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0987-E4FA-4C22-9266-5FB1F9027D6B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384C-4A0C-4782-9BB0-5131FF4A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0987-E4FA-4C22-9266-5FB1F9027D6B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384C-4A0C-4782-9BB0-5131FF4A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0987-E4FA-4C22-9266-5FB1F9027D6B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384C-4A0C-4782-9BB0-5131FF4A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65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0987-E4FA-4C22-9266-5FB1F9027D6B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384C-4A0C-4782-9BB0-5131FF4AD80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0794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0987-E4FA-4C22-9266-5FB1F9027D6B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384C-4A0C-4782-9BB0-5131FF4A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30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0987-E4FA-4C22-9266-5FB1F9027D6B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384C-4A0C-4782-9BB0-5131FF4A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53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0987-E4FA-4C22-9266-5FB1F9027D6B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384C-4A0C-4782-9BB0-5131FF4A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65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0987-E4FA-4C22-9266-5FB1F9027D6B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384C-4A0C-4782-9BB0-5131FF4A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89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0987-E4FA-4C22-9266-5FB1F9027D6B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384C-4A0C-4782-9BB0-5131FF4A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2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0987-E4FA-4C22-9266-5FB1F9027D6B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384C-4A0C-4782-9BB0-5131FF4A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2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0987-E4FA-4C22-9266-5FB1F9027D6B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384C-4A0C-4782-9BB0-5131FF4A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5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0987-E4FA-4C22-9266-5FB1F9027D6B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384C-4A0C-4782-9BB0-5131FF4A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0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0987-E4FA-4C22-9266-5FB1F9027D6B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384C-4A0C-4782-9BB0-5131FF4A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8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0987-E4FA-4C22-9266-5FB1F9027D6B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384C-4A0C-4782-9BB0-5131FF4A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1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0987-E4FA-4C22-9266-5FB1F9027D6B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384C-4A0C-4782-9BB0-5131FF4A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2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0987-E4FA-4C22-9266-5FB1F9027D6B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384C-4A0C-4782-9BB0-5131FF4A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3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0987-E4FA-4C22-9266-5FB1F9027D6B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384C-4A0C-4782-9BB0-5131FF4A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710987-E4FA-4C22-9266-5FB1F9027D6B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7384C-4A0C-4782-9BB0-5131FF4A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97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s3200project-myneu.rhcloud.com/public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CS3200 Project - </a:t>
            </a:r>
            <a:r>
              <a:rPr lang="en-US" dirty="0" err="1" smtClean="0"/>
              <a:t>MusicDB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519903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Nam </a:t>
            </a:r>
            <a:r>
              <a:rPr lang="en-US" b="1" dirty="0" err="1">
                <a:solidFill>
                  <a:schemeClr val="tx1"/>
                </a:solidFill>
              </a:rPr>
              <a:t>nhat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luu</a:t>
            </a:r>
            <a:endParaRPr lang="en-US" b="1" dirty="0">
              <a:solidFill>
                <a:schemeClr val="tx1"/>
              </a:solidFill>
            </a:endParaRPr>
          </a:p>
          <a:p>
            <a:pPr algn="r"/>
            <a:r>
              <a:rPr lang="en-US" b="1" dirty="0" smtClean="0">
                <a:solidFill>
                  <a:schemeClr val="tx1"/>
                </a:solidFill>
              </a:rPr>
              <a:t>JAEJIN Lee</a:t>
            </a:r>
          </a:p>
          <a:p>
            <a:pPr algn="r"/>
            <a:r>
              <a:rPr lang="en-US" b="1" dirty="0" smtClean="0">
                <a:solidFill>
                  <a:schemeClr val="tx1"/>
                </a:solidFill>
              </a:rPr>
              <a:t>Duy vu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43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Listeners of different music platform</a:t>
            </a:r>
          </a:p>
          <a:p>
            <a:r>
              <a:rPr lang="en-US" dirty="0" smtClean="0"/>
              <a:t>Local drive music library/database</a:t>
            </a:r>
          </a:p>
          <a:p>
            <a:r>
              <a:rPr lang="en-US" dirty="0" smtClean="0"/>
              <a:t>In order to find one song, need to search on each online </a:t>
            </a:r>
            <a:r>
              <a:rPr lang="en-US" dirty="0" smtClean="0"/>
              <a:t>service</a:t>
            </a:r>
          </a:p>
          <a:p>
            <a:r>
              <a:rPr lang="en-US" b="1" dirty="0" smtClean="0"/>
              <a:t>Even then, your library info are separated into multiple accounts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1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An IMDB for music</a:t>
            </a:r>
          </a:p>
          <a:p>
            <a:endParaRPr lang="en-US" dirty="0" smtClean="0"/>
          </a:p>
          <a:p>
            <a:r>
              <a:rPr lang="en-US" dirty="0" smtClean="0"/>
              <a:t>Web </a:t>
            </a:r>
            <a:r>
              <a:rPr lang="en-US" dirty="0" smtClean="0"/>
              <a:t>GUI interface</a:t>
            </a:r>
          </a:p>
          <a:p>
            <a:r>
              <a:rPr lang="en-US" dirty="0" smtClean="0"/>
              <a:t>Create account, login, manage account</a:t>
            </a:r>
          </a:p>
          <a:p>
            <a:r>
              <a:rPr lang="en-US" dirty="0" smtClean="0"/>
              <a:t>Search for song on multiple music sources</a:t>
            </a:r>
          </a:p>
          <a:p>
            <a:r>
              <a:rPr lang="en-US" dirty="0" smtClean="0"/>
              <a:t>Add song to one single library</a:t>
            </a:r>
            <a:r>
              <a:rPr lang="en-US" dirty="0" smtClean="0"/>
              <a:t> </a:t>
            </a:r>
          </a:p>
          <a:p>
            <a:r>
              <a:rPr lang="en-US" dirty="0" smtClean="0"/>
              <a:t>Ability to create playlist of songs</a:t>
            </a:r>
          </a:p>
          <a:p>
            <a:r>
              <a:rPr lang="en-US" dirty="0" smtClean="0"/>
              <a:t>Comment/rate on songs in the library for others users to see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7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875" y="1604512"/>
            <a:ext cx="8906578" cy="489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65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 Stack</a:t>
            </a:r>
          </a:p>
          <a:p>
            <a:r>
              <a:rPr lang="en-US" dirty="0" smtClean="0"/>
              <a:t>Front </a:t>
            </a:r>
            <a:r>
              <a:rPr lang="en-US" dirty="0" smtClean="0"/>
              <a:t>end: AngularJS, HTML, CSS, </a:t>
            </a:r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Back end: 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Database: </a:t>
            </a:r>
            <a:r>
              <a:rPr lang="en-US" dirty="0" smtClean="0"/>
              <a:t>MongoDB</a:t>
            </a:r>
            <a:endParaRPr lang="en-US" dirty="0" smtClean="0"/>
          </a:p>
          <a:p>
            <a:r>
              <a:rPr lang="en-US" dirty="0" smtClean="0"/>
              <a:t>Spotify API for demo </a:t>
            </a:r>
            <a:r>
              <a:rPr lang="en-US" dirty="0" smtClean="0"/>
              <a:t>catalog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(other sources can be integrated easily form the back end)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Hosted on </a:t>
            </a:r>
            <a:r>
              <a:rPr lang="en-US" dirty="0" err="1" smtClean="0"/>
              <a:t>OpenShift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8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smtClean="0"/>
              <a:t>cs3200project-myneu.rhcloud.com/public/index.html</a:t>
            </a:r>
            <a:endParaRPr lang="en-US" dirty="0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573" y="2458528"/>
            <a:ext cx="7712017" cy="364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</TotalTime>
  <Words>125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CS3200 Project - MusicDB</vt:lpstr>
      <vt:lpstr>Background Info</vt:lpstr>
      <vt:lpstr>Features</vt:lpstr>
      <vt:lpstr>Database diagram</vt:lpstr>
      <vt:lpstr>Technical aspects</vt:lpstr>
      <vt:lpstr>Demo!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CS3200 Project - MusicDB</dc:title>
  <dc:creator>Albert Lee</dc:creator>
  <cp:lastModifiedBy>Duy Quoc Vu</cp:lastModifiedBy>
  <cp:revision>8</cp:revision>
  <dcterms:created xsi:type="dcterms:W3CDTF">2016-04-19T21:28:04Z</dcterms:created>
  <dcterms:modified xsi:type="dcterms:W3CDTF">2016-04-20T17:36:27Z</dcterms:modified>
</cp:coreProperties>
</file>