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79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9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710987-E4FA-4C22-9266-5FB1F9027D6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7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CS3200 Project - </a:t>
            </a:r>
            <a:r>
              <a:rPr lang="en-US" dirty="0" err="1" smtClean="0"/>
              <a:t>MusicDB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JAEJIN Lee, </a:t>
            </a:r>
            <a:r>
              <a:rPr lang="en-US" dirty="0" err="1" smtClean="0"/>
              <a:t>Duy</a:t>
            </a:r>
            <a:r>
              <a:rPr lang="en-US" dirty="0" smtClean="0"/>
              <a:t> vu, Nam </a:t>
            </a:r>
            <a:r>
              <a:rPr lang="en-US" dirty="0" err="1" smtClean="0"/>
              <a:t>nhat</a:t>
            </a:r>
            <a:r>
              <a:rPr lang="en-US" dirty="0" smtClean="0"/>
              <a:t> </a:t>
            </a:r>
            <a:r>
              <a:rPr lang="en-US" dirty="0" err="1" smtClean="0"/>
              <a:t>luu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Listeners of different music platform</a:t>
            </a:r>
          </a:p>
          <a:p>
            <a:r>
              <a:rPr lang="en-US" dirty="0" smtClean="0"/>
              <a:t>Local drive music library/database</a:t>
            </a:r>
          </a:p>
          <a:p>
            <a:r>
              <a:rPr lang="en-US" dirty="0" smtClean="0"/>
              <a:t>In order to find one song, need to search on each online service</a:t>
            </a:r>
          </a:p>
          <a:p>
            <a:r>
              <a:rPr lang="en-US" dirty="0" smtClean="0"/>
              <a:t>Global music info catalog</a:t>
            </a:r>
          </a:p>
          <a:p>
            <a:endParaRPr lang="en-US" dirty="0"/>
          </a:p>
          <a:p>
            <a:r>
              <a:rPr lang="en-US" dirty="0" smtClean="0"/>
              <a:t>Store library’s info, addition of telling us where we can find songs in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1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GUI interface</a:t>
            </a:r>
          </a:p>
          <a:p>
            <a:r>
              <a:rPr lang="en-US" dirty="0" smtClean="0"/>
              <a:t>Create account, login, manage account</a:t>
            </a:r>
          </a:p>
          <a:p>
            <a:r>
              <a:rPr lang="en-US" dirty="0" smtClean="0"/>
              <a:t>Search, libraries, comment, like, rate song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6" y="1878701"/>
            <a:ext cx="6157754" cy="4979299"/>
          </a:xfrm>
        </p:spPr>
      </p:pic>
    </p:spTree>
    <p:extLst>
      <p:ext uri="{BB962C8B-B14F-4D97-AF65-F5344CB8AC3E}">
        <p14:creationId xmlns:p14="http://schemas.microsoft.com/office/powerpoint/2010/main" val="1937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/>
              <a:t>AngularJS</a:t>
            </a:r>
            <a:r>
              <a:rPr lang="en-US" dirty="0" smtClean="0"/>
              <a:t>, HTML, CSS,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Back end: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Database: MySQL with use of </a:t>
            </a:r>
            <a:r>
              <a:rPr lang="en-US" dirty="0" err="1" smtClean="0"/>
              <a:t>nodejs-mysql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Spotify API for demo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111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CS3200 Project - MusicDB</vt:lpstr>
      <vt:lpstr>Background Info</vt:lpstr>
      <vt:lpstr>Features</vt:lpstr>
      <vt:lpstr>Database diagram</vt:lpstr>
      <vt:lpstr>Technical aspects</vt:lpstr>
      <vt:lpstr>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CS3200 Project - MusicDB</dc:title>
  <dc:creator>Albert Lee</dc:creator>
  <cp:lastModifiedBy>Albert Lee</cp:lastModifiedBy>
  <cp:revision>2</cp:revision>
  <dcterms:created xsi:type="dcterms:W3CDTF">2016-04-19T21:28:04Z</dcterms:created>
  <dcterms:modified xsi:type="dcterms:W3CDTF">2016-04-19T21:43:43Z</dcterms:modified>
</cp:coreProperties>
</file>