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0" r:id="rId3"/>
    <p:sldId id="391" r:id="rId4"/>
    <p:sldId id="405" r:id="rId5"/>
    <p:sldId id="414" r:id="rId6"/>
    <p:sldId id="415" r:id="rId7"/>
    <p:sldId id="417" r:id="rId8"/>
    <p:sldId id="419" r:id="rId9"/>
    <p:sldId id="420" r:id="rId10"/>
    <p:sldId id="423" r:id="rId11"/>
    <p:sldId id="422" r:id="rId12"/>
    <p:sldId id="425" r:id="rId13"/>
    <p:sldId id="412" r:id="rId14"/>
    <p:sldId id="428" r:id="rId15"/>
    <p:sldId id="418" r:id="rId16"/>
    <p:sldId id="427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6429" autoAdjust="0"/>
  </p:normalViewPr>
  <p:slideViewPr>
    <p:cSldViewPr snapToGrid="0" snapToObjects="1">
      <p:cViewPr varScale="1">
        <p:scale>
          <a:sx n="113" d="100"/>
          <a:sy n="11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ocean.com/" TargetMode="External"/><Relationship Id="rId2" Type="http://schemas.openxmlformats.org/officeDocument/2006/relationships/hyperlink" Target="https://amazonlightsail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</a:t>
            </a:r>
            <a:r>
              <a:rPr lang="en-US" dirty="0" smtClean="0">
                <a:solidFill>
                  <a:schemeClr val="accent1"/>
                </a:solidFill>
              </a:rPr>
              <a:t>6,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11, Class #</a:t>
            </a:r>
            <a:r>
              <a:rPr lang="en-US" dirty="0" smtClean="0">
                <a:solidFill>
                  <a:schemeClr val="accent1"/>
                </a:solidFill>
              </a:rPr>
              <a:t>33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Web Hosting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Servers, Images, and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History of Software Deployment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1977 - Data </a:t>
            </a:r>
            <a:r>
              <a:rPr lang="fr-FR" dirty="0" err="1">
                <a:solidFill>
                  <a:schemeClr val="accent2"/>
                </a:solidFill>
              </a:rPr>
              <a:t>Centers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1987 - PC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1997 - Internet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2007 - Web services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2017 - Mobile </a:t>
            </a:r>
            <a:r>
              <a:rPr lang="fr-FR" dirty="0" err="1">
                <a:solidFill>
                  <a:schemeClr val="accent2"/>
                </a:solidFill>
              </a:rPr>
              <a:t>devices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5072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From Closet to Cloud</a:t>
            </a:r>
          </a:p>
          <a:p>
            <a:r>
              <a:rPr lang="en-US" dirty="0">
                <a:solidFill>
                  <a:schemeClr val="accent1"/>
                </a:solidFill>
              </a:rPr>
              <a:t>Cheap Hosting $10/month</a:t>
            </a:r>
          </a:p>
          <a:p>
            <a:r>
              <a:rPr lang="en-US" dirty="0">
                <a:solidFill>
                  <a:schemeClr val="accent1"/>
                </a:solidFill>
              </a:rPr>
              <a:t>Open Source software </a:t>
            </a:r>
          </a:p>
          <a:p>
            <a:r>
              <a:rPr lang="en-US" dirty="0">
                <a:solidFill>
                  <a:schemeClr val="accent1"/>
                </a:solidFill>
              </a:rPr>
              <a:t>Continuous integration</a:t>
            </a:r>
          </a:p>
          <a:p>
            <a:r>
              <a:rPr lang="en-US" dirty="0">
                <a:solidFill>
                  <a:schemeClr val="accent1"/>
                </a:solidFill>
              </a:rPr>
              <a:t>Automated tools</a:t>
            </a:r>
          </a:p>
          <a:p>
            <a:r>
              <a:rPr lang="en-US" dirty="0">
                <a:solidFill>
                  <a:schemeClr val="accent1"/>
                </a:solidFill>
              </a:rPr>
              <a:t>Frequent updates 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622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778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SSH Keys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Frameworks and Languages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system volumes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Domain and networking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Encryption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Application Software</a:t>
            </a: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7111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Virtual server infrastructure - VMWare, </a:t>
            </a:r>
            <a:r>
              <a:rPr lang="en-US" dirty="0" err="1">
                <a:solidFill>
                  <a:schemeClr val="accent1"/>
                </a:solidFill>
              </a:rPr>
              <a:t>VirtualBox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Machine Images - Operation System (encapsulated computer disk)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Private Servers  - Cloud hosting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Popular Services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amazonlightsail.com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://digitalocean.com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Deploy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Decide </a:t>
            </a:r>
            <a:r>
              <a:rPr lang="en-US" dirty="0">
                <a:solidFill>
                  <a:schemeClr val="accent1"/>
                </a:solidFill>
              </a:rPr>
              <a:t>on hosting service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server image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software application</a:t>
            </a:r>
          </a:p>
          <a:p>
            <a:r>
              <a:rPr lang="en-US" dirty="0">
                <a:solidFill>
                  <a:schemeClr val="accent1"/>
                </a:solidFill>
              </a:rPr>
              <a:t>Register and route domain</a:t>
            </a:r>
          </a:p>
          <a:p>
            <a:r>
              <a:rPr lang="en-US" dirty="0">
                <a:solidFill>
                  <a:schemeClr val="accent1"/>
                </a:solidFill>
              </a:rPr>
              <a:t>Configure server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Build automation scripts and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260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/>
              <a:t>Wednes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36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Dev Ops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</a:t>
            </a:r>
            <a:r>
              <a:rPr lang="en-US" dirty="0" smtClean="0">
                <a:solidFill>
                  <a:schemeClr val="accent2"/>
                </a:solidFill>
              </a:rPr>
              <a:t>11-6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Lecture – </a:t>
            </a:r>
            <a:r>
              <a:rPr lang="en-US" dirty="0" smtClean="0"/>
              <a:t>Web Hosting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</a:t>
            </a:r>
            <a:r>
              <a:rPr lang="en-US" dirty="0" smtClean="0">
                <a:solidFill>
                  <a:schemeClr val="accent2"/>
                </a:solidFill>
              </a:rPr>
              <a:t>11-8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Release Process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</a:t>
            </a:r>
            <a:r>
              <a:rPr lang="en-US" dirty="0" smtClean="0">
                <a:solidFill>
                  <a:schemeClr val="accent2"/>
                </a:solidFill>
              </a:rPr>
              <a:t>11-10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Maintenance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 Management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Test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139755" y="3338146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Dev Ops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Markdown Exercise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10/20</a:t>
            </a:r>
          </a:p>
          <a:p>
            <a:pPr lvl="1"/>
            <a:r>
              <a:rPr lang="en-US" dirty="0" err="1" smtClean="0">
                <a:solidFill>
                  <a:schemeClr val="accent2"/>
                </a:solidFill>
              </a:rPr>
              <a:t>Github</a:t>
            </a:r>
            <a:r>
              <a:rPr lang="en-US" dirty="0" smtClean="0">
                <a:solidFill>
                  <a:schemeClr val="accent2"/>
                </a:solidFill>
              </a:rPr>
              <a:t> Login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Design Plan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10/23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Development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Pair Programming </a:t>
            </a:r>
            <a:r>
              <a:rPr lang="en-US" dirty="0">
                <a:solidFill>
                  <a:schemeClr val="accent2"/>
                </a:solidFill>
              </a:rPr>
              <a:t>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10/30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Unit Test Exercise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11/3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25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 testing </a:t>
            </a:r>
            <a:r>
              <a:rPr lang="en-US" dirty="0" smtClean="0">
                <a:solidFill>
                  <a:schemeClr val="accent1"/>
                </a:solidFill>
              </a:rPr>
              <a:t>– isolated features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Component testing </a:t>
            </a:r>
            <a:r>
              <a:rPr lang="en-US" dirty="0" smtClean="0">
                <a:solidFill>
                  <a:schemeClr val="accent1"/>
                </a:solidFill>
              </a:rPr>
              <a:t>– features in context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System testing </a:t>
            </a:r>
            <a:r>
              <a:rPr lang="en-US" dirty="0" smtClean="0">
                <a:solidFill>
                  <a:schemeClr val="accent1"/>
                </a:solidFill>
              </a:rPr>
              <a:t>– end-to-end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Development travels at the speed of test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824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commit gets tested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System tests – </a:t>
            </a:r>
            <a:r>
              <a:rPr lang="en-US" dirty="0" smtClean="0">
                <a:solidFill>
                  <a:schemeClr val="accent2"/>
                </a:solidFill>
              </a:rPr>
              <a:t>test of integration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Unit tests – </a:t>
            </a:r>
            <a:r>
              <a:rPr lang="en-US" dirty="0" smtClean="0">
                <a:solidFill>
                  <a:schemeClr val="accent2"/>
                </a:solidFill>
              </a:rPr>
              <a:t>isolate failures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67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Measure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Metrics Drive Success – you get what you </a:t>
            </a:r>
            <a:r>
              <a:rPr lang="en-US" dirty="0" smtClean="0">
                <a:solidFill>
                  <a:schemeClr val="accent1"/>
                </a:solidFill>
              </a:rPr>
              <a:t>measure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Time </a:t>
            </a:r>
            <a:r>
              <a:rPr lang="en-US" dirty="0"/>
              <a:t>to catch defects</a:t>
            </a:r>
          </a:p>
          <a:p>
            <a:r>
              <a:rPr lang="en-US" dirty="0"/>
              <a:t>Coverage</a:t>
            </a:r>
          </a:p>
          <a:p>
            <a:r>
              <a:rPr lang="en-US" dirty="0"/>
              <a:t>Time to fix</a:t>
            </a:r>
          </a:p>
          <a:p>
            <a:r>
              <a:rPr lang="en-US" dirty="0"/>
              <a:t>Issues caught</a:t>
            </a:r>
          </a:p>
          <a:p>
            <a:r>
              <a:rPr lang="en-US" dirty="0"/>
              <a:t>Repeat offenders</a:t>
            </a:r>
          </a:p>
          <a:p>
            <a:r>
              <a:rPr lang="en-US" dirty="0"/>
              <a:t>Regression tests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3356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2048933"/>
            <a:ext cx="7713133" cy="407723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Every test produces text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Know correct answers are stored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Differences are shown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Approve current answer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630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6256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</a:t>
            </a:r>
            <a:r>
              <a:rPr lang="en-US" dirty="0" err="1" smtClean="0">
                <a:solidFill>
                  <a:schemeClr val="accent1"/>
                </a:solidFill>
              </a:rPr>
              <a:t>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test_num_files</a:t>
            </a:r>
            <a:r>
              <a:rPr lang="en-US" dirty="0" smtClean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 = shell (‘find ..’)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ssert (800 &lt; n and n &lt;1000)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test_system_files</a:t>
            </a:r>
            <a:r>
              <a:rPr lang="en-US" dirty="0">
                <a:solidFill>
                  <a:schemeClr val="accent1"/>
                </a:solidFill>
              </a:rPr>
              <a:t> 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rint (shell </a:t>
            </a:r>
            <a:r>
              <a:rPr lang="en-US" dirty="0">
                <a:solidFill>
                  <a:schemeClr val="accent1"/>
                </a:solidFill>
              </a:rPr>
              <a:t>(‘find </a:t>
            </a:r>
            <a:r>
              <a:rPr lang="en-US" dirty="0" smtClean="0">
                <a:solidFill>
                  <a:schemeClr val="accent1"/>
                </a:solidFill>
              </a:rPr>
              <a:t>..’))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test_num_lines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n = shell </a:t>
            </a:r>
            <a:r>
              <a:rPr lang="en-US" dirty="0" smtClean="0">
                <a:solidFill>
                  <a:schemeClr val="accent1"/>
                </a:solidFill>
              </a:rPr>
              <a:t>(‘cat *’)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assert (</a:t>
            </a:r>
            <a:r>
              <a:rPr lang="en-US" dirty="0" smtClean="0">
                <a:solidFill>
                  <a:schemeClr val="accent1"/>
                </a:solidFill>
              </a:rPr>
              <a:t>8000 </a:t>
            </a:r>
            <a:r>
              <a:rPr lang="en-US" dirty="0">
                <a:solidFill>
                  <a:schemeClr val="accent1"/>
                </a:solidFill>
              </a:rPr>
              <a:t>&lt; n and n </a:t>
            </a:r>
            <a:r>
              <a:rPr lang="en-US" dirty="0" smtClean="0">
                <a:solidFill>
                  <a:schemeClr val="accent1"/>
                </a:solidFill>
              </a:rPr>
              <a:t>&lt; 9000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942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Hammer Test – UNC-CS350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837259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Has local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Remote access is 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Has specific files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Number of lines in Exercises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Student results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Push and pull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Check on web server results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8064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2274</TotalTime>
  <Words>383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Dev Ops</vt:lpstr>
      <vt:lpstr>Exercises</vt:lpstr>
      <vt:lpstr>Types of Testing</vt:lpstr>
      <vt:lpstr> Continuous Integration</vt:lpstr>
      <vt:lpstr> Measure Success</vt:lpstr>
      <vt:lpstr> Hammer Test</vt:lpstr>
      <vt:lpstr>Hammer Test</vt:lpstr>
      <vt:lpstr>Hammer Test – UNC-CS350</vt:lpstr>
      <vt:lpstr>Servers, Images, and Hosting</vt:lpstr>
      <vt:lpstr>Modern Deployment</vt:lpstr>
      <vt:lpstr>Building Images</vt:lpstr>
      <vt:lpstr>Virtualization</vt:lpstr>
      <vt:lpstr>Steps to Deploy an App</vt:lpstr>
      <vt:lpstr>See you Wednesday</vt:lpstr>
      <vt:lpstr>x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116</cp:revision>
  <dcterms:created xsi:type="dcterms:W3CDTF">2010-01-06T20:28:26Z</dcterms:created>
  <dcterms:modified xsi:type="dcterms:W3CDTF">2017-11-06T20:11:26Z</dcterms:modified>
</cp:coreProperties>
</file>