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7"/>
  </p:notesMasterIdLst>
  <p:sldIdLst>
    <p:sldId id="256" r:id="rId2"/>
    <p:sldId id="257" r:id="rId3"/>
    <p:sldId id="259" r:id="rId4"/>
    <p:sldId id="260" r:id="rId5"/>
    <p:sldId id="295" r:id="rId6"/>
    <p:sldId id="262" r:id="rId7"/>
    <p:sldId id="263" r:id="rId8"/>
    <p:sldId id="296" r:id="rId9"/>
    <p:sldId id="269" r:id="rId10"/>
    <p:sldId id="268" r:id="rId11"/>
    <p:sldId id="270" r:id="rId12"/>
    <p:sldId id="297" r:id="rId13"/>
    <p:sldId id="275" r:id="rId14"/>
    <p:sldId id="298" r:id="rId15"/>
    <p:sldId id="29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04C789-ED6B-45A1-A7F2-F07F8EDDDC04}">
  <a:tblStyle styleId="{D604C789-ED6B-45A1-A7F2-F07F8EDDDC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93C2F8-9693-4229-8D5A-0EC416FF441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04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lt1"/>
            </a:gs>
            <a:gs pos="19000">
              <a:schemeClr val="lt2"/>
            </a:gs>
            <a:gs pos="100000">
              <a:schemeClr val="lt2"/>
            </a:gs>
          </a:gsLst>
          <a:lin ang="10800025" scaled="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391536" y="0"/>
            <a:ext cx="2486310" cy="5143500"/>
            <a:chOff x="1511923" y="0"/>
            <a:chExt cx="2486310" cy="5143500"/>
          </a:xfrm>
        </p:grpSpPr>
        <p:sp>
          <p:nvSpPr>
            <p:cNvPr id="11" name="Google Shape;11;p2"/>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4940486" y="0"/>
            <a:ext cx="2326044" cy="5143500"/>
            <a:chOff x="1060873" y="0"/>
            <a:chExt cx="2326044" cy="5143500"/>
          </a:xfrm>
        </p:grpSpPr>
        <p:sp>
          <p:nvSpPr>
            <p:cNvPr id="14" name="Google Shape;14;p2"/>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700"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878963" y="-650"/>
            <a:ext cx="2838667" cy="5145500"/>
            <a:chOff x="-650" y="-650"/>
            <a:chExt cx="2838667" cy="5145500"/>
          </a:xfrm>
        </p:grpSpPr>
        <p:sp>
          <p:nvSpPr>
            <p:cNvPr id="17" name="Google Shape;17;p2"/>
            <p:cNvSpPr/>
            <p:nvPr/>
          </p:nvSpPr>
          <p:spPr>
            <a:xfrm flipH="1">
              <a:off x="7344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50" y="-650"/>
              <a:ext cx="2492350" cy="5145500"/>
            </a:xfrm>
            <a:custGeom>
              <a:avLst/>
              <a:gdLst/>
              <a:ahLst/>
              <a:cxnLst/>
              <a:rect l="l" t="t" r="r" b="b"/>
              <a:pathLst>
                <a:path w="99694" h="205820" extrusionOk="0">
                  <a:moveTo>
                    <a:pt x="0" y="0"/>
                  </a:moveTo>
                  <a:lnTo>
                    <a:pt x="0" y="205820"/>
                  </a:lnTo>
                  <a:lnTo>
                    <a:pt x="99694" y="205820"/>
                  </a:lnTo>
                  <a:lnTo>
                    <a:pt x="60199" y="26"/>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9" name="Google Shape;19;p2"/>
          <p:cNvGrpSpPr/>
          <p:nvPr/>
        </p:nvGrpSpPr>
        <p:grpSpPr>
          <a:xfrm>
            <a:off x="-6575" y="-6575"/>
            <a:ext cx="6246130" cy="5153775"/>
            <a:chOff x="-3886187" y="-6575"/>
            <a:chExt cx="6246130" cy="5153775"/>
          </a:xfrm>
        </p:grpSpPr>
        <p:sp>
          <p:nvSpPr>
            <p:cNvPr id="20" name="Google Shape;20;p2"/>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86187" y="-6575"/>
              <a:ext cx="5936050" cy="5153775"/>
            </a:xfrm>
            <a:custGeom>
              <a:avLst/>
              <a:gdLst/>
              <a:ahLst/>
              <a:cxnLst/>
              <a:rect l="l" t="t" r="r" b="b"/>
              <a:pathLst>
                <a:path w="237442" h="206151" extrusionOk="0">
                  <a:moveTo>
                    <a:pt x="0" y="206151"/>
                  </a:moveTo>
                  <a:lnTo>
                    <a:pt x="0" y="0"/>
                  </a:lnTo>
                  <a:lnTo>
                    <a:pt x="237442" y="0"/>
                  </a:lnTo>
                  <a:lnTo>
                    <a:pt x="198081" y="206089"/>
                  </a:lnTo>
                  <a:close/>
                </a:path>
              </a:pathLst>
            </a:custGeom>
            <a:gradFill>
              <a:gsLst>
                <a:gs pos="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22" name="Google Shape;22;p2"/>
          <p:cNvSpPr txBox="1">
            <a:spLocks noGrp="1"/>
          </p:cNvSpPr>
          <p:nvPr>
            <p:ph type="ctrTitle"/>
          </p:nvPr>
        </p:nvSpPr>
        <p:spPr>
          <a:xfrm>
            <a:off x="685800" y="660050"/>
            <a:ext cx="4494300" cy="2265300"/>
          </a:xfrm>
          <a:prstGeom prst="rect">
            <a:avLst/>
          </a:prstGeom>
          <a:effectLst>
            <a:outerShdw blurRad="85725" dist="28575" dir="5400000" algn="bl" rotWithShape="0">
              <a:schemeClr val="accent6">
                <a:alpha val="25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5A667B"/>
            </a:gs>
            <a:gs pos="100000">
              <a:srgbClr val="26282D"/>
            </a:gs>
          </a:gsLst>
          <a:lin ang="10800025" scaled="0"/>
        </a:gra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1512573" y="0"/>
            <a:ext cx="2410110" cy="5143500"/>
            <a:chOff x="1511923" y="0"/>
            <a:chExt cx="2410110" cy="5143500"/>
          </a:xfrm>
        </p:grpSpPr>
        <p:sp>
          <p:nvSpPr>
            <p:cNvPr id="25" name="Google Shape;25;p3"/>
            <p:cNvSpPr/>
            <p:nvPr/>
          </p:nvSpPr>
          <p:spPr>
            <a:xfrm flipH="1">
              <a:off x="1818434" y="0"/>
              <a:ext cx="2103600" cy="5143500"/>
            </a:xfrm>
            <a:prstGeom prst="parallelogram">
              <a:avLst>
                <a:gd name="adj" fmla="val 75274"/>
              </a:avLst>
            </a:prstGeom>
            <a:gradFill>
              <a:gsLst>
                <a:gs pos="0">
                  <a:srgbClr val="000000"/>
                </a:gs>
                <a:gs pos="13000">
                  <a:srgbClr val="000000"/>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1511923" y="0"/>
              <a:ext cx="2103600" cy="5143500"/>
            </a:xfrm>
            <a:prstGeom prst="parallelogram">
              <a:avLst>
                <a:gd name="adj" fmla="val 46349"/>
              </a:avLst>
            </a:prstGeom>
            <a:gradFill>
              <a:gsLst>
                <a:gs pos="0">
                  <a:srgbClr val="5A667B"/>
                </a:gs>
                <a:gs pos="100000">
                  <a:srgbClr val="26282D"/>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3"/>
          <p:cNvGrpSpPr/>
          <p:nvPr/>
        </p:nvGrpSpPr>
        <p:grpSpPr>
          <a:xfrm>
            <a:off x="1061523" y="0"/>
            <a:ext cx="2326044" cy="5143500"/>
            <a:chOff x="1060873" y="0"/>
            <a:chExt cx="2326044" cy="5143500"/>
          </a:xfrm>
        </p:grpSpPr>
        <p:sp>
          <p:nvSpPr>
            <p:cNvPr id="28" name="Google Shape;28;p3"/>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60873" y="0"/>
              <a:ext cx="2103600" cy="5143500"/>
            </a:xfrm>
            <a:prstGeom prst="parallelogram">
              <a:avLst>
                <a:gd name="adj" fmla="val 46349"/>
              </a:avLst>
            </a:prstGeom>
            <a:gradFill>
              <a:gsLst>
                <a:gs pos="0">
                  <a:srgbClr val="5A667B"/>
                </a:gs>
                <a:gs pos="100000">
                  <a:srgbClr val="26282D"/>
                </a:gs>
              </a:gsLst>
              <a:lin ang="5400012" scaled="0"/>
            </a:gradFill>
            <a:ln>
              <a:noFill/>
            </a:ln>
            <a:effectLst>
              <a:outerShdw blurRad="214313" algn="bl" rotWithShape="0">
                <a:srgbClr val="000000">
                  <a:alpha val="7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3"/>
          <p:cNvGrpSpPr/>
          <p:nvPr/>
        </p:nvGrpSpPr>
        <p:grpSpPr>
          <a:xfrm>
            <a:off x="0" y="-650"/>
            <a:ext cx="2914867" cy="5145500"/>
            <a:chOff x="-650" y="-650"/>
            <a:chExt cx="2914867" cy="5145500"/>
          </a:xfrm>
        </p:grpSpPr>
        <p:sp>
          <p:nvSpPr>
            <p:cNvPr id="31" name="Google Shape;31;p3"/>
            <p:cNvSpPr/>
            <p:nvPr/>
          </p:nvSpPr>
          <p:spPr>
            <a:xfrm flipH="1">
              <a:off x="810617" y="0"/>
              <a:ext cx="2103600" cy="5143500"/>
            </a:xfrm>
            <a:prstGeom prst="parallelogram">
              <a:avLst>
                <a:gd name="adj" fmla="val 75274"/>
              </a:avLst>
            </a:prstGeom>
            <a:gradFill>
              <a:gsLst>
                <a:gs pos="0">
                  <a:srgbClr val="000000"/>
                </a:gs>
                <a:gs pos="13000">
                  <a:srgbClr val="000000"/>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50" y="-650"/>
              <a:ext cx="2492350" cy="5145500"/>
            </a:xfrm>
            <a:custGeom>
              <a:avLst/>
              <a:gdLst/>
              <a:ahLst/>
              <a:cxnLst/>
              <a:rect l="l" t="t" r="r" b="b"/>
              <a:pathLst>
                <a:path w="99694" h="205820" extrusionOk="0">
                  <a:moveTo>
                    <a:pt x="0" y="0"/>
                  </a:moveTo>
                  <a:lnTo>
                    <a:pt x="0" y="205820"/>
                  </a:lnTo>
                  <a:lnTo>
                    <a:pt x="99694" y="205820"/>
                  </a:lnTo>
                  <a:lnTo>
                    <a:pt x="60199" y="26"/>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74000"/>
                </a:schemeClr>
              </a:outerShdw>
            </a:effectLst>
          </p:spPr>
        </p:sp>
      </p:grpSp>
      <p:grpSp>
        <p:nvGrpSpPr>
          <p:cNvPr id="33" name="Google Shape;33;p3"/>
          <p:cNvGrpSpPr/>
          <p:nvPr/>
        </p:nvGrpSpPr>
        <p:grpSpPr>
          <a:xfrm>
            <a:off x="0" y="0"/>
            <a:ext cx="2360592" cy="5145650"/>
            <a:chOff x="-650" y="0"/>
            <a:chExt cx="2360592" cy="5145650"/>
          </a:xfrm>
        </p:grpSpPr>
        <p:sp>
          <p:nvSpPr>
            <p:cNvPr id="34" name="Google Shape;34;p3"/>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50" y="0"/>
              <a:ext cx="2054075" cy="5145650"/>
            </a:xfrm>
            <a:custGeom>
              <a:avLst/>
              <a:gdLst/>
              <a:ahLst/>
              <a:cxnLst/>
              <a:rect l="l" t="t" r="r" b="b"/>
              <a:pathLst>
                <a:path w="82163" h="205826" extrusionOk="0">
                  <a:moveTo>
                    <a:pt x="0" y="205743"/>
                  </a:moveTo>
                  <a:lnTo>
                    <a:pt x="26" y="0"/>
                  </a:lnTo>
                  <a:lnTo>
                    <a:pt x="82163" y="0"/>
                  </a:lnTo>
                  <a:lnTo>
                    <a:pt x="42659" y="205826"/>
                  </a:lnTo>
                  <a:close/>
                </a:path>
              </a:pathLst>
            </a:custGeom>
            <a:gradFill>
              <a:gsLst>
                <a:gs pos="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36" name="Google Shape;36;p3"/>
          <p:cNvSpPr txBox="1">
            <a:spLocks noGrp="1"/>
          </p:cNvSpPr>
          <p:nvPr>
            <p:ph type="ctrTitle"/>
          </p:nvPr>
        </p:nvSpPr>
        <p:spPr>
          <a:xfrm>
            <a:off x="2596600" y="2011738"/>
            <a:ext cx="5861700" cy="6357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37" name="Google Shape;37;p3"/>
          <p:cNvSpPr txBox="1">
            <a:spLocks noGrp="1"/>
          </p:cNvSpPr>
          <p:nvPr>
            <p:ph type="subTitle" idx="1"/>
          </p:nvPr>
        </p:nvSpPr>
        <p:spPr>
          <a:xfrm>
            <a:off x="2596600" y="2744165"/>
            <a:ext cx="5861700" cy="3876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600"/>
              </a:spcBef>
              <a:spcAft>
                <a:spcPts val="0"/>
              </a:spcAft>
              <a:buClr>
                <a:schemeClr val="lt2"/>
              </a:buClr>
              <a:buSzPts val="3000"/>
              <a:buNone/>
              <a:defRPr sz="3000">
                <a:solidFill>
                  <a:schemeClr val="lt2"/>
                </a:solidFill>
              </a:defRPr>
            </a:lvl2pPr>
            <a:lvl3pPr lvl="2" rtl="0">
              <a:spcBef>
                <a:spcPts val="600"/>
              </a:spcBef>
              <a:spcAft>
                <a:spcPts val="0"/>
              </a:spcAft>
              <a:buSzPts val="3000"/>
              <a:buNone/>
              <a:defRPr sz="3000">
                <a:solidFill>
                  <a:schemeClr val="lt2"/>
                </a:solidFill>
              </a:defRPr>
            </a:lvl3pPr>
            <a:lvl4pPr lvl="3" rtl="0">
              <a:spcBef>
                <a:spcPts val="600"/>
              </a:spcBef>
              <a:spcAft>
                <a:spcPts val="0"/>
              </a:spcAft>
              <a:buSzPts val="3000"/>
              <a:buNone/>
              <a:defRPr sz="3000">
                <a:solidFill>
                  <a:schemeClr val="lt2"/>
                </a:solidFill>
              </a:defRPr>
            </a:lvl4pPr>
            <a:lvl5pPr lvl="4" rtl="0">
              <a:spcBef>
                <a:spcPts val="600"/>
              </a:spcBef>
              <a:spcAft>
                <a:spcPts val="0"/>
              </a:spcAft>
              <a:buSzPts val="3000"/>
              <a:buNone/>
              <a:defRPr sz="3000">
                <a:solidFill>
                  <a:schemeClr val="lt2"/>
                </a:solidFill>
              </a:defRPr>
            </a:lvl5pPr>
            <a:lvl6pPr lvl="5" rtl="0">
              <a:spcBef>
                <a:spcPts val="600"/>
              </a:spcBef>
              <a:spcAft>
                <a:spcPts val="0"/>
              </a:spcAft>
              <a:buSzPts val="3000"/>
              <a:buNone/>
              <a:defRPr sz="3000">
                <a:solidFill>
                  <a:schemeClr val="lt2"/>
                </a:solidFill>
              </a:defRPr>
            </a:lvl6pPr>
            <a:lvl7pPr lvl="6" rtl="0">
              <a:spcBef>
                <a:spcPts val="600"/>
              </a:spcBef>
              <a:spcAft>
                <a:spcPts val="0"/>
              </a:spcAft>
              <a:buSzPts val="3000"/>
              <a:buNone/>
              <a:defRPr sz="3000">
                <a:solidFill>
                  <a:schemeClr val="lt2"/>
                </a:solidFill>
              </a:defRPr>
            </a:lvl7pPr>
            <a:lvl8pPr lvl="7" rtl="0">
              <a:spcBef>
                <a:spcPts val="600"/>
              </a:spcBef>
              <a:spcAft>
                <a:spcPts val="0"/>
              </a:spcAft>
              <a:buSzPts val="3000"/>
              <a:buNone/>
              <a:defRPr sz="3000">
                <a:solidFill>
                  <a:schemeClr val="lt2"/>
                </a:solidFill>
              </a:defRPr>
            </a:lvl8pPr>
            <a:lvl9pPr lvl="8" rtl="0">
              <a:spcBef>
                <a:spcPts val="600"/>
              </a:spcBef>
              <a:spcAft>
                <a:spcPts val="600"/>
              </a:spcAft>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598623" y="0"/>
            <a:ext cx="2486310" cy="5143500"/>
            <a:chOff x="1511923" y="0"/>
            <a:chExt cx="2486310" cy="5143500"/>
          </a:xfrm>
        </p:grpSpPr>
        <p:sp>
          <p:nvSpPr>
            <p:cNvPr id="56" name="Google Shape;56;p5"/>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5"/>
          <p:cNvGrpSpPr/>
          <p:nvPr/>
        </p:nvGrpSpPr>
        <p:grpSpPr>
          <a:xfrm>
            <a:off x="376173" y="0"/>
            <a:ext cx="2326044" cy="5143500"/>
            <a:chOff x="1060873" y="0"/>
            <a:chExt cx="2326044" cy="5143500"/>
          </a:xfrm>
        </p:grpSpPr>
        <p:sp>
          <p:nvSpPr>
            <p:cNvPr id="59" name="Google Shape;59;p5"/>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5"/>
          <p:cNvGrpSpPr/>
          <p:nvPr/>
        </p:nvGrpSpPr>
        <p:grpSpPr>
          <a:xfrm>
            <a:off x="0" y="0"/>
            <a:ext cx="2305717" cy="5144925"/>
            <a:chOff x="456100" y="0"/>
            <a:chExt cx="2305717" cy="5144925"/>
          </a:xfrm>
        </p:grpSpPr>
        <p:sp>
          <p:nvSpPr>
            <p:cNvPr id="62" name="Google Shape;62;p5"/>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64" name="Google Shape;64;p5"/>
          <p:cNvGrpSpPr/>
          <p:nvPr/>
        </p:nvGrpSpPr>
        <p:grpSpPr>
          <a:xfrm>
            <a:off x="0" y="0"/>
            <a:ext cx="2132442" cy="5145275"/>
            <a:chOff x="227500" y="0"/>
            <a:chExt cx="2132442" cy="5145275"/>
          </a:xfrm>
        </p:grpSpPr>
        <p:sp>
          <p:nvSpPr>
            <p:cNvPr id="65" name="Google Shape;65;p5"/>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67" name="Google Shape;67;p5"/>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5"/>
          <p:cNvSpPr txBox="1">
            <a:spLocks noGrp="1"/>
          </p:cNvSpPr>
          <p:nvPr>
            <p:ph type="body" idx="1"/>
          </p:nvPr>
        </p:nvSpPr>
        <p:spPr>
          <a:xfrm>
            <a:off x="2976900" y="1506350"/>
            <a:ext cx="5464200" cy="28587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69" name="Google Shape;69;p5"/>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grpSp>
        <p:nvGrpSpPr>
          <p:cNvPr id="83" name="Google Shape;83;p7"/>
          <p:cNvGrpSpPr/>
          <p:nvPr/>
        </p:nvGrpSpPr>
        <p:grpSpPr>
          <a:xfrm>
            <a:off x="598623" y="0"/>
            <a:ext cx="2486310" cy="5143500"/>
            <a:chOff x="1511923" y="0"/>
            <a:chExt cx="2486310" cy="5143500"/>
          </a:xfrm>
        </p:grpSpPr>
        <p:sp>
          <p:nvSpPr>
            <p:cNvPr id="84" name="Google Shape;84;p7"/>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7"/>
          <p:cNvGrpSpPr/>
          <p:nvPr/>
        </p:nvGrpSpPr>
        <p:grpSpPr>
          <a:xfrm>
            <a:off x="376173" y="0"/>
            <a:ext cx="2326044" cy="5143500"/>
            <a:chOff x="1060873" y="0"/>
            <a:chExt cx="2326044" cy="5143500"/>
          </a:xfrm>
        </p:grpSpPr>
        <p:sp>
          <p:nvSpPr>
            <p:cNvPr id="87" name="Google Shape;87;p7"/>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7"/>
          <p:cNvGrpSpPr/>
          <p:nvPr/>
        </p:nvGrpSpPr>
        <p:grpSpPr>
          <a:xfrm>
            <a:off x="0" y="0"/>
            <a:ext cx="2305717" cy="5144925"/>
            <a:chOff x="456100" y="0"/>
            <a:chExt cx="2305717" cy="5144925"/>
          </a:xfrm>
        </p:grpSpPr>
        <p:sp>
          <p:nvSpPr>
            <p:cNvPr id="90" name="Google Shape;90;p7"/>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92" name="Google Shape;92;p7"/>
          <p:cNvGrpSpPr/>
          <p:nvPr/>
        </p:nvGrpSpPr>
        <p:grpSpPr>
          <a:xfrm>
            <a:off x="0" y="0"/>
            <a:ext cx="2132442" cy="5145275"/>
            <a:chOff x="227500" y="0"/>
            <a:chExt cx="2132442" cy="5145275"/>
          </a:xfrm>
        </p:grpSpPr>
        <p:sp>
          <p:nvSpPr>
            <p:cNvPr id="93" name="Google Shape;93;p7"/>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95" name="Google Shape;95;p7"/>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7"/>
          <p:cNvSpPr txBox="1">
            <a:spLocks noGrp="1"/>
          </p:cNvSpPr>
          <p:nvPr>
            <p:ph type="body" idx="1"/>
          </p:nvPr>
        </p:nvSpPr>
        <p:spPr>
          <a:xfrm>
            <a:off x="2976900" y="1506350"/>
            <a:ext cx="2553000" cy="29310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97" name="Google Shape;97;p7"/>
          <p:cNvSpPr txBox="1">
            <a:spLocks noGrp="1"/>
          </p:cNvSpPr>
          <p:nvPr>
            <p:ph type="body" idx="2"/>
          </p:nvPr>
        </p:nvSpPr>
        <p:spPr>
          <a:xfrm>
            <a:off x="5888031" y="1506350"/>
            <a:ext cx="2553000" cy="29310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98" name="Google Shape;98;p7"/>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grpSp>
        <p:nvGrpSpPr>
          <p:cNvPr id="118" name="Google Shape;118;p9"/>
          <p:cNvGrpSpPr/>
          <p:nvPr/>
        </p:nvGrpSpPr>
        <p:grpSpPr>
          <a:xfrm>
            <a:off x="598623" y="0"/>
            <a:ext cx="2486310" cy="5143500"/>
            <a:chOff x="1511923" y="0"/>
            <a:chExt cx="2486310" cy="5143500"/>
          </a:xfrm>
        </p:grpSpPr>
        <p:sp>
          <p:nvSpPr>
            <p:cNvPr id="119" name="Google Shape;119;p9"/>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9"/>
          <p:cNvGrpSpPr/>
          <p:nvPr/>
        </p:nvGrpSpPr>
        <p:grpSpPr>
          <a:xfrm>
            <a:off x="376173" y="0"/>
            <a:ext cx="2326044" cy="5143500"/>
            <a:chOff x="1060873" y="0"/>
            <a:chExt cx="2326044" cy="5143500"/>
          </a:xfrm>
        </p:grpSpPr>
        <p:sp>
          <p:nvSpPr>
            <p:cNvPr id="122" name="Google Shape;122;p9"/>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9"/>
          <p:cNvGrpSpPr/>
          <p:nvPr/>
        </p:nvGrpSpPr>
        <p:grpSpPr>
          <a:xfrm>
            <a:off x="0" y="0"/>
            <a:ext cx="2305717" cy="5144925"/>
            <a:chOff x="456100" y="0"/>
            <a:chExt cx="2305717" cy="5144925"/>
          </a:xfrm>
        </p:grpSpPr>
        <p:sp>
          <p:nvSpPr>
            <p:cNvPr id="125" name="Google Shape;125;p9"/>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27" name="Google Shape;127;p9"/>
          <p:cNvGrpSpPr/>
          <p:nvPr/>
        </p:nvGrpSpPr>
        <p:grpSpPr>
          <a:xfrm>
            <a:off x="0" y="0"/>
            <a:ext cx="2132442" cy="5145275"/>
            <a:chOff x="227500" y="0"/>
            <a:chExt cx="2132442" cy="5145275"/>
          </a:xfrm>
        </p:grpSpPr>
        <p:sp>
          <p:nvSpPr>
            <p:cNvPr id="128" name="Google Shape;128;p9"/>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30" name="Google Shape;130;p9"/>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9"/>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grpSp>
        <p:nvGrpSpPr>
          <p:cNvPr id="148" name="Google Shape;148;p11"/>
          <p:cNvGrpSpPr/>
          <p:nvPr/>
        </p:nvGrpSpPr>
        <p:grpSpPr>
          <a:xfrm>
            <a:off x="598623" y="0"/>
            <a:ext cx="2486310" cy="5143500"/>
            <a:chOff x="1511923" y="0"/>
            <a:chExt cx="2486310" cy="5143500"/>
          </a:xfrm>
        </p:grpSpPr>
        <p:sp>
          <p:nvSpPr>
            <p:cNvPr id="149" name="Google Shape;149;p11"/>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1"/>
          <p:cNvGrpSpPr/>
          <p:nvPr/>
        </p:nvGrpSpPr>
        <p:grpSpPr>
          <a:xfrm>
            <a:off x="376173" y="0"/>
            <a:ext cx="2326044" cy="5143500"/>
            <a:chOff x="1060873" y="0"/>
            <a:chExt cx="2326044" cy="5143500"/>
          </a:xfrm>
        </p:grpSpPr>
        <p:sp>
          <p:nvSpPr>
            <p:cNvPr id="152" name="Google Shape;152;p11"/>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0" y="0"/>
            <a:ext cx="2305717" cy="5144925"/>
            <a:chOff x="456100" y="0"/>
            <a:chExt cx="2305717" cy="5144925"/>
          </a:xfrm>
        </p:grpSpPr>
        <p:sp>
          <p:nvSpPr>
            <p:cNvPr id="155" name="Google Shape;155;p11"/>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57" name="Google Shape;157;p11"/>
          <p:cNvGrpSpPr/>
          <p:nvPr/>
        </p:nvGrpSpPr>
        <p:grpSpPr>
          <a:xfrm>
            <a:off x="0" y="0"/>
            <a:ext cx="2132442" cy="5145275"/>
            <a:chOff x="227500" y="0"/>
            <a:chExt cx="2132442" cy="5145275"/>
          </a:xfrm>
        </p:grpSpPr>
        <p:sp>
          <p:nvSpPr>
            <p:cNvPr id="158" name="Google Shape;158;p11"/>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60" name="Google Shape;160;p11"/>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p:cSld name="BLANK_2">
    <p:spTree>
      <p:nvGrpSpPr>
        <p:cNvPr id="1" name="Shape 161"/>
        <p:cNvGrpSpPr/>
        <p:nvPr/>
      </p:nvGrpSpPr>
      <p:grpSpPr>
        <a:xfrm>
          <a:off x="0" y="0"/>
          <a:ext cx="0" cy="0"/>
          <a:chOff x="0" y="0"/>
          <a:chExt cx="0" cy="0"/>
        </a:xfrm>
      </p:grpSpPr>
      <p:grpSp>
        <p:nvGrpSpPr>
          <p:cNvPr id="162" name="Google Shape;162;p12"/>
          <p:cNvGrpSpPr/>
          <p:nvPr/>
        </p:nvGrpSpPr>
        <p:grpSpPr>
          <a:xfrm>
            <a:off x="4098548" y="0"/>
            <a:ext cx="2486310" cy="5143500"/>
            <a:chOff x="1511923" y="0"/>
            <a:chExt cx="2486310" cy="5143500"/>
          </a:xfrm>
        </p:grpSpPr>
        <p:sp>
          <p:nvSpPr>
            <p:cNvPr id="163" name="Google Shape;163;p12"/>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2"/>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2"/>
          <p:cNvGrpSpPr/>
          <p:nvPr/>
        </p:nvGrpSpPr>
        <p:grpSpPr>
          <a:xfrm>
            <a:off x="3647498" y="0"/>
            <a:ext cx="2326044" cy="5143500"/>
            <a:chOff x="1060873" y="0"/>
            <a:chExt cx="2326044" cy="5143500"/>
          </a:xfrm>
        </p:grpSpPr>
        <p:sp>
          <p:nvSpPr>
            <p:cNvPr id="166" name="Google Shape;166;p12"/>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2"/>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700"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2"/>
          <p:cNvGrpSpPr/>
          <p:nvPr/>
        </p:nvGrpSpPr>
        <p:grpSpPr>
          <a:xfrm>
            <a:off x="2585975" y="-650"/>
            <a:ext cx="2838667" cy="5145500"/>
            <a:chOff x="-650" y="-650"/>
            <a:chExt cx="2838667" cy="5145500"/>
          </a:xfrm>
        </p:grpSpPr>
        <p:sp>
          <p:nvSpPr>
            <p:cNvPr id="169" name="Google Shape;169;p12"/>
            <p:cNvSpPr/>
            <p:nvPr/>
          </p:nvSpPr>
          <p:spPr>
            <a:xfrm flipH="1">
              <a:off x="7344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650" y="-650"/>
              <a:ext cx="2492350" cy="5145500"/>
            </a:xfrm>
            <a:custGeom>
              <a:avLst/>
              <a:gdLst/>
              <a:ahLst/>
              <a:cxnLst/>
              <a:rect l="l" t="t" r="r" b="b"/>
              <a:pathLst>
                <a:path w="99694" h="205820" extrusionOk="0">
                  <a:moveTo>
                    <a:pt x="0" y="0"/>
                  </a:moveTo>
                  <a:lnTo>
                    <a:pt x="0" y="205820"/>
                  </a:lnTo>
                  <a:lnTo>
                    <a:pt x="99694" y="205820"/>
                  </a:lnTo>
                  <a:lnTo>
                    <a:pt x="60199" y="26"/>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71" name="Google Shape;171;p12"/>
          <p:cNvGrpSpPr/>
          <p:nvPr/>
        </p:nvGrpSpPr>
        <p:grpSpPr>
          <a:xfrm>
            <a:off x="0" y="-6575"/>
            <a:ext cx="4946567" cy="5153775"/>
            <a:chOff x="-2586625" y="-6575"/>
            <a:chExt cx="4946567" cy="5153775"/>
          </a:xfrm>
        </p:grpSpPr>
        <p:sp>
          <p:nvSpPr>
            <p:cNvPr id="172" name="Google Shape;172;p12"/>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2586625" y="-6575"/>
              <a:ext cx="4640050" cy="5153775"/>
            </a:xfrm>
            <a:custGeom>
              <a:avLst/>
              <a:gdLst/>
              <a:ahLst/>
              <a:cxnLst/>
              <a:rect l="l" t="t" r="r" b="b"/>
              <a:pathLst>
                <a:path w="185602" h="206151" extrusionOk="0">
                  <a:moveTo>
                    <a:pt x="263" y="206151"/>
                  </a:moveTo>
                  <a:lnTo>
                    <a:pt x="0" y="0"/>
                  </a:lnTo>
                  <a:lnTo>
                    <a:pt x="185602" y="263"/>
                  </a:lnTo>
                  <a:lnTo>
                    <a:pt x="146098" y="206089"/>
                  </a:lnTo>
                  <a:close/>
                </a:path>
              </a:pathLst>
            </a:custGeom>
            <a:gradFill>
              <a:gsLst>
                <a:gs pos="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74" name="Google Shape;174;p12"/>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rgbClr val="5A667B"/>
            </a:gs>
            <a:gs pos="100000">
              <a:srgbClr val="26282D"/>
            </a:gs>
          </a:gsLst>
          <a:lin ang="10801400" scaled="0"/>
        </a:gradFill>
        <a:effectLst/>
      </p:bgPr>
    </p:bg>
    <p:spTree>
      <p:nvGrpSpPr>
        <p:cNvPr id="1" name="Shape 175"/>
        <p:cNvGrpSpPr/>
        <p:nvPr/>
      </p:nvGrpSpPr>
      <p:grpSpPr>
        <a:xfrm>
          <a:off x="0" y="0"/>
          <a:ext cx="0" cy="0"/>
          <a:chOff x="0" y="0"/>
          <a:chExt cx="0" cy="0"/>
        </a:xfrm>
      </p:grpSpPr>
      <p:grpSp>
        <p:nvGrpSpPr>
          <p:cNvPr id="176" name="Google Shape;176;p13"/>
          <p:cNvGrpSpPr/>
          <p:nvPr/>
        </p:nvGrpSpPr>
        <p:grpSpPr>
          <a:xfrm>
            <a:off x="598623" y="-887"/>
            <a:ext cx="2410110" cy="5143500"/>
            <a:chOff x="1511923" y="0"/>
            <a:chExt cx="2410110" cy="5143500"/>
          </a:xfrm>
        </p:grpSpPr>
        <p:sp>
          <p:nvSpPr>
            <p:cNvPr id="177" name="Google Shape;177;p13"/>
            <p:cNvSpPr/>
            <p:nvPr/>
          </p:nvSpPr>
          <p:spPr>
            <a:xfrm flipH="1">
              <a:off x="1818434" y="0"/>
              <a:ext cx="2103600" cy="5143500"/>
            </a:xfrm>
            <a:prstGeom prst="parallelogram">
              <a:avLst>
                <a:gd name="adj" fmla="val 75274"/>
              </a:avLst>
            </a:prstGeom>
            <a:gradFill>
              <a:gsLst>
                <a:gs pos="0">
                  <a:srgbClr val="000000"/>
                </a:gs>
                <a:gs pos="13000">
                  <a:srgbClr val="000000"/>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flipH="1">
              <a:off x="1511923" y="0"/>
              <a:ext cx="2103600" cy="5143500"/>
            </a:xfrm>
            <a:prstGeom prst="parallelogram">
              <a:avLst>
                <a:gd name="adj" fmla="val 46349"/>
              </a:avLst>
            </a:prstGeom>
            <a:gradFill>
              <a:gsLst>
                <a:gs pos="0">
                  <a:srgbClr val="5A667B"/>
                </a:gs>
                <a:gs pos="33000">
                  <a:srgbClr val="404754"/>
                </a:gs>
                <a:gs pos="100000">
                  <a:srgbClr val="26282D"/>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3"/>
          <p:cNvGrpSpPr/>
          <p:nvPr/>
        </p:nvGrpSpPr>
        <p:grpSpPr>
          <a:xfrm>
            <a:off x="376173" y="-887"/>
            <a:ext cx="2326044" cy="5143500"/>
            <a:chOff x="1060873" y="0"/>
            <a:chExt cx="2326044" cy="5143500"/>
          </a:xfrm>
        </p:grpSpPr>
        <p:sp>
          <p:nvSpPr>
            <p:cNvPr id="180" name="Google Shape;180;p13"/>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1060873" y="0"/>
              <a:ext cx="2103600" cy="5143500"/>
            </a:xfrm>
            <a:prstGeom prst="parallelogram">
              <a:avLst>
                <a:gd name="adj" fmla="val 46349"/>
              </a:avLst>
            </a:prstGeom>
            <a:gradFill>
              <a:gsLst>
                <a:gs pos="0">
                  <a:srgbClr val="5A667B"/>
                </a:gs>
                <a:gs pos="100000">
                  <a:srgbClr val="26282D"/>
                </a:gs>
              </a:gsLst>
              <a:lin ang="5400012" scaled="0"/>
            </a:gradFill>
            <a:ln>
              <a:noFill/>
            </a:ln>
            <a:effectLst>
              <a:outerShdw blurRad="214313"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3"/>
          <p:cNvGrpSpPr/>
          <p:nvPr/>
        </p:nvGrpSpPr>
        <p:grpSpPr>
          <a:xfrm>
            <a:off x="0" y="-887"/>
            <a:ext cx="2381917" cy="5144925"/>
            <a:chOff x="456100" y="0"/>
            <a:chExt cx="2381917" cy="5144925"/>
          </a:xfrm>
        </p:grpSpPr>
        <p:sp>
          <p:nvSpPr>
            <p:cNvPr id="183" name="Google Shape;183;p13"/>
            <p:cNvSpPr/>
            <p:nvPr/>
          </p:nvSpPr>
          <p:spPr>
            <a:xfrm flipH="1">
              <a:off x="734417" y="0"/>
              <a:ext cx="2103600" cy="5143500"/>
            </a:xfrm>
            <a:prstGeom prst="parallelogram">
              <a:avLst>
                <a:gd name="adj" fmla="val 75274"/>
              </a:avLst>
            </a:prstGeom>
            <a:gradFill>
              <a:gsLst>
                <a:gs pos="0">
                  <a:srgbClr val="000000"/>
                </a:gs>
                <a:gs pos="13000">
                  <a:srgbClr val="000000"/>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71000"/>
                </a:schemeClr>
              </a:outerShdw>
            </a:effectLst>
          </p:spPr>
        </p:sp>
      </p:grpSp>
      <p:grpSp>
        <p:nvGrpSpPr>
          <p:cNvPr id="185" name="Google Shape;185;p13"/>
          <p:cNvGrpSpPr/>
          <p:nvPr/>
        </p:nvGrpSpPr>
        <p:grpSpPr>
          <a:xfrm>
            <a:off x="0" y="-887"/>
            <a:ext cx="2132442" cy="5145275"/>
            <a:chOff x="227500" y="0"/>
            <a:chExt cx="2132442" cy="5145275"/>
          </a:xfrm>
        </p:grpSpPr>
        <p:sp>
          <p:nvSpPr>
            <p:cNvPr id="186" name="Google Shape;186;p13"/>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88" name="Google Shape;188;p13"/>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76000">
              <a:schemeClr val="lt2"/>
            </a:gs>
            <a:gs pos="100000">
              <a:schemeClr val="lt2"/>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76900" y="836000"/>
            <a:ext cx="54642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1pPr>
            <a:lvl2pPr lvl="1"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2pPr>
            <a:lvl3pPr lvl="2"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3pPr>
            <a:lvl4pPr lvl="3"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4pPr>
            <a:lvl5pPr lvl="4"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5pPr>
            <a:lvl6pPr lvl="5"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6pPr>
            <a:lvl7pPr lvl="6"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7pPr>
            <a:lvl8pPr lvl="7"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8pPr>
            <a:lvl9pPr lvl="8"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9pPr>
          </a:lstStyle>
          <a:p>
            <a:endParaRPr/>
          </a:p>
        </p:txBody>
      </p:sp>
      <p:sp>
        <p:nvSpPr>
          <p:cNvPr id="7" name="Google Shape;7;p1"/>
          <p:cNvSpPr txBox="1">
            <a:spLocks noGrp="1"/>
          </p:cNvSpPr>
          <p:nvPr>
            <p:ph type="body" idx="1"/>
          </p:nvPr>
        </p:nvSpPr>
        <p:spPr>
          <a:xfrm>
            <a:off x="2976900" y="1506350"/>
            <a:ext cx="5464200" cy="28587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IBM Plex Sans"/>
              <a:buChar char="▸"/>
              <a:defRPr sz="2400">
                <a:solidFill>
                  <a:schemeClr val="dk1"/>
                </a:solidFill>
                <a:latin typeface="IBM Plex Sans"/>
                <a:ea typeface="IBM Plex Sans"/>
                <a:cs typeface="IBM Plex Sans"/>
                <a:sym typeface="IBM Plex Sans"/>
              </a:defRPr>
            </a:lvl1pPr>
            <a:lvl2pPr marL="914400" lvl="1" indent="-381000" rtl="0">
              <a:spcBef>
                <a:spcPts val="600"/>
              </a:spcBef>
              <a:spcAft>
                <a:spcPts val="0"/>
              </a:spcAft>
              <a:buClr>
                <a:schemeClr val="accent1"/>
              </a:buClr>
              <a:buSzPts val="2400"/>
              <a:buFont typeface="IBM Plex Sans"/>
              <a:buChar char="▹"/>
              <a:defRPr sz="2400">
                <a:solidFill>
                  <a:schemeClr val="dk1"/>
                </a:solidFill>
                <a:latin typeface="IBM Plex Sans"/>
                <a:ea typeface="IBM Plex Sans"/>
                <a:cs typeface="IBM Plex Sans"/>
                <a:sym typeface="IBM Plex Sans"/>
              </a:defRPr>
            </a:lvl2pPr>
            <a:lvl3pPr marL="1371600" lvl="2"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3pPr>
            <a:lvl4pPr marL="1828800" lvl="3"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4pPr>
            <a:lvl5pPr marL="2286000" lvl="4"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5pPr>
            <a:lvl6pPr marL="2743200" lvl="5"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6pPr>
            <a:lvl7pPr marL="3200400" lvl="6"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7pPr>
            <a:lvl8pPr marL="3657600" lvl="7"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8pPr>
            <a:lvl9pPr marL="4114800" lvl="8" indent="-381000" rtl="0">
              <a:spcBef>
                <a:spcPts val="600"/>
              </a:spcBef>
              <a:spcAft>
                <a:spcPts val="600"/>
              </a:spcAft>
              <a:buClr>
                <a:schemeClr val="lt2"/>
              </a:buClr>
              <a:buSzPts val="2400"/>
              <a:buFont typeface="IBM Plex Sans"/>
              <a:buChar char="■"/>
              <a:defRPr sz="2400">
                <a:solidFill>
                  <a:schemeClr val="dk1"/>
                </a:solidFill>
                <a:latin typeface="IBM Plex Sans"/>
                <a:ea typeface="IBM Plex Sans"/>
                <a:cs typeface="IBM Plex Sans"/>
                <a:sym typeface="IBM Plex Sans"/>
              </a:defRPr>
            </a:lvl9pPr>
          </a:lstStyle>
          <a:p>
            <a:endParaRPr/>
          </a:p>
        </p:txBody>
      </p:sp>
      <p:sp>
        <p:nvSpPr>
          <p:cNvPr id="8" name="Google Shape;8;p1"/>
          <p:cNvSpPr txBox="1">
            <a:spLocks noGrp="1"/>
          </p:cNvSpPr>
          <p:nvPr>
            <p:ph type="sldNum" idx="12"/>
          </p:nvPr>
        </p:nvSpPr>
        <p:spPr>
          <a:xfrm>
            <a:off x="228600" y="4718604"/>
            <a:ext cx="369900" cy="251100"/>
          </a:xfrm>
          <a:prstGeom prst="rect">
            <a:avLst/>
          </a:prstGeom>
          <a:noFill/>
          <a:ln>
            <a:noFill/>
          </a:ln>
        </p:spPr>
        <p:txBody>
          <a:bodyPr spcFirstLastPara="1" wrap="square" lIns="0" tIns="0" rIns="0" bIns="0" anchor="ctr" anchorCtr="0">
            <a:noAutofit/>
          </a:bodyPr>
          <a:lstStyle>
            <a:lvl1pPr lvl="0" rtl="0">
              <a:buNone/>
              <a:defRPr b="1">
                <a:solidFill>
                  <a:schemeClr val="lt1"/>
                </a:solidFill>
                <a:latin typeface="IBM Plex Serif"/>
                <a:ea typeface="IBM Plex Serif"/>
                <a:cs typeface="IBM Plex Serif"/>
                <a:sym typeface="IBM Plex Serif"/>
              </a:defRPr>
            </a:lvl1pPr>
            <a:lvl2pPr lvl="1" rtl="0">
              <a:buNone/>
              <a:defRPr b="1">
                <a:solidFill>
                  <a:schemeClr val="lt1"/>
                </a:solidFill>
                <a:latin typeface="IBM Plex Serif"/>
                <a:ea typeface="IBM Plex Serif"/>
                <a:cs typeface="IBM Plex Serif"/>
                <a:sym typeface="IBM Plex Serif"/>
              </a:defRPr>
            </a:lvl2pPr>
            <a:lvl3pPr lvl="2" rtl="0">
              <a:buNone/>
              <a:defRPr b="1">
                <a:solidFill>
                  <a:schemeClr val="lt1"/>
                </a:solidFill>
                <a:latin typeface="IBM Plex Serif"/>
                <a:ea typeface="IBM Plex Serif"/>
                <a:cs typeface="IBM Plex Serif"/>
                <a:sym typeface="IBM Plex Serif"/>
              </a:defRPr>
            </a:lvl3pPr>
            <a:lvl4pPr lvl="3" rtl="0">
              <a:buNone/>
              <a:defRPr b="1">
                <a:solidFill>
                  <a:schemeClr val="lt1"/>
                </a:solidFill>
                <a:latin typeface="IBM Plex Serif"/>
                <a:ea typeface="IBM Plex Serif"/>
                <a:cs typeface="IBM Plex Serif"/>
                <a:sym typeface="IBM Plex Serif"/>
              </a:defRPr>
            </a:lvl4pPr>
            <a:lvl5pPr lvl="4" rtl="0">
              <a:buNone/>
              <a:defRPr b="1">
                <a:solidFill>
                  <a:schemeClr val="lt1"/>
                </a:solidFill>
                <a:latin typeface="IBM Plex Serif"/>
                <a:ea typeface="IBM Plex Serif"/>
                <a:cs typeface="IBM Plex Serif"/>
                <a:sym typeface="IBM Plex Serif"/>
              </a:defRPr>
            </a:lvl5pPr>
            <a:lvl6pPr lvl="5" rtl="0">
              <a:buNone/>
              <a:defRPr b="1">
                <a:solidFill>
                  <a:schemeClr val="lt1"/>
                </a:solidFill>
                <a:latin typeface="IBM Plex Serif"/>
                <a:ea typeface="IBM Plex Serif"/>
                <a:cs typeface="IBM Plex Serif"/>
                <a:sym typeface="IBM Plex Serif"/>
              </a:defRPr>
            </a:lvl6pPr>
            <a:lvl7pPr lvl="6" rtl="0">
              <a:buNone/>
              <a:defRPr b="1">
                <a:solidFill>
                  <a:schemeClr val="lt1"/>
                </a:solidFill>
                <a:latin typeface="IBM Plex Serif"/>
                <a:ea typeface="IBM Plex Serif"/>
                <a:cs typeface="IBM Plex Serif"/>
                <a:sym typeface="IBM Plex Serif"/>
              </a:defRPr>
            </a:lvl7pPr>
            <a:lvl8pPr lvl="7" rtl="0">
              <a:buNone/>
              <a:defRPr b="1">
                <a:solidFill>
                  <a:schemeClr val="lt1"/>
                </a:solidFill>
                <a:latin typeface="IBM Plex Serif"/>
                <a:ea typeface="IBM Plex Serif"/>
                <a:cs typeface="IBM Plex Serif"/>
                <a:sym typeface="IBM Plex Serif"/>
              </a:defRPr>
            </a:lvl8pPr>
            <a:lvl9pPr lvl="8" rtl="0">
              <a:buNone/>
              <a:defRPr b="1">
                <a:solidFill>
                  <a:schemeClr val="lt1"/>
                </a:solidFill>
                <a:latin typeface="IBM Plex Serif"/>
                <a:ea typeface="IBM Plex Serif"/>
                <a:cs typeface="IBM Plex Serif"/>
                <a:sym typeface="IBM Plex Serif"/>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mailto:eramperwez334@gmail.co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ctrTitle"/>
          </p:nvPr>
        </p:nvSpPr>
        <p:spPr>
          <a:xfrm>
            <a:off x="398721" y="1904059"/>
            <a:ext cx="4494300" cy="934834"/>
          </a:xfrm>
          <a:prstGeom prst="rect">
            <a:avLst/>
          </a:prstGeom>
        </p:spPr>
        <p:txBody>
          <a:bodyPr spcFirstLastPara="1" wrap="square" lIns="0" tIns="0" rIns="0" bIns="0" anchor="t" anchorCtr="0">
            <a:noAutofit/>
          </a:bodyPr>
          <a:lstStyle/>
          <a:p>
            <a:pPr marL="0" lvl="0" indent="0" algn="ctr">
              <a:spcBef>
                <a:spcPct val="0"/>
              </a:spcBef>
              <a:spcAft>
                <a:spcPts val="0"/>
              </a:spcAft>
            </a:pPr>
            <a:r>
              <a:rPr lang="en-US" sz="32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Web Based Application Using NodeJS Express and MongoDB</a:t>
            </a:r>
            <a:endParaRPr sz="32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6"/>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44" name="Title 1">
            <a:extLst>
              <a:ext uri="{FF2B5EF4-FFF2-40B4-BE49-F238E27FC236}">
                <a16:creationId xmlns:a16="http://schemas.microsoft.com/office/drawing/2014/main" id="{A74C859E-E748-4196-8EBA-3CD9B8E29FFF}"/>
              </a:ext>
            </a:extLst>
          </p:cNvPr>
          <p:cNvSpPr txBox="1">
            <a:spLocks/>
          </p:cNvSpPr>
          <p:nvPr/>
        </p:nvSpPr>
        <p:spPr>
          <a:xfrm>
            <a:off x="2151527" y="590777"/>
            <a:ext cx="5955495" cy="5726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i="1" dirty="0">
                <a:solidFill>
                  <a:srgbClr val="0070C0"/>
                </a:solidFill>
                <a:effectLst>
                  <a:outerShdw blurRad="76200" dist="38100" dir="3000000" algn="ctr" rotWithShape="0">
                    <a:schemeClr val="tx1">
                      <a:alpha val="41000"/>
                    </a:schemeClr>
                  </a:outerShdw>
                </a:effectLst>
                <a:latin typeface="Bell MT" panose="02020503060305020303" pitchFamily="18" charset="0"/>
              </a:rPr>
              <a:t>Project Architecture</a:t>
            </a:r>
          </a:p>
          <a:p>
            <a:endParaRPr lang="en-US" sz="2400" b="1" i="1" dirty="0">
              <a:solidFill>
                <a:srgbClr val="0070C0"/>
              </a:solidFill>
              <a:effectLst>
                <a:outerShdw blurRad="76200" dist="38100" dir="3000000" algn="ctr" rotWithShape="0">
                  <a:schemeClr val="tx1">
                    <a:alpha val="41000"/>
                  </a:schemeClr>
                </a:outerShdw>
              </a:effectLst>
              <a:latin typeface="Bell MT" panose="02020503060305020303" pitchFamily="18" charset="0"/>
            </a:endParaRPr>
          </a:p>
          <a:p>
            <a:endParaRPr lang="en-US" sz="2400" b="1" i="1" dirty="0">
              <a:effectLst>
                <a:outerShdw blurRad="76200" dist="38100" dir="3000000" algn="ctr" rotWithShape="0">
                  <a:schemeClr val="tx1">
                    <a:alpha val="41000"/>
                  </a:schemeClr>
                </a:outerShdw>
              </a:effectLst>
              <a:latin typeface="Bell MT" panose="02020503060305020303" pitchFamily="18" charset="0"/>
            </a:endParaRPr>
          </a:p>
        </p:txBody>
      </p:sp>
      <p:sp>
        <p:nvSpPr>
          <p:cNvPr id="45" name="Arrow: Right 44">
            <a:extLst>
              <a:ext uri="{FF2B5EF4-FFF2-40B4-BE49-F238E27FC236}">
                <a16:creationId xmlns:a16="http://schemas.microsoft.com/office/drawing/2014/main" id="{84CDFC75-383D-4ECC-82EB-798D44EBDA2C}"/>
              </a:ext>
            </a:extLst>
          </p:cNvPr>
          <p:cNvSpPr/>
          <p:nvPr/>
        </p:nvSpPr>
        <p:spPr>
          <a:xfrm>
            <a:off x="4203836" y="2425071"/>
            <a:ext cx="483037" cy="30541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Left 45">
            <a:extLst>
              <a:ext uri="{FF2B5EF4-FFF2-40B4-BE49-F238E27FC236}">
                <a16:creationId xmlns:a16="http://schemas.microsoft.com/office/drawing/2014/main" id="{41064AEE-9EA2-48C5-BDD4-26A508C303FC}"/>
              </a:ext>
            </a:extLst>
          </p:cNvPr>
          <p:cNvSpPr/>
          <p:nvPr/>
        </p:nvSpPr>
        <p:spPr>
          <a:xfrm>
            <a:off x="4198251" y="3203758"/>
            <a:ext cx="494209" cy="305410"/>
          </a:xfrm>
          <a:prstGeom prst="lef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515F56E-BB11-454E-899C-A222CC32C472}"/>
              </a:ext>
            </a:extLst>
          </p:cNvPr>
          <p:cNvSpPr/>
          <p:nvPr/>
        </p:nvSpPr>
        <p:spPr>
          <a:xfrm>
            <a:off x="5033486" y="3088312"/>
            <a:ext cx="1044010" cy="6108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 JS</a:t>
            </a:r>
          </a:p>
        </p:txBody>
      </p:sp>
      <p:sp>
        <p:nvSpPr>
          <p:cNvPr id="48" name="Arrow: Right 47">
            <a:extLst>
              <a:ext uri="{FF2B5EF4-FFF2-40B4-BE49-F238E27FC236}">
                <a16:creationId xmlns:a16="http://schemas.microsoft.com/office/drawing/2014/main" id="{E0EE9376-543C-4966-970C-3D05C6827BC7}"/>
              </a:ext>
            </a:extLst>
          </p:cNvPr>
          <p:cNvSpPr/>
          <p:nvPr/>
        </p:nvSpPr>
        <p:spPr>
          <a:xfrm>
            <a:off x="6454497" y="2478127"/>
            <a:ext cx="458117"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Left 48">
            <a:extLst>
              <a:ext uri="{FF2B5EF4-FFF2-40B4-BE49-F238E27FC236}">
                <a16:creationId xmlns:a16="http://schemas.microsoft.com/office/drawing/2014/main" id="{922F8E18-0CFB-4FC9-B982-B893DDE7D595}"/>
              </a:ext>
            </a:extLst>
          </p:cNvPr>
          <p:cNvSpPr/>
          <p:nvPr/>
        </p:nvSpPr>
        <p:spPr>
          <a:xfrm>
            <a:off x="6454497" y="3162562"/>
            <a:ext cx="487899" cy="305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E71BDA34-C001-4D8E-BF4E-403376F4DA7C}"/>
              </a:ext>
            </a:extLst>
          </p:cNvPr>
          <p:cNvSpPr/>
          <p:nvPr/>
        </p:nvSpPr>
        <p:spPr>
          <a:xfrm>
            <a:off x="2657758" y="2235800"/>
            <a:ext cx="1374345" cy="1527049"/>
          </a:xfrm>
          <a:prstGeom prst="roundRect">
            <a:avLst/>
          </a:prstGeom>
          <a:solidFill>
            <a:schemeClr val="accent5">
              <a:lumMod val="40000"/>
              <a:lumOff val="6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002060"/>
                </a:solidFill>
                <a:effectLst/>
                <a:latin typeface="Google Sans"/>
              </a:rPr>
              <a:t>Frontend design views</a:t>
            </a:r>
            <a:endParaRPr lang="en-US" dirty="0">
              <a:solidFill>
                <a:srgbClr val="002060"/>
              </a:solidFill>
            </a:endParaRPr>
          </a:p>
        </p:txBody>
      </p:sp>
      <p:sp>
        <p:nvSpPr>
          <p:cNvPr id="51" name="Rectangle 50">
            <a:extLst>
              <a:ext uri="{FF2B5EF4-FFF2-40B4-BE49-F238E27FC236}">
                <a16:creationId xmlns:a16="http://schemas.microsoft.com/office/drawing/2014/main" id="{3811C94F-C10B-42E7-AE1E-D04C17CCEEEC}"/>
              </a:ext>
            </a:extLst>
          </p:cNvPr>
          <p:cNvSpPr/>
          <p:nvPr/>
        </p:nvSpPr>
        <p:spPr>
          <a:xfrm>
            <a:off x="5033486" y="2159447"/>
            <a:ext cx="1044010" cy="83987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Server Side Node JS</a:t>
            </a:r>
          </a:p>
        </p:txBody>
      </p:sp>
      <p:sp>
        <p:nvSpPr>
          <p:cNvPr id="52" name="Rectangle 51">
            <a:extLst>
              <a:ext uri="{FF2B5EF4-FFF2-40B4-BE49-F238E27FC236}">
                <a16:creationId xmlns:a16="http://schemas.microsoft.com/office/drawing/2014/main" id="{284A7B0F-0C69-4600-AD0F-35F395F4C4D9}"/>
              </a:ext>
            </a:extLst>
          </p:cNvPr>
          <p:cNvSpPr/>
          <p:nvPr/>
        </p:nvSpPr>
        <p:spPr>
          <a:xfrm>
            <a:off x="4902523" y="1966957"/>
            <a:ext cx="1374345" cy="1870636"/>
          </a:xfrm>
          <a:prstGeom prst="rect">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668BBAE-8C11-45A7-BFE0-F09AC38AF1C7}"/>
              </a:ext>
            </a:extLst>
          </p:cNvPr>
          <p:cNvSpPr/>
          <p:nvPr/>
        </p:nvSpPr>
        <p:spPr>
          <a:xfrm>
            <a:off x="7098320" y="2060981"/>
            <a:ext cx="1374345" cy="572644"/>
          </a:xfrm>
          <a:prstGeom prst="ellipse">
            <a:avLst/>
          </a:prstGeom>
          <a:solidFill>
            <a:srgbClr val="00B05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Mongo DB</a:t>
            </a:r>
          </a:p>
        </p:txBody>
      </p:sp>
      <p:sp>
        <p:nvSpPr>
          <p:cNvPr id="54" name="Moon 53">
            <a:extLst>
              <a:ext uri="{FF2B5EF4-FFF2-40B4-BE49-F238E27FC236}">
                <a16:creationId xmlns:a16="http://schemas.microsoft.com/office/drawing/2014/main" id="{9063AFF6-5527-4B4B-8301-942AAE40E66F}"/>
              </a:ext>
            </a:extLst>
          </p:cNvPr>
          <p:cNvSpPr/>
          <p:nvPr/>
        </p:nvSpPr>
        <p:spPr>
          <a:xfrm rot="16200000">
            <a:off x="7541643" y="2112175"/>
            <a:ext cx="518118" cy="1374348"/>
          </a:xfrm>
          <a:prstGeom prst="moon">
            <a:avLst>
              <a:gd name="adj" fmla="val 444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oon 54">
            <a:extLst>
              <a:ext uri="{FF2B5EF4-FFF2-40B4-BE49-F238E27FC236}">
                <a16:creationId xmlns:a16="http://schemas.microsoft.com/office/drawing/2014/main" id="{7CE664C7-5DC2-4576-B75C-FF84001BA6E9}"/>
              </a:ext>
            </a:extLst>
          </p:cNvPr>
          <p:cNvSpPr/>
          <p:nvPr/>
        </p:nvSpPr>
        <p:spPr>
          <a:xfrm rot="16200000">
            <a:off x="7536659" y="2447489"/>
            <a:ext cx="518118" cy="1374348"/>
          </a:xfrm>
          <a:prstGeom prst="moon">
            <a:avLst>
              <a:gd name="adj" fmla="val 4440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oon 55">
            <a:extLst>
              <a:ext uri="{FF2B5EF4-FFF2-40B4-BE49-F238E27FC236}">
                <a16:creationId xmlns:a16="http://schemas.microsoft.com/office/drawing/2014/main" id="{8953C757-381B-4307-8FAE-C96C9591C0E2}"/>
              </a:ext>
            </a:extLst>
          </p:cNvPr>
          <p:cNvSpPr/>
          <p:nvPr/>
        </p:nvSpPr>
        <p:spPr>
          <a:xfrm rot="16200000">
            <a:off x="7548140" y="2798267"/>
            <a:ext cx="518118" cy="1374348"/>
          </a:xfrm>
          <a:prstGeom prst="moon">
            <a:avLst>
              <a:gd name="adj" fmla="val 444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B029E655-BDD4-464F-A876-E1CEFCF01163}"/>
              </a:ext>
            </a:extLst>
          </p:cNvPr>
          <p:cNvSpPr/>
          <p:nvPr/>
        </p:nvSpPr>
        <p:spPr>
          <a:xfrm>
            <a:off x="2136608" y="1631643"/>
            <a:ext cx="7482545" cy="3236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B75A12D-FC5D-485A-B820-A98AD1E66330}"/>
              </a:ext>
            </a:extLst>
          </p:cNvPr>
          <p:cNvSpPr/>
          <p:nvPr/>
        </p:nvSpPr>
        <p:spPr>
          <a:xfrm>
            <a:off x="7098320" y="4775332"/>
            <a:ext cx="18170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Google Shape;335;p28"/>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336" name="Google Shape;336;p28"/>
          <p:cNvSpPr/>
          <p:nvPr/>
        </p:nvSpPr>
        <p:spPr>
          <a:xfrm>
            <a:off x="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dk1">
                <a:alpha val="50000"/>
              </a:schemeClr>
            </a:outerShdw>
          </a:effectLst>
        </p:spPr>
      </p:sp>
      <p:sp>
        <p:nvSpPr>
          <p:cNvPr id="7" name="Title 1">
            <a:extLst>
              <a:ext uri="{FF2B5EF4-FFF2-40B4-BE49-F238E27FC236}">
                <a16:creationId xmlns:a16="http://schemas.microsoft.com/office/drawing/2014/main" id="{9BA96DF9-7831-44AA-9C14-02D39D652A5D}"/>
              </a:ext>
            </a:extLst>
          </p:cNvPr>
          <p:cNvSpPr txBox="1">
            <a:spLocks/>
          </p:cNvSpPr>
          <p:nvPr/>
        </p:nvSpPr>
        <p:spPr>
          <a:xfrm>
            <a:off x="2739540" y="433880"/>
            <a:ext cx="5955495" cy="572644"/>
          </a:xfrm>
          <a:prstGeom prst="rect">
            <a:avLst/>
          </a:prstGeom>
        </p:spPr>
        <p:txBody>
          <a:bodyPr>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7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Database Structure</a:t>
            </a:r>
            <a:br>
              <a:rPr lang="en-US" sz="3600" dirty="0"/>
            </a:br>
            <a:endParaRPr lang="en-US" dirty="0"/>
          </a:p>
        </p:txBody>
      </p:sp>
      <p:sp>
        <p:nvSpPr>
          <p:cNvPr id="8" name="Rectangle 7">
            <a:extLst>
              <a:ext uri="{FF2B5EF4-FFF2-40B4-BE49-F238E27FC236}">
                <a16:creationId xmlns:a16="http://schemas.microsoft.com/office/drawing/2014/main" id="{2814775A-1F9F-401B-8100-5619F9A3DBF3}"/>
              </a:ext>
            </a:extLst>
          </p:cNvPr>
          <p:cNvSpPr/>
          <p:nvPr/>
        </p:nvSpPr>
        <p:spPr>
          <a:xfrm>
            <a:off x="2956134" y="1655205"/>
            <a:ext cx="2443280" cy="57264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(Registrationdb)</a:t>
            </a:r>
          </a:p>
        </p:txBody>
      </p:sp>
      <p:sp>
        <p:nvSpPr>
          <p:cNvPr id="9" name="Rectangle 8">
            <a:extLst>
              <a:ext uri="{FF2B5EF4-FFF2-40B4-BE49-F238E27FC236}">
                <a16:creationId xmlns:a16="http://schemas.microsoft.com/office/drawing/2014/main" id="{64C1FBF6-30BC-412F-9B1C-74A2F624B72E}"/>
              </a:ext>
            </a:extLst>
          </p:cNvPr>
          <p:cNvSpPr/>
          <p:nvPr/>
        </p:nvSpPr>
        <p:spPr>
          <a:xfrm>
            <a:off x="3240279" y="2414963"/>
            <a:ext cx="1874990" cy="45811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(Registers)</a:t>
            </a:r>
          </a:p>
        </p:txBody>
      </p:sp>
      <p:sp>
        <p:nvSpPr>
          <p:cNvPr id="10" name="Rectangle 9">
            <a:extLst>
              <a:ext uri="{FF2B5EF4-FFF2-40B4-BE49-F238E27FC236}">
                <a16:creationId xmlns:a16="http://schemas.microsoft.com/office/drawing/2014/main" id="{E9DAC213-C64B-4ADA-ACD5-1672CBAA130E}"/>
              </a:ext>
            </a:extLst>
          </p:cNvPr>
          <p:cNvSpPr/>
          <p:nvPr/>
        </p:nvSpPr>
        <p:spPr>
          <a:xfrm>
            <a:off x="2586834" y="1478581"/>
            <a:ext cx="6413611" cy="292563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041FBDF-424A-490A-AF7A-D69DD4EBBFF5}"/>
              </a:ext>
            </a:extLst>
          </p:cNvPr>
          <p:cNvSpPr/>
          <p:nvPr/>
        </p:nvSpPr>
        <p:spPr>
          <a:xfrm>
            <a:off x="3452425" y="3080755"/>
            <a:ext cx="1450698" cy="26723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Documents</a:t>
            </a:r>
          </a:p>
        </p:txBody>
      </p:sp>
      <p:graphicFrame>
        <p:nvGraphicFramePr>
          <p:cNvPr id="12" name="Table 9">
            <a:extLst>
              <a:ext uri="{FF2B5EF4-FFF2-40B4-BE49-F238E27FC236}">
                <a16:creationId xmlns:a16="http://schemas.microsoft.com/office/drawing/2014/main" id="{B4148309-FF10-454C-91B1-8AE4CAFBFB92}"/>
              </a:ext>
            </a:extLst>
          </p:cNvPr>
          <p:cNvGraphicFramePr>
            <a:graphicFrameLocks noGrp="1"/>
          </p:cNvGraphicFramePr>
          <p:nvPr>
            <p:extLst>
              <p:ext uri="{D42A27DB-BD31-4B8C-83A1-F6EECF244321}">
                <p14:modId xmlns:p14="http://schemas.microsoft.com/office/powerpoint/2010/main" val="2549787516"/>
              </p:ext>
            </p:extLst>
          </p:nvPr>
        </p:nvGraphicFramePr>
        <p:xfrm>
          <a:off x="5980860" y="1836758"/>
          <a:ext cx="2825044" cy="2072640"/>
        </p:xfrm>
        <a:graphic>
          <a:graphicData uri="http://schemas.openxmlformats.org/drawingml/2006/table">
            <a:tbl>
              <a:tblPr>
                <a:tableStyleId>{35758FB7-9AC5-4552-8A53-C91805E547FA}</a:tableStyleId>
              </a:tblPr>
              <a:tblGrid>
                <a:gridCol w="1374345">
                  <a:extLst>
                    <a:ext uri="{9D8B030D-6E8A-4147-A177-3AD203B41FA5}">
                      <a16:colId xmlns:a16="http://schemas.microsoft.com/office/drawing/2014/main" val="2916905829"/>
                    </a:ext>
                  </a:extLst>
                </a:gridCol>
                <a:gridCol w="1450699">
                  <a:extLst>
                    <a:ext uri="{9D8B030D-6E8A-4147-A177-3AD203B41FA5}">
                      <a16:colId xmlns:a16="http://schemas.microsoft.com/office/drawing/2014/main" val="2213577312"/>
                    </a:ext>
                  </a:extLst>
                </a:gridCol>
              </a:tblGrid>
              <a:tr h="0">
                <a:tc>
                  <a:txBody>
                    <a:bodyPr/>
                    <a:lstStyle/>
                    <a:p>
                      <a:r>
                        <a:rPr lang="en-US" sz="1100" dirty="0">
                          <a:solidFill>
                            <a:srgbClr val="7030A0"/>
                          </a:solidFill>
                        </a:rPr>
                        <a:t>_Id</a:t>
                      </a:r>
                    </a:p>
                  </a:txBody>
                  <a:tcPr/>
                </a:tc>
                <a:tc>
                  <a:txBody>
                    <a:bodyPr/>
                    <a:lstStyle/>
                    <a:p>
                      <a:r>
                        <a:rPr lang="en-US" sz="1100" dirty="0">
                          <a:solidFill>
                            <a:srgbClr val="7030A0"/>
                          </a:solidFill>
                        </a:rPr>
                        <a:t>By Default </a:t>
                      </a:r>
                    </a:p>
                  </a:txBody>
                  <a:tcPr/>
                </a:tc>
                <a:extLst>
                  <a:ext uri="{0D108BD9-81ED-4DB2-BD59-A6C34878D82A}">
                    <a16:rowId xmlns:a16="http://schemas.microsoft.com/office/drawing/2014/main" val="3419961723"/>
                  </a:ext>
                </a:extLst>
              </a:tr>
              <a:tr h="208283">
                <a:tc>
                  <a:txBody>
                    <a:bodyPr/>
                    <a:lstStyle/>
                    <a:p>
                      <a:r>
                        <a:rPr lang="en-US" sz="1100" dirty="0">
                          <a:solidFill>
                            <a:srgbClr val="7030A0"/>
                          </a:solidFill>
                        </a:rPr>
                        <a:t>Firstname</a:t>
                      </a:r>
                    </a:p>
                  </a:txBody>
                  <a:tcPr/>
                </a:tc>
                <a:tc>
                  <a:txBody>
                    <a:bodyPr/>
                    <a:lstStyle/>
                    <a:p>
                      <a:r>
                        <a:rPr lang="en-US" sz="1100" dirty="0">
                          <a:solidFill>
                            <a:srgbClr val="7030A0"/>
                          </a:solidFill>
                        </a:rPr>
                        <a:t>Enter first name</a:t>
                      </a:r>
                    </a:p>
                  </a:txBody>
                  <a:tcPr/>
                </a:tc>
                <a:extLst>
                  <a:ext uri="{0D108BD9-81ED-4DB2-BD59-A6C34878D82A}">
                    <a16:rowId xmlns:a16="http://schemas.microsoft.com/office/drawing/2014/main" val="1117078856"/>
                  </a:ext>
                </a:extLst>
              </a:tr>
              <a:tr h="208283">
                <a:tc>
                  <a:txBody>
                    <a:bodyPr/>
                    <a:lstStyle/>
                    <a:p>
                      <a:r>
                        <a:rPr lang="en-US" sz="1100" dirty="0">
                          <a:solidFill>
                            <a:srgbClr val="7030A0"/>
                          </a:solidFill>
                        </a:rPr>
                        <a:t>Lastname</a:t>
                      </a:r>
                    </a:p>
                  </a:txBody>
                  <a:tcPr/>
                </a:tc>
                <a:tc>
                  <a:txBody>
                    <a:bodyPr/>
                    <a:lstStyle/>
                    <a:p>
                      <a:r>
                        <a:rPr lang="en-US" sz="1100" dirty="0">
                          <a:solidFill>
                            <a:srgbClr val="7030A0"/>
                          </a:solidFill>
                        </a:rPr>
                        <a:t>Enter last name</a:t>
                      </a:r>
                    </a:p>
                  </a:txBody>
                  <a:tcPr/>
                </a:tc>
                <a:extLst>
                  <a:ext uri="{0D108BD9-81ED-4DB2-BD59-A6C34878D82A}">
                    <a16:rowId xmlns:a16="http://schemas.microsoft.com/office/drawing/2014/main" val="1956918157"/>
                  </a:ext>
                </a:extLst>
              </a:tr>
              <a:tr h="208283">
                <a:tc>
                  <a:txBody>
                    <a:bodyPr/>
                    <a:lstStyle/>
                    <a:p>
                      <a:r>
                        <a:rPr lang="en-US" sz="1100" dirty="0">
                          <a:solidFill>
                            <a:srgbClr val="7030A0"/>
                          </a:solidFill>
                        </a:rPr>
                        <a:t>email</a:t>
                      </a:r>
                    </a:p>
                  </a:txBody>
                  <a:tcPr/>
                </a:tc>
                <a:tc>
                  <a:txBody>
                    <a:bodyPr/>
                    <a:lstStyle/>
                    <a:p>
                      <a:r>
                        <a:rPr lang="en-US" sz="1100" dirty="0">
                          <a:solidFill>
                            <a:srgbClr val="7030A0"/>
                          </a:solidFill>
                        </a:rPr>
                        <a:t>Enter email</a:t>
                      </a:r>
                    </a:p>
                  </a:txBody>
                  <a:tcPr/>
                </a:tc>
                <a:extLst>
                  <a:ext uri="{0D108BD9-81ED-4DB2-BD59-A6C34878D82A}">
                    <a16:rowId xmlns:a16="http://schemas.microsoft.com/office/drawing/2014/main" val="3349931453"/>
                  </a:ext>
                </a:extLst>
              </a:tr>
              <a:tr h="208283">
                <a:tc>
                  <a:txBody>
                    <a:bodyPr/>
                    <a:lstStyle/>
                    <a:p>
                      <a:r>
                        <a:rPr lang="en-US" sz="1100" dirty="0">
                          <a:solidFill>
                            <a:srgbClr val="7030A0"/>
                          </a:solidFill>
                        </a:rPr>
                        <a:t>gender</a:t>
                      </a:r>
                    </a:p>
                  </a:txBody>
                  <a:tcPr/>
                </a:tc>
                <a:tc>
                  <a:txBody>
                    <a:bodyPr/>
                    <a:lstStyle/>
                    <a:p>
                      <a:r>
                        <a:rPr lang="en-US" sz="1100" dirty="0">
                          <a:solidFill>
                            <a:srgbClr val="7030A0"/>
                          </a:solidFill>
                        </a:rPr>
                        <a:t>Select gender</a:t>
                      </a:r>
                    </a:p>
                  </a:txBody>
                  <a:tcPr/>
                </a:tc>
                <a:extLst>
                  <a:ext uri="{0D108BD9-81ED-4DB2-BD59-A6C34878D82A}">
                    <a16:rowId xmlns:a16="http://schemas.microsoft.com/office/drawing/2014/main" val="3700638971"/>
                  </a:ext>
                </a:extLst>
              </a:tr>
              <a:tr h="208283">
                <a:tc>
                  <a:txBody>
                    <a:bodyPr/>
                    <a:lstStyle/>
                    <a:p>
                      <a:r>
                        <a:rPr lang="en-US" sz="1100" dirty="0">
                          <a:solidFill>
                            <a:srgbClr val="7030A0"/>
                          </a:solidFill>
                        </a:rPr>
                        <a:t>Phone</a:t>
                      </a:r>
                    </a:p>
                  </a:txBody>
                  <a:tcPr/>
                </a:tc>
                <a:tc>
                  <a:txBody>
                    <a:bodyPr/>
                    <a:lstStyle/>
                    <a:p>
                      <a:r>
                        <a:rPr lang="en-US" sz="1100" dirty="0">
                          <a:solidFill>
                            <a:srgbClr val="7030A0"/>
                          </a:solidFill>
                        </a:rPr>
                        <a:t>Enter phone num</a:t>
                      </a:r>
                    </a:p>
                  </a:txBody>
                  <a:tcPr/>
                </a:tc>
                <a:extLst>
                  <a:ext uri="{0D108BD9-81ED-4DB2-BD59-A6C34878D82A}">
                    <a16:rowId xmlns:a16="http://schemas.microsoft.com/office/drawing/2014/main" val="658304333"/>
                  </a:ext>
                </a:extLst>
              </a:tr>
              <a:tr h="208283">
                <a:tc>
                  <a:txBody>
                    <a:bodyPr/>
                    <a:lstStyle/>
                    <a:p>
                      <a:r>
                        <a:rPr lang="en-US" sz="1100" dirty="0">
                          <a:solidFill>
                            <a:srgbClr val="7030A0"/>
                          </a:solidFill>
                        </a:rPr>
                        <a:t>Password</a:t>
                      </a:r>
                    </a:p>
                  </a:txBody>
                  <a:tcPr/>
                </a:tc>
                <a:tc>
                  <a:txBody>
                    <a:bodyPr/>
                    <a:lstStyle/>
                    <a:p>
                      <a:r>
                        <a:rPr lang="en-US" sz="1100" dirty="0">
                          <a:solidFill>
                            <a:srgbClr val="7030A0"/>
                          </a:solidFill>
                        </a:rPr>
                        <a:t>Enter password</a:t>
                      </a:r>
                    </a:p>
                  </a:txBody>
                  <a:tcPr/>
                </a:tc>
                <a:extLst>
                  <a:ext uri="{0D108BD9-81ED-4DB2-BD59-A6C34878D82A}">
                    <a16:rowId xmlns:a16="http://schemas.microsoft.com/office/drawing/2014/main" val="2372095643"/>
                  </a:ext>
                </a:extLst>
              </a:tr>
              <a:tr h="208283">
                <a:tc>
                  <a:txBody>
                    <a:bodyPr/>
                    <a:lstStyle/>
                    <a:p>
                      <a:r>
                        <a:rPr lang="en-US" sz="1100" dirty="0">
                          <a:solidFill>
                            <a:srgbClr val="7030A0"/>
                          </a:solidFill>
                        </a:rPr>
                        <a:t>Confirm Password</a:t>
                      </a:r>
                    </a:p>
                  </a:txBody>
                  <a:tcPr/>
                </a:tc>
                <a:tc>
                  <a:txBody>
                    <a:bodyPr/>
                    <a:lstStyle/>
                    <a:p>
                      <a:r>
                        <a:rPr lang="en-US" sz="1100" dirty="0">
                          <a:solidFill>
                            <a:srgbClr val="7030A0"/>
                          </a:solidFill>
                        </a:rPr>
                        <a:t>Your Confirmation</a:t>
                      </a:r>
                    </a:p>
                  </a:txBody>
                  <a:tcPr/>
                </a:tc>
                <a:extLst>
                  <a:ext uri="{0D108BD9-81ED-4DB2-BD59-A6C34878D82A}">
                    <a16:rowId xmlns:a16="http://schemas.microsoft.com/office/drawing/2014/main" val="946201380"/>
                  </a:ext>
                </a:extLst>
              </a:tr>
            </a:tbl>
          </a:graphicData>
        </a:graphic>
      </p:graphicFrame>
      <p:sp>
        <p:nvSpPr>
          <p:cNvPr id="13" name="Arrow: Right 12">
            <a:extLst>
              <a:ext uri="{FF2B5EF4-FFF2-40B4-BE49-F238E27FC236}">
                <a16:creationId xmlns:a16="http://schemas.microsoft.com/office/drawing/2014/main" id="{379B930E-C3ED-4167-96D6-4020B1CA6594}"/>
              </a:ext>
            </a:extLst>
          </p:cNvPr>
          <p:cNvSpPr/>
          <p:nvPr/>
        </p:nvSpPr>
        <p:spPr>
          <a:xfrm>
            <a:off x="5115269" y="2993668"/>
            <a:ext cx="701706" cy="441408"/>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4" name="Rectangle 13">
            <a:extLst>
              <a:ext uri="{FF2B5EF4-FFF2-40B4-BE49-F238E27FC236}">
                <a16:creationId xmlns:a16="http://schemas.microsoft.com/office/drawing/2014/main" id="{EF6438DD-C323-4FE7-909F-192881CF5EBA}"/>
              </a:ext>
            </a:extLst>
          </p:cNvPr>
          <p:cNvSpPr/>
          <p:nvPr/>
        </p:nvSpPr>
        <p:spPr>
          <a:xfrm>
            <a:off x="7022064" y="4838090"/>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92903F-834E-4123-98BC-1476351C973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3" name="Title 1">
            <a:extLst>
              <a:ext uri="{FF2B5EF4-FFF2-40B4-BE49-F238E27FC236}">
                <a16:creationId xmlns:a16="http://schemas.microsoft.com/office/drawing/2014/main" id="{C34E1922-D8D9-4BCF-A7E0-A57DF1E33E3F}"/>
              </a:ext>
            </a:extLst>
          </p:cNvPr>
          <p:cNvSpPr txBox="1">
            <a:spLocks/>
          </p:cNvSpPr>
          <p:nvPr/>
        </p:nvSpPr>
        <p:spPr>
          <a:xfrm>
            <a:off x="2933134" y="441579"/>
            <a:ext cx="3661291" cy="857250"/>
          </a:xfrm>
          <a:prstGeom prst="rect">
            <a:avLst/>
          </a:prstGeom>
        </p:spPr>
        <p:txBody>
          <a:bodyPr>
            <a:normAutofit fontScale="6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US" sz="4400" dirty="0"/>
            </a:br>
            <a:r>
              <a:rPr lang="en-US" sz="36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Database Structure</a:t>
            </a:r>
            <a:br>
              <a:rPr lang="en-US" sz="5400" dirty="0"/>
            </a:br>
            <a:endParaRPr lang="en-US" dirty="0"/>
          </a:p>
        </p:txBody>
      </p:sp>
      <p:sp>
        <p:nvSpPr>
          <p:cNvPr id="4" name="TextBox 3">
            <a:extLst>
              <a:ext uri="{FF2B5EF4-FFF2-40B4-BE49-F238E27FC236}">
                <a16:creationId xmlns:a16="http://schemas.microsoft.com/office/drawing/2014/main" id="{D0F05BD5-6D9C-40C3-908F-875421126446}"/>
              </a:ext>
            </a:extLst>
          </p:cNvPr>
          <p:cNvSpPr txBox="1"/>
          <p:nvPr/>
        </p:nvSpPr>
        <p:spPr>
          <a:xfrm>
            <a:off x="1702416" y="1648356"/>
            <a:ext cx="4587948" cy="1846788"/>
          </a:xfrm>
          <a:prstGeom prst="rect">
            <a:avLst/>
          </a:prstGeom>
          <a:noFill/>
        </p:spPr>
        <p:txBody>
          <a:bodyPr wrap="square">
            <a:spAutoFit/>
          </a:bodyPr>
          <a:lstStyle/>
          <a:p>
            <a:pPr>
              <a:lnSpc>
                <a:spcPct val="180000"/>
              </a:lnSpc>
            </a:pPr>
            <a:r>
              <a:rPr lang="en-US" sz="1300" b="1" dirty="0">
                <a:solidFill>
                  <a:srgbClr val="002060"/>
                </a:solidFill>
                <a:latin typeface="IBM Plex Sans"/>
              </a:rPr>
              <a:t>In MongoDB, data is stored as documents. These documents are stored in MongoDB in JSON (JavaScript Object Notation) format. JSON documents support embedded fields, so related data and lists of data can be stored with the document instead of an external table. JSON is formatted as name/value pairs.</a:t>
            </a:r>
          </a:p>
        </p:txBody>
      </p:sp>
      <p:pic>
        <p:nvPicPr>
          <p:cNvPr id="5" name="Picture 4">
            <a:extLst>
              <a:ext uri="{FF2B5EF4-FFF2-40B4-BE49-F238E27FC236}">
                <a16:creationId xmlns:a16="http://schemas.microsoft.com/office/drawing/2014/main" id="{AC8F0DC2-64F2-4BBE-A559-6415F07EB8B7}"/>
              </a:ext>
            </a:extLst>
          </p:cNvPr>
          <p:cNvPicPr>
            <a:picLocks noChangeAspect="1"/>
          </p:cNvPicPr>
          <p:nvPr/>
        </p:nvPicPr>
        <p:blipFill>
          <a:blip r:embed="rId2"/>
          <a:stretch>
            <a:fillRect/>
          </a:stretch>
        </p:blipFill>
        <p:spPr>
          <a:xfrm>
            <a:off x="6400983" y="1648356"/>
            <a:ext cx="2513396" cy="2324100"/>
          </a:xfrm>
          <a:prstGeom prst="rect">
            <a:avLst/>
          </a:prstGeom>
        </p:spPr>
      </p:pic>
      <p:sp>
        <p:nvSpPr>
          <p:cNvPr id="6" name="Rectangle 5">
            <a:extLst>
              <a:ext uri="{FF2B5EF4-FFF2-40B4-BE49-F238E27FC236}">
                <a16:creationId xmlns:a16="http://schemas.microsoft.com/office/drawing/2014/main" id="{6EA028D0-0964-4319-8CAE-6575CBC1E062}"/>
              </a:ext>
            </a:extLst>
          </p:cNvPr>
          <p:cNvSpPr/>
          <p:nvPr/>
        </p:nvSpPr>
        <p:spPr>
          <a:xfrm>
            <a:off x="6862575" y="483633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extLst>
      <p:ext uri="{BB962C8B-B14F-4D97-AF65-F5344CB8AC3E}">
        <p14:creationId xmlns:p14="http://schemas.microsoft.com/office/powerpoint/2010/main" val="278062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4" name="Google Shape;424;p33"/>
          <p:cNvSpPr txBox="1">
            <a:spLocks noGrp="1"/>
          </p:cNvSpPr>
          <p:nvPr>
            <p:ph type="sldNum" idx="12"/>
          </p:nvPr>
        </p:nvSpPr>
        <p:spPr>
          <a:xfrm>
            <a:off x="228600" y="4718604"/>
            <a:ext cx="369900" cy="251100"/>
          </a:xfrm>
        </p:spPr>
        <p:txBody>
          <a:bodyPr spcFirstLastPara="1" wrap="square" lIns="0" tIns="0" rIns="0" bIns="0" anchor="ctr" anchorCtr="0">
            <a:noAutofit/>
          </a:bodyPr>
          <a:lstStyle/>
          <a:p>
            <a:pPr lvl="0"/>
            <a:fld id="{00000000-1234-1234-1234-123412341234}" type="slidenum">
              <a:rPr lang="en"/>
              <a:pPr lvl="0"/>
              <a:t>13</a:t>
            </a:fld>
            <a:endParaRPr lang="en"/>
          </a:p>
        </p:txBody>
      </p:sp>
      <p:grpSp>
        <p:nvGrpSpPr>
          <p:cNvPr id="425" name="Google Shape;425;p33"/>
          <p:cNvGrpSpPr/>
          <p:nvPr/>
        </p:nvGrpSpPr>
        <p:grpSpPr>
          <a:xfrm>
            <a:off x="1809864" y="373570"/>
            <a:ext cx="2119546" cy="4396359"/>
            <a:chOff x="2547150" y="238125"/>
            <a:chExt cx="2525675" cy="5238750"/>
          </a:xfrm>
        </p:grpSpPr>
        <p:sp>
          <p:nvSpPr>
            <p:cNvPr id="426" name="Google Shape;426;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3"/>
          <p:cNvSpPr/>
          <p:nvPr/>
        </p:nvSpPr>
        <p:spPr>
          <a:xfrm>
            <a:off x="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dk1">
                <a:alpha val="50000"/>
              </a:schemeClr>
            </a:outerShdw>
          </a:effectLst>
        </p:spPr>
      </p:sp>
      <p:pic>
        <p:nvPicPr>
          <p:cNvPr id="4" name="Picture 3">
            <a:extLst>
              <a:ext uri="{FF2B5EF4-FFF2-40B4-BE49-F238E27FC236}">
                <a16:creationId xmlns:a16="http://schemas.microsoft.com/office/drawing/2014/main" id="{55A6CD38-311E-4FE1-9439-5464342FCC36}"/>
              </a:ext>
            </a:extLst>
          </p:cNvPr>
          <p:cNvPicPr>
            <a:picLocks noChangeAspect="1"/>
          </p:cNvPicPr>
          <p:nvPr/>
        </p:nvPicPr>
        <p:blipFill>
          <a:blip r:embed="rId3"/>
          <a:stretch>
            <a:fillRect/>
          </a:stretch>
        </p:blipFill>
        <p:spPr>
          <a:xfrm>
            <a:off x="1869987" y="762718"/>
            <a:ext cx="1997726" cy="3589740"/>
          </a:xfrm>
          <a:prstGeom prst="rect">
            <a:avLst/>
          </a:prstGeom>
        </p:spPr>
      </p:pic>
      <p:sp>
        <p:nvSpPr>
          <p:cNvPr id="14" name="Title 1">
            <a:extLst>
              <a:ext uri="{FF2B5EF4-FFF2-40B4-BE49-F238E27FC236}">
                <a16:creationId xmlns:a16="http://schemas.microsoft.com/office/drawing/2014/main" id="{4D99929C-CC1A-4831-BC21-F83FEB8BEA0F}"/>
              </a:ext>
            </a:extLst>
          </p:cNvPr>
          <p:cNvSpPr txBox="1">
            <a:spLocks/>
          </p:cNvSpPr>
          <p:nvPr/>
        </p:nvSpPr>
        <p:spPr>
          <a:xfrm>
            <a:off x="2071897" y="448341"/>
            <a:ext cx="8229600" cy="857250"/>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br>
            <a:r>
              <a:rPr lang="en-US" sz="6400" b="1" i="1" dirty="0">
                <a:solidFill>
                  <a:schemeClr val="accent1"/>
                </a:solidFill>
                <a:effectLst>
                  <a:outerShdw blurRad="76200" dist="38100" dir="3000000" algn="ctr" rotWithShape="0">
                    <a:schemeClr val="tx1">
                      <a:alpha val="41000"/>
                    </a:schemeClr>
                  </a:outerShdw>
                </a:effectLst>
                <a:latin typeface="Bell MT" panose="02020503060305020303" pitchFamily="18" charset="0"/>
                <a:cs typeface="Arial"/>
              </a:rPr>
              <a:t>Application Deployment</a:t>
            </a:r>
            <a:br>
              <a:rPr lang="en-US" sz="5400" dirty="0"/>
            </a:br>
            <a:endParaRPr lang="en-US" dirty="0"/>
          </a:p>
        </p:txBody>
      </p:sp>
      <p:sp>
        <p:nvSpPr>
          <p:cNvPr id="15" name="TextBox 14">
            <a:extLst>
              <a:ext uri="{FF2B5EF4-FFF2-40B4-BE49-F238E27FC236}">
                <a16:creationId xmlns:a16="http://schemas.microsoft.com/office/drawing/2014/main" id="{7B83F5CA-14D8-4F13-98A1-69CBF02506D7}"/>
              </a:ext>
            </a:extLst>
          </p:cNvPr>
          <p:cNvSpPr txBox="1"/>
          <p:nvPr/>
        </p:nvSpPr>
        <p:spPr>
          <a:xfrm>
            <a:off x="4095917" y="1385364"/>
            <a:ext cx="4587948" cy="3321166"/>
          </a:xfrm>
          <a:prstGeom prst="rect">
            <a:avLst/>
          </a:prstGeom>
          <a:noFill/>
        </p:spPr>
        <p:txBody>
          <a:bodyPr wrap="square">
            <a:spAutoFit/>
          </a:bodyPr>
          <a:lstStyle/>
          <a:p>
            <a:pPr marL="342900" indent="-342900">
              <a:lnSpc>
                <a:spcPct val="180000"/>
              </a:lnSpc>
              <a:spcBef>
                <a:spcPct val="20000"/>
              </a:spcBef>
              <a:buFont typeface="Arial" pitchFamily="34" charset="0"/>
              <a:buChar char="•"/>
            </a:pPr>
            <a:r>
              <a:rPr lang="en-US" sz="1300" b="1" dirty="0">
                <a:solidFill>
                  <a:schemeClr val="bg1"/>
                </a:solidFill>
              </a:rPr>
              <a:t>Cloud deployment technologies are used to place workloads into a cloud computing environment. They provide the foundation to facilitate execution of applications and services. These technologies range from bare metal to serverless computing and enable organizations to realize the benefits of cloud computing.</a:t>
            </a:r>
          </a:p>
          <a:p>
            <a:pPr>
              <a:lnSpc>
                <a:spcPct val="180000"/>
              </a:lnSpc>
              <a:spcBef>
                <a:spcPct val="20000"/>
              </a:spcBef>
            </a:pPr>
            <a:br>
              <a:rPr lang="en-US" sz="1300" b="1" dirty="0">
                <a:solidFill>
                  <a:srgbClr val="002060"/>
                </a:solidFill>
              </a:rPr>
            </a:br>
            <a:endParaRPr lang="en-US" sz="1300" b="1" dirty="0">
              <a:solidFill>
                <a:srgbClr val="002060"/>
              </a:solidFill>
            </a:endParaRPr>
          </a:p>
        </p:txBody>
      </p:sp>
      <p:sp>
        <p:nvSpPr>
          <p:cNvPr id="16" name="Rectangle 15">
            <a:extLst>
              <a:ext uri="{FF2B5EF4-FFF2-40B4-BE49-F238E27FC236}">
                <a16:creationId xmlns:a16="http://schemas.microsoft.com/office/drawing/2014/main" id="{12FF7CAD-3A2B-4C49-9DC5-19F2BBA3ED5F}"/>
              </a:ext>
            </a:extLst>
          </p:cNvPr>
          <p:cNvSpPr/>
          <p:nvPr/>
        </p:nvSpPr>
        <p:spPr>
          <a:xfrm>
            <a:off x="6862575" y="483633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2B3C7-F034-4D1A-A991-07250E336CA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3" name="Title 1">
            <a:extLst>
              <a:ext uri="{FF2B5EF4-FFF2-40B4-BE49-F238E27FC236}">
                <a16:creationId xmlns:a16="http://schemas.microsoft.com/office/drawing/2014/main" id="{667A5EB1-EB53-448D-8702-675AE73C2CFD}"/>
              </a:ext>
            </a:extLst>
          </p:cNvPr>
          <p:cNvSpPr txBox="1">
            <a:spLocks/>
          </p:cNvSpPr>
          <p:nvPr/>
        </p:nvSpPr>
        <p:spPr>
          <a:xfrm>
            <a:off x="4784651" y="728657"/>
            <a:ext cx="1818167" cy="8572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Conclusion</a:t>
            </a:r>
          </a:p>
        </p:txBody>
      </p:sp>
      <p:sp>
        <p:nvSpPr>
          <p:cNvPr id="4" name="TextBox 3">
            <a:extLst>
              <a:ext uri="{FF2B5EF4-FFF2-40B4-BE49-F238E27FC236}">
                <a16:creationId xmlns:a16="http://schemas.microsoft.com/office/drawing/2014/main" id="{4C82C3D5-F098-4B7B-9B40-06F0381EC885}"/>
              </a:ext>
            </a:extLst>
          </p:cNvPr>
          <p:cNvSpPr txBox="1"/>
          <p:nvPr/>
        </p:nvSpPr>
        <p:spPr>
          <a:xfrm>
            <a:off x="3486753" y="1585907"/>
            <a:ext cx="4587948" cy="2206886"/>
          </a:xfrm>
          <a:prstGeom prst="rect">
            <a:avLst/>
          </a:prstGeom>
          <a:noFill/>
        </p:spPr>
        <p:txBody>
          <a:bodyPr wrap="square">
            <a:spAutoFit/>
          </a:bodyPr>
          <a:lstStyle/>
          <a:p>
            <a:pPr>
              <a:lnSpc>
                <a:spcPct val="180000"/>
              </a:lnSpc>
              <a:spcBef>
                <a:spcPct val="20000"/>
              </a:spcBef>
            </a:pPr>
            <a:r>
              <a:rPr lang="en-US" sz="1300" b="1" dirty="0">
                <a:solidFill>
                  <a:srgbClr val="002060"/>
                </a:solidFill>
              </a:rPr>
              <a:t>Node.js is a rapidly growing technology that has been overtaking the world of server-side programming with surprising speed. MongoDB is a technology that’s revolutionizing database usage. Together, the two tools are a potent combination, thanks to the fact that they both employ JavaScript and JSON.</a:t>
            </a:r>
          </a:p>
        </p:txBody>
      </p:sp>
      <p:sp>
        <p:nvSpPr>
          <p:cNvPr id="5" name="Rectangle 4">
            <a:extLst>
              <a:ext uri="{FF2B5EF4-FFF2-40B4-BE49-F238E27FC236}">
                <a16:creationId xmlns:a16="http://schemas.microsoft.com/office/drawing/2014/main" id="{5118E7FC-7441-47B2-A17F-6A86EAF9B8F5}"/>
              </a:ext>
            </a:extLst>
          </p:cNvPr>
          <p:cNvSpPr/>
          <p:nvPr/>
        </p:nvSpPr>
        <p:spPr>
          <a:xfrm>
            <a:off x="6862575" y="483633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extLst>
      <p:ext uri="{BB962C8B-B14F-4D97-AF65-F5344CB8AC3E}">
        <p14:creationId xmlns:p14="http://schemas.microsoft.com/office/powerpoint/2010/main" val="335855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14"/>
        <p:cNvGrpSpPr/>
        <p:nvPr/>
      </p:nvGrpSpPr>
      <p:grpSpPr>
        <a:xfrm>
          <a:off x="0" y="0"/>
          <a:ext cx="0" cy="0"/>
          <a:chOff x="0" y="0"/>
          <a:chExt cx="0" cy="0"/>
        </a:xfrm>
      </p:grpSpPr>
      <p:sp>
        <p:nvSpPr>
          <p:cNvPr id="30" name="Title 1">
            <a:extLst>
              <a:ext uri="{FF2B5EF4-FFF2-40B4-BE49-F238E27FC236}">
                <a16:creationId xmlns:a16="http://schemas.microsoft.com/office/drawing/2014/main" id="{549F39A9-EFE2-45EA-B55E-646F546FF614}"/>
              </a:ext>
            </a:extLst>
          </p:cNvPr>
          <p:cNvSpPr txBox="1">
            <a:spLocks/>
          </p:cNvSpPr>
          <p:nvPr/>
        </p:nvSpPr>
        <p:spPr>
          <a:xfrm>
            <a:off x="2970341" y="2571750"/>
            <a:ext cx="4603899" cy="19151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latin typeface="Bodoni MT Condensed" panose="02070606080606020203" pitchFamily="18" charset="0"/>
            </a:endParaRPr>
          </a:p>
          <a:p>
            <a:pPr algn="ct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Submitted by Eram Perwez</a:t>
            </a:r>
          </a:p>
          <a:p>
            <a:pPr algn="ct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Email : </a:t>
            </a: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hlinkClick r:id="rId3">
                  <a:extLst>
                    <a:ext uri="{A12FA001-AC4F-418D-AE19-62706E023703}">
                      <ahyp:hlinkClr xmlns:ahyp="http://schemas.microsoft.com/office/drawing/2018/hyperlinkcolor" val="tx"/>
                    </a:ext>
                  </a:extLst>
                </a:hlinkClick>
              </a:rPr>
              <a:t>eramperwez334@gmail.com</a:t>
            </a:r>
            <a:endPar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endParaRPr>
          </a:p>
          <a:p>
            <a:pPr algn="ct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Github: @@@@@@</a:t>
            </a:r>
          </a:p>
          <a:p>
            <a:pPr algn="ct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Cloud:@@@@</a:t>
            </a:r>
          </a:p>
          <a:p>
            <a:pPr algn="ctr"/>
            <a:endParaRPr lang="en-US" dirty="0">
              <a:latin typeface="Bodoni MT Condensed" panose="02070606080606020203" pitchFamily="18" charset="0"/>
            </a:endParaRPr>
          </a:p>
        </p:txBody>
      </p:sp>
      <p:sp>
        <p:nvSpPr>
          <p:cNvPr id="31" name="Title 1">
            <a:extLst>
              <a:ext uri="{FF2B5EF4-FFF2-40B4-BE49-F238E27FC236}">
                <a16:creationId xmlns:a16="http://schemas.microsoft.com/office/drawing/2014/main" id="{A7BFD2DA-5996-48FD-BD94-2E47DD32C11C}"/>
              </a:ext>
            </a:extLst>
          </p:cNvPr>
          <p:cNvSpPr txBox="1">
            <a:spLocks/>
          </p:cNvSpPr>
          <p:nvPr/>
        </p:nvSpPr>
        <p:spPr>
          <a:xfrm>
            <a:off x="2970341" y="1700985"/>
            <a:ext cx="4101248" cy="12216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               </a:t>
            </a:r>
            <a:r>
              <a:rPr lang="en-US" sz="3600" b="1" i="1" kern="1200" dirty="0">
                <a:solidFill>
                  <a:schemeClr val="bg1"/>
                </a:solidFill>
                <a:effectLst>
                  <a:outerShdw blurRad="76200" dist="38100" dir="3000000" algn="ctr" rotWithShape="0">
                    <a:schemeClr val="tx1">
                      <a:alpha val="41000"/>
                    </a:schemeClr>
                  </a:outerShdw>
                </a:effectLst>
                <a:latin typeface="Bell MT" panose="02020503060305020303" pitchFamily="18" charset="0"/>
                <a:ea typeface="+mj-ea"/>
                <a:cs typeface="+mj-cs"/>
              </a:rPr>
              <a:t>Thank You</a:t>
            </a:r>
          </a:p>
        </p:txBody>
      </p:sp>
      <p:sp>
        <p:nvSpPr>
          <p:cNvPr id="32" name="Rectangle 31">
            <a:extLst>
              <a:ext uri="{FF2B5EF4-FFF2-40B4-BE49-F238E27FC236}">
                <a16:creationId xmlns:a16="http://schemas.microsoft.com/office/drawing/2014/main" id="{5FDE9CF1-FBA8-41E5-8DF5-A822B1136F21}"/>
              </a:ext>
            </a:extLst>
          </p:cNvPr>
          <p:cNvSpPr/>
          <p:nvPr/>
        </p:nvSpPr>
        <p:spPr>
          <a:xfrm>
            <a:off x="6862575" y="483633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p>
            <a:pPr algn="ctr">
              <a:spcBef>
                <a:spcPct val="0"/>
              </a:spcBef>
              <a:buClr>
                <a:schemeClr val="lt1"/>
              </a:buClr>
              <a:buSzPts val="5400"/>
            </a:pPr>
            <a:r>
              <a:rPr lang="en-US" sz="24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Presentation Flow</a:t>
            </a:r>
            <a:endParaRPr sz="24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endParaRPr>
          </a:p>
        </p:txBody>
      </p:sp>
      <p:sp>
        <p:nvSpPr>
          <p:cNvPr id="202" name="Google Shape;202;p15"/>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3" name="Text Placeholder 2">
            <a:extLst>
              <a:ext uri="{FF2B5EF4-FFF2-40B4-BE49-F238E27FC236}">
                <a16:creationId xmlns:a16="http://schemas.microsoft.com/office/drawing/2014/main" id="{02CE0C1F-1588-4486-B9AC-DBAFDFBC4037}"/>
              </a:ext>
            </a:extLst>
          </p:cNvPr>
          <p:cNvSpPr>
            <a:spLocks noGrp="1"/>
          </p:cNvSpPr>
          <p:nvPr>
            <p:ph type="body" idx="1"/>
          </p:nvPr>
        </p:nvSpPr>
        <p:spPr>
          <a:xfrm>
            <a:off x="2976899" y="1506350"/>
            <a:ext cx="4816765" cy="2931000"/>
          </a:xfrm>
        </p:spPr>
        <p:txBody>
          <a:bodyPr/>
          <a:lstStyle/>
          <a:p>
            <a:pPr>
              <a:lnSpc>
                <a:spcPct val="180000"/>
              </a:lnSpc>
              <a:buClr>
                <a:srgbClr val="000000"/>
              </a:buClr>
              <a:buFont typeface="Arial"/>
            </a:pPr>
            <a:r>
              <a:rPr lang="en-US" sz="1200" b="1" dirty="0">
                <a:solidFill>
                  <a:schemeClr val="accent4">
                    <a:lumMod val="50000"/>
                  </a:schemeClr>
                </a:solidFill>
                <a:latin typeface="Arial"/>
                <a:cs typeface="Arial"/>
                <a:sym typeface="Arial"/>
              </a:rPr>
              <a:t>Introduction</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Project Category: Web Based Application</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Purpose of Web Application</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Sequence Diagram</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Project Architecture</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Database Structure</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Application Deployment</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Conclusion</a:t>
            </a:r>
          </a:p>
          <a:p>
            <a:pPr marL="0" indent="0">
              <a:buNone/>
            </a:pPr>
            <a:endParaRPr lang="en-US" sz="2000" i="1" dirty="0"/>
          </a:p>
          <a:p>
            <a:endParaRPr lang="en-US" dirty="0"/>
          </a:p>
        </p:txBody>
      </p:sp>
      <p:sp>
        <p:nvSpPr>
          <p:cNvPr id="5" name="Rectangle 4">
            <a:extLst>
              <a:ext uri="{FF2B5EF4-FFF2-40B4-BE49-F238E27FC236}">
                <a16:creationId xmlns:a16="http://schemas.microsoft.com/office/drawing/2014/main" id="{A2233663-F22D-4877-AD9E-B312C6C551D0}"/>
              </a:ext>
            </a:extLst>
          </p:cNvPr>
          <p:cNvSpPr/>
          <p:nvPr/>
        </p:nvSpPr>
        <p:spPr>
          <a:xfrm>
            <a:off x="6873208" y="4816999"/>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9" name="Title 3">
            <a:extLst>
              <a:ext uri="{FF2B5EF4-FFF2-40B4-BE49-F238E27FC236}">
                <a16:creationId xmlns:a16="http://schemas.microsoft.com/office/drawing/2014/main" id="{0C675B3E-9E71-4A1F-83F3-AE2571BA8407}"/>
              </a:ext>
            </a:extLst>
          </p:cNvPr>
          <p:cNvSpPr>
            <a:spLocks noGrp="1"/>
          </p:cNvSpPr>
          <p:nvPr>
            <p:ph type="ctrTitle"/>
          </p:nvPr>
        </p:nvSpPr>
        <p:spPr>
          <a:xfrm>
            <a:off x="2937392" y="204901"/>
            <a:ext cx="5861050" cy="636587"/>
          </a:xfrm>
        </p:spPr>
        <p:txBody>
          <a:bodyPr>
            <a:normAutofit/>
          </a:bodyPr>
          <a:lstStyle/>
          <a:p>
            <a:pPr algn="ctr"/>
            <a:r>
              <a:rPr lang="en-US" sz="2400" b="1" i="1" dirty="0">
                <a:effectLst>
                  <a:outerShdw blurRad="76200" dist="38100" dir="3000000" algn="ctr" rotWithShape="0">
                    <a:schemeClr val="tx1">
                      <a:alpha val="41000"/>
                    </a:schemeClr>
                  </a:outerShdw>
                </a:effectLst>
                <a:latin typeface="Bell MT" panose="02020503060305020303" pitchFamily="18" charset="0"/>
              </a:rPr>
              <a:t>Introduction</a:t>
            </a:r>
          </a:p>
        </p:txBody>
      </p:sp>
      <p:sp>
        <p:nvSpPr>
          <p:cNvPr id="11" name="TextBox 10">
            <a:extLst>
              <a:ext uri="{FF2B5EF4-FFF2-40B4-BE49-F238E27FC236}">
                <a16:creationId xmlns:a16="http://schemas.microsoft.com/office/drawing/2014/main" id="{0ECFF65B-03CE-4EEA-8AAD-8B451CBA2DAC}"/>
              </a:ext>
            </a:extLst>
          </p:cNvPr>
          <p:cNvSpPr txBox="1"/>
          <p:nvPr/>
        </p:nvSpPr>
        <p:spPr>
          <a:xfrm>
            <a:off x="3820925" y="1234892"/>
            <a:ext cx="4731488" cy="3368294"/>
          </a:xfrm>
          <a:prstGeom prst="rect">
            <a:avLst/>
          </a:prstGeom>
          <a:noFill/>
        </p:spPr>
        <p:txBody>
          <a:bodyPr wrap="square">
            <a:spAutoFit/>
          </a:bodyPr>
          <a:lstStyle/>
          <a:p>
            <a:pPr>
              <a:lnSpc>
                <a:spcPct val="180000"/>
              </a:lnSpc>
            </a:pPr>
            <a:r>
              <a:rPr lang="en-US" sz="1200" b="1" dirty="0">
                <a:solidFill>
                  <a:schemeClr val="bg1"/>
                </a:solidFill>
              </a:rPr>
              <a:t>A web application is a client-server program. It means that it has a client-side and a server-side. The term "client" here refers to the program the individual uses to run the application. It is part of the client-server environment, where many computers share information. For example, in the case of a database, the client is the program through which the user enters data. The server is the application that stores the information.</a:t>
            </a:r>
          </a:p>
          <a:p>
            <a:pPr>
              <a:lnSpc>
                <a:spcPct val="180000"/>
              </a:lnSpc>
            </a:pPr>
            <a:r>
              <a:rPr lang="en-US" sz="1200" b="1" dirty="0">
                <a:solidFill>
                  <a:schemeClr val="bg1"/>
                </a:solidFill>
              </a:rPr>
              <a:t>This application is developed using NodeJS and the Express framework and MongoDB database.</a:t>
            </a:r>
          </a:p>
        </p:txBody>
      </p:sp>
      <p:sp>
        <p:nvSpPr>
          <p:cNvPr id="4" name="Rectangle 3">
            <a:extLst>
              <a:ext uri="{FF2B5EF4-FFF2-40B4-BE49-F238E27FC236}">
                <a16:creationId xmlns:a16="http://schemas.microsoft.com/office/drawing/2014/main" id="{9914152F-E702-4A74-85A6-0EC491FADD07}"/>
              </a:ext>
            </a:extLst>
          </p:cNvPr>
          <p:cNvSpPr/>
          <p:nvPr/>
        </p:nvSpPr>
        <p:spPr>
          <a:xfrm>
            <a:off x="7000799" y="4838090"/>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8"/>
          <p:cNvSpPr txBox="1">
            <a:spLocks noGrp="1"/>
          </p:cNvSpPr>
          <p:nvPr>
            <p:ph type="subTitle" idx="4294967295"/>
          </p:nvPr>
        </p:nvSpPr>
        <p:spPr>
          <a:xfrm>
            <a:off x="5179477" y="1470746"/>
            <a:ext cx="3988800" cy="3672754"/>
          </a:xfrm>
          <a:prstGeom prst="rect">
            <a:avLst/>
          </a:prstGeom>
        </p:spPr>
        <p:txBody>
          <a:bodyPr spcFirstLastPara="1" wrap="square" lIns="0" tIns="0" rIns="0" bIns="0" anchor="t" anchorCtr="0">
            <a:noAutofit/>
          </a:bodyPr>
          <a:lstStyle/>
          <a:p>
            <a:pPr marL="342900" indent="-342900">
              <a:lnSpc>
                <a:spcPct val="180000"/>
              </a:lnSpc>
              <a:buClr>
                <a:srgbClr val="000000"/>
              </a:buClr>
              <a:buFont typeface="Arial"/>
              <a:buChar char="•"/>
            </a:pPr>
            <a:r>
              <a:rPr lang="en-US" sz="1200" b="1" dirty="0">
                <a:solidFill>
                  <a:srgbClr val="002060"/>
                </a:solidFill>
                <a:latin typeface="Arial"/>
                <a:cs typeface="Arial"/>
                <a:sym typeface="Arial"/>
              </a:rPr>
              <a:t>Tools and Software’s used :- Editor Used: Visual Studio Code ∞ Operating System: Windows 10 ∞ Browser: - Chrome ∞ Documentation: - MS Word .</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Technologies used :-  Languages: HTML, CSS, JavaScript.</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Runtime: - Node Js. </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Non-RDBMS: MongoDB .</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Library/Framework: Express, Mongoose, Bootstrap.</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Services Used :- Cloud Foundry.</a:t>
            </a:r>
          </a:p>
          <a:p>
            <a:pPr marL="0" lvl="0" indent="0" algn="l" rtl="0">
              <a:spcBef>
                <a:spcPts val="0"/>
              </a:spcBef>
              <a:spcAft>
                <a:spcPts val="600"/>
              </a:spcAft>
              <a:buNone/>
            </a:pPr>
            <a:endParaRPr dirty="0">
              <a:solidFill>
                <a:srgbClr val="002060"/>
              </a:solidFill>
            </a:endParaRPr>
          </a:p>
        </p:txBody>
      </p:sp>
      <p:sp>
        <p:nvSpPr>
          <p:cNvPr id="223" name="Google Shape;223;p18"/>
          <p:cNvSpPr/>
          <p:nvPr/>
        </p:nvSpPr>
        <p:spPr>
          <a:xfrm>
            <a:off x="1773238" y="1507311"/>
            <a:ext cx="209707" cy="2002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18"/>
          <p:cNvGrpSpPr/>
          <p:nvPr/>
        </p:nvGrpSpPr>
        <p:grpSpPr>
          <a:xfrm>
            <a:off x="1970123" y="1707671"/>
            <a:ext cx="1366885" cy="1367255"/>
            <a:chOff x="6654650" y="3665275"/>
            <a:chExt cx="409100" cy="409125"/>
          </a:xfrm>
        </p:grpSpPr>
        <p:sp>
          <p:nvSpPr>
            <p:cNvPr id="225" name="Google Shape;225;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8"/>
          <p:cNvGrpSpPr/>
          <p:nvPr/>
        </p:nvGrpSpPr>
        <p:grpSpPr>
          <a:xfrm rot="1056946">
            <a:off x="652772" y="2782964"/>
            <a:ext cx="903058" cy="903222"/>
            <a:chOff x="570875" y="4322250"/>
            <a:chExt cx="443300" cy="443325"/>
          </a:xfrm>
        </p:grpSpPr>
        <p:sp>
          <p:nvSpPr>
            <p:cNvPr id="228" name="Google Shape;228;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18"/>
          <p:cNvSpPr/>
          <p:nvPr/>
        </p:nvSpPr>
        <p:spPr>
          <a:xfrm rot="2466681">
            <a:off x="754394" y="1972684"/>
            <a:ext cx="443305" cy="42328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rot="-1609413">
            <a:off x="1402695" y="2239009"/>
            <a:ext cx="318993" cy="30458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rot="2926282">
            <a:off x="3336969" y="2480318"/>
            <a:ext cx="238914" cy="22812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rot="-1609859">
            <a:off x="2342810" y="952123"/>
            <a:ext cx="215236" cy="2055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8" name="Google Shape;216;p17">
            <a:extLst>
              <a:ext uri="{FF2B5EF4-FFF2-40B4-BE49-F238E27FC236}">
                <a16:creationId xmlns:a16="http://schemas.microsoft.com/office/drawing/2014/main" id="{153452C1-D6D6-4DD2-9FDA-B648B68DCE15}"/>
              </a:ext>
            </a:extLst>
          </p:cNvPr>
          <p:cNvSpPr txBox="1">
            <a:spLocks noGrp="1"/>
          </p:cNvSpPr>
          <p:nvPr>
            <p:ph type="ctrTitle" idx="4294967295"/>
          </p:nvPr>
        </p:nvSpPr>
        <p:spPr>
          <a:xfrm>
            <a:off x="5648583" y="307506"/>
            <a:ext cx="3252973" cy="887643"/>
          </a:xfrm>
          <a:prstGeom prst="rect">
            <a:avLst/>
          </a:prstGeom>
          <a:noFill/>
          <a:ln>
            <a:noFill/>
          </a:ln>
          <a:effectLst>
            <a:outerShdw blurRad="114300" dist="38100" dir="5400000" algn="bl" rotWithShape="0">
              <a:schemeClr val="accent6">
                <a:alpha val="23000"/>
              </a:schemeClr>
            </a:outerShdw>
          </a:effectLst>
        </p:spPr>
        <p:txBody>
          <a:bodyPr spcFirstLastPara="1" wrap="square" lIns="91425" tIns="91425" rIns="91425" bIns="91425" anchor="ctr" anchorCtr="0">
            <a:noAutofit/>
          </a:bodyPr>
          <a:lstStyle/>
          <a:p>
            <a:pPr algn="ctr">
              <a:spcBef>
                <a:spcPct val="0"/>
              </a:spcBef>
              <a:buClr>
                <a:schemeClr val="lt1"/>
              </a:buClr>
              <a:buSzPts val="5400"/>
            </a:pPr>
            <a:r>
              <a:rPr lang="en-US" sz="24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Project Category</a:t>
            </a:r>
          </a:p>
        </p:txBody>
      </p:sp>
      <p:sp>
        <p:nvSpPr>
          <p:cNvPr id="19" name="Rectangle 18">
            <a:extLst>
              <a:ext uri="{FF2B5EF4-FFF2-40B4-BE49-F238E27FC236}">
                <a16:creationId xmlns:a16="http://schemas.microsoft.com/office/drawing/2014/main" id="{3C518ED2-1C9A-41ED-90B2-DF42FBFDE461}"/>
              </a:ext>
            </a:extLst>
          </p:cNvPr>
          <p:cNvSpPr/>
          <p:nvPr/>
        </p:nvSpPr>
        <p:spPr>
          <a:xfrm>
            <a:off x="6947636" y="4816999"/>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48F6AB-6354-48EF-9209-DF5CD6196D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4" name="TextBox 3">
            <a:extLst>
              <a:ext uri="{FF2B5EF4-FFF2-40B4-BE49-F238E27FC236}">
                <a16:creationId xmlns:a16="http://schemas.microsoft.com/office/drawing/2014/main" id="{001B98F0-609E-4B47-9B0D-369B63E93913}"/>
              </a:ext>
            </a:extLst>
          </p:cNvPr>
          <p:cNvSpPr txBox="1"/>
          <p:nvPr/>
        </p:nvSpPr>
        <p:spPr>
          <a:xfrm>
            <a:off x="2737884" y="696716"/>
            <a:ext cx="4731488" cy="428772"/>
          </a:xfrm>
          <a:prstGeom prst="rect">
            <a:avLst/>
          </a:prstGeom>
          <a:noFill/>
        </p:spPr>
        <p:txBody>
          <a:bodyPr wrap="square">
            <a:spAutoFit/>
          </a:bodyPr>
          <a:lstStyle/>
          <a:p>
            <a:pPr algn="ctr">
              <a:lnSpc>
                <a:spcPct val="90000"/>
              </a:lnSpc>
              <a:spcBef>
                <a:spcPct val="0"/>
              </a:spcBef>
              <a:buClr>
                <a:schemeClr val="lt1"/>
              </a:buClr>
              <a:buSzPts val="5400"/>
            </a:pPr>
            <a:r>
              <a:rPr lang="en-US" sz="24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sym typeface="IBM Plex Serif"/>
              </a:rPr>
              <a:t>What is Node JS ?</a:t>
            </a:r>
          </a:p>
        </p:txBody>
      </p:sp>
      <p:sp>
        <p:nvSpPr>
          <p:cNvPr id="5" name="TextBox 4">
            <a:extLst>
              <a:ext uri="{FF2B5EF4-FFF2-40B4-BE49-F238E27FC236}">
                <a16:creationId xmlns:a16="http://schemas.microsoft.com/office/drawing/2014/main" id="{E071945B-FF8A-45F9-93B4-5BB07864FC45}"/>
              </a:ext>
            </a:extLst>
          </p:cNvPr>
          <p:cNvSpPr txBox="1"/>
          <p:nvPr/>
        </p:nvSpPr>
        <p:spPr>
          <a:xfrm>
            <a:off x="2033896" y="1499514"/>
            <a:ext cx="4587948" cy="2890022"/>
          </a:xfrm>
          <a:prstGeom prst="rect">
            <a:avLst/>
          </a:prstGeom>
          <a:noFill/>
        </p:spPr>
        <p:txBody>
          <a:bodyPr wrap="square">
            <a:spAutoFit/>
          </a:bodyPr>
          <a:lstStyle/>
          <a:p>
            <a:pPr marL="342900" indent="-342900">
              <a:lnSpc>
                <a:spcPct val="180000"/>
              </a:lnSpc>
              <a:spcBef>
                <a:spcPct val="20000"/>
              </a:spcBef>
              <a:buFont typeface="Arial" pitchFamily="34" charset="0"/>
              <a:buChar char="•"/>
            </a:pPr>
            <a:r>
              <a:rPr lang="en-US" sz="1300" b="1" dirty="0">
                <a:solidFill>
                  <a:srgbClr val="002060"/>
                </a:solidFill>
              </a:rPr>
              <a:t>Node.js is an open-source, cross-platform, back-end JavaScript runtime environment that runs on the V8 engine and executes JavaScript code outside a web browser. Node.js runs on various platforms (Windows, Linux, Unix, Mac OS X, etc.) and also Node.js runs single-threaded, non-blocking, asynchronously programming, which is very memory efficient.</a:t>
            </a:r>
          </a:p>
          <a:p>
            <a:endParaRPr lang="en-US" dirty="0"/>
          </a:p>
        </p:txBody>
      </p:sp>
      <p:pic>
        <p:nvPicPr>
          <p:cNvPr id="6" name="Picture 5">
            <a:extLst>
              <a:ext uri="{FF2B5EF4-FFF2-40B4-BE49-F238E27FC236}">
                <a16:creationId xmlns:a16="http://schemas.microsoft.com/office/drawing/2014/main" id="{776FFE9E-ACF0-488C-88C2-1E4C4333E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810" y="1505738"/>
            <a:ext cx="3017123" cy="3055629"/>
          </a:xfrm>
          <a:prstGeom prst="rect">
            <a:avLst/>
          </a:prstGeom>
        </p:spPr>
      </p:pic>
      <p:sp>
        <p:nvSpPr>
          <p:cNvPr id="7" name="Rectangle 6">
            <a:extLst>
              <a:ext uri="{FF2B5EF4-FFF2-40B4-BE49-F238E27FC236}">
                <a16:creationId xmlns:a16="http://schemas.microsoft.com/office/drawing/2014/main" id="{246FB81A-F084-4F94-A20F-9073879577E6}"/>
              </a:ext>
            </a:extLst>
          </p:cNvPr>
          <p:cNvSpPr/>
          <p:nvPr/>
        </p:nvSpPr>
        <p:spPr>
          <a:xfrm>
            <a:off x="6915738" y="4816999"/>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extLst>
      <p:ext uri="{BB962C8B-B14F-4D97-AF65-F5344CB8AC3E}">
        <p14:creationId xmlns:p14="http://schemas.microsoft.com/office/powerpoint/2010/main" val="3760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0"/>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9" name="TextBox 8">
            <a:extLst>
              <a:ext uri="{FF2B5EF4-FFF2-40B4-BE49-F238E27FC236}">
                <a16:creationId xmlns:a16="http://schemas.microsoft.com/office/drawing/2014/main" id="{98BFF10D-1460-4B73-9D75-4AC43A725000}"/>
              </a:ext>
            </a:extLst>
          </p:cNvPr>
          <p:cNvSpPr txBox="1"/>
          <p:nvPr/>
        </p:nvSpPr>
        <p:spPr>
          <a:xfrm>
            <a:off x="2535865" y="778450"/>
            <a:ext cx="4731488" cy="428772"/>
          </a:xfrm>
          <a:prstGeom prst="rect">
            <a:avLst/>
          </a:prstGeom>
          <a:noFill/>
        </p:spPr>
        <p:txBody>
          <a:bodyPr wrap="square">
            <a:spAutoFit/>
          </a:bodyPr>
          <a:lstStyle/>
          <a:p>
            <a:pPr algn="ctr">
              <a:lnSpc>
                <a:spcPct val="90000"/>
              </a:lnSpc>
              <a:spcBef>
                <a:spcPct val="0"/>
              </a:spcBef>
              <a:buClr>
                <a:schemeClr val="lt1"/>
              </a:buClr>
              <a:buSzPts val="5400"/>
            </a:pPr>
            <a:r>
              <a:rPr lang="en-US" sz="24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What is Express JS ?</a:t>
            </a:r>
          </a:p>
        </p:txBody>
      </p:sp>
      <p:sp>
        <p:nvSpPr>
          <p:cNvPr id="12" name="Text Placeholder 5">
            <a:extLst>
              <a:ext uri="{FF2B5EF4-FFF2-40B4-BE49-F238E27FC236}">
                <a16:creationId xmlns:a16="http://schemas.microsoft.com/office/drawing/2014/main" id="{636DA77E-5CD8-44AB-967A-AEBDB8C70325}"/>
              </a:ext>
            </a:extLst>
          </p:cNvPr>
          <p:cNvSpPr>
            <a:spLocks noGrp="1"/>
          </p:cNvSpPr>
          <p:nvPr>
            <p:ph type="body" idx="1"/>
          </p:nvPr>
        </p:nvSpPr>
        <p:spPr>
          <a:xfrm>
            <a:off x="2455905" y="1346862"/>
            <a:ext cx="5464200" cy="2858700"/>
          </a:xfrm>
        </p:spPr>
        <p:txBody>
          <a:bodyPr/>
          <a:lstStyle/>
          <a:p>
            <a:pPr marL="342900" indent="-342900">
              <a:lnSpc>
                <a:spcPct val="180000"/>
              </a:lnSpc>
              <a:spcBef>
                <a:spcPct val="20000"/>
              </a:spcBef>
              <a:buClr>
                <a:srgbClr val="000000"/>
              </a:buClr>
              <a:buFont typeface="Arial" pitchFamily="34" charset="0"/>
              <a:buChar char="•"/>
            </a:pPr>
            <a:r>
              <a:rPr lang="en-US" sz="1300" b="1" dirty="0">
                <a:solidFill>
                  <a:srgbClr val="002060"/>
                </a:solidFill>
                <a:latin typeface="Arial"/>
                <a:cs typeface="Arial"/>
                <a:sym typeface="Arial"/>
              </a:rPr>
              <a:t>Express.js is a modular web framework for Node.js. It is used for easier creation of web applications and services.Express.js simplifies development and makes it easier to write secure, modular and fast applications.</a:t>
            </a:r>
          </a:p>
        </p:txBody>
      </p:sp>
      <p:pic>
        <p:nvPicPr>
          <p:cNvPr id="13" name="Picture 12">
            <a:extLst>
              <a:ext uri="{FF2B5EF4-FFF2-40B4-BE49-F238E27FC236}">
                <a16:creationId xmlns:a16="http://schemas.microsoft.com/office/drawing/2014/main" id="{B9ECB7B8-0CBE-4BBD-815D-4ED0E93C0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278" y="2483683"/>
            <a:ext cx="3572540" cy="2234921"/>
          </a:xfrm>
          <a:prstGeom prst="rect">
            <a:avLst/>
          </a:prstGeom>
        </p:spPr>
      </p:pic>
      <p:sp>
        <p:nvSpPr>
          <p:cNvPr id="6" name="Rectangle 5">
            <a:extLst>
              <a:ext uri="{FF2B5EF4-FFF2-40B4-BE49-F238E27FC236}">
                <a16:creationId xmlns:a16="http://schemas.microsoft.com/office/drawing/2014/main" id="{2C674C06-0082-40CE-A30E-5989CF8A9496}"/>
              </a:ext>
            </a:extLst>
          </p:cNvPr>
          <p:cNvSpPr/>
          <p:nvPr/>
        </p:nvSpPr>
        <p:spPr>
          <a:xfrm>
            <a:off x="6894473" y="4838090"/>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21"/>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6" name="Title 1">
            <a:extLst>
              <a:ext uri="{FF2B5EF4-FFF2-40B4-BE49-F238E27FC236}">
                <a16:creationId xmlns:a16="http://schemas.microsoft.com/office/drawing/2014/main" id="{FBDA564B-796B-485E-9AFF-1FD84B852A7D}"/>
              </a:ext>
            </a:extLst>
          </p:cNvPr>
          <p:cNvSpPr>
            <a:spLocks noGrp="1"/>
          </p:cNvSpPr>
          <p:nvPr>
            <p:ph type="title"/>
          </p:nvPr>
        </p:nvSpPr>
        <p:spPr>
          <a:xfrm>
            <a:off x="3771335" y="542259"/>
            <a:ext cx="3458804" cy="669851"/>
          </a:xfrm>
        </p:spPr>
        <p:txBody>
          <a:bodyPr/>
          <a:lstStyle/>
          <a:p>
            <a:pPr algn="ctr"/>
            <a:r>
              <a:rPr lang="en-US" sz="2400" b="1" i="1" dirty="0">
                <a:solidFill>
                  <a:srgbClr val="0070C0"/>
                </a:solidFill>
                <a:effectLst>
                  <a:outerShdw blurRad="76200" dist="38100" dir="3000000" algn="ctr" rotWithShape="0">
                    <a:schemeClr val="tx1">
                      <a:alpha val="41000"/>
                    </a:schemeClr>
                  </a:outerShdw>
                </a:effectLst>
                <a:latin typeface="Bell MT" panose="02020503060305020303" pitchFamily="18" charset="0"/>
              </a:rPr>
              <a:t>What Is MongoDB ?</a:t>
            </a:r>
          </a:p>
        </p:txBody>
      </p:sp>
      <p:sp>
        <p:nvSpPr>
          <p:cNvPr id="17" name="Content Placeholder 2">
            <a:extLst>
              <a:ext uri="{FF2B5EF4-FFF2-40B4-BE49-F238E27FC236}">
                <a16:creationId xmlns:a16="http://schemas.microsoft.com/office/drawing/2014/main" id="{12A4A622-F55A-4944-A8EC-3A3AF3DE67D4}"/>
              </a:ext>
            </a:extLst>
          </p:cNvPr>
          <p:cNvSpPr txBox="1">
            <a:spLocks/>
          </p:cNvSpPr>
          <p:nvPr/>
        </p:nvSpPr>
        <p:spPr>
          <a:xfrm>
            <a:off x="2096285" y="1575232"/>
            <a:ext cx="4038600" cy="3394472"/>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1"/>
              </a:buClr>
              <a:buSzPts val="2000"/>
              <a:buFont typeface="IBM Plex Sans"/>
              <a:buChar char="▸"/>
              <a:defRPr sz="2000" b="0" i="0" u="none" strike="noStrike" cap="none">
                <a:solidFill>
                  <a:schemeClr val="dk1"/>
                </a:solidFill>
                <a:latin typeface="IBM Plex Sans"/>
                <a:ea typeface="IBM Plex Sans"/>
                <a:cs typeface="IBM Plex Sans"/>
                <a:sym typeface="IBM Plex Sans"/>
              </a:defRPr>
            </a:lvl1pPr>
            <a:lvl2pPr marL="914400" marR="0" lvl="1" indent="-355600" algn="l" rtl="0">
              <a:lnSpc>
                <a:spcPct val="100000"/>
              </a:lnSpc>
              <a:spcBef>
                <a:spcPts val="600"/>
              </a:spcBef>
              <a:spcAft>
                <a:spcPts val="0"/>
              </a:spcAft>
              <a:buClr>
                <a:schemeClr val="accent1"/>
              </a:buClr>
              <a:buSzPts val="2000"/>
              <a:buFont typeface="IBM Plex Sans"/>
              <a:buChar char="▹"/>
              <a:defRPr sz="2000" b="0" i="0" u="none" strike="noStrike" cap="none">
                <a:solidFill>
                  <a:schemeClr val="dk1"/>
                </a:solidFill>
                <a:latin typeface="IBM Plex Sans"/>
                <a:ea typeface="IBM Plex Sans"/>
                <a:cs typeface="IBM Plex Sans"/>
                <a:sym typeface="IBM Plex Sans"/>
              </a:defRPr>
            </a:lvl2pPr>
            <a:lvl3pPr marL="1371600" marR="0" lvl="2"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3pPr>
            <a:lvl4pPr marL="1828800" marR="0" lvl="3"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4pPr>
            <a:lvl5pPr marL="2286000" marR="0" lvl="4"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5pPr>
            <a:lvl6pPr marL="2743200" marR="0" lvl="5"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6pPr>
            <a:lvl7pPr marL="3200400" marR="0" lvl="6"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7pPr>
            <a:lvl8pPr marL="3657600" marR="0" lvl="7"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8pPr>
            <a:lvl9pPr marL="4114800" marR="0" lvl="8" indent="-355600" algn="l" rtl="0">
              <a:lnSpc>
                <a:spcPct val="100000"/>
              </a:lnSpc>
              <a:spcBef>
                <a:spcPts val="600"/>
              </a:spcBef>
              <a:spcAft>
                <a:spcPts val="60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9pPr>
          </a:lstStyle>
          <a:p>
            <a:pPr>
              <a:lnSpc>
                <a:spcPct val="180000"/>
              </a:lnSpc>
            </a:pPr>
            <a:r>
              <a:rPr lang="en-US" sz="1300" b="1" dirty="0">
                <a:solidFill>
                  <a:srgbClr val="002060"/>
                </a:solidFill>
              </a:rPr>
              <a:t>MongoDB is an object-oriented, simple, dynamic, and scalable NoSQL database. It is based on the NoSQL document store model. The data objects are stored as separate documents inside a collection — instead of storing the data into the columns and rows of a traditional relational database.</a:t>
            </a:r>
          </a:p>
        </p:txBody>
      </p:sp>
      <p:pic>
        <p:nvPicPr>
          <p:cNvPr id="18" name="Content Placeholder 7">
            <a:extLst>
              <a:ext uri="{FF2B5EF4-FFF2-40B4-BE49-F238E27FC236}">
                <a16:creationId xmlns:a16="http://schemas.microsoft.com/office/drawing/2014/main" id="{6516C772-66A2-479B-B9D1-DFF50A2EC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2106" y="1575232"/>
            <a:ext cx="3071894" cy="3394075"/>
          </a:xfrm>
          <a:prstGeom prst="rect">
            <a:avLst/>
          </a:prstGeom>
          <a:noFill/>
          <a:ln>
            <a:noFill/>
          </a:ln>
        </p:spPr>
      </p:pic>
      <p:sp>
        <p:nvSpPr>
          <p:cNvPr id="6" name="Rectangle 5">
            <a:extLst>
              <a:ext uri="{FF2B5EF4-FFF2-40B4-BE49-F238E27FC236}">
                <a16:creationId xmlns:a16="http://schemas.microsoft.com/office/drawing/2014/main" id="{544F0A1F-F8D3-43AD-9C79-449C8B8269C8}"/>
              </a:ext>
            </a:extLst>
          </p:cNvPr>
          <p:cNvSpPr/>
          <p:nvPr/>
        </p:nvSpPr>
        <p:spPr>
          <a:xfrm>
            <a:off x="6873208" y="4816602"/>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D08A07-9D3F-4337-AC32-3A4434F0552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4" name="Title 1">
            <a:extLst>
              <a:ext uri="{FF2B5EF4-FFF2-40B4-BE49-F238E27FC236}">
                <a16:creationId xmlns:a16="http://schemas.microsoft.com/office/drawing/2014/main" id="{74AEF4AB-9F66-4F3A-80B3-CB67494C520B}"/>
              </a:ext>
            </a:extLst>
          </p:cNvPr>
          <p:cNvSpPr>
            <a:spLocks noGrp="1"/>
          </p:cNvSpPr>
          <p:nvPr>
            <p:ph type="title"/>
          </p:nvPr>
        </p:nvSpPr>
        <p:spPr>
          <a:xfrm>
            <a:off x="2739540" y="433880"/>
            <a:ext cx="5955495" cy="572644"/>
          </a:xfrm>
        </p:spPr>
        <p:txBody>
          <a:bodyPr>
            <a:normAutofit/>
          </a:bodyPr>
          <a:lstStyle/>
          <a:p>
            <a:pPr algn="ctr"/>
            <a:r>
              <a:rPr lang="en-US" sz="2400" i="1" dirty="0">
                <a:solidFill>
                  <a:srgbClr val="0070C0"/>
                </a:solidFill>
                <a:effectLst>
                  <a:outerShdw blurRad="76200" dist="38100" dir="3000000" algn="ctr" rotWithShape="0">
                    <a:schemeClr val="tx1">
                      <a:alpha val="41000"/>
                    </a:schemeClr>
                  </a:outerShdw>
                </a:effectLst>
                <a:latin typeface="Bell MT" panose="02020503060305020303" pitchFamily="18" charset="0"/>
              </a:rPr>
              <a:t>What is Cloud Foundry ?</a:t>
            </a:r>
          </a:p>
        </p:txBody>
      </p:sp>
      <p:sp>
        <p:nvSpPr>
          <p:cNvPr id="5" name="Content Placeholder 2">
            <a:extLst>
              <a:ext uri="{FF2B5EF4-FFF2-40B4-BE49-F238E27FC236}">
                <a16:creationId xmlns:a16="http://schemas.microsoft.com/office/drawing/2014/main" id="{B3CD0568-EBE1-46EE-880C-B83DF7698482}"/>
              </a:ext>
            </a:extLst>
          </p:cNvPr>
          <p:cNvSpPr txBox="1">
            <a:spLocks/>
          </p:cNvSpPr>
          <p:nvPr/>
        </p:nvSpPr>
        <p:spPr>
          <a:xfrm>
            <a:off x="2242744" y="1286994"/>
            <a:ext cx="5955495" cy="351106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80000"/>
              </a:lnSpc>
            </a:pPr>
            <a:r>
              <a:rPr lang="en-US" sz="1300" b="1" dirty="0"/>
              <a:t> </a:t>
            </a:r>
            <a:r>
              <a:rPr lang="en-US" sz="1300" b="1" dirty="0">
                <a:solidFill>
                  <a:srgbClr val="002060"/>
                </a:solidFill>
                <a:latin typeface="IBM Plex Sans"/>
                <a:sym typeface="IBM Plex Sans"/>
              </a:rPr>
              <a:t>I am using IBM Cloud Foundry for deploying with some easy few clicks and securing, high scalability web application using simple web console method. Our web app required CD/CI integration, so IBM Cloud Foundry helped us to have user-friendly PaaS. It helped us to manage our staging and production process, this helped us to focus more towards development instead of managing deployments. Overall IBM Cloud Foundry helped us to improve the performance of Web application.</a:t>
            </a:r>
          </a:p>
        </p:txBody>
      </p:sp>
      <p:pic>
        <p:nvPicPr>
          <p:cNvPr id="6" name="Picture 5">
            <a:extLst>
              <a:ext uri="{FF2B5EF4-FFF2-40B4-BE49-F238E27FC236}">
                <a16:creationId xmlns:a16="http://schemas.microsoft.com/office/drawing/2014/main" id="{EA3F47B8-E81F-4BBE-B918-06C619101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80" y="3109456"/>
            <a:ext cx="3054100" cy="1860248"/>
          </a:xfrm>
          <a:prstGeom prst="rect">
            <a:avLst/>
          </a:prstGeom>
        </p:spPr>
      </p:pic>
      <p:sp>
        <p:nvSpPr>
          <p:cNvPr id="7" name="Rectangle 6">
            <a:extLst>
              <a:ext uri="{FF2B5EF4-FFF2-40B4-BE49-F238E27FC236}">
                <a16:creationId xmlns:a16="http://schemas.microsoft.com/office/drawing/2014/main" id="{EB28A7DA-7460-439E-9682-56C27AEE1CC1}"/>
              </a:ext>
            </a:extLst>
          </p:cNvPr>
          <p:cNvSpPr/>
          <p:nvPr/>
        </p:nvSpPr>
        <p:spPr>
          <a:xfrm>
            <a:off x="6814807" y="4844154"/>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extLst>
      <p:ext uri="{BB962C8B-B14F-4D97-AF65-F5344CB8AC3E}">
        <p14:creationId xmlns:p14="http://schemas.microsoft.com/office/powerpoint/2010/main" val="175616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14" name="TextBox 13">
            <a:extLst>
              <a:ext uri="{FF2B5EF4-FFF2-40B4-BE49-F238E27FC236}">
                <a16:creationId xmlns:a16="http://schemas.microsoft.com/office/drawing/2014/main" id="{A4803C04-5154-4922-A742-C85A22D73668}"/>
              </a:ext>
            </a:extLst>
          </p:cNvPr>
          <p:cNvSpPr txBox="1"/>
          <p:nvPr/>
        </p:nvSpPr>
        <p:spPr>
          <a:xfrm>
            <a:off x="3034680" y="590567"/>
            <a:ext cx="4731488" cy="640175"/>
          </a:xfrm>
          <a:prstGeom prst="rect">
            <a:avLst/>
          </a:prstGeom>
          <a:noFill/>
        </p:spPr>
        <p:txBody>
          <a:bodyPr wrap="square">
            <a:spAutoFit/>
          </a:bodyPr>
          <a:lstStyle/>
          <a:p>
            <a:pPr algn="ctr">
              <a:lnSpc>
                <a:spcPct val="90000"/>
              </a:lnSpc>
              <a:buClr>
                <a:schemeClr val="accent1"/>
              </a:buClr>
              <a:buSzPts val="4200"/>
            </a:pPr>
            <a:r>
              <a:rPr lang="en-US" sz="2400" b="1" i="1" dirty="0">
                <a:solidFill>
                  <a:schemeClr val="accent1"/>
                </a:solidFill>
                <a:effectLst>
                  <a:outerShdw blurRad="76200" dist="38100" dir="3000000" algn="ctr" rotWithShape="0">
                    <a:schemeClr val="tx1">
                      <a:alpha val="41000"/>
                    </a:schemeClr>
                  </a:outerShdw>
                </a:effectLst>
                <a:latin typeface="Bell MT" panose="02020503060305020303" pitchFamily="18" charset="0"/>
                <a:sym typeface="IBM Plex Serif"/>
              </a:rPr>
              <a:t>Sequence Diagram</a:t>
            </a:r>
          </a:p>
          <a:p>
            <a:endParaRPr lang="en-US" sz="1400" b="1" i="1" dirty="0">
              <a:effectLst>
                <a:outerShdw blurRad="76200" dist="38100" dir="3000000" algn="ctr" rotWithShape="0">
                  <a:schemeClr val="tx1">
                    <a:alpha val="41000"/>
                  </a:schemeClr>
                </a:outerShdw>
              </a:effectLst>
              <a:latin typeface="Bell MT" panose="02020503060305020303" pitchFamily="18" charset="0"/>
            </a:endParaRPr>
          </a:p>
        </p:txBody>
      </p:sp>
      <p:sp>
        <p:nvSpPr>
          <p:cNvPr id="16" name="Rectangle 15">
            <a:extLst>
              <a:ext uri="{FF2B5EF4-FFF2-40B4-BE49-F238E27FC236}">
                <a16:creationId xmlns:a16="http://schemas.microsoft.com/office/drawing/2014/main" id="{A23BF9C9-0554-49B7-BB50-B4BB337F49B6}"/>
              </a:ext>
            </a:extLst>
          </p:cNvPr>
          <p:cNvSpPr/>
          <p:nvPr/>
        </p:nvSpPr>
        <p:spPr>
          <a:xfrm>
            <a:off x="2509379" y="1903227"/>
            <a:ext cx="305410" cy="31117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161A697-1A09-450E-B1AE-E5B4BECCA9B6}"/>
              </a:ext>
            </a:extLst>
          </p:cNvPr>
          <p:cNvCxnSpPr>
            <a:cxnSpLocks/>
          </p:cNvCxnSpPr>
          <p:nvPr/>
        </p:nvCxnSpPr>
        <p:spPr>
          <a:xfrm>
            <a:off x="2804440" y="2419046"/>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0F0DF34-2EA8-4998-8D44-409968EEB264}"/>
              </a:ext>
            </a:extLst>
          </p:cNvPr>
          <p:cNvSpPr/>
          <p:nvPr/>
        </p:nvSpPr>
        <p:spPr>
          <a:xfrm>
            <a:off x="2902555" y="2027406"/>
            <a:ext cx="2290575" cy="2389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Open Web Application</a:t>
            </a:r>
          </a:p>
        </p:txBody>
      </p:sp>
      <p:sp>
        <p:nvSpPr>
          <p:cNvPr id="19" name="Isosceles Triangle 18">
            <a:extLst>
              <a:ext uri="{FF2B5EF4-FFF2-40B4-BE49-F238E27FC236}">
                <a16:creationId xmlns:a16="http://schemas.microsoft.com/office/drawing/2014/main" id="{208D9FBF-87C4-4504-B08E-F9D7FBE4D972}"/>
              </a:ext>
            </a:extLst>
          </p:cNvPr>
          <p:cNvSpPr/>
          <p:nvPr/>
        </p:nvSpPr>
        <p:spPr>
          <a:xfrm rot="5400000">
            <a:off x="5171369" y="2342696"/>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0B2BA22-FDE6-4E2C-93AA-B45251C732A7}"/>
              </a:ext>
            </a:extLst>
          </p:cNvPr>
          <p:cNvSpPr/>
          <p:nvPr/>
        </p:nvSpPr>
        <p:spPr>
          <a:xfrm>
            <a:off x="5415569" y="1945484"/>
            <a:ext cx="305410" cy="30695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78F1D1E-961E-4586-8FF5-CBEA863A8395}"/>
              </a:ext>
            </a:extLst>
          </p:cNvPr>
          <p:cNvSpPr/>
          <p:nvPr/>
        </p:nvSpPr>
        <p:spPr>
          <a:xfrm>
            <a:off x="5905635" y="2036357"/>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Enter Login Credentials</a:t>
            </a:r>
          </a:p>
        </p:txBody>
      </p:sp>
      <p:cxnSp>
        <p:nvCxnSpPr>
          <p:cNvPr id="22" name="Straight Connector 21">
            <a:extLst>
              <a:ext uri="{FF2B5EF4-FFF2-40B4-BE49-F238E27FC236}">
                <a16:creationId xmlns:a16="http://schemas.microsoft.com/office/drawing/2014/main" id="{EFEC6F95-44EB-451F-8D40-9E57B122017E}"/>
              </a:ext>
            </a:extLst>
          </p:cNvPr>
          <p:cNvCxnSpPr>
            <a:cxnSpLocks/>
            <a:endCxn id="23" idx="3"/>
          </p:cNvCxnSpPr>
          <p:nvPr/>
        </p:nvCxnSpPr>
        <p:spPr>
          <a:xfrm>
            <a:off x="5756743" y="2437525"/>
            <a:ext cx="2564735" cy="9706"/>
          </a:xfrm>
          <a:prstGeom prst="line">
            <a:avLst/>
          </a:prstGeom>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88A91623-24E7-47D0-B819-30EE7276486C}"/>
              </a:ext>
            </a:extLst>
          </p:cNvPr>
          <p:cNvSpPr/>
          <p:nvPr/>
        </p:nvSpPr>
        <p:spPr>
          <a:xfrm rot="5400000">
            <a:off x="8245125" y="2370880"/>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8D8929E-EDE4-4E24-BEF9-EB4F0C091FCC}"/>
              </a:ext>
            </a:extLst>
          </p:cNvPr>
          <p:cNvCxnSpPr>
            <a:cxnSpLocks/>
            <a:stCxn id="25" idx="0"/>
          </p:cNvCxnSpPr>
          <p:nvPr/>
        </p:nvCxnSpPr>
        <p:spPr>
          <a:xfrm flipV="1">
            <a:off x="5880179" y="2973628"/>
            <a:ext cx="2446767" cy="10424"/>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480D10C5-8CF6-44C2-B3F8-950128FEEBA1}"/>
              </a:ext>
            </a:extLst>
          </p:cNvPr>
          <p:cNvSpPr/>
          <p:nvPr/>
        </p:nvSpPr>
        <p:spPr>
          <a:xfrm rot="5400000">
            <a:off x="5651124" y="2907701"/>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46E1D53-D7FE-4721-817A-44A8DF6E89B2}"/>
              </a:ext>
            </a:extLst>
          </p:cNvPr>
          <p:cNvSpPr/>
          <p:nvPr/>
        </p:nvSpPr>
        <p:spPr>
          <a:xfrm>
            <a:off x="5973141" y="2572460"/>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Logged in Successfully</a:t>
            </a:r>
          </a:p>
        </p:txBody>
      </p:sp>
      <p:sp>
        <p:nvSpPr>
          <p:cNvPr id="27" name="Rectangle 26">
            <a:extLst>
              <a:ext uri="{FF2B5EF4-FFF2-40B4-BE49-F238E27FC236}">
                <a16:creationId xmlns:a16="http://schemas.microsoft.com/office/drawing/2014/main" id="{B200610C-E823-4327-8F38-815D7CFB501D}"/>
              </a:ext>
            </a:extLst>
          </p:cNvPr>
          <p:cNvSpPr/>
          <p:nvPr/>
        </p:nvSpPr>
        <p:spPr>
          <a:xfrm>
            <a:off x="2902556" y="3258914"/>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Select Required Fields</a:t>
            </a:r>
          </a:p>
        </p:txBody>
      </p:sp>
      <p:cxnSp>
        <p:nvCxnSpPr>
          <p:cNvPr id="28" name="Straight Connector 27">
            <a:extLst>
              <a:ext uri="{FF2B5EF4-FFF2-40B4-BE49-F238E27FC236}">
                <a16:creationId xmlns:a16="http://schemas.microsoft.com/office/drawing/2014/main" id="{3FAFE30C-6F98-4C42-9D32-C2B991E7DE68}"/>
              </a:ext>
            </a:extLst>
          </p:cNvPr>
          <p:cNvCxnSpPr>
            <a:cxnSpLocks/>
          </p:cNvCxnSpPr>
          <p:nvPr/>
        </p:nvCxnSpPr>
        <p:spPr>
          <a:xfrm>
            <a:off x="2819587" y="3564325"/>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9753FCE5-A7F0-4583-B5A2-8E713CB61B7C}"/>
              </a:ext>
            </a:extLst>
          </p:cNvPr>
          <p:cNvSpPr/>
          <p:nvPr/>
        </p:nvSpPr>
        <p:spPr>
          <a:xfrm rot="5400000">
            <a:off x="5210035" y="3501056"/>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D531D07-DFD7-4728-B2F2-D58BECC2D21A}"/>
              </a:ext>
            </a:extLst>
          </p:cNvPr>
          <p:cNvSpPr/>
          <p:nvPr/>
        </p:nvSpPr>
        <p:spPr>
          <a:xfrm>
            <a:off x="5982947" y="3146862"/>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Request for Required Fields</a:t>
            </a:r>
          </a:p>
        </p:txBody>
      </p:sp>
      <p:cxnSp>
        <p:nvCxnSpPr>
          <p:cNvPr id="31" name="Straight Connector 30">
            <a:extLst>
              <a:ext uri="{FF2B5EF4-FFF2-40B4-BE49-F238E27FC236}">
                <a16:creationId xmlns:a16="http://schemas.microsoft.com/office/drawing/2014/main" id="{79520DAD-032D-4DAC-B848-63B77EF1AD40}"/>
              </a:ext>
            </a:extLst>
          </p:cNvPr>
          <p:cNvCxnSpPr>
            <a:cxnSpLocks/>
          </p:cNvCxnSpPr>
          <p:nvPr/>
        </p:nvCxnSpPr>
        <p:spPr>
          <a:xfrm>
            <a:off x="5720976" y="3559975"/>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D895A5BA-A87B-4A1B-8606-BD0D68636F72}"/>
              </a:ext>
            </a:extLst>
          </p:cNvPr>
          <p:cNvSpPr/>
          <p:nvPr/>
        </p:nvSpPr>
        <p:spPr>
          <a:xfrm rot="5400000">
            <a:off x="8124308" y="3511054"/>
            <a:ext cx="299621" cy="1684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124D032-67B3-4FDC-8DBE-7FC4E39E7455}"/>
              </a:ext>
            </a:extLst>
          </p:cNvPr>
          <p:cNvSpPr/>
          <p:nvPr/>
        </p:nvSpPr>
        <p:spPr>
          <a:xfrm>
            <a:off x="5982419" y="3773028"/>
            <a:ext cx="2339059"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Required Fields Selected Success</a:t>
            </a:r>
          </a:p>
        </p:txBody>
      </p:sp>
      <p:cxnSp>
        <p:nvCxnSpPr>
          <p:cNvPr id="34" name="Straight Connector 33">
            <a:extLst>
              <a:ext uri="{FF2B5EF4-FFF2-40B4-BE49-F238E27FC236}">
                <a16:creationId xmlns:a16="http://schemas.microsoft.com/office/drawing/2014/main" id="{33DFB6AE-1795-4E2C-80B0-937810B470D7}"/>
              </a:ext>
            </a:extLst>
          </p:cNvPr>
          <p:cNvCxnSpPr>
            <a:cxnSpLocks/>
          </p:cNvCxnSpPr>
          <p:nvPr/>
        </p:nvCxnSpPr>
        <p:spPr>
          <a:xfrm>
            <a:off x="5985955" y="4217561"/>
            <a:ext cx="2287567"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26B8C0BB-1523-4845-8C92-CD9E32C844CD}"/>
              </a:ext>
            </a:extLst>
          </p:cNvPr>
          <p:cNvSpPr/>
          <p:nvPr/>
        </p:nvSpPr>
        <p:spPr>
          <a:xfrm rot="5400000">
            <a:off x="5708898" y="4112702"/>
            <a:ext cx="305408" cy="209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487BC480-3E17-429F-A5FB-3D7B55AD9D11}"/>
              </a:ext>
            </a:extLst>
          </p:cNvPr>
          <p:cNvSpPr/>
          <p:nvPr/>
        </p:nvSpPr>
        <p:spPr>
          <a:xfrm>
            <a:off x="2919462" y="3707824"/>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Display Will Display</a:t>
            </a:r>
          </a:p>
        </p:txBody>
      </p:sp>
      <p:cxnSp>
        <p:nvCxnSpPr>
          <p:cNvPr id="37" name="Straight Connector 36">
            <a:extLst>
              <a:ext uri="{FF2B5EF4-FFF2-40B4-BE49-F238E27FC236}">
                <a16:creationId xmlns:a16="http://schemas.microsoft.com/office/drawing/2014/main" id="{69D2DAC9-8BE1-4BF9-80BB-C5DEFEB90455}"/>
              </a:ext>
            </a:extLst>
          </p:cNvPr>
          <p:cNvCxnSpPr>
            <a:cxnSpLocks/>
          </p:cNvCxnSpPr>
          <p:nvPr/>
        </p:nvCxnSpPr>
        <p:spPr>
          <a:xfrm>
            <a:off x="2957145" y="4108670"/>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Isosceles Triangle 37">
            <a:extLst>
              <a:ext uri="{FF2B5EF4-FFF2-40B4-BE49-F238E27FC236}">
                <a16:creationId xmlns:a16="http://schemas.microsoft.com/office/drawing/2014/main" id="{345301B2-5603-4C54-B979-915F60766B45}"/>
              </a:ext>
            </a:extLst>
          </p:cNvPr>
          <p:cNvSpPr/>
          <p:nvPr/>
        </p:nvSpPr>
        <p:spPr>
          <a:xfrm rot="5400000">
            <a:off x="2738154" y="4021448"/>
            <a:ext cx="305408" cy="1744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888944D6-B902-4C39-8690-B17134A1FECA}"/>
              </a:ext>
            </a:extLst>
          </p:cNvPr>
          <p:cNvSpPr/>
          <p:nvPr/>
        </p:nvSpPr>
        <p:spPr>
          <a:xfrm>
            <a:off x="2944371" y="4334527"/>
            <a:ext cx="2290575" cy="3054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User can access dashboard</a:t>
            </a:r>
          </a:p>
        </p:txBody>
      </p:sp>
      <p:cxnSp>
        <p:nvCxnSpPr>
          <p:cNvPr id="40" name="Straight Connector 39">
            <a:extLst>
              <a:ext uri="{FF2B5EF4-FFF2-40B4-BE49-F238E27FC236}">
                <a16:creationId xmlns:a16="http://schemas.microsoft.com/office/drawing/2014/main" id="{91338DEB-6596-47B3-AEA5-AED8DB655605}"/>
              </a:ext>
            </a:extLst>
          </p:cNvPr>
          <p:cNvCxnSpPr>
            <a:cxnSpLocks/>
          </p:cNvCxnSpPr>
          <p:nvPr/>
        </p:nvCxnSpPr>
        <p:spPr>
          <a:xfrm>
            <a:off x="2804440" y="4709620"/>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Isosceles Triangle 40">
            <a:extLst>
              <a:ext uri="{FF2B5EF4-FFF2-40B4-BE49-F238E27FC236}">
                <a16:creationId xmlns:a16="http://schemas.microsoft.com/office/drawing/2014/main" id="{416275A7-66C4-4AE8-870D-0CFD11CE0B72}"/>
              </a:ext>
            </a:extLst>
          </p:cNvPr>
          <p:cNvSpPr/>
          <p:nvPr/>
        </p:nvSpPr>
        <p:spPr>
          <a:xfrm rot="5400000">
            <a:off x="5206617" y="4633269"/>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8F7E200-608D-4ADA-ABE1-C584BEF216F9}"/>
              </a:ext>
            </a:extLst>
          </p:cNvPr>
          <p:cNvSpPr/>
          <p:nvPr/>
        </p:nvSpPr>
        <p:spPr>
          <a:xfrm>
            <a:off x="7009121" y="480809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
        <p:nvSpPr>
          <p:cNvPr id="43" name="Rectangle 42">
            <a:extLst>
              <a:ext uri="{FF2B5EF4-FFF2-40B4-BE49-F238E27FC236}">
                <a16:creationId xmlns:a16="http://schemas.microsoft.com/office/drawing/2014/main" id="{A6C7484E-0BB8-41C7-81A1-77849D8A2E73}"/>
              </a:ext>
            </a:extLst>
          </p:cNvPr>
          <p:cNvSpPr/>
          <p:nvPr/>
        </p:nvSpPr>
        <p:spPr>
          <a:xfrm>
            <a:off x="2040915" y="1464639"/>
            <a:ext cx="7329840" cy="367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Exeter template">
  <a:themeElements>
    <a:clrScheme name="Custom 347">
      <a:dk1>
        <a:srgbClr val="3E4655"/>
      </a:dk1>
      <a:lt1>
        <a:srgbClr val="FFFFFF"/>
      </a:lt1>
      <a:dk2>
        <a:srgbClr val="746F7E"/>
      </a:dk2>
      <a:lt2>
        <a:srgbClr val="EAECF0"/>
      </a:lt2>
      <a:accent1>
        <a:srgbClr val="FFB900"/>
      </a:accent1>
      <a:accent2>
        <a:srgbClr val="F78300"/>
      </a:accent2>
      <a:accent3>
        <a:srgbClr val="D6516E"/>
      </a:accent3>
      <a:accent4>
        <a:srgbClr val="807DAF"/>
      </a:accent4>
      <a:accent5>
        <a:srgbClr val="93AECF"/>
      </a:accent5>
      <a:accent6>
        <a:srgbClr val="7E0808"/>
      </a:accent6>
      <a:hlink>
        <a:srgbClr val="38334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783</Words>
  <Application>Microsoft Office PowerPoint</Application>
  <PresentationFormat>On-screen Show (16:9)</PresentationFormat>
  <Paragraphs>100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Bell MT</vt:lpstr>
      <vt:lpstr>Bodoni MT Condensed</vt:lpstr>
      <vt:lpstr>Google Sans</vt:lpstr>
      <vt:lpstr>IBM Plex Sans</vt:lpstr>
      <vt:lpstr>IBM Plex Serif</vt:lpstr>
      <vt:lpstr>Exeter template</vt:lpstr>
      <vt:lpstr>Web Based Application Using NodeJS Express and MongoDB</vt:lpstr>
      <vt:lpstr>Presentation Flow</vt:lpstr>
      <vt:lpstr>Introduction</vt:lpstr>
      <vt:lpstr>Project Category</vt:lpstr>
      <vt:lpstr>PowerPoint Presentation</vt:lpstr>
      <vt:lpstr>PowerPoint Presentation</vt:lpstr>
      <vt:lpstr>What Is MongoDB ?</vt:lpstr>
      <vt:lpstr>What is Cloud Foundry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Using NodeJS Express and MongoDB</dc:title>
  <dc:creator>ERAM PERWEZ</dc:creator>
  <cp:lastModifiedBy>ERAM PERWEZ</cp:lastModifiedBy>
  <cp:revision>6</cp:revision>
  <dcterms:modified xsi:type="dcterms:W3CDTF">2021-08-22T09:45:41Z</dcterms:modified>
</cp:coreProperties>
</file>