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779F-3C1F-4848-5F30-2F8D81DED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505C-C895-00CB-B75E-D9B13F84B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4149-C481-5427-0E89-EFD26CDF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F4109-4316-E769-7FC1-8E7E0048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9C37-586E-5391-C9AA-5ED591D4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4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63D5-3EF6-B200-F811-215674DD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B22C2-B10C-5278-2691-6C6E453A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A929-D2A5-6FCA-14E6-D10971E3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C932F-D27D-DB12-226C-99D822A3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F041-8604-63D4-A6BC-FDBEF337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923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F1430-0A37-034D-0EC3-7EA9DFF09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9FEB8-8D32-E675-D02C-7C6919FE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4D5E-1405-6570-D117-00E2CE87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74C6-F16C-D9B6-BC66-61B95989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09BC-06D1-1DDD-4305-4DE6067A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1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FE-FB7C-7DCF-FFEC-E87370C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BA8C-8465-D4FD-D2BC-2764FAC3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C489-2B5B-ABCB-C374-B9AAAEBD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8294-59E7-F44C-C6AB-D34AF7A8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100F-82E8-4326-0C72-1E2D4599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650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A437-C32E-A4DB-7EBD-3721937E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82A74-4114-70A9-3BFE-7FBFE2D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68E4D-E6A8-3BA0-4E77-547E3951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9965B-AC6F-AC4A-12C7-B92193E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FF18-CDED-3A70-75B3-408D7B5F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355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1071-F495-2B4E-8407-23322F51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F27B-9361-22ED-8543-DBEABD4AE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02DB5-8ADC-2AFD-1EE6-B0C0359F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E455D-3F3D-8C9F-6469-E7F2E21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A64C3-CD99-B861-75E6-E470B000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BDF93-F76D-BAF5-011C-8C5C6558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340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7DEA-C60B-426E-6D1D-96423F0F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2AF1F-52B4-C0BC-A35B-9812E964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624FF-2F5C-8A13-DDC7-2E8E96B19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5C63-370C-1658-89B5-4F216DA6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F411E-0953-81B0-F4D3-556EBC8CC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CBBE7-989B-E587-C2CC-6F460347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51697-08D1-963C-461E-7398BCA4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63ED6-0ABA-1CFA-5C2F-6C4CA8D9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38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AC7F-EA54-51AC-11CB-32192E9C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1AEAE-382C-793A-D9ED-A952EEFE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3E231-0DAD-C050-A0CD-027E494D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DE18-902A-FA01-1EF0-26F965C9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02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2D8DA-BA13-EB43-05B1-121C24AB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037A8-08A1-783B-19C6-CF7BB092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78606-C2C7-9DFB-F3F1-06F37A69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2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8CCD-C896-7A1D-3612-0B0CB6BA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7B04-F0AD-CB03-3CC2-5B9DDC70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0A991-E7A0-BD8C-6D2E-B20ACC888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6E6EB-E517-84DD-AB32-A104760F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862B-6095-AF08-7C8F-01FC6755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55B0-0B25-93BD-6475-411316D7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73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E5D6-25FC-1039-A723-65FE8284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45E8A-3165-1108-B529-6F662A552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39957-D9BB-E22A-BB4E-2DB4C998A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FE6CE-13C8-99A7-BBF3-22EB5FA5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404EF-1927-6B17-7E43-24625CCC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1AB4C-1D8F-19F0-E566-DDBDCDAA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096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B271C-98EB-1B1B-6182-F6971D7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1EBA3-C0ED-7815-9160-F9B2F96DA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B742-A794-7AC8-2F3A-0C7929ECE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8C8C-7601-684D-A2D1-95BCCBCFE727}" type="datetimeFigureOut">
              <a:rPr lang="en-IL" smtClean="0"/>
              <a:t>26/06/2023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7D092-37F1-09D1-5C54-ACB34F250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17C9-2707-0D01-4C87-218C2A4C7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F9EF-4B00-A248-82A0-9A041DA5D8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59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28FDB-69F5-EEB2-A0AF-4CCEC5EF8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785" r="-1" b="483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CD489-C931-E232-C183-6DB924A47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FeelMyText</a:t>
            </a:r>
            <a:r>
              <a:rPr lang="en-US" sz="6600" dirty="0">
                <a:solidFill>
                  <a:srgbClr val="FFFFFF"/>
                </a:solidFill>
              </a:rPr>
              <a:t> – Pre-Trained Emotion Classifier </a:t>
            </a:r>
            <a:endParaRPr lang="en-IL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E3A91-3447-1CDB-7D46-9C5776EE8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Deep Learning 046211</a:t>
            </a:r>
          </a:p>
          <a:p>
            <a:r>
              <a:rPr lang="en-US">
                <a:solidFill>
                  <a:srgbClr val="FFFFFF"/>
                </a:solidFill>
              </a:rPr>
              <a:t>S</a:t>
            </a:r>
            <a:r>
              <a:rPr lang="en-IL">
                <a:solidFill>
                  <a:srgbClr val="FFFFFF"/>
                </a:solidFill>
              </a:rPr>
              <a:t>tudents: Eran Yermiyahu &amp; Yossi Meshulam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דף הבית - הפקולטה להנדסת חשמל ומחשבים, טכניון">
            <a:extLst>
              <a:ext uri="{FF2B5EF4-FFF2-40B4-BE49-F238E27FC236}">
                <a16:creationId xmlns:a16="http://schemas.microsoft.com/office/drawing/2014/main" id="{D9C8AE20-877B-FAE1-1258-CA178635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514" y="201443"/>
            <a:ext cx="2590971" cy="6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2B41C83-11E4-99FB-E441-C15F6CAB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8" y="143524"/>
            <a:ext cx="2594919" cy="97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315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9F5B9-FF22-0B54-49A8-B4347433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8634"/>
            <a:ext cx="1657865" cy="786854"/>
          </a:xfrm>
        </p:spPr>
        <p:txBody>
          <a:bodyPr anchor="b">
            <a:normAutofit/>
          </a:bodyPr>
          <a:lstStyle/>
          <a:p>
            <a:r>
              <a:rPr lang="en-IL">
                <a:solidFill>
                  <a:schemeClr val="bg1"/>
                </a:solidFill>
              </a:rPr>
              <a:t>Goals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B2F7-06AC-D7B2-9B77-44C7F5FBE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Explore data set augmentation using ChatGPT.</a:t>
            </a:r>
          </a:p>
          <a:p>
            <a:r>
              <a:rPr lang="en-US" sz="2000">
                <a:solidFill>
                  <a:schemeClr val="bg1"/>
                </a:solidFill>
              </a:rPr>
              <a:t>Investigate the effects of data imbalance, i.e., differing sample sizes for various labels.</a:t>
            </a:r>
          </a:p>
          <a:p>
            <a:r>
              <a:rPr lang="en-US" sz="2000">
                <a:solidFill>
                  <a:schemeClr val="bg1"/>
                </a:solidFill>
              </a:rPr>
              <a:t>Examine the use of pre-trained models for specific tasks and identify strategies for improvement.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9F5B9-FF22-0B54-49A8-B4347433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6140669" cy="1325563"/>
          </a:xfrm>
        </p:spPr>
        <p:txBody>
          <a:bodyPr anchor="b">
            <a:norm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Dataset - GoEmotions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29D94-2E0B-8B2C-45F6-5CAA02D9A629}"/>
              </a:ext>
            </a:extLst>
          </p:cNvPr>
          <p:cNvSpPr txBox="1"/>
          <p:nvPr/>
        </p:nvSpPr>
        <p:spPr>
          <a:xfrm>
            <a:off x="333844" y="2365554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“Drunk and crying in bed with my pets. :|” (Sadness)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AAD1450-032C-B4D8-1743-970E10EC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07" y="2026340"/>
            <a:ext cx="5387701" cy="373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7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9F5B9-FF22-0B54-49A8-B4347433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9693167" cy="1325563"/>
          </a:xfrm>
        </p:spPr>
        <p:txBody>
          <a:bodyPr anchor="b">
            <a:norm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Model - </a:t>
            </a:r>
            <a:r>
              <a:rPr lang="en-US" dirty="0" err="1">
                <a:solidFill>
                  <a:schemeClr val="bg1"/>
                </a:solidFill>
              </a:rPr>
              <a:t>RoBERTa</a:t>
            </a:r>
            <a:r>
              <a:rPr lang="en-US" dirty="0">
                <a:solidFill>
                  <a:schemeClr val="bg1"/>
                </a:solidFill>
              </a:rPr>
              <a:t>-base Pretrained Model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470AD-B9C8-EEE4-B0F2-42E95323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Developed by Facebook AI, </a:t>
            </a:r>
            <a:r>
              <a:rPr lang="en-US" sz="2000" dirty="0" err="1">
                <a:solidFill>
                  <a:schemeClr val="bg1"/>
                </a:solidFill>
              </a:rPr>
              <a:t>RoBERTa</a:t>
            </a:r>
            <a:r>
              <a:rPr lang="en-US" sz="2000" dirty="0">
                <a:solidFill>
                  <a:schemeClr val="bg1"/>
                </a:solidFill>
              </a:rPr>
              <a:t> is a variant of BERT (Bidirectional Encoder Representations from Transformers) and stands for Robustly Optimized BERT Pretraining Approach.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RoBERTa</a:t>
            </a:r>
            <a:r>
              <a:rPr lang="en-US" sz="2000" dirty="0">
                <a:solidFill>
                  <a:schemeClr val="bg1"/>
                </a:solidFill>
              </a:rPr>
              <a:t> was designed with the goal of improving the performance of BERT by refining its training process using more data and also optimizing the training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286894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F5B9-FF22-0B54-49A8-B4347433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B2F7-06AC-D7B2-9B77-44C7F5FBE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Explore data set augmentation using </a:t>
            </a:r>
            <a:r>
              <a:rPr lang="en-US" sz="2000" dirty="0" err="1">
                <a:solidFill>
                  <a:schemeClr val="bg1"/>
                </a:solidFill>
              </a:rPr>
              <a:t>ChatGPT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Investigate the effects of data imbalance, i.e., differing sample sizes for various labels.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Examine the use of pre-trained models for specific tasks and identify strategies for improvement.</a:t>
            </a:r>
            <a:endParaRPr lang="en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4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DC21-4EE9-4694-9BA6-B76214E9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7010-5C9C-D1DD-A638-0FBAFD4A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850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174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FeelMyText – Pre-Trained Emotion Classifier </vt:lpstr>
      <vt:lpstr>Goals</vt:lpstr>
      <vt:lpstr>Dataset - GoEmotions</vt:lpstr>
      <vt:lpstr>Model - RoBERTa-base Pretrained Model</vt:lpstr>
      <vt:lpstr>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FeelMyText – Pre-Trained Emotion Classifier </dc:title>
  <dc:creator>Yossi Meshulam</dc:creator>
  <cp:lastModifiedBy>Yossi Meshulam</cp:lastModifiedBy>
  <cp:revision>1</cp:revision>
  <dcterms:created xsi:type="dcterms:W3CDTF">2023-06-26T07:23:04Z</dcterms:created>
  <dcterms:modified xsi:type="dcterms:W3CDTF">2023-06-26T14:50:22Z</dcterms:modified>
</cp:coreProperties>
</file>