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7" r:id="rId5"/>
    <p:sldMasterId id="214748370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Black"/>
      <p:bold r:id="rId19"/>
      <p:boldItalic r:id="rId20"/>
    </p:embeddedFont>
    <p:embeddedFont>
      <p:font typeface="Roboto"/>
      <p:regular r:id="rId21"/>
      <p:bold r:id="rId22"/>
      <p:italic r:id="rId23"/>
      <p:boldItalic r:id="rId24"/>
    </p:embeddedFont>
    <p:embeddedFont>
      <p:font typeface="Roboto Medium"/>
      <p:regular r:id="rId25"/>
      <p:bold r:id="rId26"/>
      <p:italic r:id="rId27"/>
      <p:boldItalic r:id="rId28"/>
    </p:embeddedFont>
    <p:embeddedFont>
      <p:font typeface="Nunito"/>
      <p:regular r:id="rId29"/>
      <p:bold r:id="rId30"/>
      <p:italic r:id="rId31"/>
      <p:boldItalic r:id="rId32"/>
    </p:embeddedFont>
    <p:embeddedFont>
      <p:font typeface="Oswald SemiBold"/>
      <p:regular r:id="rId33"/>
      <p:bold r:id="rId34"/>
    </p:embeddedFont>
    <p:embeddedFont>
      <p:font typeface="Old Standard TT"/>
      <p:regular r:id="rId35"/>
      <p:bold r:id="rId36"/>
      <p:italic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00FF00"/>
          </p15:clr>
        </p15:guide>
        <p15:guide id="2" pos="449">
          <p15:clr>
            <a:srgbClr val="00FF00"/>
          </p15:clr>
        </p15:guide>
        <p15:guide id="3" orient="horz" pos="2900">
          <p15:clr>
            <a:srgbClr val="9AA0A6"/>
          </p15:clr>
        </p15:guide>
        <p15:guide id="4" pos="5311">
          <p15:clr>
            <a:srgbClr val="9AA0A6"/>
          </p15:clr>
        </p15:guide>
        <p15:guide id="5" orient="horz" pos="602">
          <p15:clr>
            <a:srgbClr val="00FFFF"/>
          </p15:clr>
        </p15:guide>
      </p15:sldGuideLst>
    </p:ext>
    <p:ext uri="http://customooxmlschemas.google.com/">
      <go:slidesCustomData xmlns:go="http://customooxmlschemas.google.com/" r:id="rId40" roundtripDataSignature="AMtx7mg9iFAhjKplhbK8wei2dJ6+FhAh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 pos="449"/>
        <p:guide pos="2900" orient="horz"/>
        <p:guide pos="5311"/>
        <p:guide pos="602"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Black-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Nuni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4.xml"/><Relationship Id="rId33" Type="http://schemas.openxmlformats.org/officeDocument/2006/relationships/font" Target="fonts/OswaldSemiBold-regular.fntdata"/><Relationship Id="rId10" Type="http://schemas.openxmlformats.org/officeDocument/2006/relationships/slide" Target="slides/slide3.xml"/><Relationship Id="rId32" Type="http://schemas.openxmlformats.org/officeDocument/2006/relationships/font" Target="fonts/Nunito-boldItalic.fntdata"/><Relationship Id="rId13" Type="http://schemas.openxmlformats.org/officeDocument/2006/relationships/slide" Target="slides/slide6.xml"/><Relationship Id="rId35" Type="http://schemas.openxmlformats.org/officeDocument/2006/relationships/font" Target="fonts/OldStandardTT-regular.fntdata"/><Relationship Id="rId12" Type="http://schemas.openxmlformats.org/officeDocument/2006/relationships/slide" Target="slides/slide5.xml"/><Relationship Id="rId34" Type="http://schemas.openxmlformats.org/officeDocument/2006/relationships/font" Target="fonts/OswaldSemiBold-bold.fntdata"/><Relationship Id="rId15" Type="http://schemas.openxmlformats.org/officeDocument/2006/relationships/slide" Target="slides/slide8.xml"/><Relationship Id="rId37" Type="http://schemas.openxmlformats.org/officeDocument/2006/relationships/font" Target="fonts/OldStandardTT-italic.fntdata"/><Relationship Id="rId14" Type="http://schemas.openxmlformats.org/officeDocument/2006/relationships/slide" Target="slides/slide7.xml"/><Relationship Id="rId36" Type="http://schemas.openxmlformats.org/officeDocument/2006/relationships/font" Target="fonts/OldStandardTT-bold.fntdata"/><Relationship Id="rId17" Type="http://schemas.openxmlformats.org/officeDocument/2006/relationships/slide" Target="slides/slide10.xml"/><Relationship Id="rId39" Type="http://schemas.openxmlformats.org/officeDocument/2006/relationships/font" Target="fonts/Oswald-bold.fntdata"/><Relationship Id="rId16" Type="http://schemas.openxmlformats.org/officeDocument/2006/relationships/slide" Target="slides/slide9.xml"/><Relationship Id="rId38" Type="http://schemas.openxmlformats.org/officeDocument/2006/relationships/font" Target="fonts/Oswald-regular.fntdata"/><Relationship Id="rId19" Type="http://schemas.openxmlformats.org/officeDocument/2006/relationships/font" Target="fonts/RobotoBlack-bold.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e72e8d871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e72e8d871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e72e8d8719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e72e8d8719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e72e8d8719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e72e8d8719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AutoNum type="arabicParenR"/>
            </a:pPr>
            <a:r>
              <a:rPr lang="en"/>
              <a:t>Talk about Bluekeep TLS Protocols and RDP explanation (with screenshots)  - Hannah</a:t>
            </a:r>
            <a:endParaRPr/>
          </a:p>
          <a:p>
            <a:pPr indent="-298450" lvl="0" marL="457200" rtl="0" algn="l">
              <a:lnSpc>
                <a:spcPct val="150000"/>
              </a:lnSpc>
              <a:spcBef>
                <a:spcPts val="0"/>
              </a:spcBef>
              <a:spcAft>
                <a:spcPts val="0"/>
              </a:spcAft>
              <a:buSzPts val="1100"/>
              <a:buAutoNum type="arabicParenR"/>
            </a:pPr>
            <a:r>
              <a:rPr lang="en"/>
              <a:t>Link to how Bluekeep is exploited  - Hannah</a:t>
            </a:r>
            <a:endParaRPr/>
          </a:p>
          <a:p>
            <a:pPr indent="-298450" lvl="0" marL="457200" rtl="0" algn="l">
              <a:lnSpc>
                <a:spcPct val="150000"/>
              </a:lnSpc>
              <a:spcBef>
                <a:spcPts val="0"/>
              </a:spcBef>
              <a:spcAft>
                <a:spcPts val="0"/>
              </a:spcAft>
              <a:buSzPts val="1100"/>
              <a:buAutoNum type="arabicParenR"/>
            </a:pPr>
            <a:r>
              <a:rPr lang="en"/>
              <a:t>Setting up of environment  - Jihu</a:t>
            </a:r>
            <a:endParaRPr/>
          </a:p>
          <a:p>
            <a:pPr indent="-298450" lvl="0" marL="457200" rtl="0" algn="l">
              <a:lnSpc>
                <a:spcPct val="150000"/>
              </a:lnSpc>
              <a:spcBef>
                <a:spcPts val="0"/>
              </a:spcBef>
              <a:spcAft>
                <a:spcPts val="0"/>
              </a:spcAft>
              <a:buSzPts val="1100"/>
              <a:buAutoNum type="arabicParenR"/>
            </a:pPr>
            <a:r>
              <a:rPr lang="en"/>
              <a:t>Explain POC code  - Hannah</a:t>
            </a:r>
            <a:endParaRPr/>
          </a:p>
          <a:p>
            <a:pPr indent="-298450" lvl="0" marL="457200" rtl="0" algn="l">
              <a:lnSpc>
                <a:spcPct val="150000"/>
              </a:lnSpc>
              <a:spcBef>
                <a:spcPts val="0"/>
              </a:spcBef>
              <a:spcAft>
                <a:spcPts val="0"/>
              </a:spcAft>
              <a:buSzPts val="1100"/>
              <a:buAutoNum type="arabicParenR"/>
            </a:pPr>
            <a:r>
              <a:rPr lang="en"/>
              <a:t>Demo POC → Show wireshark  - Jihu</a:t>
            </a:r>
            <a:endParaRPr/>
          </a:p>
          <a:p>
            <a:pPr indent="-298450" lvl="0" marL="457200" rtl="0" algn="l">
              <a:lnSpc>
                <a:spcPct val="150000"/>
              </a:lnSpc>
              <a:spcBef>
                <a:spcPts val="0"/>
              </a:spcBef>
              <a:spcAft>
                <a:spcPts val="0"/>
              </a:spcAft>
              <a:buSzPts val="1100"/>
              <a:buAutoNum type="arabicParenR"/>
            </a:pPr>
            <a:r>
              <a:rPr lang="en"/>
              <a:t>Explain DOS code  - Hannah</a:t>
            </a:r>
            <a:endParaRPr/>
          </a:p>
          <a:p>
            <a:pPr indent="-298450" lvl="0" marL="457200" rtl="0" algn="l">
              <a:lnSpc>
                <a:spcPct val="150000"/>
              </a:lnSpc>
              <a:spcBef>
                <a:spcPts val="0"/>
              </a:spcBef>
              <a:spcAft>
                <a:spcPts val="0"/>
              </a:spcAft>
              <a:buSzPts val="1100"/>
              <a:buAutoNum type="arabicParenR"/>
            </a:pPr>
            <a:r>
              <a:rPr lang="en"/>
              <a:t>Demo DOS attack → Show wireshark  - Jihu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0"/>
          <p:cNvSpPr txBox="1"/>
          <p:nvPr>
            <p:ph type="ctrTitle"/>
          </p:nvPr>
        </p:nvSpPr>
        <p:spPr>
          <a:xfrm>
            <a:off x="2050800" y="1906706"/>
            <a:ext cx="5042400" cy="83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60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0"/>
          <p:cNvSpPr txBox="1"/>
          <p:nvPr>
            <p:ph idx="1" type="subTitle"/>
          </p:nvPr>
        </p:nvSpPr>
        <p:spPr>
          <a:xfrm>
            <a:off x="2371800" y="2947594"/>
            <a:ext cx="4400400" cy="28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rial"/>
              <a:buNone/>
              <a:defRPr sz="1600">
                <a:solidFill>
                  <a:schemeClr val="lt1"/>
                </a:solidFill>
                <a:latin typeface="Arial"/>
                <a:ea typeface="Arial"/>
                <a:cs typeface="Arial"/>
                <a:sym typeface="Arial"/>
              </a:defRPr>
            </a:lvl1pPr>
            <a:lvl2pPr lvl="1" algn="ctr">
              <a:lnSpc>
                <a:spcPct val="100000"/>
              </a:lnSpc>
              <a:spcBef>
                <a:spcPts val="0"/>
              </a:spcBef>
              <a:spcAft>
                <a:spcPts val="0"/>
              </a:spcAft>
              <a:buSzPts val="1600"/>
              <a:buFont typeface="Arial"/>
              <a:buNone/>
              <a:defRPr sz="1600">
                <a:latin typeface="Arial"/>
                <a:ea typeface="Arial"/>
                <a:cs typeface="Arial"/>
                <a:sym typeface="Arial"/>
              </a:defRPr>
            </a:lvl2pPr>
            <a:lvl3pPr lvl="2" algn="ctr">
              <a:lnSpc>
                <a:spcPct val="100000"/>
              </a:lnSpc>
              <a:spcBef>
                <a:spcPts val="0"/>
              </a:spcBef>
              <a:spcAft>
                <a:spcPts val="0"/>
              </a:spcAft>
              <a:buSzPts val="1600"/>
              <a:buFont typeface="Arial"/>
              <a:buNone/>
              <a:defRPr sz="1600">
                <a:latin typeface="Arial"/>
                <a:ea typeface="Arial"/>
                <a:cs typeface="Arial"/>
                <a:sym typeface="Arial"/>
              </a:defRPr>
            </a:lvl3pPr>
            <a:lvl4pPr lvl="3" algn="ctr">
              <a:lnSpc>
                <a:spcPct val="100000"/>
              </a:lnSpc>
              <a:spcBef>
                <a:spcPts val="0"/>
              </a:spcBef>
              <a:spcAft>
                <a:spcPts val="0"/>
              </a:spcAft>
              <a:buSzPts val="1600"/>
              <a:buFont typeface="Arial"/>
              <a:buNone/>
              <a:defRPr sz="1600">
                <a:latin typeface="Arial"/>
                <a:ea typeface="Arial"/>
                <a:cs typeface="Arial"/>
                <a:sym typeface="Arial"/>
              </a:defRPr>
            </a:lvl4pPr>
            <a:lvl5pPr lvl="4" algn="ctr">
              <a:lnSpc>
                <a:spcPct val="100000"/>
              </a:lnSpc>
              <a:spcBef>
                <a:spcPts val="0"/>
              </a:spcBef>
              <a:spcAft>
                <a:spcPts val="0"/>
              </a:spcAft>
              <a:buSzPts val="1600"/>
              <a:buFont typeface="Arial"/>
              <a:buNone/>
              <a:defRPr sz="1600">
                <a:latin typeface="Arial"/>
                <a:ea typeface="Arial"/>
                <a:cs typeface="Arial"/>
                <a:sym typeface="Arial"/>
              </a:defRPr>
            </a:lvl5pPr>
            <a:lvl6pPr lvl="5" algn="ctr">
              <a:lnSpc>
                <a:spcPct val="100000"/>
              </a:lnSpc>
              <a:spcBef>
                <a:spcPts val="0"/>
              </a:spcBef>
              <a:spcAft>
                <a:spcPts val="0"/>
              </a:spcAft>
              <a:buSzPts val="1600"/>
              <a:buFont typeface="Arial"/>
              <a:buNone/>
              <a:defRPr sz="1600">
                <a:latin typeface="Arial"/>
                <a:ea typeface="Arial"/>
                <a:cs typeface="Arial"/>
                <a:sym typeface="Arial"/>
              </a:defRPr>
            </a:lvl6pPr>
            <a:lvl7pPr lvl="6" algn="ctr">
              <a:lnSpc>
                <a:spcPct val="100000"/>
              </a:lnSpc>
              <a:spcBef>
                <a:spcPts val="0"/>
              </a:spcBef>
              <a:spcAft>
                <a:spcPts val="0"/>
              </a:spcAft>
              <a:buSzPts val="1600"/>
              <a:buFont typeface="Arial"/>
              <a:buNone/>
              <a:defRPr sz="1600">
                <a:latin typeface="Arial"/>
                <a:ea typeface="Arial"/>
                <a:cs typeface="Arial"/>
                <a:sym typeface="Arial"/>
              </a:defRPr>
            </a:lvl7pPr>
            <a:lvl8pPr lvl="7" algn="ctr">
              <a:lnSpc>
                <a:spcPct val="100000"/>
              </a:lnSpc>
              <a:spcBef>
                <a:spcPts val="0"/>
              </a:spcBef>
              <a:spcAft>
                <a:spcPts val="0"/>
              </a:spcAft>
              <a:buSzPts val="1600"/>
              <a:buFont typeface="Arial"/>
              <a:buNone/>
              <a:defRPr sz="1600">
                <a:latin typeface="Arial"/>
                <a:ea typeface="Arial"/>
                <a:cs typeface="Arial"/>
                <a:sym typeface="Arial"/>
              </a:defRPr>
            </a:lvl8pPr>
            <a:lvl9pPr lvl="8" algn="ctr">
              <a:lnSpc>
                <a:spcPct val="100000"/>
              </a:lnSpc>
              <a:spcBef>
                <a:spcPts val="0"/>
              </a:spcBef>
              <a:spcAft>
                <a:spcPts val="0"/>
              </a:spcAft>
              <a:buSzPts val="1600"/>
              <a:buFont typeface="Arial"/>
              <a:buNone/>
              <a:defRPr sz="1600">
                <a:latin typeface="Arial"/>
                <a:ea typeface="Arial"/>
                <a:cs typeface="Arial"/>
                <a:sym typeface="Arial"/>
              </a:defRPr>
            </a:lvl9pPr>
          </a:lstStyle>
          <a:p/>
        </p:txBody>
      </p:sp>
      <p:sp>
        <p:nvSpPr>
          <p:cNvPr id="11" name="Google Shape;11;p10"/>
          <p:cNvSpPr/>
          <p:nvPr/>
        </p:nvSpPr>
        <p:spPr>
          <a:xfrm>
            <a:off x="8270200" y="890292"/>
            <a:ext cx="873800" cy="1219250"/>
          </a:xfrm>
          <a:custGeom>
            <a:rect b="b" l="l" r="r" t="t"/>
            <a:pathLst>
              <a:path extrusionOk="0" h="48770" w="34952">
                <a:moveTo>
                  <a:pt x="34952" y="1"/>
                </a:moveTo>
                <a:lnTo>
                  <a:pt x="1" y="22218"/>
                </a:lnTo>
                <a:lnTo>
                  <a:pt x="34952" y="48770"/>
                </a:lnTo>
                <a:lnTo>
                  <a:pt x="34952" y="1"/>
                </a:lnTo>
                <a:close/>
              </a:path>
            </a:pathLst>
          </a:custGeom>
          <a:gradFill>
            <a:gsLst>
              <a:gs pos="0">
                <a:srgbClr val="DE5926"/>
              </a:gs>
              <a:gs pos="100000">
                <a:srgbClr val="B8481D"/>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a:off x="5797875" y="0"/>
            <a:ext cx="3346125" cy="1601300"/>
          </a:xfrm>
          <a:custGeom>
            <a:rect b="b" l="l" r="r" t="t"/>
            <a:pathLst>
              <a:path extrusionOk="0" h="64052" w="133845">
                <a:moveTo>
                  <a:pt x="1" y="0"/>
                </a:moveTo>
                <a:lnTo>
                  <a:pt x="81824" y="62225"/>
                </a:lnTo>
                <a:cubicBezTo>
                  <a:pt x="83425" y="63438"/>
                  <a:pt x="85313" y="64052"/>
                  <a:pt x="87194" y="64052"/>
                </a:cubicBezTo>
                <a:cubicBezTo>
                  <a:pt x="88814" y="64052"/>
                  <a:pt x="90428" y="63597"/>
                  <a:pt x="91849" y="62677"/>
                </a:cubicBezTo>
                <a:lnTo>
                  <a:pt x="133845" y="36035"/>
                </a:lnTo>
                <a:lnTo>
                  <a:pt x="13384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0"/>
          <p:cNvSpPr/>
          <p:nvPr/>
        </p:nvSpPr>
        <p:spPr>
          <a:xfrm>
            <a:off x="8536625"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0"/>
          <p:cNvSpPr/>
          <p:nvPr/>
        </p:nvSpPr>
        <p:spPr>
          <a:xfrm>
            <a:off x="52921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0"/>
          <p:cNvSpPr/>
          <p:nvPr/>
        </p:nvSpPr>
        <p:spPr>
          <a:xfrm>
            <a:off x="0" y="3023400"/>
            <a:ext cx="876050" cy="1219250"/>
          </a:xfrm>
          <a:custGeom>
            <a:rect b="b" l="l" r="r" t="t"/>
            <a:pathLst>
              <a:path extrusionOk="0" h="48770" w="35042">
                <a:moveTo>
                  <a:pt x="0" y="0"/>
                </a:moveTo>
                <a:lnTo>
                  <a:pt x="0" y="48769"/>
                </a:lnTo>
                <a:lnTo>
                  <a:pt x="35041" y="26552"/>
                </a:lnTo>
                <a:lnTo>
                  <a:pt x="0" y="0"/>
                </a:lnTo>
                <a:close/>
              </a:path>
            </a:pathLst>
          </a:custGeom>
          <a:gradFill>
            <a:gsLst>
              <a:gs pos="0">
                <a:srgbClr val="622D57"/>
              </a:gs>
              <a:gs pos="100000">
                <a:srgbClr val="30062B"/>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
          <p:cNvSpPr/>
          <p:nvPr/>
        </p:nvSpPr>
        <p:spPr>
          <a:xfrm>
            <a:off x="0" y="3542200"/>
            <a:ext cx="3346100" cy="1601300"/>
          </a:xfrm>
          <a:custGeom>
            <a:rect b="b" l="l" r="r" t="t"/>
            <a:pathLst>
              <a:path extrusionOk="0" h="64052" w="133844">
                <a:moveTo>
                  <a:pt x="46651" y="0"/>
                </a:moveTo>
                <a:cubicBezTo>
                  <a:pt x="45031" y="0"/>
                  <a:pt x="43417" y="455"/>
                  <a:pt x="41995" y="1375"/>
                </a:cubicBezTo>
                <a:lnTo>
                  <a:pt x="0" y="28017"/>
                </a:lnTo>
                <a:lnTo>
                  <a:pt x="0" y="64052"/>
                </a:lnTo>
                <a:lnTo>
                  <a:pt x="133844" y="64052"/>
                </a:lnTo>
                <a:lnTo>
                  <a:pt x="52020" y="1826"/>
                </a:lnTo>
                <a:cubicBezTo>
                  <a:pt x="50419" y="614"/>
                  <a:pt x="48531" y="0"/>
                  <a:pt x="46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0"/>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19"/>
          <p:cNvSpPr txBox="1"/>
          <p:nvPr>
            <p:ph type="title"/>
          </p:nvPr>
        </p:nvSpPr>
        <p:spPr>
          <a:xfrm>
            <a:off x="4395600" y="1513825"/>
            <a:ext cx="35736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0" sz="4000">
                <a:solidFill>
                  <a:schemeClr val="accent4"/>
                </a:solidFill>
                <a:latin typeface="Arial"/>
                <a:ea typeface="Arial"/>
                <a:cs typeface="Arial"/>
                <a:sym typeface="Aria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96" name="Google Shape;96;p19"/>
          <p:cNvSpPr txBox="1"/>
          <p:nvPr>
            <p:ph idx="1" type="subTitle"/>
          </p:nvPr>
        </p:nvSpPr>
        <p:spPr>
          <a:xfrm>
            <a:off x="4395600" y="2293775"/>
            <a:ext cx="3573600" cy="133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2">
  <p:cSld name="CUSTOM_2">
    <p:spTree>
      <p:nvGrpSpPr>
        <p:cNvPr id="97" name="Shape 97"/>
        <p:cNvGrpSpPr/>
        <p:nvPr/>
      </p:nvGrpSpPr>
      <p:grpSpPr>
        <a:xfrm>
          <a:off x="0" y="0"/>
          <a:ext cx="0" cy="0"/>
          <a:chOff x="0" y="0"/>
          <a:chExt cx="0" cy="0"/>
        </a:xfrm>
      </p:grpSpPr>
      <p:sp>
        <p:nvSpPr>
          <p:cNvPr id="98" name="Google Shape;98;p20"/>
          <p:cNvSpPr txBox="1"/>
          <p:nvPr>
            <p:ph type="title"/>
          </p:nvPr>
        </p:nvSpPr>
        <p:spPr>
          <a:xfrm>
            <a:off x="2980925" y="539500"/>
            <a:ext cx="30549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Font typeface="Arial"/>
              <a:buNone/>
              <a:defRPr b="0" sz="3500">
                <a:latin typeface="Arial"/>
                <a:ea typeface="Arial"/>
                <a:cs typeface="Arial"/>
                <a:sym typeface="Arial"/>
              </a:defRPr>
            </a:lvl1pPr>
            <a:lvl2pPr lvl="1" algn="l">
              <a:lnSpc>
                <a:spcPct val="100000"/>
              </a:lnSpc>
              <a:spcBef>
                <a:spcPts val="0"/>
              </a:spcBef>
              <a:spcAft>
                <a:spcPts val="0"/>
              </a:spcAft>
              <a:buSzPts val="4000"/>
              <a:buFont typeface="Arial"/>
              <a:buNone/>
              <a:defRPr b="0" sz="4000">
                <a:latin typeface="Arial"/>
                <a:ea typeface="Arial"/>
                <a:cs typeface="Arial"/>
                <a:sym typeface="Arial"/>
              </a:defRPr>
            </a:lvl2pPr>
            <a:lvl3pPr lvl="2" algn="l">
              <a:lnSpc>
                <a:spcPct val="100000"/>
              </a:lnSpc>
              <a:spcBef>
                <a:spcPts val="0"/>
              </a:spcBef>
              <a:spcAft>
                <a:spcPts val="0"/>
              </a:spcAft>
              <a:buSzPts val="4000"/>
              <a:buFont typeface="Arial"/>
              <a:buNone/>
              <a:defRPr b="0" sz="4000">
                <a:latin typeface="Arial"/>
                <a:ea typeface="Arial"/>
                <a:cs typeface="Arial"/>
                <a:sym typeface="Arial"/>
              </a:defRPr>
            </a:lvl3pPr>
            <a:lvl4pPr lvl="3" algn="l">
              <a:lnSpc>
                <a:spcPct val="100000"/>
              </a:lnSpc>
              <a:spcBef>
                <a:spcPts val="0"/>
              </a:spcBef>
              <a:spcAft>
                <a:spcPts val="0"/>
              </a:spcAft>
              <a:buSzPts val="4000"/>
              <a:buFont typeface="Arial"/>
              <a:buNone/>
              <a:defRPr b="0" sz="4000">
                <a:latin typeface="Arial"/>
                <a:ea typeface="Arial"/>
                <a:cs typeface="Arial"/>
                <a:sym typeface="Arial"/>
              </a:defRPr>
            </a:lvl4pPr>
            <a:lvl5pPr lvl="4" algn="l">
              <a:lnSpc>
                <a:spcPct val="100000"/>
              </a:lnSpc>
              <a:spcBef>
                <a:spcPts val="0"/>
              </a:spcBef>
              <a:spcAft>
                <a:spcPts val="0"/>
              </a:spcAft>
              <a:buSzPts val="4000"/>
              <a:buFont typeface="Arial"/>
              <a:buNone/>
              <a:defRPr b="0" sz="4000">
                <a:latin typeface="Arial"/>
                <a:ea typeface="Arial"/>
                <a:cs typeface="Arial"/>
                <a:sym typeface="Arial"/>
              </a:defRPr>
            </a:lvl5pPr>
            <a:lvl6pPr lvl="5" algn="l">
              <a:lnSpc>
                <a:spcPct val="100000"/>
              </a:lnSpc>
              <a:spcBef>
                <a:spcPts val="0"/>
              </a:spcBef>
              <a:spcAft>
                <a:spcPts val="0"/>
              </a:spcAft>
              <a:buSzPts val="4000"/>
              <a:buFont typeface="Arial"/>
              <a:buNone/>
              <a:defRPr b="0" sz="4000">
                <a:latin typeface="Arial"/>
                <a:ea typeface="Arial"/>
                <a:cs typeface="Arial"/>
                <a:sym typeface="Arial"/>
              </a:defRPr>
            </a:lvl6pPr>
            <a:lvl7pPr lvl="6" algn="l">
              <a:lnSpc>
                <a:spcPct val="100000"/>
              </a:lnSpc>
              <a:spcBef>
                <a:spcPts val="0"/>
              </a:spcBef>
              <a:spcAft>
                <a:spcPts val="0"/>
              </a:spcAft>
              <a:buSzPts val="4000"/>
              <a:buFont typeface="Arial"/>
              <a:buNone/>
              <a:defRPr b="0" sz="4000">
                <a:latin typeface="Arial"/>
                <a:ea typeface="Arial"/>
                <a:cs typeface="Arial"/>
                <a:sym typeface="Arial"/>
              </a:defRPr>
            </a:lvl7pPr>
            <a:lvl8pPr lvl="7" algn="l">
              <a:lnSpc>
                <a:spcPct val="100000"/>
              </a:lnSpc>
              <a:spcBef>
                <a:spcPts val="0"/>
              </a:spcBef>
              <a:spcAft>
                <a:spcPts val="0"/>
              </a:spcAft>
              <a:buSzPts val="4000"/>
              <a:buFont typeface="Arial"/>
              <a:buNone/>
              <a:defRPr b="0" sz="4000">
                <a:latin typeface="Arial"/>
                <a:ea typeface="Arial"/>
                <a:cs typeface="Arial"/>
                <a:sym typeface="Arial"/>
              </a:defRPr>
            </a:lvl8pPr>
            <a:lvl9pPr lvl="8" algn="l">
              <a:lnSpc>
                <a:spcPct val="100000"/>
              </a:lnSpc>
              <a:spcBef>
                <a:spcPts val="0"/>
              </a:spcBef>
              <a:spcAft>
                <a:spcPts val="0"/>
              </a:spcAft>
              <a:buSzPts val="4000"/>
              <a:buFont typeface="Arial"/>
              <a:buNone/>
              <a:defRPr b="0" sz="4000">
                <a:latin typeface="Arial"/>
                <a:ea typeface="Arial"/>
                <a:cs typeface="Arial"/>
                <a:sym typeface="Arial"/>
              </a:defRPr>
            </a:lvl9pPr>
          </a:lstStyle>
          <a:p/>
        </p:txBody>
      </p:sp>
      <p:sp>
        <p:nvSpPr>
          <p:cNvPr id="99" name="Google Shape;99;p20"/>
          <p:cNvSpPr txBox="1"/>
          <p:nvPr>
            <p:ph idx="1" type="subTitle"/>
          </p:nvPr>
        </p:nvSpPr>
        <p:spPr>
          <a:xfrm>
            <a:off x="2980925" y="1857414"/>
            <a:ext cx="36420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800"/>
              <a:buNone/>
              <a:defRPr sz="1800">
                <a:solidFill>
                  <a:schemeClr val="accent2"/>
                </a:solidFill>
              </a:defRPr>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sp>
        <p:nvSpPr>
          <p:cNvPr id="100" name="Google Shape;100;p20"/>
          <p:cNvSpPr txBox="1"/>
          <p:nvPr>
            <p:ph idx="2" type="subTitle"/>
          </p:nvPr>
        </p:nvSpPr>
        <p:spPr>
          <a:xfrm>
            <a:off x="2980925" y="2557364"/>
            <a:ext cx="3642000" cy="191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101" name="Google Shape;101;p20"/>
          <p:cNvSpPr/>
          <p:nvPr/>
        </p:nvSpPr>
        <p:spPr>
          <a:xfrm>
            <a:off x="7772608"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rot="5400000">
            <a:off x="39374"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103" name="Shape 103"/>
        <p:cNvGrpSpPr/>
        <p:nvPr/>
      </p:nvGrpSpPr>
      <p:grpSpPr>
        <a:xfrm>
          <a:off x="0" y="0"/>
          <a:ext cx="0" cy="0"/>
          <a:chOff x="0" y="0"/>
          <a:chExt cx="0" cy="0"/>
        </a:xfrm>
      </p:grpSpPr>
      <p:sp>
        <p:nvSpPr>
          <p:cNvPr id="104" name="Google Shape;104;p21"/>
          <p:cNvSpPr txBox="1"/>
          <p:nvPr>
            <p:ph type="title"/>
          </p:nvPr>
        </p:nvSpPr>
        <p:spPr>
          <a:xfrm>
            <a:off x="2170200" y="539500"/>
            <a:ext cx="48036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Font typeface="Arial"/>
              <a:buNone/>
              <a:defRPr b="0" sz="3500">
                <a:latin typeface="Arial"/>
                <a:ea typeface="Arial"/>
                <a:cs typeface="Arial"/>
                <a:sym typeface="Arial"/>
              </a:defRPr>
            </a:lvl1pPr>
            <a:lvl2pPr lvl="1" algn="l">
              <a:lnSpc>
                <a:spcPct val="100000"/>
              </a:lnSpc>
              <a:spcBef>
                <a:spcPts val="0"/>
              </a:spcBef>
              <a:spcAft>
                <a:spcPts val="0"/>
              </a:spcAft>
              <a:buSzPts val="4000"/>
              <a:buFont typeface="Arial"/>
              <a:buNone/>
              <a:defRPr b="0" sz="4000">
                <a:latin typeface="Arial"/>
                <a:ea typeface="Arial"/>
                <a:cs typeface="Arial"/>
                <a:sym typeface="Arial"/>
              </a:defRPr>
            </a:lvl2pPr>
            <a:lvl3pPr lvl="2" algn="l">
              <a:lnSpc>
                <a:spcPct val="100000"/>
              </a:lnSpc>
              <a:spcBef>
                <a:spcPts val="0"/>
              </a:spcBef>
              <a:spcAft>
                <a:spcPts val="0"/>
              </a:spcAft>
              <a:buSzPts val="4000"/>
              <a:buFont typeface="Arial"/>
              <a:buNone/>
              <a:defRPr b="0" sz="4000">
                <a:latin typeface="Arial"/>
                <a:ea typeface="Arial"/>
                <a:cs typeface="Arial"/>
                <a:sym typeface="Arial"/>
              </a:defRPr>
            </a:lvl3pPr>
            <a:lvl4pPr lvl="3" algn="l">
              <a:lnSpc>
                <a:spcPct val="100000"/>
              </a:lnSpc>
              <a:spcBef>
                <a:spcPts val="0"/>
              </a:spcBef>
              <a:spcAft>
                <a:spcPts val="0"/>
              </a:spcAft>
              <a:buSzPts val="4000"/>
              <a:buFont typeface="Arial"/>
              <a:buNone/>
              <a:defRPr b="0" sz="4000">
                <a:latin typeface="Arial"/>
                <a:ea typeface="Arial"/>
                <a:cs typeface="Arial"/>
                <a:sym typeface="Arial"/>
              </a:defRPr>
            </a:lvl4pPr>
            <a:lvl5pPr lvl="4" algn="l">
              <a:lnSpc>
                <a:spcPct val="100000"/>
              </a:lnSpc>
              <a:spcBef>
                <a:spcPts val="0"/>
              </a:spcBef>
              <a:spcAft>
                <a:spcPts val="0"/>
              </a:spcAft>
              <a:buSzPts val="4000"/>
              <a:buFont typeface="Arial"/>
              <a:buNone/>
              <a:defRPr b="0" sz="4000">
                <a:latin typeface="Arial"/>
                <a:ea typeface="Arial"/>
                <a:cs typeface="Arial"/>
                <a:sym typeface="Arial"/>
              </a:defRPr>
            </a:lvl5pPr>
            <a:lvl6pPr lvl="5" algn="l">
              <a:lnSpc>
                <a:spcPct val="100000"/>
              </a:lnSpc>
              <a:spcBef>
                <a:spcPts val="0"/>
              </a:spcBef>
              <a:spcAft>
                <a:spcPts val="0"/>
              </a:spcAft>
              <a:buSzPts val="4000"/>
              <a:buFont typeface="Arial"/>
              <a:buNone/>
              <a:defRPr b="0" sz="4000">
                <a:latin typeface="Arial"/>
                <a:ea typeface="Arial"/>
                <a:cs typeface="Arial"/>
                <a:sym typeface="Arial"/>
              </a:defRPr>
            </a:lvl6pPr>
            <a:lvl7pPr lvl="6" algn="l">
              <a:lnSpc>
                <a:spcPct val="100000"/>
              </a:lnSpc>
              <a:spcBef>
                <a:spcPts val="0"/>
              </a:spcBef>
              <a:spcAft>
                <a:spcPts val="0"/>
              </a:spcAft>
              <a:buSzPts val="4000"/>
              <a:buFont typeface="Arial"/>
              <a:buNone/>
              <a:defRPr b="0" sz="4000">
                <a:latin typeface="Arial"/>
                <a:ea typeface="Arial"/>
                <a:cs typeface="Arial"/>
                <a:sym typeface="Arial"/>
              </a:defRPr>
            </a:lvl7pPr>
            <a:lvl8pPr lvl="7" algn="l">
              <a:lnSpc>
                <a:spcPct val="100000"/>
              </a:lnSpc>
              <a:spcBef>
                <a:spcPts val="0"/>
              </a:spcBef>
              <a:spcAft>
                <a:spcPts val="0"/>
              </a:spcAft>
              <a:buSzPts val="4000"/>
              <a:buFont typeface="Arial"/>
              <a:buNone/>
              <a:defRPr b="0" sz="4000">
                <a:latin typeface="Arial"/>
                <a:ea typeface="Arial"/>
                <a:cs typeface="Arial"/>
                <a:sym typeface="Arial"/>
              </a:defRPr>
            </a:lvl8pPr>
            <a:lvl9pPr lvl="8" algn="l">
              <a:lnSpc>
                <a:spcPct val="100000"/>
              </a:lnSpc>
              <a:spcBef>
                <a:spcPts val="0"/>
              </a:spcBef>
              <a:spcAft>
                <a:spcPts val="0"/>
              </a:spcAft>
              <a:buSzPts val="4000"/>
              <a:buFont typeface="Arial"/>
              <a:buNone/>
              <a:defRPr b="0" sz="4000">
                <a:latin typeface="Arial"/>
                <a:ea typeface="Arial"/>
                <a:cs typeface="Arial"/>
                <a:sym typeface="Arial"/>
              </a:defRPr>
            </a:lvl9pPr>
          </a:lstStyle>
          <a:p/>
        </p:txBody>
      </p:sp>
      <p:sp>
        <p:nvSpPr>
          <p:cNvPr id="105" name="Google Shape;105;p21"/>
          <p:cNvSpPr txBox="1"/>
          <p:nvPr>
            <p:ph idx="1" type="subTitle"/>
          </p:nvPr>
        </p:nvSpPr>
        <p:spPr>
          <a:xfrm>
            <a:off x="2793900" y="1857414"/>
            <a:ext cx="20883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800"/>
              <a:buNone/>
              <a:defRPr sz="1800">
                <a:solidFill>
                  <a:schemeClr val="accent5"/>
                </a:solidFill>
              </a:defRPr>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sp>
        <p:nvSpPr>
          <p:cNvPr id="106" name="Google Shape;106;p21"/>
          <p:cNvSpPr txBox="1"/>
          <p:nvPr>
            <p:ph idx="2" type="subTitle"/>
          </p:nvPr>
        </p:nvSpPr>
        <p:spPr>
          <a:xfrm flipH="1">
            <a:off x="5286913" y="2557364"/>
            <a:ext cx="2088300" cy="116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107" name="Google Shape;107;p21"/>
          <p:cNvSpPr txBox="1"/>
          <p:nvPr>
            <p:ph idx="3" type="subTitle"/>
          </p:nvPr>
        </p:nvSpPr>
        <p:spPr>
          <a:xfrm flipH="1">
            <a:off x="2793900" y="2557364"/>
            <a:ext cx="2088300" cy="116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108" name="Google Shape;108;p21"/>
          <p:cNvSpPr/>
          <p:nvPr/>
        </p:nvSpPr>
        <p:spPr>
          <a:xfrm flipH="1" rot="5400000">
            <a:off x="308683" y="-214935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a:off x="7906633" y="644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a:off x="8287633" y="1442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3">
  <p:cSld name="CUSTOM_11">
    <p:spTree>
      <p:nvGrpSpPr>
        <p:cNvPr id="111" name="Shape 111"/>
        <p:cNvGrpSpPr/>
        <p:nvPr/>
      </p:nvGrpSpPr>
      <p:grpSpPr>
        <a:xfrm>
          <a:off x="0" y="0"/>
          <a:ext cx="0" cy="0"/>
          <a:chOff x="0" y="0"/>
          <a:chExt cx="0" cy="0"/>
        </a:xfrm>
      </p:grpSpPr>
      <p:sp>
        <p:nvSpPr>
          <p:cNvPr id="112" name="Google Shape;112;p22"/>
          <p:cNvSpPr txBox="1"/>
          <p:nvPr>
            <p:ph type="title"/>
          </p:nvPr>
        </p:nvSpPr>
        <p:spPr>
          <a:xfrm>
            <a:off x="2671800" y="539500"/>
            <a:ext cx="38004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Font typeface="Arial"/>
              <a:buNone/>
              <a:defRPr b="0" sz="3500">
                <a:latin typeface="Arial"/>
                <a:ea typeface="Arial"/>
                <a:cs typeface="Arial"/>
                <a:sym typeface="Arial"/>
              </a:defRPr>
            </a:lvl1pPr>
            <a:lvl2pPr lvl="1" algn="ctr">
              <a:lnSpc>
                <a:spcPct val="100000"/>
              </a:lnSpc>
              <a:spcBef>
                <a:spcPts val="0"/>
              </a:spcBef>
              <a:spcAft>
                <a:spcPts val="0"/>
              </a:spcAft>
              <a:buSzPts val="3500"/>
              <a:buFont typeface="Arial"/>
              <a:buNone/>
              <a:defRPr b="0" sz="3500">
                <a:latin typeface="Arial"/>
                <a:ea typeface="Arial"/>
                <a:cs typeface="Arial"/>
                <a:sym typeface="Arial"/>
              </a:defRPr>
            </a:lvl2pPr>
            <a:lvl3pPr lvl="2" algn="ctr">
              <a:lnSpc>
                <a:spcPct val="100000"/>
              </a:lnSpc>
              <a:spcBef>
                <a:spcPts val="0"/>
              </a:spcBef>
              <a:spcAft>
                <a:spcPts val="0"/>
              </a:spcAft>
              <a:buSzPts val="3500"/>
              <a:buFont typeface="Arial"/>
              <a:buNone/>
              <a:defRPr b="0" sz="3500">
                <a:latin typeface="Arial"/>
                <a:ea typeface="Arial"/>
                <a:cs typeface="Arial"/>
                <a:sym typeface="Arial"/>
              </a:defRPr>
            </a:lvl3pPr>
            <a:lvl4pPr lvl="3" algn="ctr">
              <a:lnSpc>
                <a:spcPct val="100000"/>
              </a:lnSpc>
              <a:spcBef>
                <a:spcPts val="0"/>
              </a:spcBef>
              <a:spcAft>
                <a:spcPts val="0"/>
              </a:spcAft>
              <a:buSzPts val="3500"/>
              <a:buFont typeface="Arial"/>
              <a:buNone/>
              <a:defRPr b="0" sz="3500">
                <a:latin typeface="Arial"/>
                <a:ea typeface="Arial"/>
                <a:cs typeface="Arial"/>
                <a:sym typeface="Arial"/>
              </a:defRPr>
            </a:lvl4pPr>
            <a:lvl5pPr lvl="4" algn="ctr">
              <a:lnSpc>
                <a:spcPct val="100000"/>
              </a:lnSpc>
              <a:spcBef>
                <a:spcPts val="0"/>
              </a:spcBef>
              <a:spcAft>
                <a:spcPts val="0"/>
              </a:spcAft>
              <a:buSzPts val="3500"/>
              <a:buFont typeface="Arial"/>
              <a:buNone/>
              <a:defRPr b="0" sz="3500">
                <a:latin typeface="Arial"/>
                <a:ea typeface="Arial"/>
                <a:cs typeface="Arial"/>
                <a:sym typeface="Arial"/>
              </a:defRPr>
            </a:lvl5pPr>
            <a:lvl6pPr lvl="5" algn="ctr">
              <a:lnSpc>
                <a:spcPct val="100000"/>
              </a:lnSpc>
              <a:spcBef>
                <a:spcPts val="0"/>
              </a:spcBef>
              <a:spcAft>
                <a:spcPts val="0"/>
              </a:spcAft>
              <a:buSzPts val="3500"/>
              <a:buFont typeface="Arial"/>
              <a:buNone/>
              <a:defRPr b="0" sz="3500">
                <a:latin typeface="Arial"/>
                <a:ea typeface="Arial"/>
                <a:cs typeface="Arial"/>
                <a:sym typeface="Arial"/>
              </a:defRPr>
            </a:lvl6pPr>
            <a:lvl7pPr lvl="6" algn="ctr">
              <a:lnSpc>
                <a:spcPct val="100000"/>
              </a:lnSpc>
              <a:spcBef>
                <a:spcPts val="0"/>
              </a:spcBef>
              <a:spcAft>
                <a:spcPts val="0"/>
              </a:spcAft>
              <a:buSzPts val="3500"/>
              <a:buFont typeface="Arial"/>
              <a:buNone/>
              <a:defRPr b="0" sz="3500">
                <a:latin typeface="Arial"/>
                <a:ea typeface="Arial"/>
                <a:cs typeface="Arial"/>
                <a:sym typeface="Arial"/>
              </a:defRPr>
            </a:lvl7pPr>
            <a:lvl8pPr lvl="7" algn="ctr">
              <a:lnSpc>
                <a:spcPct val="100000"/>
              </a:lnSpc>
              <a:spcBef>
                <a:spcPts val="0"/>
              </a:spcBef>
              <a:spcAft>
                <a:spcPts val="0"/>
              </a:spcAft>
              <a:buSzPts val="3500"/>
              <a:buFont typeface="Arial"/>
              <a:buNone/>
              <a:defRPr b="0" sz="3500">
                <a:latin typeface="Arial"/>
                <a:ea typeface="Arial"/>
                <a:cs typeface="Arial"/>
                <a:sym typeface="Arial"/>
              </a:defRPr>
            </a:lvl8pPr>
            <a:lvl9pPr lvl="8" algn="ctr">
              <a:lnSpc>
                <a:spcPct val="100000"/>
              </a:lnSpc>
              <a:spcBef>
                <a:spcPts val="0"/>
              </a:spcBef>
              <a:spcAft>
                <a:spcPts val="0"/>
              </a:spcAft>
              <a:buSzPts val="3500"/>
              <a:buFont typeface="Arial"/>
              <a:buNone/>
              <a:defRPr b="0" sz="3500">
                <a:latin typeface="Arial"/>
                <a:ea typeface="Arial"/>
                <a:cs typeface="Arial"/>
                <a:sym typeface="Arial"/>
              </a:defRPr>
            </a:lvl9pPr>
          </a:lstStyle>
          <a:p/>
        </p:txBody>
      </p:sp>
      <p:sp>
        <p:nvSpPr>
          <p:cNvPr id="113" name="Google Shape;113;p22"/>
          <p:cNvSpPr txBox="1"/>
          <p:nvPr>
            <p:ph idx="1" type="subTitle"/>
          </p:nvPr>
        </p:nvSpPr>
        <p:spPr>
          <a:xfrm>
            <a:off x="1101919" y="2677750"/>
            <a:ext cx="15573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114" name="Google Shape;114;p22"/>
          <p:cNvSpPr txBox="1"/>
          <p:nvPr>
            <p:ph idx="2" type="subTitle"/>
          </p:nvPr>
        </p:nvSpPr>
        <p:spPr>
          <a:xfrm>
            <a:off x="1101919" y="3134359"/>
            <a:ext cx="1557300" cy="6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15" name="Google Shape;115;p22"/>
          <p:cNvSpPr txBox="1"/>
          <p:nvPr>
            <p:ph idx="3" type="subTitle"/>
          </p:nvPr>
        </p:nvSpPr>
        <p:spPr>
          <a:xfrm>
            <a:off x="2956919" y="2677750"/>
            <a:ext cx="15573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116" name="Google Shape;116;p22"/>
          <p:cNvSpPr txBox="1"/>
          <p:nvPr>
            <p:ph idx="4" type="subTitle"/>
          </p:nvPr>
        </p:nvSpPr>
        <p:spPr>
          <a:xfrm>
            <a:off x="2956919" y="3134359"/>
            <a:ext cx="1557300" cy="6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17" name="Google Shape;117;p22"/>
          <p:cNvSpPr txBox="1"/>
          <p:nvPr>
            <p:ph idx="5" type="subTitle"/>
          </p:nvPr>
        </p:nvSpPr>
        <p:spPr>
          <a:xfrm>
            <a:off x="4811906" y="2677750"/>
            <a:ext cx="15573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118" name="Google Shape;118;p22"/>
          <p:cNvSpPr txBox="1"/>
          <p:nvPr>
            <p:ph idx="6" type="subTitle"/>
          </p:nvPr>
        </p:nvSpPr>
        <p:spPr>
          <a:xfrm>
            <a:off x="4811906" y="3134359"/>
            <a:ext cx="1557300" cy="6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19" name="Google Shape;119;p22"/>
          <p:cNvSpPr txBox="1"/>
          <p:nvPr>
            <p:ph idx="7" type="subTitle"/>
          </p:nvPr>
        </p:nvSpPr>
        <p:spPr>
          <a:xfrm>
            <a:off x="6666894" y="2677750"/>
            <a:ext cx="1557300" cy="17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120" name="Google Shape;120;p22"/>
          <p:cNvSpPr txBox="1"/>
          <p:nvPr>
            <p:ph idx="8" type="subTitle"/>
          </p:nvPr>
        </p:nvSpPr>
        <p:spPr>
          <a:xfrm>
            <a:off x="6666894" y="3134359"/>
            <a:ext cx="1557300" cy="6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21" name="Google Shape;121;p22"/>
          <p:cNvSpPr/>
          <p:nvPr/>
        </p:nvSpPr>
        <p:spPr>
          <a:xfrm rot="-5400000">
            <a:off x="6520596" y="-21816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p:nvPr/>
        </p:nvSpPr>
        <p:spPr>
          <a:xfrm rot="5400000">
            <a:off x="629321" y="28134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2"/>
          <p:cNvSpPr/>
          <p:nvPr/>
        </p:nvSpPr>
        <p:spPr>
          <a:xfrm rot="-5400000">
            <a:off x="5302321" y="-25360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4">
  <p:cSld name="CUSTOM_3">
    <p:spTree>
      <p:nvGrpSpPr>
        <p:cNvPr id="124" name="Shape 124"/>
        <p:cNvGrpSpPr/>
        <p:nvPr/>
      </p:nvGrpSpPr>
      <p:grpSpPr>
        <a:xfrm>
          <a:off x="0" y="0"/>
          <a:ext cx="0" cy="0"/>
          <a:chOff x="0" y="0"/>
          <a:chExt cx="0" cy="0"/>
        </a:xfrm>
      </p:grpSpPr>
      <p:sp>
        <p:nvSpPr>
          <p:cNvPr id="125" name="Google Shape;125;p23"/>
          <p:cNvSpPr txBox="1"/>
          <p:nvPr>
            <p:ph type="title"/>
          </p:nvPr>
        </p:nvSpPr>
        <p:spPr>
          <a:xfrm>
            <a:off x="3383250" y="539500"/>
            <a:ext cx="23775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3500">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26" name="Google Shape;126;p23"/>
          <p:cNvSpPr txBox="1"/>
          <p:nvPr>
            <p:ph idx="1" type="subTitle"/>
          </p:nvPr>
        </p:nvSpPr>
        <p:spPr>
          <a:xfrm>
            <a:off x="659800" y="1316320"/>
            <a:ext cx="1941000" cy="80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27" name="Google Shape;127;p23"/>
          <p:cNvSpPr txBox="1"/>
          <p:nvPr>
            <p:ph idx="2" type="subTitle"/>
          </p:nvPr>
        </p:nvSpPr>
        <p:spPr>
          <a:xfrm>
            <a:off x="4586463" y="1316320"/>
            <a:ext cx="1941000" cy="80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28" name="Google Shape;128;p23"/>
          <p:cNvSpPr txBox="1"/>
          <p:nvPr>
            <p:ph idx="3" type="subTitle"/>
          </p:nvPr>
        </p:nvSpPr>
        <p:spPr>
          <a:xfrm>
            <a:off x="2623138" y="3879199"/>
            <a:ext cx="1941000" cy="80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29" name="Google Shape;129;p23"/>
          <p:cNvSpPr txBox="1"/>
          <p:nvPr>
            <p:ph idx="4" type="subTitle"/>
          </p:nvPr>
        </p:nvSpPr>
        <p:spPr>
          <a:xfrm>
            <a:off x="6549788" y="3879199"/>
            <a:ext cx="1941000" cy="80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30" name="Google Shape;130;p23"/>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3"/>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3"/>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3"/>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3"/>
          <p:cNvSpPr txBox="1"/>
          <p:nvPr>
            <p:ph idx="5" type="title"/>
          </p:nvPr>
        </p:nvSpPr>
        <p:spPr>
          <a:xfrm>
            <a:off x="3354083" y="2804200"/>
            <a:ext cx="4791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35" name="Google Shape;135;p23"/>
          <p:cNvSpPr txBox="1"/>
          <p:nvPr>
            <p:ph idx="6" type="title"/>
          </p:nvPr>
        </p:nvSpPr>
        <p:spPr>
          <a:xfrm>
            <a:off x="5317417" y="2804200"/>
            <a:ext cx="4791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36" name="Google Shape;136;p23"/>
          <p:cNvSpPr txBox="1"/>
          <p:nvPr>
            <p:ph idx="7" type="title"/>
          </p:nvPr>
        </p:nvSpPr>
        <p:spPr>
          <a:xfrm>
            <a:off x="7280750" y="2804200"/>
            <a:ext cx="4791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37" name="Google Shape;137;p23"/>
          <p:cNvSpPr txBox="1"/>
          <p:nvPr>
            <p:ph idx="8" type="title"/>
          </p:nvPr>
        </p:nvSpPr>
        <p:spPr>
          <a:xfrm>
            <a:off x="1390750" y="2804200"/>
            <a:ext cx="4791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sp>
        <p:nvSpPr>
          <p:cNvPr id="139" name="Google Shape;139;p24"/>
          <p:cNvSpPr/>
          <p:nvPr/>
        </p:nvSpPr>
        <p:spPr>
          <a:xfrm flipH="1" rot="-5400000">
            <a:off x="4404615"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rot="5400000">
            <a:off x="1417690"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4"/>
          <p:cNvSpPr txBox="1"/>
          <p:nvPr>
            <p:ph type="title"/>
          </p:nvPr>
        </p:nvSpPr>
        <p:spPr>
          <a:xfrm>
            <a:off x="2414850" y="539500"/>
            <a:ext cx="43143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Font typeface="Arial"/>
              <a:buNone/>
              <a:defRPr b="0" sz="3500">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42" name="Google Shape;142;p24"/>
          <p:cNvSpPr txBox="1"/>
          <p:nvPr>
            <p:ph idx="1" type="subTitle"/>
          </p:nvPr>
        </p:nvSpPr>
        <p:spPr>
          <a:xfrm>
            <a:off x="2621038" y="2683198"/>
            <a:ext cx="15246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b="1">
                <a:solidFill>
                  <a:schemeClr val="accent1"/>
                </a:solidFil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p:txBody>
      </p:sp>
      <p:sp>
        <p:nvSpPr>
          <p:cNvPr id="143" name="Google Shape;143;p24"/>
          <p:cNvSpPr/>
          <p:nvPr/>
        </p:nvSpPr>
        <p:spPr>
          <a:xfrm flipH="1">
            <a:off x="-1116642" y="9088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rot="-5400000">
            <a:off x="6237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txBox="1"/>
          <p:nvPr>
            <p:ph idx="2" type="subTitle"/>
          </p:nvPr>
        </p:nvSpPr>
        <p:spPr>
          <a:xfrm>
            <a:off x="2621038" y="2983375"/>
            <a:ext cx="1524600" cy="69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accent1"/>
                </a:solidFil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p:txBody>
      </p:sp>
      <p:sp>
        <p:nvSpPr>
          <p:cNvPr id="146" name="Google Shape;146;p24"/>
          <p:cNvSpPr txBox="1"/>
          <p:nvPr>
            <p:ph idx="3" type="subTitle"/>
          </p:nvPr>
        </p:nvSpPr>
        <p:spPr>
          <a:xfrm>
            <a:off x="4998363" y="2683198"/>
            <a:ext cx="1524600" cy="21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1"/>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47" name="Google Shape;147;p24"/>
          <p:cNvSpPr txBox="1"/>
          <p:nvPr>
            <p:ph idx="4" type="subTitle"/>
          </p:nvPr>
        </p:nvSpPr>
        <p:spPr>
          <a:xfrm>
            <a:off x="4998363" y="2983375"/>
            <a:ext cx="1524600" cy="6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solidFill>
                  <a:schemeClr val="accent1"/>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8">
    <p:spTree>
      <p:nvGrpSpPr>
        <p:cNvPr id="148" name="Shape 148"/>
        <p:cNvGrpSpPr/>
        <p:nvPr/>
      </p:nvGrpSpPr>
      <p:grpSpPr>
        <a:xfrm>
          <a:off x="0" y="0"/>
          <a:ext cx="0" cy="0"/>
          <a:chOff x="0" y="0"/>
          <a:chExt cx="0" cy="0"/>
        </a:xfrm>
      </p:grpSpPr>
      <p:sp>
        <p:nvSpPr>
          <p:cNvPr id="149" name="Google Shape;149;p25"/>
          <p:cNvSpPr txBox="1"/>
          <p:nvPr>
            <p:ph type="title"/>
          </p:nvPr>
        </p:nvSpPr>
        <p:spPr>
          <a:xfrm>
            <a:off x="2988750" y="539500"/>
            <a:ext cx="31665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Arial"/>
              <a:buNone/>
              <a:defRPr b="0" sz="3500">
                <a:latin typeface="Arial"/>
                <a:ea typeface="Arial"/>
                <a:cs typeface="Arial"/>
                <a:sym typeface="Arial"/>
              </a:defRPr>
            </a:lvl1pPr>
            <a:lvl2pPr lvl="1" algn="l">
              <a:lnSpc>
                <a:spcPct val="100000"/>
              </a:lnSpc>
              <a:spcBef>
                <a:spcPts val="0"/>
              </a:spcBef>
              <a:spcAft>
                <a:spcPts val="0"/>
              </a:spcAft>
              <a:buSzPts val="2800"/>
              <a:buFont typeface="Arial"/>
              <a:buNone/>
              <a:defRPr b="0">
                <a:latin typeface="Arial"/>
                <a:ea typeface="Arial"/>
                <a:cs typeface="Arial"/>
                <a:sym typeface="Arial"/>
              </a:defRPr>
            </a:lvl2pPr>
            <a:lvl3pPr lvl="2" algn="l">
              <a:lnSpc>
                <a:spcPct val="100000"/>
              </a:lnSpc>
              <a:spcBef>
                <a:spcPts val="0"/>
              </a:spcBef>
              <a:spcAft>
                <a:spcPts val="0"/>
              </a:spcAft>
              <a:buSzPts val="2800"/>
              <a:buFont typeface="Arial"/>
              <a:buNone/>
              <a:defRPr b="0">
                <a:latin typeface="Arial"/>
                <a:ea typeface="Arial"/>
                <a:cs typeface="Arial"/>
                <a:sym typeface="Arial"/>
              </a:defRPr>
            </a:lvl3pPr>
            <a:lvl4pPr lvl="3" algn="l">
              <a:lnSpc>
                <a:spcPct val="100000"/>
              </a:lnSpc>
              <a:spcBef>
                <a:spcPts val="0"/>
              </a:spcBef>
              <a:spcAft>
                <a:spcPts val="0"/>
              </a:spcAft>
              <a:buSzPts val="2800"/>
              <a:buFont typeface="Arial"/>
              <a:buNone/>
              <a:defRPr b="0">
                <a:latin typeface="Arial"/>
                <a:ea typeface="Arial"/>
                <a:cs typeface="Arial"/>
                <a:sym typeface="Arial"/>
              </a:defRPr>
            </a:lvl4pPr>
            <a:lvl5pPr lvl="4" algn="l">
              <a:lnSpc>
                <a:spcPct val="100000"/>
              </a:lnSpc>
              <a:spcBef>
                <a:spcPts val="0"/>
              </a:spcBef>
              <a:spcAft>
                <a:spcPts val="0"/>
              </a:spcAft>
              <a:buSzPts val="2800"/>
              <a:buFont typeface="Arial"/>
              <a:buNone/>
              <a:defRPr b="0">
                <a:latin typeface="Arial"/>
                <a:ea typeface="Arial"/>
                <a:cs typeface="Arial"/>
                <a:sym typeface="Arial"/>
              </a:defRPr>
            </a:lvl5pPr>
            <a:lvl6pPr lvl="5" algn="l">
              <a:lnSpc>
                <a:spcPct val="100000"/>
              </a:lnSpc>
              <a:spcBef>
                <a:spcPts val="0"/>
              </a:spcBef>
              <a:spcAft>
                <a:spcPts val="0"/>
              </a:spcAft>
              <a:buSzPts val="2800"/>
              <a:buFont typeface="Arial"/>
              <a:buNone/>
              <a:defRPr b="0">
                <a:latin typeface="Arial"/>
                <a:ea typeface="Arial"/>
                <a:cs typeface="Arial"/>
                <a:sym typeface="Arial"/>
              </a:defRPr>
            </a:lvl6pPr>
            <a:lvl7pPr lvl="6" algn="l">
              <a:lnSpc>
                <a:spcPct val="100000"/>
              </a:lnSpc>
              <a:spcBef>
                <a:spcPts val="0"/>
              </a:spcBef>
              <a:spcAft>
                <a:spcPts val="0"/>
              </a:spcAft>
              <a:buSzPts val="2800"/>
              <a:buFont typeface="Arial"/>
              <a:buNone/>
              <a:defRPr b="0">
                <a:latin typeface="Arial"/>
                <a:ea typeface="Arial"/>
                <a:cs typeface="Arial"/>
                <a:sym typeface="Arial"/>
              </a:defRPr>
            </a:lvl7pPr>
            <a:lvl8pPr lvl="7" algn="l">
              <a:lnSpc>
                <a:spcPct val="100000"/>
              </a:lnSpc>
              <a:spcBef>
                <a:spcPts val="0"/>
              </a:spcBef>
              <a:spcAft>
                <a:spcPts val="0"/>
              </a:spcAft>
              <a:buSzPts val="2800"/>
              <a:buFont typeface="Arial"/>
              <a:buNone/>
              <a:defRPr b="0">
                <a:latin typeface="Arial"/>
                <a:ea typeface="Arial"/>
                <a:cs typeface="Arial"/>
                <a:sym typeface="Arial"/>
              </a:defRPr>
            </a:lvl8pPr>
            <a:lvl9pPr lvl="8" algn="l">
              <a:lnSpc>
                <a:spcPct val="100000"/>
              </a:lnSpc>
              <a:spcBef>
                <a:spcPts val="0"/>
              </a:spcBef>
              <a:spcAft>
                <a:spcPts val="0"/>
              </a:spcAft>
              <a:buSzPts val="2800"/>
              <a:buFont typeface="Arial"/>
              <a:buNone/>
              <a:defRPr b="0">
                <a:latin typeface="Arial"/>
                <a:ea typeface="Arial"/>
                <a:cs typeface="Arial"/>
                <a:sym typeface="Arial"/>
              </a:defRPr>
            </a:lvl9pPr>
          </a:lstStyle>
          <a:p/>
        </p:txBody>
      </p:sp>
      <p:sp>
        <p:nvSpPr>
          <p:cNvPr id="150" name="Google Shape;150;p25"/>
          <p:cNvSpPr txBox="1"/>
          <p:nvPr>
            <p:ph idx="2" type="title"/>
          </p:nvPr>
        </p:nvSpPr>
        <p:spPr>
          <a:xfrm>
            <a:off x="1646031" y="2213851"/>
            <a:ext cx="879300" cy="58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2100">
                <a:solidFill>
                  <a:schemeClr val="accent4"/>
                </a:solidFill>
                <a:latin typeface="Arial"/>
                <a:ea typeface="Arial"/>
                <a:cs typeface="Arial"/>
                <a:sym typeface="Aria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1" name="Google Shape;151;p25"/>
          <p:cNvSpPr txBox="1"/>
          <p:nvPr>
            <p:ph idx="1" type="subTitle"/>
          </p:nvPr>
        </p:nvSpPr>
        <p:spPr>
          <a:xfrm>
            <a:off x="1271275" y="3335951"/>
            <a:ext cx="1608600" cy="73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52" name="Google Shape;152;p25"/>
          <p:cNvSpPr txBox="1"/>
          <p:nvPr>
            <p:ph idx="3" type="title"/>
          </p:nvPr>
        </p:nvSpPr>
        <p:spPr>
          <a:xfrm>
            <a:off x="4136972" y="2213851"/>
            <a:ext cx="879300" cy="58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2100">
                <a:solidFill>
                  <a:schemeClr val="accent2"/>
                </a:solidFill>
                <a:latin typeface="Arial"/>
                <a:ea typeface="Arial"/>
                <a:cs typeface="Arial"/>
                <a:sym typeface="Aria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3" name="Google Shape;153;p25"/>
          <p:cNvSpPr txBox="1"/>
          <p:nvPr>
            <p:ph idx="4" type="subTitle"/>
          </p:nvPr>
        </p:nvSpPr>
        <p:spPr>
          <a:xfrm>
            <a:off x="3777213" y="3335951"/>
            <a:ext cx="1608600" cy="73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54" name="Google Shape;154;p25"/>
          <p:cNvSpPr txBox="1"/>
          <p:nvPr>
            <p:ph idx="5" type="title"/>
          </p:nvPr>
        </p:nvSpPr>
        <p:spPr>
          <a:xfrm>
            <a:off x="6628779" y="2213851"/>
            <a:ext cx="879300" cy="58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2100">
                <a:solidFill>
                  <a:schemeClr val="accent5"/>
                </a:solidFill>
                <a:latin typeface="Arial"/>
                <a:ea typeface="Arial"/>
                <a:cs typeface="Arial"/>
                <a:sym typeface="Aria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5" name="Google Shape;155;p25"/>
          <p:cNvSpPr txBox="1"/>
          <p:nvPr>
            <p:ph idx="6" type="subTitle"/>
          </p:nvPr>
        </p:nvSpPr>
        <p:spPr>
          <a:xfrm>
            <a:off x="6264125" y="3335951"/>
            <a:ext cx="1608600" cy="73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56" name="Google Shape;156;p25"/>
          <p:cNvSpPr/>
          <p:nvPr/>
        </p:nvSpPr>
        <p:spPr>
          <a:xfrm flipH="1" rot="5400000">
            <a:off x="907046" y="-21054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p:nvPr/>
        </p:nvSpPr>
        <p:spPr>
          <a:xfrm flipH="1" rot="-5400000">
            <a:off x="6682621" y="28096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8" name="Shape 158"/>
        <p:cNvGrpSpPr/>
        <p:nvPr/>
      </p:nvGrpSpPr>
      <p:grpSpPr>
        <a:xfrm>
          <a:off x="0" y="0"/>
          <a:ext cx="0" cy="0"/>
          <a:chOff x="0" y="0"/>
          <a:chExt cx="0" cy="0"/>
        </a:xfrm>
      </p:grpSpPr>
      <p:sp>
        <p:nvSpPr>
          <p:cNvPr id="159" name="Google Shape;159;p26"/>
          <p:cNvSpPr txBox="1"/>
          <p:nvPr>
            <p:ph type="title"/>
          </p:nvPr>
        </p:nvSpPr>
        <p:spPr>
          <a:xfrm>
            <a:off x="2641200" y="539500"/>
            <a:ext cx="38616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3500">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0" name="Google Shape;160;p26"/>
          <p:cNvSpPr/>
          <p:nvPr/>
        </p:nvSpPr>
        <p:spPr>
          <a:xfrm rot="-5400000">
            <a:off x="5987499" y="-325970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rot="5400000">
            <a:off x="105352" y="28679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
    <p:spTree>
      <p:nvGrpSpPr>
        <p:cNvPr id="162" name="Shape 162"/>
        <p:cNvGrpSpPr/>
        <p:nvPr/>
      </p:nvGrpSpPr>
      <p:grpSpPr>
        <a:xfrm>
          <a:off x="0" y="0"/>
          <a:ext cx="0" cy="0"/>
          <a:chOff x="0" y="0"/>
          <a:chExt cx="0" cy="0"/>
        </a:xfrm>
      </p:grpSpPr>
      <p:sp>
        <p:nvSpPr>
          <p:cNvPr id="163" name="Google Shape;163;p27"/>
          <p:cNvSpPr txBox="1"/>
          <p:nvPr>
            <p:ph type="title"/>
          </p:nvPr>
        </p:nvSpPr>
        <p:spPr>
          <a:xfrm>
            <a:off x="2610450" y="539500"/>
            <a:ext cx="39231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Font typeface="Arial"/>
              <a:buNone/>
              <a:defRPr b="0" sz="3500">
                <a:latin typeface="Arial"/>
                <a:ea typeface="Arial"/>
                <a:cs typeface="Arial"/>
                <a:sym typeface="Arial"/>
              </a:defRPr>
            </a:lvl1pPr>
            <a:lvl2pPr lvl="1" algn="ctr">
              <a:lnSpc>
                <a:spcPct val="100000"/>
              </a:lnSpc>
              <a:spcBef>
                <a:spcPts val="0"/>
              </a:spcBef>
              <a:spcAft>
                <a:spcPts val="0"/>
              </a:spcAft>
              <a:buSzPts val="3500"/>
              <a:buFont typeface="Arial"/>
              <a:buNone/>
              <a:defRPr b="0" sz="3500">
                <a:latin typeface="Arial"/>
                <a:ea typeface="Arial"/>
                <a:cs typeface="Arial"/>
                <a:sym typeface="Arial"/>
              </a:defRPr>
            </a:lvl2pPr>
            <a:lvl3pPr lvl="2" algn="ctr">
              <a:lnSpc>
                <a:spcPct val="100000"/>
              </a:lnSpc>
              <a:spcBef>
                <a:spcPts val="0"/>
              </a:spcBef>
              <a:spcAft>
                <a:spcPts val="0"/>
              </a:spcAft>
              <a:buSzPts val="3500"/>
              <a:buFont typeface="Arial"/>
              <a:buNone/>
              <a:defRPr b="0" sz="3500">
                <a:latin typeface="Arial"/>
                <a:ea typeface="Arial"/>
                <a:cs typeface="Arial"/>
                <a:sym typeface="Arial"/>
              </a:defRPr>
            </a:lvl3pPr>
            <a:lvl4pPr lvl="3" algn="ctr">
              <a:lnSpc>
                <a:spcPct val="100000"/>
              </a:lnSpc>
              <a:spcBef>
                <a:spcPts val="0"/>
              </a:spcBef>
              <a:spcAft>
                <a:spcPts val="0"/>
              </a:spcAft>
              <a:buSzPts val="3500"/>
              <a:buFont typeface="Arial"/>
              <a:buNone/>
              <a:defRPr b="0" sz="3500">
                <a:latin typeface="Arial"/>
                <a:ea typeface="Arial"/>
                <a:cs typeface="Arial"/>
                <a:sym typeface="Arial"/>
              </a:defRPr>
            </a:lvl4pPr>
            <a:lvl5pPr lvl="4" algn="ctr">
              <a:lnSpc>
                <a:spcPct val="100000"/>
              </a:lnSpc>
              <a:spcBef>
                <a:spcPts val="0"/>
              </a:spcBef>
              <a:spcAft>
                <a:spcPts val="0"/>
              </a:spcAft>
              <a:buSzPts val="3500"/>
              <a:buFont typeface="Arial"/>
              <a:buNone/>
              <a:defRPr b="0" sz="3500">
                <a:latin typeface="Arial"/>
                <a:ea typeface="Arial"/>
                <a:cs typeface="Arial"/>
                <a:sym typeface="Arial"/>
              </a:defRPr>
            </a:lvl5pPr>
            <a:lvl6pPr lvl="5" algn="ctr">
              <a:lnSpc>
                <a:spcPct val="100000"/>
              </a:lnSpc>
              <a:spcBef>
                <a:spcPts val="0"/>
              </a:spcBef>
              <a:spcAft>
                <a:spcPts val="0"/>
              </a:spcAft>
              <a:buSzPts val="3500"/>
              <a:buFont typeface="Arial"/>
              <a:buNone/>
              <a:defRPr b="0" sz="3500">
                <a:latin typeface="Arial"/>
                <a:ea typeface="Arial"/>
                <a:cs typeface="Arial"/>
                <a:sym typeface="Arial"/>
              </a:defRPr>
            </a:lvl6pPr>
            <a:lvl7pPr lvl="6" algn="ctr">
              <a:lnSpc>
                <a:spcPct val="100000"/>
              </a:lnSpc>
              <a:spcBef>
                <a:spcPts val="0"/>
              </a:spcBef>
              <a:spcAft>
                <a:spcPts val="0"/>
              </a:spcAft>
              <a:buSzPts val="3500"/>
              <a:buFont typeface="Arial"/>
              <a:buNone/>
              <a:defRPr b="0" sz="3500">
                <a:latin typeface="Arial"/>
                <a:ea typeface="Arial"/>
                <a:cs typeface="Arial"/>
                <a:sym typeface="Arial"/>
              </a:defRPr>
            </a:lvl7pPr>
            <a:lvl8pPr lvl="7" algn="ctr">
              <a:lnSpc>
                <a:spcPct val="100000"/>
              </a:lnSpc>
              <a:spcBef>
                <a:spcPts val="0"/>
              </a:spcBef>
              <a:spcAft>
                <a:spcPts val="0"/>
              </a:spcAft>
              <a:buSzPts val="3500"/>
              <a:buFont typeface="Arial"/>
              <a:buNone/>
              <a:defRPr b="0" sz="3500">
                <a:latin typeface="Arial"/>
                <a:ea typeface="Arial"/>
                <a:cs typeface="Arial"/>
                <a:sym typeface="Arial"/>
              </a:defRPr>
            </a:lvl8pPr>
            <a:lvl9pPr lvl="8" algn="ctr">
              <a:lnSpc>
                <a:spcPct val="100000"/>
              </a:lnSpc>
              <a:spcBef>
                <a:spcPts val="0"/>
              </a:spcBef>
              <a:spcAft>
                <a:spcPts val="0"/>
              </a:spcAft>
              <a:buSzPts val="3500"/>
              <a:buFont typeface="Arial"/>
              <a:buNone/>
              <a:defRPr b="0" sz="3500">
                <a:latin typeface="Arial"/>
                <a:ea typeface="Arial"/>
                <a:cs typeface="Arial"/>
                <a:sym typeface="Arial"/>
              </a:defRPr>
            </a:lvl9pPr>
          </a:lstStyle>
          <a:p/>
        </p:txBody>
      </p:sp>
      <p:sp>
        <p:nvSpPr>
          <p:cNvPr id="164" name="Google Shape;164;p27"/>
          <p:cNvSpPr txBox="1"/>
          <p:nvPr>
            <p:ph idx="1" type="subTitle"/>
          </p:nvPr>
        </p:nvSpPr>
        <p:spPr>
          <a:xfrm>
            <a:off x="637025" y="3443000"/>
            <a:ext cx="2335800" cy="23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65" name="Google Shape;165;p27"/>
          <p:cNvSpPr txBox="1"/>
          <p:nvPr>
            <p:ph idx="2" type="subTitle"/>
          </p:nvPr>
        </p:nvSpPr>
        <p:spPr>
          <a:xfrm>
            <a:off x="637025" y="3754550"/>
            <a:ext cx="2335800" cy="46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66" name="Google Shape;166;p27"/>
          <p:cNvSpPr txBox="1"/>
          <p:nvPr>
            <p:ph idx="3" type="subTitle"/>
          </p:nvPr>
        </p:nvSpPr>
        <p:spPr>
          <a:xfrm>
            <a:off x="3404100" y="3443000"/>
            <a:ext cx="2335800" cy="23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5"/>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67" name="Google Shape;167;p27"/>
          <p:cNvSpPr txBox="1"/>
          <p:nvPr>
            <p:ph idx="4" type="subTitle"/>
          </p:nvPr>
        </p:nvSpPr>
        <p:spPr>
          <a:xfrm>
            <a:off x="3404100" y="3754550"/>
            <a:ext cx="2335800" cy="46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68" name="Google Shape;168;p27"/>
          <p:cNvSpPr txBox="1"/>
          <p:nvPr>
            <p:ph idx="5" type="subTitle"/>
          </p:nvPr>
        </p:nvSpPr>
        <p:spPr>
          <a:xfrm>
            <a:off x="6171175" y="3443000"/>
            <a:ext cx="2335800" cy="23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69" name="Google Shape;169;p27"/>
          <p:cNvSpPr txBox="1"/>
          <p:nvPr>
            <p:ph idx="6" type="subTitle"/>
          </p:nvPr>
        </p:nvSpPr>
        <p:spPr>
          <a:xfrm>
            <a:off x="6171175" y="3754550"/>
            <a:ext cx="2335800" cy="46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70" name="Google Shape;170;p27"/>
          <p:cNvSpPr/>
          <p:nvPr/>
        </p:nvSpPr>
        <p:spPr>
          <a:xfrm flipH="1" rot="5400000">
            <a:off x="949452" y="-24292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7"/>
          <p:cNvSpPr/>
          <p:nvPr/>
        </p:nvSpPr>
        <p:spPr>
          <a:xfrm flipH="1" rot="10800000">
            <a:off x="8102871" y="-21599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5">
  <p:cSld name="CUSTOM_13">
    <p:spTree>
      <p:nvGrpSpPr>
        <p:cNvPr id="172" name="Shape 172"/>
        <p:cNvGrpSpPr/>
        <p:nvPr/>
      </p:nvGrpSpPr>
      <p:grpSpPr>
        <a:xfrm>
          <a:off x="0" y="0"/>
          <a:ext cx="0" cy="0"/>
          <a:chOff x="0" y="0"/>
          <a:chExt cx="0" cy="0"/>
        </a:xfrm>
      </p:grpSpPr>
      <p:sp>
        <p:nvSpPr>
          <p:cNvPr id="173" name="Google Shape;173;p28"/>
          <p:cNvSpPr txBox="1"/>
          <p:nvPr>
            <p:ph type="title"/>
          </p:nvPr>
        </p:nvSpPr>
        <p:spPr>
          <a:xfrm>
            <a:off x="2512050" y="539500"/>
            <a:ext cx="41199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Font typeface="Arial"/>
              <a:buNone/>
              <a:defRPr b="0" sz="3500">
                <a:latin typeface="Arial"/>
                <a:ea typeface="Arial"/>
                <a:cs typeface="Arial"/>
                <a:sym typeface="Arial"/>
              </a:defRPr>
            </a:lvl1pPr>
            <a:lvl2pPr lvl="1" algn="ctr">
              <a:lnSpc>
                <a:spcPct val="100000"/>
              </a:lnSpc>
              <a:spcBef>
                <a:spcPts val="0"/>
              </a:spcBef>
              <a:spcAft>
                <a:spcPts val="0"/>
              </a:spcAft>
              <a:buSzPts val="3500"/>
              <a:buFont typeface="Arial"/>
              <a:buNone/>
              <a:defRPr b="0" sz="3500">
                <a:latin typeface="Arial"/>
                <a:ea typeface="Arial"/>
                <a:cs typeface="Arial"/>
                <a:sym typeface="Arial"/>
              </a:defRPr>
            </a:lvl2pPr>
            <a:lvl3pPr lvl="2" algn="ctr">
              <a:lnSpc>
                <a:spcPct val="100000"/>
              </a:lnSpc>
              <a:spcBef>
                <a:spcPts val="0"/>
              </a:spcBef>
              <a:spcAft>
                <a:spcPts val="0"/>
              </a:spcAft>
              <a:buSzPts val="3500"/>
              <a:buFont typeface="Arial"/>
              <a:buNone/>
              <a:defRPr b="0" sz="3500">
                <a:latin typeface="Arial"/>
                <a:ea typeface="Arial"/>
                <a:cs typeface="Arial"/>
                <a:sym typeface="Arial"/>
              </a:defRPr>
            </a:lvl3pPr>
            <a:lvl4pPr lvl="3" algn="ctr">
              <a:lnSpc>
                <a:spcPct val="100000"/>
              </a:lnSpc>
              <a:spcBef>
                <a:spcPts val="0"/>
              </a:spcBef>
              <a:spcAft>
                <a:spcPts val="0"/>
              </a:spcAft>
              <a:buSzPts val="3500"/>
              <a:buFont typeface="Arial"/>
              <a:buNone/>
              <a:defRPr b="0" sz="3500">
                <a:latin typeface="Arial"/>
                <a:ea typeface="Arial"/>
                <a:cs typeface="Arial"/>
                <a:sym typeface="Arial"/>
              </a:defRPr>
            </a:lvl4pPr>
            <a:lvl5pPr lvl="4" algn="ctr">
              <a:lnSpc>
                <a:spcPct val="100000"/>
              </a:lnSpc>
              <a:spcBef>
                <a:spcPts val="0"/>
              </a:spcBef>
              <a:spcAft>
                <a:spcPts val="0"/>
              </a:spcAft>
              <a:buSzPts val="3500"/>
              <a:buFont typeface="Arial"/>
              <a:buNone/>
              <a:defRPr b="0" sz="3500">
                <a:latin typeface="Arial"/>
                <a:ea typeface="Arial"/>
                <a:cs typeface="Arial"/>
                <a:sym typeface="Arial"/>
              </a:defRPr>
            </a:lvl5pPr>
            <a:lvl6pPr lvl="5" algn="ctr">
              <a:lnSpc>
                <a:spcPct val="100000"/>
              </a:lnSpc>
              <a:spcBef>
                <a:spcPts val="0"/>
              </a:spcBef>
              <a:spcAft>
                <a:spcPts val="0"/>
              </a:spcAft>
              <a:buSzPts val="3500"/>
              <a:buFont typeface="Arial"/>
              <a:buNone/>
              <a:defRPr b="0" sz="3500">
                <a:latin typeface="Arial"/>
                <a:ea typeface="Arial"/>
                <a:cs typeface="Arial"/>
                <a:sym typeface="Arial"/>
              </a:defRPr>
            </a:lvl6pPr>
            <a:lvl7pPr lvl="6" algn="ctr">
              <a:lnSpc>
                <a:spcPct val="100000"/>
              </a:lnSpc>
              <a:spcBef>
                <a:spcPts val="0"/>
              </a:spcBef>
              <a:spcAft>
                <a:spcPts val="0"/>
              </a:spcAft>
              <a:buSzPts val="3500"/>
              <a:buFont typeface="Arial"/>
              <a:buNone/>
              <a:defRPr b="0" sz="3500">
                <a:latin typeface="Arial"/>
                <a:ea typeface="Arial"/>
                <a:cs typeface="Arial"/>
                <a:sym typeface="Arial"/>
              </a:defRPr>
            </a:lvl7pPr>
            <a:lvl8pPr lvl="7" algn="ctr">
              <a:lnSpc>
                <a:spcPct val="100000"/>
              </a:lnSpc>
              <a:spcBef>
                <a:spcPts val="0"/>
              </a:spcBef>
              <a:spcAft>
                <a:spcPts val="0"/>
              </a:spcAft>
              <a:buSzPts val="3500"/>
              <a:buFont typeface="Arial"/>
              <a:buNone/>
              <a:defRPr b="0" sz="3500">
                <a:latin typeface="Arial"/>
                <a:ea typeface="Arial"/>
                <a:cs typeface="Arial"/>
                <a:sym typeface="Arial"/>
              </a:defRPr>
            </a:lvl8pPr>
            <a:lvl9pPr lvl="8" algn="ctr">
              <a:lnSpc>
                <a:spcPct val="100000"/>
              </a:lnSpc>
              <a:spcBef>
                <a:spcPts val="0"/>
              </a:spcBef>
              <a:spcAft>
                <a:spcPts val="0"/>
              </a:spcAft>
              <a:buSzPts val="3500"/>
              <a:buFont typeface="Arial"/>
              <a:buNone/>
              <a:defRPr b="0" sz="3500">
                <a:latin typeface="Arial"/>
                <a:ea typeface="Arial"/>
                <a:cs typeface="Arial"/>
                <a:sym typeface="Arial"/>
              </a:defRPr>
            </a:lvl9pPr>
          </a:lstStyle>
          <a:p/>
        </p:txBody>
      </p:sp>
      <p:sp>
        <p:nvSpPr>
          <p:cNvPr id="174" name="Google Shape;174;p28"/>
          <p:cNvSpPr txBox="1"/>
          <p:nvPr>
            <p:ph idx="1" type="subTitle"/>
          </p:nvPr>
        </p:nvSpPr>
        <p:spPr>
          <a:xfrm>
            <a:off x="996700" y="1906588"/>
            <a:ext cx="2207400" cy="225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lt2"/>
                </a:solidFill>
                <a:latin typeface="Arial"/>
                <a:ea typeface="Arial"/>
                <a:cs typeface="Arial"/>
                <a:sym typeface="Aria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p:txBody>
      </p:sp>
      <p:sp>
        <p:nvSpPr>
          <p:cNvPr id="175" name="Google Shape;175;p28"/>
          <p:cNvSpPr txBox="1"/>
          <p:nvPr>
            <p:ph idx="2" type="subTitle"/>
          </p:nvPr>
        </p:nvSpPr>
        <p:spPr>
          <a:xfrm>
            <a:off x="996700" y="2232138"/>
            <a:ext cx="2207400" cy="48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76" name="Google Shape;176;p28"/>
          <p:cNvSpPr txBox="1"/>
          <p:nvPr>
            <p:ph idx="3" type="subTitle"/>
          </p:nvPr>
        </p:nvSpPr>
        <p:spPr>
          <a:xfrm>
            <a:off x="996700" y="3342450"/>
            <a:ext cx="2207400" cy="225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accent4"/>
                </a:solidFill>
                <a:latin typeface="Arial"/>
                <a:ea typeface="Arial"/>
                <a:cs typeface="Arial"/>
                <a:sym typeface="Aria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p:txBody>
      </p:sp>
      <p:sp>
        <p:nvSpPr>
          <p:cNvPr id="177" name="Google Shape;177;p28"/>
          <p:cNvSpPr txBox="1"/>
          <p:nvPr>
            <p:ph idx="4" type="subTitle"/>
          </p:nvPr>
        </p:nvSpPr>
        <p:spPr>
          <a:xfrm>
            <a:off x="996700" y="3668000"/>
            <a:ext cx="2207400" cy="48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78" name="Google Shape;178;p28"/>
          <p:cNvSpPr txBox="1"/>
          <p:nvPr>
            <p:ph idx="5" type="subTitle"/>
          </p:nvPr>
        </p:nvSpPr>
        <p:spPr>
          <a:xfrm>
            <a:off x="5939900" y="1906588"/>
            <a:ext cx="2207400" cy="2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solidFill>
                  <a:schemeClr val="accent2"/>
                </a:solidFill>
                <a:latin typeface="Arial"/>
                <a:ea typeface="Arial"/>
                <a:cs typeface="Arial"/>
                <a:sym typeface="Aria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p:txBody>
      </p:sp>
      <p:sp>
        <p:nvSpPr>
          <p:cNvPr id="179" name="Google Shape;179;p28"/>
          <p:cNvSpPr txBox="1"/>
          <p:nvPr>
            <p:ph idx="6" type="subTitle"/>
          </p:nvPr>
        </p:nvSpPr>
        <p:spPr>
          <a:xfrm>
            <a:off x="5939900" y="2232138"/>
            <a:ext cx="2207400" cy="4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80" name="Google Shape;180;p28"/>
          <p:cNvSpPr txBox="1"/>
          <p:nvPr>
            <p:ph idx="7" type="subTitle"/>
          </p:nvPr>
        </p:nvSpPr>
        <p:spPr>
          <a:xfrm>
            <a:off x="5939900" y="3342450"/>
            <a:ext cx="2207400" cy="2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solidFill>
                  <a:schemeClr val="accent5"/>
                </a:solidFill>
                <a:latin typeface="Arial"/>
                <a:ea typeface="Arial"/>
                <a:cs typeface="Arial"/>
                <a:sym typeface="Arial"/>
              </a:defRPr>
            </a:lvl1pPr>
            <a:lvl2pPr lvl="1" algn="r">
              <a:lnSpc>
                <a:spcPct val="115000"/>
              </a:lnSpc>
              <a:spcBef>
                <a:spcPts val="0"/>
              </a:spcBef>
              <a:spcAft>
                <a:spcPts val="0"/>
              </a:spcAft>
              <a:buSzPts val="1600"/>
              <a:buNone/>
              <a:defRPr/>
            </a:lvl2pPr>
            <a:lvl3pPr lvl="2" algn="r">
              <a:lnSpc>
                <a:spcPct val="115000"/>
              </a:lnSpc>
              <a:spcBef>
                <a:spcPts val="1600"/>
              </a:spcBef>
              <a:spcAft>
                <a:spcPts val="0"/>
              </a:spcAft>
              <a:buSzPts val="1600"/>
              <a:buNone/>
              <a:defRPr/>
            </a:lvl3pPr>
            <a:lvl4pPr lvl="3" algn="r">
              <a:lnSpc>
                <a:spcPct val="115000"/>
              </a:lnSpc>
              <a:spcBef>
                <a:spcPts val="1600"/>
              </a:spcBef>
              <a:spcAft>
                <a:spcPts val="0"/>
              </a:spcAft>
              <a:buSzPts val="1600"/>
              <a:buNone/>
              <a:defRPr/>
            </a:lvl4pPr>
            <a:lvl5pPr lvl="4" algn="r">
              <a:lnSpc>
                <a:spcPct val="115000"/>
              </a:lnSpc>
              <a:spcBef>
                <a:spcPts val="1600"/>
              </a:spcBef>
              <a:spcAft>
                <a:spcPts val="0"/>
              </a:spcAft>
              <a:buSzPts val="1600"/>
              <a:buNone/>
              <a:defRPr/>
            </a:lvl5pPr>
            <a:lvl6pPr lvl="5" algn="r">
              <a:lnSpc>
                <a:spcPct val="115000"/>
              </a:lnSpc>
              <a:spcBef>
                <a:spcPts val="1600"/>
              </a:spcBef>
              <a:spcAft>
                <a:spcPts val="0"/>
              </a:spcAft>
              <a:buSzPts val="1600"/>
              <a:buNone/>
              <a:defRPr/>
            </a:lvl6pPr>
            <a:lvl7pPr lvl="6" algn="r">
              <a:lnSpc>
                <a:spcPct val="115000"/>
              </a:lnSpc>
              <a:spcBef>
                <a:spcPts val="1600"/>
              </a:spcBef>
              <a:spcAft>
                <a:spcPts val="0"/>
              </a:spcAft>
              <a:buSzPts val="1600"/>
              <a:buNone/>
              <a:defRPr/>
            </a:lvl7pPr>
            <a:lvl8pPr lvl="7" algn="r">
              <a:lnSpc>
                <a:spcPct val="115000"/>
              </a:lnSpc>
              <a:spcBef>
                <a:spcPts val="1600"/>
              </a:spcBef>
              <a:spcAft>
                <a:spcPts val="0"/>
              </a:spcAft>
              <a:buSzPts val="1600"/>
              <a:buNone/>
              <a:defRPr/>
            </a:lvl8pPr>
            <a:lvl9pPr lvl="8" algn="r">
              <a:lnSpc>
                <a:spcPct val="115000"/>
              </a:lnSpc>
              <a:spcBef>
                <a:spcPts val="1600"/>
              </a:spcBef>
              <a:spcAft>
                <a:spcPts val="1600"/>
              </a:spcAft>
              <a:buSzPts val="1600"/>
              <a:buNone/>
              <a:defRPr/>
            </a:lvl9pPr>
          </a:lstStyle>
          <a:p/>
        </p:txBody>
      </p:sp>
      <p:sp>
        <p:nvSpPr>
          <p:cNvPr id="181" name="Google Shape;181;p28"/>
          <p:cNvSpPr txBox="1"/>
          <p:nvPr>
            <p:ph idx="8" type="subTitle"/>
          </p:nvPr>
        </p:nvSpPr>
        <p:spPr>
          <a:xfrm>
            <a:off x="5939900" y="3668000"/>
            <a:ext cx="2207400" cy="4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82" name="Google Shape;182;p28"/>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8"/>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8"/>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19" name="Shape 19"/>
        <p:cNvGrpSpPr/>
        <p:nvPr/>
      </p:nvGrpSpPr>
      <p:grpSpPr>
        <a:xfrm>
          <a:off x="0" y="0"/>
          <a:ext cx="0" cy="0"/>
          <a:chOff x="0" y="0"/>
          <a:chExt cx="0" cy="0"/>
        </a:xfrm>
      </p:grpSpPr>
      <p:sp>
        <p:nvSpPr>
          <p:cNvPr id="20" name="Google Shape;20;p11"/>
          <p:cNvSpPr txBox="1"/>
          <p:nvPr>
            <p:ph type="title"/>
          </p:nvPr>
        </p:nvSpPr>
        <p:spPr>
          <a:xfrm>
            <a:off x="713275" y="539500"/>
            <a:ext cx="56448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Font typeface="Arial"/>
              <a:buNone/>
              <a:defRPr b="0" sz="3500">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1" name="Google Shape;21;p11"/>
          <p:cNvSpPr txBox="1"/>
          <p:nvPr>
            <p:ph idx="1" type="body"/>
          </p:nvPr>
        </p:nvSpPr>
        <p:spPr>
          <a:xfrm>
            <a:off x="713250" y="1241900"/>
            <a:ext cx="7717500" cy="33621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SzPts val="1200"/>
              <a:buFont typeface="Arial"/>
              <a:buAutoNum type="arabicPeriod"/>
              <a:defRPr sz="1200"/>
            </a:lvl1pPr>
            <a:lvl2pPr indent="-304800" lvl="1" marL="914400" algn="l">
              <a:lnSpc>
                <a:spcPct val="115000"/>
              </a:lnSpc>
              <a:spcBef>
                <a:spcPts val="1600"/>
              </a:spcBef>
              <a:spcAft>
                <a:spcPts val="0"/>
              </a:spcAft>
              <a:buSzPts val="1200"/>
              <a:buFont typeface="Arial"/>
              <a:buAutoNum type="alphaLcPeriod"/>
              <a:defRPr sz="1200"/>
            </a:lvl2pPr>
            <a:lvl3pPr indent="-304800" lvl="2" marL="1371600" algn="l">
              <a:lnSpc>
                <a:spcPct val="115000"/>
              </a:lnSpc>
              <a:spcBef>
                <a:spcPts val="1600"/>
              </a:spcBef>
              <a:spcAft>
                <a:spcPts val="0"/>
              </a:spcAft>
              <a:buSzPts val="1200"/>
              <a:buFont typeface="Arial"/>
              <a:buAutoNum type="romanLcPeriod"/>
              <a:defRPr sz="1200"/>
            </a:lvl3pPr>
            <a:lvl4pPr indent="-304800" lvl="3" marL="1828800" algn="l">
              <a:lnSpc>
                <a:spcPct val="115000"/>
              </a:lnSpc>
              <a:spcBef>
                <a:spcPts val="1600"/>
              </a:spcBef>
              <a:spcAft>
                <a:spcPts val="0"/>
              </a:spcAft>
              <a:buSzPts val="1200"/>
              <a:buFont typeface="Arial"/>
              <a:buAutoNum type="arabicPeriod"/>
              <a:defRPr sz="1200"/>
            </a:lvl4pPr>
            <a:lvl5pPr indent="-304800" lvl="4" marL="2286000" algn="l">
              <a:lnSpc>
                <a:spcPct val="115000"/>
              </a:lnSpc>
              <a:spcBef>
                <a:spcPts val="1600"/>
              </a:spcBef>
              <a:spcAft>
                <a:spcPts val="0"/>
              </a:spcAft>
              <a:buSzPts val="1200"/>
              <a:buFont typeface="Arial"/>
              <a:buAutoNum type="alphaLcPeriod"/>
              <a:defRPr sz="1200"/>
            </a:lvl5pPr>
            <a:lvl6pPr indent="-304800" lvl="5" marL="2743200" algn="l">
              <a:lnSpc>
                <a:spcPct val="115000"/>
              </a:lnSpc>
              <a:spcBef>
                <a:spcPts val="1600"/>
              </a:spcBef>
              <a:spcAft>
                <a:spcPts val="0"/>
              </a:spcAft>
              <a:buSzPts val="1200"/>
              <a:buFont typeface="Arial"/>
              <a:buAutoNum type="romanLcPeriod"/>
              <a:defRPr sz="1200"/>
            </a:lvl6pPr>
            <a:lvl7pPr indent="-304800" lvl="6" marL="3200400" algn="l">
              <a:lnSpc>
                <a:spcPct val="115000"/>
              </a:lnSpc>
              <a:spcBef>
                <a:spcPts val="1600"/>
              </a:spcBef>
              <a:spcAft>
                <a:spcPts val="0"/>
              </a:spcAft>
              <a:buSzPts val="1200"/>
              <a:buFont typeface="Arial"/>
              <a:buAutoNum type="arabicPeriod"/>
              <a:defRPr sz="1200"/>
            </a:lvl7pPr>
            <a:lvl8pPr indent="-304800" lvl="7" marL="3657600" algn="l">
              <a:lnSpc>
                <a:spcPct val="115000"/>
              </a:lnSpc>
              <a:spcBef>
                <a:spcPts val="1600"/>
              </a:spcBef>
              <a:spcAft>
                <a:spcPts val="0"/>
              </a:spcAft>
              <a:buSzPts val="1200"/>
              <a:buFont typeface="Arial"/>
              <a:buAutoNum type="alphaLcPeriod"/>
              <a:defRPr sz="1200"/>
            </a:lvl8pPr>
            <a:lvl9pPr indent="-304800" lvl="8" marL="4114800" algn="l">
              <a:lnSpc>
                <a:spcPct val="115000"/>
              </a:lnSpc>
              <a:spcBef>
                <a:spcPts val="1600"/>
              </a:spcBef>
              <a:spcAft>
                <a:spcPts val="1600"/>
              </a:spcAft>
              <a:buSzPts val="1200"/>
              <a:buFont typeface="Arial"/>
              <a:buAutoNum type="romanLcPeriod"/>
              <a:defRPr sz="1200"/>
            </a:lvl9pPr>
          </a:lstStyle>
          <a:p/>
        </p:txBody>
      </p:sp>
      <p:sp>
        <p:nvSpPr>
          <p:cNvPr id="22" name="Google Shape;22;p11"/>
          <p:cNvSpPr/>
          <p:nvPr/>
        </p:nvSpPr>
        <p:spPr>
          <a:xfrm flipH="1">
            <a:off x="-1793748" y="-1972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1"/>
          <p:cNvSpPr/>
          <p:nvPr/>
        </p:nvSpPr>
        <p:spPr>
          <a:xfrm>
            <a:off x="8430777" y="14501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4">
    <p:spTree>
      <p:nvGrpSpPr>
        <p:cNvPr id="185" name="Shape 185"/>
        <p:cNvGrpSpPr/>
        <p:nvPr/>
      </p:nvGrpSpPr>
      <p:grpSpPr>
        <a:xfrm>
          <a:off x="0" y="0"/>
          <a:ext cx="0" cy="0"/>
          <a:chOff x="0" y="0"/>
          <a:chExt cx="0" cy="0"/>
        </a:xfrm>
      </p:grpSpPr>
      <p:sp>
        <p:nvSpPr>
          <p:cNvPr id="186" name="Google Shape;186;p29"/>
          <p:cNvSpPr txBox="1"/>
          <p:nvPr>
            <p:ph type="title"/>
          </p:nvPr>
        </p:nvSpPr>
        <p:spPr>
          <a:xfrm>
            <a:off x="3117750" y="539500"/>
            <a:ext cx="29085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Font typeface="Arial"/>
              <a:buNone/>
              <a:defRPr b="0" sz="3500">
                <a:latin typeface="Arial"/>
                <a:ea typeface="Arial"/>
                <a:cs typeface="Arial"/>
                <a:sym typeface="Arial"/>
              </a:defRPr>
            </a:lvl1pPr>
            <a:lvl2pPr lvl="1" algn="ctr">
              <a:lnSpc>
                <a:spcPct val="100000"/>
              </a:lnSpc>
              <a:spcBef>
                <a:spcPts val="0"/>
              </a:spcBef>
              <a:spcAft>
                <a:spcPts val="0"/>
              </a:spcAft>
              <a:buSzPts val="3500"/>
              <a:buFont typeface="Arial"/>
              <a:buNone/>
              <a:defRPr b="0" sz="3500">
                <a:latin typeface="Arial"/>
                <a:ea typeface="Arial"/>
                <a:cs typeface="Arial"/>
                <a:sym typeface="Arial"/>
              </a:defRPr>
            </a:lvl2pPr>
            <a:lvl3pPr lvl="2" algn="ctr">
              <a:lnSpc>
                <a:spcPct val="100000"/>
              </a:lnSpc>
              <a:spcBef>
                <a:spcPts val="0"/>
              </a:spcBef>
              <a:spcAft>
                <a:spcPts val="0"/>
              </a:spcAft>
              <a:buSzPts val="3500"/>
              <a:buFont typeface="Arial"/>
              <a:buNone/>
              <a:defRPr b="0" sz="3500">
                <a:latin typeface="Arial"/>
                <a:ea typeface="Arial"/>
                <a:cs typeface="Arial"/>
                <a:sym typeface="Arial"/>
              </a:defRPr>
            </a:lvl3pPr>
            <a:lvl4pPr lvl="3" algn="ctr">
              <a:lnSpc>
                <a:spcPct val="100000"/>
              </a:lnSpc>
              <a:spcBef>
                <a:spcPts val="0"/>
              </a:spcBef>
              <a:spcAft>
                <a:spcPts val="0"/>
              </a:spcAft>
              <a:buSzPts val="3500"/>
              <a:buFont typeface="Arial"/>
              <a:buNone/>
              <a:defRPr b="0" sz="3500">
                <a:latin typeface="Arial"/>
                <a:ea typeface="Arial"/>
                <a:cs typeface="Arial"/>
                <a:sym typeface="Arial"/>
              </a:defRPr>
            </a:lvl4pPr>
            <a:lvl5pPr lvl="4" algn="ctr">
              <a:lnSpc>
                <a:spcPct val="100000"/>
              </a:lnSpc>
              <a:spcBef>
                <a:spcPts val="0"/>
              </a:spcBef>
              <a:spcAft>
                <a:spcPts val="0"/>
              </a:spcAft>
              <a:buSzPts val="3500"/>
              <a:buFont typeface="Arial"/>
              <a:buNone/>
              <a:defRPr b="0" sz="3500">
                <a:latin typeface="Arial"/>
                <a:ea typeface="Arial"/>
                <a:cs typeface="Arial"/>
                <a:sym typeface="Arial"/>
              </a:defRPr>
            </a:lvl5pPr>
            <a:lvl6pPr lvl="5" algn="ctr">
              <a:lnSpc>
                <a:spcPct val="100000"/>
              </a:lnSpc>
              <a:spcBef>
                <a:spcPts val="0"/>
              </a:spcBef>
              <a:spcAft>
                <a:spcPts val="0"/>
              </a:spcAft>
              <a:buSzPts val="3500"/>
              <a:buFont typeface="Arial"/>
              <a:buNone/>
              <a:defRPr b="0" sz="3500">
                <a:latin typeface="Arial"/>
                <a:ea typeface="Arial"/>
                <a:cs typeface="Arial"/>
                <a:sym typeface="Arial"/>
              </a:defRPr>
            </a:lvl6pPr>
            <a:lvl7pPr lvl="6" algn="ctr">
              <a:lnSpc>
                <a:spcPct val="100000"/>
              </a:lnSpc>
              <a:spcBef>
                <a:spcPts val="0"/>
              </a:spcBef>
              <a:spcAft>
                <a:spcPts val="0"/>
              </a:spcAft>
              <a:buSzPts val="3500"/>
              <a:buFont typeface="Arial"/>
              <a:buNone/>
              <a:defRPr b="0" sz="3500">
                <a:latin typeface="Arial"/>
                <a:ea typeface="Arial"/>
                <a:cs typeface="Arial"/>
                <a:sym typeface="Arial"/>
              </a:defRPr>
            </a:lvl7pPr>
            <a:lvl8pPr lvl="7" algn="ctr">
              <a:lnSpc>
                <a:spcPct val="100000"/>
              </a:lnSpc>
              <a:spcBef>
                <a:spcPts val="0"/>
              </a:spcBef>
              <a:spcAft>
                <a:spcPts val="0"/>
              </a:spcAft>
              <a:buSzPts val="3500"/>
              <a:buFont typeface="Arial"/>
              <a:buNone/>
              <a:defRPr b="0" sz="3500">
                <a:latin typeface="Arial"/>
                <a:ea typeface="Arial"/>
                <a:cs typeface="Arial"/>
                <a:sym typeface="Arial"/>
              </a:defRPr>
            </a:lvl8pPr>
            <a:lvl9pPr lvl="8" algn="ctr">
              <a:lnSpc>
                <a:spcPct val="100000"/>
              </a:lnSpc>
              <a:spcBef>
                <a:spcPts val="0"/>
              </a:spcBef>
              <a:spcAft>
                <a:spcPts val="0"/>
              </a:spcAft>
              <a:buSzPts val="3500"/>
              <a:buFont typeface="Arial"/>
              <a:buNone/>
              <a:defRPr b="0" sz="3500">
                <a:latin typeface="Arial"/>
                <a:ea typeface="Arial"/>
                <a:cs typeface="Arial"/>
                <a:sym typeface="Arial"/>
              </a:defRPr>
            </a:lvl9pPr>
          </a:lstStyle>
          <a:p/>
        </p:txBody>
      </p:sp>
      <p:sp>
        <p:nvSpPr>
          <p:cNvPr id="187" name="Google Shape;187;p29"/>
          <p:cNvSpPr txBox="1"/>
          <p:nvPr>
            <p:ph idx="1" type="subTitle"/>
          </p:nvPr>
        </p:nvSpPr>
        <p:spPr>
          <a:xfrm>
            <a:off x="637025" y="1914525"/>
            <a:ext cx="23064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88" name="Google Shape;188;p29"/>
          <p:cNvSpPr txBox="1"/>
          <p:nvPr>
            <p:ph idx="2" type="subTitle"/>
          </p:nvPr>
        </p:nvSpPr>
        <p:spPr>
          <a:xfrm>
            <a:off x="637025" y="2265424"/>
            <a:ext cx="2306400" cy="51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89" name="Google Shape;189;p29"/>
          <p:cNvSpPr txBox="1"/>
          <p:nvPr>
            <p:ph idx="3" type="subTitle"/>
          </p:nvPr>
        </p:nvSpPr>
        <p:spPr>
          <a:xfrm>
            <a:off x="3418800" y="1914525"/>
            <a:ext cx="23064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0" name="Google Shape;190;p29"/>
          <p:cNvSpPr txBox="1"/>
          <p:nvPr>
            <p:ph idx="4" type="subTitle"/>
          </p:nvPr>
        </p:nvSpPr>
        <p:spPr>
          <a:xfrm>
            <a:off x="3418800" y="2265424"/>
            <a:ext cx="2306400" cy="51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1" name="Google Shape;191;p29"/>
          <p:cNvSpPr txBox="1"/>
          <p:nvPr>
            <p:ph idx="5" type="subTitle"/>
          </p:nvPr>
        </p:nvSpPr>
        <p:spPr>
          <a:xfrm>
            <a:off x="6200575" y="1914525"/>
            <a:ext cx="23064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2" name="Google Shape;192;p29"/>
          <p:cNvSpPr txBox="1"/>
          <p:nvPr>
            <p:ph idx="6" type="subTitle"/>
          </p:nvPr>
        </p:nvSpPr>
        <p:spPr>
          <a:xfrm>
            <a:off x="6200575" y="2265424"/>
            <a:ext cx="2306400" cy="51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3" name="Google Shape;193;p29"/>
          <p:cNvSpPr txBox="1"/>
          <p:nvPr>
            <p:ph idx="7" type="subTitle"/>
          </p:nvPr>
        </p:nvSpPr>
        <p:spPr>
          <a:xfrm>
            <a:off x="637025" y="3740100"/>
            <a:ext cx="23064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4" name="Google Shape;194;p29"/>
          <p:cNvSpPr txBox="1"/>
          <p:nvPr>
            <p:ph idx="8" type="subTitle"/>
          </p:nvPr>
        </p:nvSpPr>
        <p:spPr>
          <a:xfrm>
            <a:off x="637025" y="4090999"/>
            <a:ext cx="2306400" cy="51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5" name="Google Shape;195;p29"/>
          <p:cNvSpPr txBox="1"/>
          <p:nvPr>
            <p:ph idx="9" type="subTitle"/>
          </p:nvPr>
        </p:nvSpPr>
        <p:spPr>
          <a:xfrm>
            <a:off x="3418800" y="3740100"/>
            <a:ext cx="23064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6" name="Google Shape;196;p29"/>
          <p:cNvSpPr txBox="1"/>
          <p:nvPr>
            <p:ph idx="13" type="subTitle"/>
          </p:nvPr>
        </p:nvSpPr>
        <p:spPr>
          <a:xfrm>
            <a:off x="3418800" y="4090999"/>
            <a:ext cx="2306400" cy="51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7" name="Google Shape;197;p29"/>
          <p:cNvSpPr txBox="1"/>
          <p:nvPr>
            <p:ph idx="14" type="subTitle"/>
          </p:nvPr>
        </p:nvSpPr>
        <p:spPr>
          <a:xfrm>
            <a:off x="6200575" y="3740100"/>
            <a:ext cx="2306400" cy="2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8" name="Google Shape;198;p29"/>
          <p:cNvSpPr txBox="1"/>
          <p:nvPr>
            <p:ph idx="15" type="subTitle"/>
          </p:nvPr>
        </p:nvSpPr>
        <p:spPr>
          <a:xfrm>
            <a:off x="6200575" y="4090999"/>
            <a:ext cx="2306400" cy="51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199" name="Google Shape;199;p29"/>
          <p:cNvSpPr/>
          <p:nvPr/>
        </p:nvSpPr>
        <p:spPr>
          <a:xfrm flipH="1" rot="5400000">
            <a:off x="568452" y="-2353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9"/>
          <p:cNvSpPr/>
          <p:nvPr/>
        </p:nvSpPr>
        <p:spPr>
          <a:xfrm>
            <a:off x="8430777" y="-2359889"/>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2">
  <p:cSld name="CUSTOM_17">
    <p:spTree>
      <p:nvGrpSpPr>
        <p:cNvPr id="201" name="Shape 201"/>
        <p:cNvGrpSpPr/>
        <p:nvPr/>
      </p:nvGrpSpPr>
      <p:grpSpPr>
        <a:xfrm>
          <a:off x="0" y="0"/>
          <a:ext cx="0" cy="0"/>
          <a:chOff x="0" y="0"/>
          <a:chExt cx="0" cy="0"/>
        </a:xfrm>
      </p:grpSpPr>
      <p:sp>
        <p:nvSpPr>
          <p:cNvPr id="202" name="Google Shape;202;p30"/>
          <p:cNvSpPr txBox="1"/>
          <p:nvPr>
            <p:ph type="title"/>
          </p:nvPr>
        </p:nvSpPr>
        <p:spPr>
          <a:xfrm>
            <a:off x="3219150" y="539500"/>
            <a:ext cx="27057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Font typeface="Arial"/>
              <a:buNone/>
              <a:defRPr b="0" sz="3500">
                <a:latin typeface="Arial"/>
                <a:ea typeface="Arial"/>
                <a:cs typeface="Arial"/>
                <a:sym typeface="Arial"/>
              </a:defRPr>
            </a:lvl1pPr>
            <a:lvl2pPr lvl="1" algn="ctr">
              <a:lnSpc>
                <a:spcPct val="100000"/>
              </a:lnSpc>
              <a:spcBef>
                <a:spcPts val="0"/>
              </a:spcBef>
              <a:spcAft>
                <a:spcPts val="0"/>
              </a:spcAft>
              <a:buSzPts val="3500"/>
              <a:buFont typeface="Arial"/>
              <a:buNone/>
              <a:defRPr b="0" sz="3500">
                <a:latin typeface="Arial"/>
                <a:ea typeface="Arial"/>
                <a:cs typeface="Arial"/>
                <a:sym typeface="Arial"/>
              </a:defRPr>
            </a:lvl2pPr>
            <a:lvl3pPr lvl="2" algn="ctr">
              <a:lnSpc>
                <a:spcPct val="100000"/>
              </a:lnSpc>
              <a:spcBef>
                <a:spcPts val="0"/>
              </a:spcBef>
              <a:spcAft>
                <a:spcPts val="0"/>
              </a:spcAft>
              <a:buSzPts val="3500"/>
              <a:buFont typeface="Arial"/>
              <a:buNone/>
              <a:defRPr b="0" sz="3500">
                <a:latin typeface="Arial"/>
                <a:ea typeface="Arial"/>
                <a:cs typeface="Arial"/>
                <a:sym typeface="Arial"/>
              </a:defRPr>
            </a:lvl3pPr>
            <a:lvl4pPr lvl="3" algn="ctr">
              <a:lnSpc>
                <a:spcPct val="100000"/>
              </a:lnSpc>
              <a:spcBef>
                <a:spcPts val="0"/>
              </a:spcBef>
              <a:spcAft>
                <a:spcPts val="0"/>
              </a:spcAft>
              <a:buSzPts val="3500"/>
              <a:buFont typeface="Arial"/>
              <a:buNone/>
              <a:defRPr b="0" sz="3500">
                <a:latin typeface="Arial"/>
                <a:ea typeface="Arial"/>
                <a:cs typeface="Arial"/>
                <a:sym typeface="Arial"/>
              </a:defRPr>
            </a:lvl4pPr>
            <a:lvl5pPr lvl="4" algn="ctr">
              <a:lnSpc>
                <a:spcPct val="100000"/>
              </a:lnSpc>
              <a:spcBef>
                <a:spcPts val="0"/>
              </a:spcBef>
              <a:spcAft>
                <a:spcPts val="0"/>
              </a:spcAft>
              <a:buSzPts val="3500"/>
              <a:buFont typeface="Arial"/>
              <a:buNone/>
              <a:defRPr b="0" sz="3500">
                <a:latin typeface="Arial"/>
                <a:ea typeface="Arial"/>
                <a:cs typeface="Arial"/>
                <a:sym typeface="Arial"/>
              </a:defRPr>
            </a:lvl5pPr>
            <a:lvl6pPr lvl="5" algn="ctr">
              <a:lnSpc>
                <a:spcPct val="100000"/>
              </a:lnSpc>
              <a:spcBef>
                <a:spcPts val="0"/>
              </a:spcBef>
              <a:spcAft>
                <a:spcPts val="0"/>
              </a:spcAft>
              <a:buSzPts val="3500"/>
              <a:buFont typeface="Arial"/>
              <a:buNone/>
              <a:defRPr b="0" sz="3500">
                <a:latin typeface="Arial"/>
                <a:ea typeface="Arial"/>
                <a:cs typeface="Arial"/>
                <a:sym typeface="Arial"/>
              </a:defRPr>
            </a:lvl6pPr>
            <a:lvl7pPr lvl="6" algn="ctr">
              <a:lnSpc>
                <a:spcPct val="100000"/>
              </a:lnSpc>
              <a:spcBef>
                <a:spcPts val="0"/>
              </a:spcBef>
              <a:spcAft>
                <a:spcPts val="0"/>
              </a:spcAft>
              <a:buSzPts val="3500"/>
              <a:buFont typeface="Arial"/>
              <a:buNone/>
              <a:defRPr b="0" sz="3500">
                <a:latin typeface="Arial"/>
                <a:ea typeface="Arial"/>
                <a:cs typeface="Arial"/>
                <a:sym typeface="Arial"/>
              </a:defRPr>
            </a:lvl7pPr>
            <a:lvl8pPr lvl="7" algn="ctr">
              <a:lnSpc>
                <a:spcPct val="100000"/>
              </a:lnSpc>
              <a:spcBef>
                <a:spcPts val="0"/>
              </a:spcBef>
              <a:spcAft>
                <a:spcPts val="0"/>
              </a:spcAft>
              <a:buSzPts val="3500"/>
              <a:buFont typeface="Arial"/>
              <a:buNone/>
              <a:defRPr b="0" sz="3500">
                <a:latin typeface="Arial"/>
                <a:ea typeface="Arial"/>
                <a:cs typeface="Arial"/>
                <a:sym typeface="Arial"/>
              </a:defRPr>
            </a:lvl8pPr>
            <a:lvl9pPr lvl="8" algn="ctr">
              <a:lnSpc>
                <a:spcPct val="100000"/>
              </a:lnSpc>
              <a:spcBef>
                <a:spcPts val="0"/>
              </a:spcBef>
              <a:spcAft>
                <a:spcPts val="0"/>
              </a:spcAft>
              <a:buSzPts val="3500"/>
              <a:buFont typeface="Arial"/>
              <a:buNone/>
              <a:defRPr b="0" sz="3500">
                <a:latin typeface="Arial"/>
                <a:ea typeface="Arial"/>
                <a:cs typeface="Arial"/>
                <a:sym typeface="Arial"/>
              </a:defRPr>
            </a:lvl9pPr>
          </a:lstStyle>
          <a:p/>
        </p:txBody>
      </p:sp>
      <p:sp>
        <p:nvSpPr>
          <p:cNvPr id="203" name="Google Shape;203;p30"/>
          <p:cNvSpPr txBox="1"/>
          <p:nvPr>
            <p:ph idx="1" type="subTitle"/>
          </p:nvPr>
        </p:nvSpPr>
        <p:spPr>
          <a:xfrm>
            <a:off x="1278525" y="1572838"/>
            <a:ext cx="2976000" cy="23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04" name="Google Shape;204;p30"/>
          <p:cNvSpPr txBox="1"/>
          <p:nvPr>
            <p:ph idx="2" type="subTitle"/>
          </p:nvPr>
        </p:nvSpPr>
        <p:spPr>
          <a:xfrm>
            <a:off x="1278525" y="1915563"/>
            <a:ext cx="2976000" cy="15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1400"/>
              <a:buChar char="●"/>
              <a:defRPr/>
            </a:lvl1pPr>
            <a:lvl2pPr lvl="1" algn="l">
              <a:lnSpc>
                <a:spcPct val="115000"/>
              </a:lnSpc>
              <a:spcBef>
                <a:spcPts val="0"/>
              </a:spcBef>
              <a:spcAft>
                <a:spcPts val="0"/>
              </a:spcAft>
              <a:buSzPts val="1600"/>
              <a:buChar char="○"/>
              <a:defRPr/>
            </a:lvl2pPr>
            <a:lvl3pPr lvl="2" algn="l">
              <a:lnSpc>
                <a:spcPct val="115000"/>
              </a:lnSpc>
              <a:spcBef>
                <a:spcPts val="1600"/>
              </a:spcBef>
              <a:spcAft>
                <a:spcPts val="0"/>
              </a:spcAft>
              <a:buSzPts val="1600"/>
              <a:buChar char="■"/>
              <a:defRPr/>
            </a:lvl3pPr>
            <a:lvl4pPr lvl="3" algn="l">
              <a:lnSpc>
                <a:spcPct val="115000"/>
              </a:lnSpc>
              <a:spcBef>
                <a:spcPts val="1600"/>
              </a:spcBef>
              <a:spcAft>
                <a:spcPts val="0"/>
              </a:spcAft>
              <a:buSzPts val="1600"/>
              <a:buChar char="●"/>
              <a:defRPr/>
            </a:lvl4pPr>
            <a:lvl5pPr lvl="4" algn="l">
              <a:lnSpc>
                <a:spcPct val="115000"/>
              </a:lnSpc>
              <a:spcBef>
                <a:spcPts val="1600"/>
              </a:spcBef>
              <a:spcAft>
                <a:spcPts val="0"/>
              </a:spcAft>
              <a:buSzPts val="1600"/>
              <a:buChar char="○"/>
              <a:defRPr/>
            </a:lvl5pPr>
            <a:lvl6pPr lvl="5" algn="l">
              <a:lnSpc>
                <a:spcPct val="115000"/>
              </a:lnSpc>
              <a:spcBef>
                <a:spcPts val="1600"/>
              </a:spcBef>
              <a:spcAft>
                <a:spcPts val="0"/>
              </a:spcAft>
              <a:buSzPts val="1600"/>
              <a:buChar char="■"/>
              <a:defRPr/>
            </a:lvl6pPr>
            <a:lvl7pPr lvl="6" algn="l">
              <a:lnSpc>
                <a:spcPct val="115000"/>
              </a:lnSpc>
              <a:spcBef>
                <a:spcPts val="1600"/>
              </a:spcBef>
              <a:spcAft>
                <a:spcPts val="0"/>
              </a:spcAft>
              <a:buSzPts val="1600"/>
              <a:buChar char="●"/>
              <a:defRPr/>
            </a:lvl7pPr>
            <a:lvl8pPr lvl="7" algn="l">
              <a:lnSpc>
                <a:spcPct val="115000"/>
              </a:lnSpc>
              <a:spcBef>
                <a:spcPts val="1600"/>
              </a:spcBef>
              <a:spcAft>
                <a:spcPts val="0"/>
              </a:spcAft>
              <a:buSzPts val="1600"/>
              <a:buChar char="○"/>
              <a:defRPr/>
            </a:lvl8pPr>
            <a:lvl9pPr lvl="8" algn="l">
              <a:lnSpc>
                <a:spcPct val="115000"/>
              </a:lnSpc>
              <a:spcBef>
                <a:spcPts val="1600"/>
              </a:spcBef>
              <a:spcAft>
                <a:spcPts val="1600"/>
              </a:spcAft>
              <a:buSzPts val="1600"/>
              <a:buChar char="■"/>
              <a:defRPr/>
            </a:lvl9pPr>
          </a:lstStyle>
          <a:p/>
        </p:txBody>
      </p:sp>
      <p:sp>
        <p:nvSpPr>
          <p:cNvPr id="205" name="Google Shape;205;p30"/>
          <p:cNvSpPr txBox="1"/>
          <p:nvPr>
            <p:ph idx="3" type="subTitle"/>
          </p:nvPr>
        </p:nvSpPr>
        <p:spPr>
          <a:xfrm>
            <a:off x="4889475" y="1572838"/>
            <a:ext cx="2976000" cy="23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06" name="Google Shape;206;p30"/>
          <p:cNvSpPr txBox="1"/>
          <p:nvPr>
            <p:ph idx="4" type="subTitle"/>
          </p:nvPr>
        </p:nvSpPr>
        <p:spPr>
          <a:xfrm>
            <a:off x="4889475" y="1915563"/>
            <a:ext cx="29760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1400"/>
              <a:buChar char="●"/>
              <a:defRPr/>
            </a:lvl1pPr>
            <a:lvl2pPr lvl="1" algn="l">
              <a:lnSpc>
                <a:spcPct val="115000"/>
              </a:lnSpc>
              <a:spcBef>
                <a:spcPts val="0"/>
              </a:spcBef>
              <a:spcAft>
                <a:spcPts val="0"/>
              </a:spcAft>
              <a:buSzPts val="1600"/>
              <a:buChar char="○"/>
              <a:defRPr/>
            </a:lvl2pPr>
            <a:lvl3pPr lvl="2" algn="l">
              <a:lnSpc>
                <a:spcPct val="115000"/>
              </a:lnSpc>
              <a:spcBef>
                <a:spcPts val="1600"/>
              </a:spcBef>
              <a:spcAft>
                <a:spcPts val="0"/>
              </a:spcAft>
              <a:buSzPts val="1600"/>
              <a:buChar char="■"/>
              <a:defRPr/>
            </a:lvl3pPr>
            <a:lvl4pPr lvl="3" algn="l">
              <a:lnSpc>
                <a:spcPct val="115000"/>
              </a:lnSpc>
              <a:spcBef>
                <a:spcPts val="1600"/>
              </a:spcBef>
              <a:spcAft>
                <a:spcPts val="0"/>
              </a:spcAft>
              <a:buSzPts val="1600"/>
              <a:buChar char="●"/>
              <a:defRPr/>
            </a:lvl4pPr>
            <a:lvl5pPr lvl="4" algn="l">
              <a:lnSpc>
                <a:spcPct val="115000"/>
              </a:lnSpc>
              <a:spcBef>
                <a:spcPts val="1600"/>
              </a:spcBef>
              <a:spcAft>
                <a:spcPts val="0"/>
              </a:spcAft>
              <a:buSzPts val="1600"/>
              <a:buChar char="○"/>
              <a:defRPr/>
            </a:lvl5pPr>
            <a:lvl6pPr lvl="5" algn="l">
              <a:lnSpc>
                <a:spcPct val="115000"/>
              </a:lnSpc>
              <a:spcBef>
                <a:spcPts val="1600"/>
              </a:spcBef>
              <a:spcAft>
                <a:spcPts val="0"/>
              </a:spcAft>
              <a:buSzPts val="1600"/>
              <a:buChar char="■"/>
              <a:defRPr/>
            </a:lvl6pPr>
            <a:lvl7pPr lvl="6" algn="l">
              <a:lnSpc>
                <a:spcPct val="115000"/>
              </a:lnSpc>
              <a:spcBef>
                <a:spcPts val="1600"/>
              </a:spcBef>
              <a:spcAft>
                <a:spcPts val="0"/>
              </a:spcAft>
              <a:buSzPts val="1600"/>
              <a:buChar char="●"/>
              <a:defRPr/>
            </a:lvl7pPr>
            <a:lvl8pPr lvl="7" algn="l">
              <a:lnSpc>
                <a:spcPct val="115000"/>
              </a:lnSpc>
              <a:spcBef>
                <a:spcPts val="1600"/>
              </a:spcBef>
              <a:spcAft>
                <a:spcPts val="0"/>
              </a:spcAft>
              <a:buSzPts val="1600"/>
              <a:buChar char="○"/>
              <a:defRPr/>
            </a:lvl8pPr>
            <a:lvl9pPr lvl="8" algn="l">
              <a:lnSpc>
                <a:spcPct val="115000"/>
              </a:lnSpc>
              <a:spcBef>
                <a:spcPts val="1600"/>
              </a:spcBef>
              <a:spcAft>
                <a:spcPts val="1600"/>
              </a:spcAft>
              <a:buSzPts val="1600"/>
              <a:buChar char="■"/>
              <a:defRPr/>
            </a:lvl9pPr>
          </a:lstStyle>
          <a:p/>
        </p:txBody>
      </p:sp>
      <p:sp>
        <p:nvSpPr>
          <p:cNvPr id="207" name="Google Shape;207;p30"/>
          <p:cNvSpPr txBox="1"/>
          <p:nvPr>
            <p:ph idx="5" type="subTitle"/>
          </p:nvPr>
        </p:nvSpPr>
        <p:spPr>
          <a:xfrm>
            <a:off x="4889475" y="2832838"/>
            <a:ext cx="2976000" cy="23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08" name="Google Shape;208;p30"/>
          <p:cNvSpPr txBox="1"/>
          <p:nvPr>
            <p:ph idx="6" type="subTitle"/>
          </p:nvPr>
        </p:nvSpPr>
        <p:spPr>
          <a:xfrm>
            <a:off x="4889475" y="3175563"/>
            <a:ext cx="2976000" cy="100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1400"/>
              <a:buChar char="●"/>
              <a:defRPr/>
            </a:lvl1pPr>
            <a:lvl2pPr lvl="1" algn="l">
              <a:lnSpc>
                <a:spcPct val="115000"/>
              </a:lnSpc>
              <a:spcBef>
                <a:spcPts val="0"/>
              </a:spcBef>
              <a:spcAft>
                <a:spcPts val="0"/>
              </a:spcAft>
              <a:buSzPts val="1600"/>
              <a:buChar char="○"/>
              <a:defRPr/>
            </a:lvl2pPr>
            <a:lvl3pPr lvl="2" algn="l">
              <a:lnSpc>
                <a:spcPct val="115000"/>
              </a:lnSpc>
              <a:spcBef>
                <a:spcPts val="1600"/>
              </a:spcBef>
              <a:spcAft>
                <a:spcPts val="0"/>
              </a:spcAft>
              <a:buSzPts val="1600"/>
              <a:buChar char="■"/>
              <a:defRPr/>
            </a:lvl3pPr>
            <a:lvl4pPr lvl="3" algn="l">
              <a:lnSpc>
                <a:spcPct val="115000"/>
              </a:lnSpc>
              <a:spcBef>
                <a:spcPts val="1600"/>
              </a:spcBef>
              <a:spcAft>
                <a:spcPts val="0"/>
              </a:spcAft>
              <a:buSzPts val="1600"/>
              <a:buChar char="●"/>
              <a:defRPr/>
            </a:lvl4pPr>
            <a:lvl5pPr lvl="4" algn="l">
              <a:lnSpc>
                <a:spcPct val="115000"/>
              </a:lnSpc>
              <a:spcBef>
                <a:spcPts val="1600"/>
              </a:spcBef>
              <a:spcAft>
                <a:spcPts val="0"/>
              </a:spcAft>
              <a:buSzPts val="1600"/>
              <a:buChar char="○"/>
              <a:defRPr/>
            </a:lvl5pPr>
            <a:lvl6pPr lvl="5" algn="l">
              <a:lnSpc>
                <a:spcPct val="115000"/>
              </a:lnSpc>
              <a:spcBef>
                <a:spcPts val="1600"/>
              </a:spcBef>
              <a:spcAft>
                <a:spcPts val="0"/>
              </a:spcAft>
              <a:buSzPts val="1600"/>
              <a:buChar char="■"/>
              <a:defRPr/>
            </a:lvl6pPr>
            <a:lvl7pPr lvl="6" algn="l">
              <a:lnSpc>
                <a:spcPct val="115000"/>
              </a:lnSpc>
              <a:spcBef>
                <a:spcPts val="1600"/>
              </a:spcBef>
              <a:spcAft>
                <a:spcPts val="0"/>
              </a:spcAft>
              <a:buSzPts val="1600"/>
              <a:buChar char="●"/>
              <a:defRPr/>
            </a:lvl7pPr>
            <a:lvl8pPr lvl="7" algn="l">
              <a:lnSpc>
                <a:spcPct val="115000"/>
              </a:lnSpc>
              <a:spcBef>
                <a:spcPts val="1600"/>
              </a:spcBef>
              <a:spcAft>
                <a:spcPts val="0"/>
              </a:spcAft>
              <a:buSzPts val="1600"/>
              <a:buChar char="○"/>
              <a:defRPr/>
            </a:lvl8pPr>
            <a:lvl9pPr lvl="8" algn="l">
              <a:lnSpc>
                <a:spcPct val="115000"/>
              </a:lnSpc>
              <a:spcBef>
                <a:spcPts val="1600"/>
              </a:spcBef>
              <a:spcAft>
                <a:spcPts val="1600"/>
              </a:spcAft>
              <a:buSzPts val="1600"/>
              <a:buChar char="■"/>
              <a:defRPr/>
            </a:lvl9pPr>
          </a:lstStyle>
          <a:p/>
        </p:txBody>
      </p:sp>
      <p:sp>
        <p:nvSpPr>
          <p:cNvPr id="209" name="Google Shape;209;p30"/>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0"/>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p:nvPr/>
        </p:nvSpPr>
        <p:spPr>
          <a:xfrm rot="5400000">
            <a:off x="921983" y="2771603"/>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2" name="Shape 212"/>
        <p:cNvGrpSpPr/>
        <p:nvPr/>
      </p:nvGrpSpPr>
      <p:grpSpPr>
        <a:xfrm>
          <a:off x="0" y="0"/>
          <a:ext cx="0" cy="0"/>
          <a:chOff x="0" y="0"/>
          <a:chExt cx="0" cy="0"/>
        </a:xfrm>
      </p:grpSpPr>
      <p:sp>
        <p:nvSpPr>
          <p:cNvPr id="213" name="Google Shape;213;p31"/>
          <p:cNvSpPr txBox="1"/>
          <p:nvPr>
            <p:ph type="title"/>
          </p:nvPr>
        </p:nvSpPr>
        <p:spPr>
          <a:xfrm>
            <a:off x="2980925" y="539500"/>
            <a:ext cx="32409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Font typeface="Arial"/>
              <a:buNone/>
              <a:defRPr b="0" sz="3500">
                <a:latin typeface="Arial"/>
                <a:ea typeface="Arial"/>
                <a:cs typeface="Arial"/>
                <a:sym typeface="Arial"/>
              </a:defRPr>
            </a:lvl1pPr>
            <a:lvl2pPr lvl="1" algn="l">
              <a:lnSpc>
                <a:spcPct val="100000"/>
              </a:lnSpc>
              <a:spcBef>
                <a:spcPts val="0"/>
              </a:spcBef>
              <a:spcAft>
                <a:spcPts val="0"/>
              </a:spcAft>
              <a:buSzPts val="4000"/>
              <a:buFont typeface="Arial"/>
              <a:buNone/>
              <a:defRPr b="0" sz="4000">
                <a:latin typeface="Arial"/>
                <a:ea typeface="Arial"/>
                <a:cs typeface="Arial"/>
                <a:sym typeface="Arial"/>
              </a:defRPr>
            </a:lvl2pPr>
            <a:lvl3pPr lvl="2" algn="l">
              <a:lnSpc>
                <a:spcPct val="100000"/>
              </a:lnSpc>
              <a:spcBef>
                <a:spcPts val="0"/>
              </a:spcBef>
              <a:spcAft>
                <a:spcPts val="0"/>
              </a:spcAft>
              <a:buSzPts val="4000"/>
              <a:buFont typeface="Arial"/>
              <a:buNone/>
              <a:defRPr b="0" sz="4000">
                <a:latin typeface="Arial"/>
                <a:ea typeface="Arial"/>
                <a:cs typeface="Arial"/>
                <a:sym typeface="Arial"/>
              </a:defRPr>
            </a:lvl3pPr>
            <a:lvl4pPr lvl="3" algn="l">
              <a:lnSpc>
                <a:spcPct val="100000"/>
              </a:lnSpc>
              <a:spcBef>
                <a:spcPts val="0"/>
              </a:spcBef>
              <a:spcAft>
                <a:spcPts val="0"/>
              </a:spcAft>
              <a:buSzPts val="4000"/>
              <a:buFont typeface="Arial"/>
              <a:buNone/>
              <a:defRPr b="0" sz="4000">
                <a:latin typeface="Arial"/>
                <a:ea typeface="Arial"/>
                <a:cs typeface="Arial"/>
                <a:sym typeface="Arial"/>
              </a:defRPr>
            </a:lvl4pPr>
            <a:lvl5pPr lvl="4" algn="l">
              <a:lnSpc>
                <a:spcPct val="100000"/>
              </a:lnSpc>
              <a:spcBef>
                <a:spcPts val="0"/>
              </a:spcBef>
              <a:spcAft>
                <a:spcPts val="0"/>
              </a:spcAft>
              <a:buSzPts val="4000"/>
              <a:buFont typeface="Arial"/>
              <a:buNone/>
              <a:defRPr b="0" sz="4000">
                <a:latin typeface="Arial"/>
                <a:ea typeface="Arial"/>
                <a:cs typeface="Arial"/>
                <a:sym typeface="Arial"/>
              </a:defRPr>
            </a:lvl5pPr>
            <a:lvl6pPr lvl="5" algn="l">
              <a:lnSpc>
                <a:spcPct val="100000"/>
              </a:lnSpc>
              <a:spcBef>
                <a:spcPts val="0"/>
              </a:spcBef>
              <a:spcAft>
                <a:spcPts val="0"/>
              </a:spcAft>
              <a:buSzPts val="4000"/>
              <a:buFont typeface="Arial"/>
              <a:buNone/>
              <a:defRPr b="0" sz="4000">
                <a:latin typeface="Arial"/>
                <a:ea typeface="Arial"/>
                <a:cs typeface="Arial"/>
                <a:sym typeface="Arial"/>
              </a:defRPr>
            </a:lvl6pPr>
            <a:lvl7pPr lvl="6" algn="l">
              <a:lnSpc>
                <a:spcPct val="100000"/>
              </a:lnSpc>
              <a:spcBef>
                <a:spcPts val="0"/>
              </a:spcBef>
              <a:spcAft>
                <a:spcPts val="0"/>
              </a:spcAft>
              <a:buSzPts val="4000"/>
              <a:buFont typeface="Arial"/>
              <a:buNone/>
              <a:defRPr b="0" sz="4000">
                <a:latin typeface="Arial"/>
                <a:ea typeface="Arial"/>
                <a:cs typeface="Arial"/>
                <a:sym typeface="Arial"/>
              </a:defRPr>
            </a:lvl7pPr>
            <a:lvl8pPr lvl="7" algn="l">
              <a:lnSpc>
                <a:spcPct val="100000"/>
              </a:lnSpc>
              <a:spcBef>
                <a:spcPts val="0"/>
              </a:spcBef>
              <a:spcAft>
                <a:spcPts val="0"/>
              </a:spcAft>
              <a:buSzPts val="4000"/>
              <a:buFont typeface="Arial"/>
              <a:buNone/>
              <a:defRPr b="0" sz="4000">
                <a:latin typeface="Arial"/>
                <a:ea typeface="Arial"/>
                <a:cs typeface="Arial"/>
                <a:sym typeface="Arial"/>
              </a:defRPr>
            </a:lvl8pPr>
            <a:lvl9pPr lvl="8" algn="l">
              <a:lnSpc>
                <a:spcPct val="100000"/>
              </a:lnSpc>
              <a:spcBef>
                <a:spcPts val="0"/>
              </a:spcBef>
              <a:spcAft>
                <a:spcPts val="0"/>
              </a:spcAft>
              <a:buSzPts val="4000"/>
              <a:buFont typeface="Arial"/>
              <a:buNone/>
              <a:defRPr b="0" sz="4000">
                <a:latin typeface="Arial"/>
                <a:ea typeface="Arial"/>
                <a:cs typeface="Arial"/>
                <a:sym typeface="Arial"/>
              </a:defRPr>
            </a:lvl9pPr>
          </a:lstStyle>
          <a:p/>
        </p:txBody>
      </p:sp>
      <p:sp>
        <p:nvSpPr>
          <p:cNvPr id="214" name="Google Shape;214;p31"/>
          <p:cNvSpPr txBox="1"/>
          <p:nvPr>
            <p:ph idx="1" type="subTitle"/>
          </p:nvPr>
        </p:nvSpPr>
        <p:spPr>
          <a:xfrm>
            <a:off x="2980925" y="1898238"/>
            <a:ext cx="40092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1800"/>
              <a:buNone/>
              <a:defRPr sz="1800">
                <a:solidFill>
                  <a:schemeClr val="accent4"/>
                </a:solidFill>
              </a:defRPr>
            </a:lvl1pPr>
            <a:lvl2pPr lvl="1" algn="l">
              <a:lnSpc>
                <a:spcPct val="100000"/>
              </a:lnSpc>
              <a:spcBef>
                <a:spcPts val="0"/>
              </a:spcBef>
              <a:spcAft>
                <a:spcPts val="0"/>
              </a:spcAft>
              <a:buClr>
                <a:schemeClr val="accent4"/>
              </a:buClr>
              <a:buSzPts val="1800"/>
              <a:buNone/>
              <a:defRPr sz="1800">
                <a:solidFill>
                  <a:schemeClr val="accent4"/>
                </a:solidFill>
              </a:defRPr>
            </a:lvl2pPr>
            <a:lvl3pPr lvl="2" algn="l">
              <a:lnSpc>
                <a:spcPct val="100000"/>
              </a:lnSpc>
              <a:spcBef>
                <a:spcPts val="0"/>
              </a:spcBef>
              <a:spcAft>
                <a:spcPts val="0"/>
              </a:spcAft>
              <a:buClr>
                <a:schemeClr val="accent4"/>
              </a:buClr>
              <a:buSzPts val="1800"/>
              <a:buNone/>
              <a:defRPr sz="1800">
                <a:solidFill>
                  <a:schemeClr val="accent4"/>
                </a:solidFill>
              </a:defRPr>
            </a:lvl3pPr>
            <a:lvl4pPr lvl="3" algn="l">
              <a:lnSpc>
                <a:spcPct val="100000"/>
              </a:lnSpc>
              <a:spcBef>
                <a:spcPts val="0"/>
              </a:spcBef>
              <a:spcAft>
                <a:spcPts val="0"/>
              </a:spcAft>
              <a:buClr>
                <a:schemeClr val="accent4"/>
              </a:buClr>
              <a:buSzPts val="1800"/>
              <a:buNone/>
              <a:defRPr sz="1800">
                <a:solidFill>
                  <a:schemeClr val="accent4"/>
                </a:solidFill>
              </a:defRPr>
            </a:lvl4pPr>
            <a:lvl5pPr lvl="4" algn="l">
              <a:lnSpc>
                <a:spcPct val="100000"/>
              </a:lnSpc>
              <a:spcBef>
                <a:spcPts val="0"/>
              </a:spcBef>
              <a:spcAft>
                <a:spcPts val="0"/>
              </a:spcAft>
              <a:buClr>
                <a:schemeClr val="accent4"/>
              </a:buClr>
              <a:buSzPts val="1800"/>
              <a:buNone/>
              <a:defRPr sz="1800">
                <a:solidFill>
                  <a:schemeClr val="accent4"/>
                </a:solidFill>
              </a:defRPr>
            </a:lvl5pPr>
            <a:lvl6pPr lvl="5" algn="l">
              <a:lnSpc>
                <a:spcPct val="100000"/>
              </a:lnSpc>
              <a:spcBef>
                <a:spcPts val="0"/>
              </a:spcBef>
              <a:spcAft>
                <a:spcPts val="0"/>
              </a:spcAft>
              <a:buClr>
                <a:schemeClr val="accent4"/>
              </a:buClr>
              <a:buSzPts val="1800"/>
              <a:buNone/>
              <a:defRPr sz="1800">
                <a:solidFill>
                  <a:schemeClr val="accent4"/>
                </a:solidFill>
              </a:defRPr>
            </a:lvl6pPr>
            <a:lvl7pPr lvl="6" algn="l">
              <a:lnSpc>
                <a:spcPct val="100000"/>
              </a:lnSpc>
              <a:spcBef>
                <a:spcPts val="0"/>
              </a:spcBef>
              <a:spcAft>
                <a:spcPts val="0"/>
              </a:spcAft>
              <a:buClr>
                <a:schemeClr val="accent4"/>
              </a:buClr>
              <a:buSzPts val="1800"/>
              <a:buNone/>
              <a:defRPr sz="1800">
                <a:solidFill>
                  <a:schemeClr val="accent4"/>
                </a:solidFill>
              </a:defRPr>
            </a:lvl7pPr>
            <a:lvl8pPr lvl="7" algn="l">
              <a:lnSpc>
                <a:spcPct val="100000"/>
              </a:lnSpc>
              <a:spcBef>
                <a:spcPts val="0"/>
              </a:spcBef>
              <a:spcAft>
                <a:spcPts val="0"/>
              </a:spcAft>
              <a:buClr>
                <a:schemeClr val="accent4"/>
              </a:buClr>
              <a:buSzPts val="1800"/>
              <a:buNone/>
              <a:defRPr sz="1800">
                <a:solidFill>
                  <a:schemeClr val="accent4"/>
                </a:solidFill>
              </a:defRPr>
            </a:lvl8pPr>
            <a:lvl9pPr lvl="8" algn="l">
              <a:lnSpc>
                <a:spcPct val="100000"/>
              </a:lnSpc>
              <a:spcBef>
                <a:spcPts val="0"/>
              </a:spcBef>
              <a:spcAft>
                <a:spcPts val="0"/>
              </a:spcAft>
              <a:buClr>
                <a:schemeClr val="accent4"/>
              </a:buClr>
              <a:buSzPts val="1800"/>
              <a:buNone/>
              <a:defRPr sz="1800">
                <a:solidFill>
                  <a:schemeClr val="accent4"/>
                </a:solidFill>
              </a:defRPr>
            </a:lvl9pPr>
          </a:lstStyle>
          <a:p/>
        </p:txBody>
      </p:sp>
      <p:sp>
        <p:nvSpPr>
          <p:cNvPr id="215" name="Google Shape;215;p31"/>
          <p:cNvSpPr txBox="1"/>
          <p:nvPr>
            <p:ph idx="2" type="subTitle"/>
          </p:nvPr>
        </p:nvSpPr>
        <p:spPr>
          <a:xfrm>
            <a:off x="2980925" y="2598163"/>
            <a:ext cx="4009200" cy="156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14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216" name="Google Shape;216;p31"/>
          <p:cNvSpPr/>
          <p:nvPr/>
        </p:nvSpPr>
        <p:spPr>
          <a:xfrm>
            <a:off x="77987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1"/>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8" name="Shape 218"/>
        <p:cNvGrpSpPr/>
        <p:nvPr/>
      </p:nvGrpSpPr>
      <p:grpSpPr>
        <a:xfrm>
          <a:off x="0" y="0"/>
          <a:ext cx="0" cy="0"/>
          <a:chOff x="0" y="0"/>
          <a:chExt cx="0" cy="0"/>
        </a:xfrm>
      </p:grpSpPr>
      <p:sp>
        <p:nvSpPr>
          <p:cNvPr id="219" name="Google Shape;219;p32"/>
          <p:cNvSpPr txBox="1"/>
          <p:nvPr>
            <p:ph type="title"/>
          </p:nvPr>
        </p:nvSpPr>
        <p:spPr>
          <a:xfrm>
            <a:off x="1983725" y="1243250"/>
            <a:ext cx="2721300" cy="18759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200"/>
              <a:buNone/>
              <a:defRPr b="0" sz="8500">
                <a:solidFill>
                  <a:schemeClr val="accent2"/>
                </a:solidFill>
                <a:latin typeface="Arial"/>
                <a:ea typeface="Arial"/>
                <a:cs typeface="Arial"/>
                <a:sym typeface="Aria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20" name="Google Shape;220;p32"/>
          <p:cNvSpPr txBox="1"/>
          <p:nvPr>
            <p:ph idx="1" type="subTitle"/>
          </p:nvPr>
        </p:nvSpPr>
        <p:spPr>
          <a:xfrm>
            <a:off x="1983725" y="3423550"/>
            <a:ext cx="2721300" cy="47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21" name="Google Shape;221;p32"/>
          <p:cNvSpPr/>
          <p:nvPr/>
        </p:nvSpPr>
        <p:spPr>
          <a:xfrm>
            <a:off x="56138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2"/>
          <p:cNvSpPr/>
          <p:nvPr/>
        </p:nvSpPr>
        <p:spPr>
          <a:xfrm>
            <a:off x="64853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a:off x="73539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4" name="Shape 224"/>
        <p:cNvGrpSpPr/>
        <p:nvPr/>
      </p:nvGrpSpPr>
      <p:grpSpPr>
        <a:xfrm>
          <a:off x="0" y="0"/>
          <a:ext cx="0" cy="0"/>
          <a:chOff x="0" y="0"/>
          <a:chExt cx="0" cy="0"/>
        </a:xfrm>
      </p:grpSpPr>
      <p:sp>
        <p:nvSpPr>
          <p:cNvPr id="225" name="Google Shape;225;p33"/>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3"/>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3"/>
          <p:cNvSpPr/>
          <p:nvPr/>
        </p:nvSpPr>
        <p:spPr>
          <a:xfrm flipH="1" rot="-5400000">
            <a:off x="6087633" y="26649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3"/>
          <p:cNvSpPr/>
          <p:nvPr/>
        </p:nvSpPr>
        <p:spPr>
          <a:xfrm flipH="1" rot="-5400000">
            <a:off x="7283333" y="243997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3"/>
          <p:cNvSpPr txBox="1"/>
          <p:nvPr>
            <p:ph idx="1" type="body"/>
          </p:nvPr>
        </p:nvSpPr>
        <p:spPr>
          <a:xfrm>
            <a:off x="4522925" y="497426"/>
            <a:ext cx="3984000" cy="1122300"/>
          </a:xfrm>
          <a:prstGeom prst="rect">
            <a:avLst/>
          </a:prstGeom>
          <a:noFill/>
          <a:ln>
            <a:noFill/>
          </a:ln>
        </p:spPr>
        <p:txBody>
          <a:bodyPr anchorCtr="0" anchor="t" bIns="91425" lIns="91425" spcFirstLastPara="1" rIns="91425" wrap="square" tIns="91425">
            <a:noAutofit/>
          </a:bodyPr>
          <a:lstStyle>
            <a:lvl1pPr indent="-228600" lvl="0" marL="457200" algn="r">
              <a:lnSpc>
                <a:spcPct val="100000"/>
              </a:lnSpc>
              <a:spcBef>
                <a:spcPts val="0"/>
              </a:spcBef>
              <a:spcAft>
                <a:spcPts val="0"/>
              </a:spcAft>
              <a:buSzPts val="1600"/>
              <a:buNone/>
              <a:defRPr sz="3000">
                <a:solidFill>
                  <a:schemeClr val="accent4"/>
                </a:solidFill>
                <a:latin typeface="Arial"/>
                <a:ea typeface="Arial"/>
                <a:cs typeface="Arial"/>
                <a:sym typeface="Arial"/>
              </a:defRPr>
            </a:lvl1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3">
  <p:cSld name="CUSTOM_7">
    <p:spTree>
      <p:nvGrpSpPr>
        <p:cNvPr id="230" name="Shape 230"/>
        <p:cNvGrpSpPr/>
        <p:nvPr/>
      </p:nvGrpSpPr>
      <p:grpSpPr>
        <a:xfrm>
          <a:off x="0" y="0"/>
          <a:ext cx="0" cy="0"/>
          <a:chOff x="0" y="0"/>
          <a:chExt cx="0" cy="0"/>
        </a:xfrm>
      </p:grpSpPr>
      <p:sp>
        <p:nvSpPr>
          <p:cNvPr id="231" name="Google Shape;231;p34"/>
          <p:cNvSpPr txBox="1"/>
          <p:nvPr>
            <p:ph type="title"/>
          </p:nvPr>
        </p:nvSpPr>
        <p:spPr>
          <a:xfrm>
            <a:off x="1289100" y="1763125"/>
            <a:ext cx="2538300" cy="50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Arial"/>
              <a:buNone/>
              <a:defRPr b="0" sz="4000">
                <a:solidFill>
                  <a:schemeClr val="accent2"/>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32" name="Google Shape;232;p34"/>
          <p:cNvSpPr txBox="1"/>
          <p:nvPr>
            <p:ph idx="1" type="subTitle"/>
          </p:nvPr>
        </p:nvSpPr>
        <p:spPr>
          <a:xfrm>
            <a:off x="1288960" y="2426388"/>
            <a:ext cx="2538300" cy="1335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33" name="Google Shape;233;p34"/>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4"/>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4"/>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236" name="Shape 236"/>
        <p:cNvGrpSpPr/>
        <p:nvPr/>
      </p:nvGrpSpPr>
      <p:grpSpPr>
        <a:xfrm>
          <a:off x="0" y="0"/>
          <a:ext cx="0" cy="0"/>
          <a:chOff x="0" y="0"/>
          <a:chExt cx="0" cy="0"/>
        </a:xfrm>
      </p:grpSpPr>
      <p:sp>
        <p:nvSpPr>
          <p:cNvPr id="237" name="Google Shape;237;p35"/>
          <p:cNvSpPr txBox="1"/>
          <p:nvPr>
            <p:ph idx="1" type="subTitle"/>
          </p:nvPr>
        </p:nvSpPr>
        <p:spPr>
          <a:xfrm>
            <a:off x="2857500" y="1688238"/>
            <a:ext cx="3429000" cy="12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Arial"/>
              <a:buNone/>
              <a:defRPr sz="1600">
                <a:solidFill>
                  <a:schemeClr val="accent2"/>
                </a:solidFill>
              </a:defRPr>
            </a:lvl1pPr>
            <a:lvl2pPr lvl="1" algn="l">
              <a:lnSpc>
                <a:spcPct val="115000"/>
              </a:lnSpc>
              <a:spcBef>
                <a:spcPts val="0"/>
              </a:spcBef>
              <a:spcAft>
                <a:spcPts val="0"/>
              </a:spcAft>
              <a:buClr>
                <a:schemeClr val="accent2"/>
              </a:buClr>
              <a:buSzPts val="1600"/>
              <a:buFont typeface="Arial"/>
              <a:buNone/>
              <a:defRPr sz="1600">
                <a:solidFill>
                  <a:schemeClr val="accent2"/>
                </a:solidFill>
                <a:latin typeface="Arial"/>
                <a:ea typeface="Arial"/>
                <a:cs typeface="Arial"/>
                <a:sym typeface="Arial"/>
              </a:defRPr>
            </a:lvl2pPr>
            <a:lvl3pPr lvl="2" algn="l">
              <a:lnSpc>
                <a:spcPct val="115000"/>
              </a:lnSpc>
              <a:spcBef>
                <a:spcPts val="1600"/>
              </a:spcBef>
              <a:spcAft>
                <a:spcPts val="0"/>
              </a:spcAft>
              <a:buClr>
                <a:schemeClr val="accent2"/>
              </a:buClr>
              <a:buSzPts val="1600"/>
              <a:buFont typeface="Arial"/>
              <a:buNone/>
              <a:defRPr sz="1600">
                <a:solidFill>
                  <a:schemeClr val="accent2"/>
                </a:solidFill>
                <a:latin typeface="Arial"/>
                <a:ea typeface="Arial"/>
                <a:cs typeface="Arial"/>
                <a:sym typeface="Arial"/>
              </a:defRPr>
            </a:lvl3pPr>
            <a:lvl4pPr lvl="3" algn="l">
              <a:lnSpc>
                <a:spcPct val="115000"/>
              </a:lnSpc>
              <a:spcBef>
                <a:spcPts val="1600"/>
              </a:spcBef>
              <a:spcAft>
                <a:spcPts val="0"/>
              </a:spcAft>
              <a:buClr>
                <a:schemeClr val="accent2"/>
              </a:buClr>
              <a:buSzPts val="1600"/>
              <a:buFont typeface="Arial"/>
              <a:buNone/>
              <a:defRPr sz="1600">
                <a:solidFill>
                  <a:schemeClr val="accent2"/>
                </a:solidFill>
                <a:latin typeface="Arial"/>
                <a:ea typeface="Arial"/>
                <a:cs typeface="Arial"/>
                <a:sym typeface="Arial"/>
              </a:defRPr>
            </a:lvl4pPr>
            <a:lvl5pPr lvl="4" algn="l">
              <a:lnSpc>
                <a:spcPct val="115000"/>
              </a:lnSpc>
              <a:spcBef>
                <a:spcPts val="1600"/>
              </a:spcBef>
              <a:spcAft>
                <a:spcPts val="0"/>
              </a:spcAft>
              <a:buClr>
                <a:schemeClr val="accent2"/>
              </a:buClr>
              <a:buSzPts val="1600"/>
              <a:buFont typeface="Arial"/>
              <a:buNone/>
              <a:defRPr sz="1600">
                <a:solidFill>
                  <a:schemeClr val="accent2"/>
                </a:solidFill>
                <a:latin typeface="Arial"/>
                <a:ea typeface="Arial"/>
                <a:cs typeface="Arial"/>
                <a:sym typeface="Arial"/>
              </a:defRPr>
            </a:lvl5pPr>
            <a:lvl6pPr lvl="5" algn="l">
              <a:lnSpc>
                <a:spcPct val="115000"/>
              </a:lnSpc>
              <a:spcBef>
                <a:spcPts val="1600"/>
              </a:spcBef>
              <a:spcAft>
                <a:spcPts val="0"/>
              </a:spcAft>
              <a:buClr>
                <a:schemeClr val="accent2"/>
              </a:buClr>
              <a:buSzPts val="1600"/>
              <a:buFont typeface="Arial"/>
              <a:buNone/>
              <a:defRPr sz="1600">
                <a:solidFill>
                  <a:schemeClr val="accent2"/>
                </a:solidFill>
                <a:latin typeface="Arial"/>
                <a:ea typeface="Arial"/>
                <a:cs typeface="Arial"/>
                <a:sym typeface="Arial"/>
              </a:defRPr>
            </a:lvl6pPr>
            <a:lvl7pPr lvl="6" algn="l">
              <a:lnSpc>
                <a:spcPct val="115000"/>
              </a:lnSpc>
              <a:spcBef>
                <a:spcPts val="1600"/>
              </a:spcBef>
              <a:spcAft>
                <a:spcPts val="0"/>
              </a:spcAft>
              <a:buClr>
                <a:schemeClr val="accent2"/>
              </a:buClr>
              <a:buSzPts val="1600"/>
              <a:buFont typeface="Arial"/>
              <a:buNone/>
              <a:defRPr sz="1600">
                <a:solidFill>
                  <a:schemeClr val="accent2"/>
                </a:solidFill>
                <a:latin typeface="Arial"/>
                <a:ea typeface="Arial"/>
                <a:cs typeface="Arial"/>
                <a:sym typeface="Arial"/>
              </a:defRPr>
            </a:lvl7pPr>
            <a:lvl8pPr lvl="7" algn="l">
              <a:lnSpc>
                <a:spcPct val="115000"/>
              </a:lnSpc>
              <a:spcBef>
                <a:spcPts val="1600"/>
              </a:spcBef>
              <a:spcAft>
                <a:spcPts val="0"/>
              </a:spcAft>
              <a:buClr>
                <a:schemeClr val="accent2"/>
              </a:buClr>
              <a:buSzPts val="1600"/>
              <a:buFont typeface="Arial"/>
              <a:buNone/>
              <a:defRPr sz="1600">
                <a:solidFill>
                  <a:schemeClr val="accent2"/>
                </a:solidFill>
                <a:latin typeface="Arial"/>
                <a:ea typeface="Arial"/>
                <a:cs typeface="Arial"/>
                <a:sym typeface="Arial"/>
              </a:defRPr>
            </a:lvl8pPr>
            <a:lvl9pPr lvl="8" algn="l">
              <a:lnSpc>
                <a:spcPct val="115000"/>
              </a:lnSpc>
              <a:spcBef>
                <a:spcPts val="1600"/>
              </a:spcBef>
              <a:spcAft>
                <a:spcPts val="1600"/>
              </a:spcAft>
              <a:buClr>
                <a:schemeClr val="accent2"/>
              </a:buClr>
              <a:buSzPts val="1600"/>
              <a:buFont typeface="Arial"/>
              <a:buNone/>
              <a:defRPr sz="1600">
                <a:solidFill>
                  <a:schemeClr val="accent2"/>
                </a:solidFill>
                <a:latin typeface="Arial"/>
                <a:ea typeface="Arial"/>
                <a:cs typeface="Arial"/>
                <a:sym typeface="Arial"/>
              </a:defRPr>
            </a:lvl9pPr>
          </a:lstStyle>
          <a:p/>
        </p:txBody>
      </p:sp>
      <p:sp>
        <p:nvSpPr>
          <p:cNvPr id="238" name="Google Shape;238;p35"/>
          <p:cNvSpPr txBox="1"/>
          <p:nvPr>
            <p:ph type="ctrTitle"/>
          </p:nvPr>
        </p:nvSpPr>
        <p:spPr>
          <a:xfrm>
            <a:off x="2722350" y="539500"/>
            <a:ext cx="3699300" cy="9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5200"/>
              <a:buNone/>
              <a:defRPr b="0" sz="7500">
                <a:latin typeface="Arial"/>
                <a:ea typeface="Arial"/>
                <a:cs typeface="Arial"/>
                <a:sym typeface="Aria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239" name="Google Shape;239;p35"/>
          <p:cNvSpPr txBox="1"/>
          <p:nvPr/>
        </p:nvSpPr>
        <p:spPr>
          <a:xfrm>
            <a:off x="2875650" y="3751013"/>
            <a:ext cx="3392700" cy="61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Arial"/>
                <a:ea typeface="Arial"/>
                <a:cs typeface="Arial"/>
                <a:sym typeface="Arial"/>
              </a:rPr>
              <a:t>CREDITS</a:t>
            </a:r>
            <a:r>
              <a:rPr b="0" i="0" lang="en" sz="1200" u="none" cap="none" strike="noStrike">
                <a:solidFill>
                  <a:schemeClr val="accent2"/>
                </a:solidFill>
                <a:latin typeface="Arial"/>
                <a:ea typeface="Arial"/>
                <a:cs typeface="Arial"/>
                <a:sym typeface="Arial"/>
              </a:rPr>
              <a:t>: This presentation template was created by </a:t>
            </a:r>
            <a:r>
              <a:rPr b="1" i="0" lang="en" sz="1200" u="none" cap="none" strike="noStrike">
                <a:solidFill>
                  <a:schemeClr val="accent2"/>
                </a:solidFill>
                <a:uFill>
                  <a:noFill/>
                </a:uFill>
                <a:latin typeface="Arial"/>
                <a:ea typeface="Arial"/>
                <a:cs typeface="Arial"/>
                <a:sym typeface="Arial"/>
                <a:hlinkClick r:id="rId2">
                  <a:extLst>
                    <a:ext uri="{A12FA001-AC4F-418D-AE19-62706E023703}">
                      <ahyp:hlinkClr val="tx"/>
                    </a:ext>
                  </a:extLst>
                </a:hlinkClick>
              </a:rPr>
              <a:t>Slidesgo</a:t>
            </a:r>
            <a:r>
              <a:rPr b="0" i="0" lang="en" sz="1200" u="none" cap="none" strike="noStrike">
                <a:solidFill>
                  <a:schemeClr val="accent2"/>
                </a:solidFill>
                <a:latin typeface="Arial"/>
                <a:ea typeface="Arial"/>
                <a:cs typeface="Arial"/>
                <a:sym typeface="Arial"/>
              </a:rPr>
              <a:t>, including icons by </a:t>
            </a:r>
            <a:r>
              <a:rPr b="1" i="0" lang="en" sz="1200" u="none" cap="none" strike="noStrike">
                <a:solidFill>
                  <a:schemeClr val="accent2"/>
                </a:solidFill>
                <a:uFill>
                  <a:noFill/>
                </a:uFill>
                <a:latin typeface="Arial"/>
                <a:ea typeface="Arial"/>
                <a:cs typeface="Arial"/>
                <a:sym typeface="Arial"/>
                <a:hlinkClick r:id="rId3">
                  <a:extLst>
                    <a:ext uri="{A12FA001-AC4F-418D-AE19-62706E023703}">
                      <ahyp:hlinkClr val="tx"/>
                    </a:ext>
                  </a:extLst>
                </a:hlinkClick>
              </a:rPr>
              <a:t>Flaticon</a:t>
            </a:r>
            <a:r>
              <a:rPr b="0" i="0" lang="en" sz="1200" u="none" cap="none" strike="noStrike">
                <a:solidFill>
                  <a:schemeClr val="accent2"/>
                </a:solidFill>
                <a:latin typeface="Arial"/>
                <a:ea typeface="Arial"/>
                <a:cs typeface="Arial"/>
                <a:sym typeface="Arial"/>
              </a:rPr>
              <a:t>, and infographics &amp; images by </a:t>
            </a:r>
            <a:r>
              <a:rPr b="1" i="0" lang="en" sz="1200" u="none" cap="none" strike="noStrike">
                <a:solidFill>
                  <a:schemeClr val="accent2"/>
                </a:solidFill>
                <a:uFill>
                  <a:noFill/>
                </a:uFill>
                <a:latin typeface="Arial"/>
                <a:ea typeface="Arial"/>
                <a:cs typeface="Arial"/>
                <a:sym typeface="Arial"/>
                <a:hlinkClick r:id="rId4">
                  <a:extLst>
                    <a:ext uri="{A12FA001-AC4F-418D-AE19-62706E023703}">
                      <ahyp:hlinkClr val="tx"/>
                    </a:ext>
                  </a:extLst>
                </a:hlinkClick>
              </a:rPr>
              <a:t>Freepik</a:t>
            </a:r>
            <a:endParaRPr b="1" i="0" sz="1200" u="none" cap="none" strike="noStrike">
              <a:solidFill>
                <a:schemeClr val="accent2"/>
              </a:solidFill>
              <a:latin typeface="Arial"/>
              <a:ea typeface="Arial"/>
              <a:cs typeface="Arial"/>
              <a:sym typeface="Arial"/>
            </a:endParaRPr>
          </a:p>
        </p:txBody>
      </p:sp>
      <p:sp>
        <p:nvSpPr>
          <p:cNvPr id="240" name="Google Shape;240;p35"/>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5"/>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2" name="Shape 242"/>
        <p:cNvGrpSpPr/>
        <p:nvPr/>
      </p:nvGrpSpPr>
      <p:grpSpPr>
        <a:xfrm>
          <a:off x="0" y="0"/>
          <a:ext cx="0" cy="0"/>
          <a:chOff x="0" y="0"/>
          <a:chExt cx="0" cy="0"/>
        </a:xfrm>
      </p:grpSpPr>
      <p:sp>
        <p:nvSpPr>
          <p:cNvPr id="243" name="Google Shape;243;p36"/>
          <p:cNvSpPr txBox="1"/>
          <p:nvPr>
            <p:ph hasCustomPrompt="1" type="title"/>
          </p:nvPr>
        </p:nvSpPr>
        <p:spPr>
          <a:xfrm>
            <a:off x="3628575" y="1699700"/>
            <a:ext cx="3276300" cy="165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b="0" sz="15000">
                <a:solidFill>
                  <a:schemeClr val="accent4"/>
                </a:solidFill>
                <a:latin typeface="Arial"/>
                <a:ea typeface="Arial"/>
                <a:cs typeface="Arial"/>
                <a:sym typeface="Aria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4" name="Google Shape;244;p36"/>
          <p:cNvSpPr txBox="1"/>
          <p:nvPr>
            <p:ph idx="1" type="subTitle"/>
          </p:nvPr>
        </p:nvSpPr>
        <p:spPr>
          <a:xfrm>
            <a:off x="3628575" y="3530250"/>
            <a:ext cx="3276300" cy="51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45" name="Google Shape;245;p36"/>
          <p:cNvSpPr/>
          <p:nvPr/>
        </p:nvSpPr>
        <p:spPr>
          <a:xfrm rot="-5400000">
            <a:off x="6403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6"/>
          <p:cNvSpPr/>
          <p:nvPr/>
        </p:nvSpPr>
        <p:spPr>
          <a:xfrm flipH="1">
            <a:off x="-12836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6"/>
          <p:cNvSpPr/>
          <p:nvPr/>
        </p:nvSpPr>
        <p:spPr>
          <a:xfrm flipH="1">
            <a:off x="-12836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6"/>
          <p:cNvSpPr/>
          <p:nvPr/>
        </p:nvSpPr>
        <p:spPr>
          <a:xfrm flipH="1">
            <a:off x="-12835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49" name="Shape 249"/>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3" name="Shape 253"/>
        <p:cNvGrpSpPr/>
        <p:nvPr/>
      </p:nvGrpSpPr>
      <p:grpSpPr>
        <a:xfrm>
          <a:off x="0" y="0"/>
          <a:ext cx="0" cy="0"/>
          <a:chOff x="0" y="0"/>
          <a:chExt cx="0" cy="0"/>
        </a:xfrm>
      </p:grpSpPr>
      <p:sp>
        <p:nvSpPr>
          <p:cNvPr id="254" name="Google Shape;254;ge72e8d8719_0_762"/>
          <p:cNvSpPr txBox="1"/>
          <p:nvPr>
            <p:ph type="ctrTitle"/>
          </p:nvPr>
        </p:nvSpPr>
        <p:spPr>
          <a:xfrm>
            <a:off x="2050800" y="1906706"/>
            <a:ext cx="5042400" cy="83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5" name="Google Shape;255;ge72e8d8719_0_762"/>
          <p:cNvSpPr txBox="1"/>
          <p:nvPr>
            <p:ph idx="1" type="subTitle"/>
          </p:nvPr>
        </p:nvSpPr>
        <p:spPr>
          <a:xfrm>
            <a:off x="2371800" y="2947594"/>
            <a:ext cx="4400400" cy="28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SzPts val="1600"/>
              <a:buFont typeface="Roboto"/>
              <a:buNone/>
              <a:defRPr sz="1600">
                <a:latin typeface="Roboto"/>
                <a:ea typeface="Roboto"/>
                <a:cs typeface="Roboto"/>
                <a:sym typeface="Roboto"/>
              </a:defRPr>
            </a:lvl2pPr>
            <a:lvl3pPr lvl="2" rtl="0" algn="ctr">
              <a:lnSpc>
                <a:spcPct val="100000"/>
              </a:lnSpc>
              <a:spcBef>
                <a:spcPts val="0"/>
              </a:spcBef>
              <a:spcAft>
                <a:spcPts val="0"/>
              </a:spcAft>
              <a:buSzPts val="1600"/>
              <a:buFont typeface="Roboto"/>
              <a:buNone/>
              <a:defRPr sz="1600">
                <a:latin typeface="Roboto"/>
                <a:ea typeface="Roboto"/>
                <a:cs typeface="Roboto"/>
                <a:sym typeface="Roboto"/>
              </a:defRPr>
            </a:lvl3pPr>
            <a:lvl4pPr lvl="3" rtl="0" algn="ctr">
              <a:lnSpc>
                <a:spcPct val="100000"/>
              </a:lnSpc>
              <a:spcBef>
                <a:spcPts val="0"/>
              </a:spcBef>
              <a:spcAft>
                <a:spcPts val="0"/>
              </a:spcAft>
              <a:buSzPts val="1600"/>
              <a:buFont typeface="Roboto"/>
              <a:buNone/>
              <a:defRPr sz="1600">
                <a:latin typeface="Roboto"/>
                <a:ea typeface="Roboto"/>
                <a:cs typeface="Roboto"/>
                <a:sym typeface="Roboto"/>
              </a:defRPr>
            </a:lvl4pPr>
            <a:lvl5pPr lvl="4" rtl="0" algn="ctr">
              <a:lnSpc>
                <a:spcPct val="100000"/>
              </a:lnSpc>
              <a:spcBef>
                <a:spcPts val="0"/>
              </a:spcBef>
              <a:spcAft>
                <a:spcPts val="0"/>
              </a:spcAft>
              <a:buSzPts val="1600"/>
              <a:buFont typeface="Roboto"/>
              <a:buNone/>
              <a:defRPr sz="1600">
                <a:latin typeface="Roboto"/>
                <a:ea typeface="Roboto"/>
                <a:cs typeface="Roboto"/>
                <a:sym typeface="Roboto"/>
              </a:defRPr>
            </a:lvl5pPr>
            <a:lvl6pPr lvl="5" rtl="0" algn="ctr">
              <a:lnSpc>
                <a:spcPct val="100000"/>
              </a:lnSpc>
              <a:spcBef>
                <a:spcPts val="0"/>
              </a:spcBef>
              <a:spcAft>
                <a:spcPts val="0"/>
              </a:spcAft>
              <a:buSzPts val="1600"/>
              <a:buFont typeface="Roboto"/>
              <a:buNone/>
              <a:defRPr sz="1600">
                <a:latin typeface="Roboto"/>
                <a:ea typeface="Roboto"/>
                <a:cs typeface="Roboto"/>
                <a:sym typeface="Roboto"/>
              </a:defRPr>
            </a:lvl6pPr>
            <a:lvl7pPr lvl="6" rtl="0" algn="ctr">
              <a:lnSpc>
                <a:spcPct val="100000"/>
              </a:lnSpc>
              <a:spcBef>
                <a:spcPts val="0"/>
              </a:spcBef>
              <a:spcAft>
                <a:spcPts val="0"/>
              </a:spcAft>
              <a:buSzPts val="1600"/>
              <a:buFont typeface="Roboto"/>
              <a:buNone/>
              <a:defRPr sz="1600">
                <a:latin typeface="Roboto"/>
                <a:ea typeface="Roboto"/>
                <a:cs typeface="Roboto"/>
                <a:sym typeface="Roboto"/>
              </a:defRPr>
            </a:lvl7pPr>
            <a:lvl8pPr lvl="7" rtl="0" algn="ctr">
              <a:lnSpc>
                <a:spcPct val="100000"/>
              </a:lnSpc>
              <a:spcBef>
                <a:spcPts val="0"/>
              </a:spcBef>
              <a:spcAft>
                <a:spcPts val="0"/>
              </a:spcAft>
              <a:buSzPts val="1600"/>
              <a:buFont typeface="Roboto"/>
              <a:buNone/>
              <a:defRPr sz="1600">
                <a:latin typeface="Roboto"/>
                <a:ea typeface="Roboto"/>
                <a:cs typeface="Roboto"/>
                <a:sym typeface="Roboto"/>
              </a:defRPr>
            </a:lvl8pPr>
            <a:lvl9pPr lvl="8" rtl="0" algn="ctr">
              <a:lnSpc>
                <a:spcPct val="100000"/>
              </a:lnSpc>
              <a:spcBef>
                <a:spcPts val="0"/>
              </a:spcBef>
              <a:spcAft>
                <a:spcPts val="0"/>
              </a:spcAft>
              <a:buSzPts val="1600"/>
              <a:buFont typeface="Roboto"/>
              <a:buNone/>
              <a:defRPr sz="1600">
                <a:latin typeface="Roboto"/>
                <a:ea typeface="Roboto"/>
                <a:cs typeface="Roboto"/>
                <a:sym typeface="Roboto"/>
              </a:defRPr>
            </a:lvl9pPr>
          </a:lstStyle>
          <a:p/>
        </p:txBody>
      </p:sp>
      <p:sp>
        <p:nvSpPr>
          <p:cNvPr id="256" name="Google Shape;256;ge72e8d8719_0_762"/>
          <p:cNvSpPr/>
          <p:nvPr/>
        </p:nvSpPr>
        <p:spPr>
          <a:xfrm>
            <a:off x="8270200" y="890292"/>
            <a:ext cx="873800" cy="1219250"/>
          </a:xfrm>
          <a:custGeom>
            <a:rect b="b" l="l" r="r" t="t"/>
            <a:pathLst>
              <a:path extrusionOk="0" h="48770" w="34952">
                <a:moveTo>
                  <a:pt x="34952" y="1"/>
                </a:moveTo>
                <a:lnTo>
                  <a:pt x="1" y="22218"/>
                </a:lnTo>
                <a:lnTo>
                  <a:pt x="34952" y="48770"/>
                </a:lnTo>
                <a:lnTo>
                  <a:pt x="34952" y="1"/>
                </a:lnTo>
                <a:close/>
              </a:path>
            </a:pathLst>
          </a:custGeom>
          <a:gradFill>
            <a:gsLst>
              <a:gs pos="0">
                <a:srgbClr val="DE5926"/>
              </a:gs>
              <a:gs pos="100000">
                <a:srgbClr val="B8481D"/>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e72e8d8719_0_762"/>
          <p:cNvSpPr/>
          <p:nvPr/>
        </p:nvSpPr>
        <p:spPr>
          <a:xfrm>
            <a:off x="5797875" y="0"/>
            <a:ext cx="3346125" cy="1601300"/>
          </a:xfrm>
          <a:custGeom>
            <a:rect b="b" l="l" r="r" t="t"/>
            <a:pathLst>
              <a:path extrusionOk="0" h="64052" w="133845">
                <a:moveTo>
                  <a:pt x="1" y="0"/>
                </a:moveTo>
                <a:lnTo>
                  <a:pt x="81824" y="62225"/>
                </a:lnTo>
                <a:cubicBezTo>
                  <a:pt x="83425" y="63438"/>
                  <a:pt x="85313" y="64052"/>
                  <a:pt x="87194" y="64052"/>
                </a:cubicBezTo>
                <a:cubicBezTo>
                  <a:pt x="88814" y="64052"/>
                  <a:pt x="90428" y="63597"/>
                  <a:pt x="91849" y="62677"/>
                </a:cubicBezTo>
                <a:lnTo>
                  <a:pt x="133845" y="36035"/>
                </a:lnTo>
                <a:lnTo>
                  <a:pt x="1338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e72e8d8719_0_762"/>
          <p:cNvSpPr/>
          <p:nvPr/>
        </p:nvSpPr>
        <p:spPr>
          <a:xfrm>
            <a:off x="8536625"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e72e8d8719_0_762"/>
          <p:cNvSpPr/>
          <p:nvPr/>
        </p:nvSpPr>
        <p:spPr>
          <a:xfrm>
            <a:off x="52921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e72e8d8719_0_762"/>
          <p:cNvSpPr/>
          <p:nvPr/>
        </p:nvSpPr>
        <p:spPr>
          <a:xfrm>
            <a:off x="0" y="3023400"/>
            <a:ext cx="876050" cy="1219250"/>
          </a:xfrm>
          <a:custGeom>
            <a:rect b="b" l="l" r="r" t="t"/>
            <a:pathLst>
              <a:path extrusionOk="0" h="48770" w="35042">
                <a:moveTo>
                  <a:pt x="0" y="0"/>
                </a:moveTo>
                <a:lnTo>
                  <a:pt x="0" y="48769"/>
                </a:lnTo>
                <a:lnTo>
                  <a:pt x="35041" y="26552"/>
                </a:lnTo>
                <a:lnTo>
                  <a:pt x="0" y="0"/>
                </a:lnTo>
                <a:close/>
              </a:path>
            </a:pathLst>
          </a:custGeom>
          <a:gradFill>
            <a:gsLst>
              <a:gs pos="0">
                <a:srgbClr val="622D57"/>
              </a:gs>
              <a:gs pos="100000">
                <a:srgbClr val="30062B"/>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e72e8d8719_0_762"/>
          <p:cNvSpPr/>
          <p:nvPr/>
        </p:nvSpPr>
        <p:spPr>
          <a:xfrm>
            <a:off x="0" y="3542200"/>
            <a:ext cx="3346100" cy="1601300"/>
          </a:xfrm>
          <a:custGeom>
            <a:rect b="b" l="l" r="r" t="t"/>
            <a:pathLst>
              <a:path extrusionOk="0" h="64052" w="133844">
                <a:moveTo>
                  <a:pt x="46651" y="0"/>
                </a:moveTo>
                <a:cubicBezTo>
                  <a:pt x="45031" y="0"/>
                  <a:pt x="43417" y="455"/>
                  <a:pt x="41995" y="1375"/>
                </a:cubicBezTo>
                <a:lnTo>
                  <a:pt x="0" y="28017"/>
                </a:lnTo>
                <a:lnTo>
                  <a:pt x="0" y="64052"/>
                </a:lnTo>
                <a:lnTo>
                  <a:pt x="133844" y="64052"/>
                </a:lnTo>
                <a:lnTo>
                  <a:pt x="52020" y="1826"/>
                </a:lnTo>
                <a:cubicBezTo>
                  <a:pt x="50419" y="614"/>
                  <a:pt x="48531" y="0"/>
                  <a:pt x="46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e72e8d8719_0_762"/>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e72e8d8719_0_762"/>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2">
  <p:cSld name="CUSTOM_1">
    <p:spTree>
      <p:nvGrpSpPr>
        <p:cNvPr id="24" name="Shape 24"/>
        <p:cNvGrpSpPr/>
        <p:nvPr/>
      </p:nvGrpSpPr>
      <p:grpSpPr>
        <a:xfrm>
          <a:off x="0" y="0"/>
          <a:ext cx="0" cy="0"/>
          <a:chOff x="0" y="0"/>
          <a:chExt cx="0" cy="0"/>
        </a:xfrm>
      </p:grpSpPr>
      <p:sp>
        <p:nvSpPr>
          <p:cNvPr id="25" name="Google Shape;25;p12"/>
          <p:cNvSpPr txBox="1"/>
          <p:nvPr>
            <p:ph type="title"/>
          </p:nvPr>
        </p:nvSpPr>
        <p:spPr>
          <a:xfrm>
            <a:off x="2846700" y="539500"/>
            <a:ext cx="34506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3500">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6" name="Google Shape;26;p12"/>
          <p:cNvSpPr txBox="1"/>
          <p:nvPr>
            <p:ph idx="1" type="subTitle"/>
          </p:nvPr>
        </p:nvSpPr>
        <p:spPr>
          <a:xfrm>
            <a:off x="865689" y="1675300"/>
            <a:ext cx="2469600" cy="23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accent4"/>
                </a:solidFill>
                <a:latin typeface="Arial"/>
                <a:ea typeface="Arial"/>
                <a:cs typeface="Arial"/>
                <a:sym typeface="Aria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7" name="Google Shape;27;p12"/>
          <p:cNvSpPr txBox="1"/>
          <p:nvPr>
            <p:ph idx="2" type="subTitle"/>
          </p:nvPr>
        </p:nvSpPr>
        <p:spPr>
          <a:xfrm>
            <a:off x="865689" y="1983543"/>
            <a:ext cx="2469600" cy="50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8" name="Google Shape;28;p12"/>
          <p:cNvSpPr txBox="1"/>
          <p:nvPr>
            <p:ph idx="3" type="subTitle"/>
          </p:nvPr>
        </p:nvSpPr>
        <p:spPr>
          <a:xfrm>
            <a:off x="865689" y="3115550"/>
            <a:ext cx="2469600" cy="23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accent2"/>
                </a:solidFill>
                <a:latin typeface="Arial"/>
                <a:ea typeface="Arial"/>
                <a:cs typeface="Arial"/>
                <a:sym typeface="Aria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29" name="Google Shape;29;p12"/>
          <p:cNvSpPr txBox="1"/>
          <p:nvPr>
            <p:ph idx="4" type="subTitle"/>
          </p:nvPr>
        </p:nvSpPr>
        <p:spPr>
          <a:xfrm>
            <a:off x="865689" y="3423804"/>
            <a:ext cx="2469600" cy="50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30" name="Google Shape;30;p12"/>
          <p:cNvSpPr txBox="1"/>
          <p:nvPr>
            <p:ph idx="5" type="subTitle"/>
          </p:nvPr>
        </p:nvSpPr>
        <p:spPr>
          <a:xfrm>
            <a:off x="5808711" y="1675300"/>
            <a:ext cx="2469600" cy="23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solidFill>
                  <a:schemeClr val="accent2"/>
                </a:solidFill>
                <a:latin typeface="Arial"/>
                <a:ea typeface="Arial"/>
                <a:cs typeface="Arial"/>
                <a:sym typeface="Aria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31" name="Google Shape;31;p12"/>
          <p:cNvSpPr txBox="1"/>
          <p:nvPr>
            <p:ph idx="6" type="subTitle"/>
          </p:nvPr>
        </p:nvSpPr>
        <p:spPr>
          <a:xfrm>
            <a:off x="5808711" y="1983543"/>
            <a:ext cx="24696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32" name="Google Shape;32;p12"/>
          <p:cNvSpPr txBox="1"/>
          <p:nvPr>
            <p:ph idx="7" type="subTitle"/>
          </p:nvPr>
        </p:nvSpPr>
        <p:spPr>
          <a:xfrm>
            <a:off x="5808711" y="3115550"/>
            <a:ext cx="2469600" cy="23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solidFill>
                  <a:schemeClr val="accent4"/>
                </a:solidFill>
                <a:latin typeface="Arial"/>
                <a:ea typeface="Arial"/>
                <a:cs typeface="Arial"/>
                <a:sym typeface="Aria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33" name="Google Shape;33;p12"/>
          <p:cNvSpPr txBox="1"/>
          <p:nvPr>
            <p:ph idx="8" type="subTitle"/>
          </p:nvPr>
        </p:nvSpPr>
        <p:spPr>
          <a:xfrm>
            <a:off x="5808711" y="3423804"/>
            <a:ext cx="2469600" cy="50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34" name="Google Shape;34;p12"/>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txBox="1"/>
          <p:nvPr>
            <p:ph idx="9" type="title"/>
          </p:nvPr>
        </p:nvSpPr>
        <p:spPr>
          <a:xfrm>
            <a:off x="3787766" y="1863625"/>
            <a:ext cx="3576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9" name="Google Shape;39;p12"/>
          <p:cNvSpPr txBox="1"/>
          <p:nvPr>
            <p:ph idx="13" type="title"/>
          </p:nvPr>
        </p:nvSpPr>
        <p:spPr>
          <a:xfrm>
            <a:off x="3787766" y="3303875"/>
            <a:ext cx="3576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0" name="Google Shape;40;p12"/>
          <p:cNvSpPr txBox="1"/>
          <p:nvPr>
            <p:ph idx="14" type="title"/>
          </p:nvPr>
        </p:nvSpPr>
        <p:spPr>
          <a:xfrm>
            <a:off x="4922312" y="3303875"/>
            <a:ext cx="3576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1" name="Google Shape;41;p12"/>
          <p:cNvSpPr txBox="1"/>
          <p:nvPr>
            <p:ph idx="15" type="title"/>
          </p:nvPr>
        </p:nvSpPr>
        <p:spPr>
          <a:xfrm>
            <a:off x="4922312" y="1863625"/>
            <a:ext cx="357600" cy="4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264" name="Shape 264"/>
        <p:cNvGrpSpPr/>
        <p:nvPr/>
      </p:nvGrpSpPr>
      <p:grpSpPr>
        <a:xfrm>
          <a:off x="0" y="0"/>
          <a:ext cx="0" cy="0"/>
          <a:chOff x="0" y="0"/>
          <a:chExt cx="0" cy="0"/>
        </a:xfrm>
      </p:grpSpPr>
      <p:sp>
        <p:nvSpPr>
          <p:cNvPr id="265" name="Google Shape;265;ge72e8d8719_0_773"/>
          <p:cNvSpPr txBox="1"/>
          <p:nvPr>
            <p:ph type="title"/>
          </p:nvPr>
        </p:nvSpPr>
        <p:spPr>
          <a:xfrm>
            <a:off x="713275" y="539500"/>
            <a:ext cx="56448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Font typeface="Roboto"/>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66" name="Google Shape;266;ge72e8d8719_0_773"/>
          <p:cNvSpPr txBox="1"/>
          <p:nvPr>
            <p:ph idx="1" type="body"/>
          </p:nvPr>
        </p:nvSpPr>
        <p:spPr>
          <a:xfrm>
            <a:off x="713250" y="1241900"/>
            <a:ext cx="7717500" cy="33621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Livvic"/>
              <a:buAutoNum type="arabicPeriod"/>
              <a:defRPr sz="1200"/>
            </a:lvl1pPr>
            <a:lvl2pPr indent="-304800" lvl="1" marL="914400" rtl="0">
              <a:spcBef>
                <a:spcPts val="1600"/>
              </a:spcBef>
              <a:spcAft>
                <a:spcPts val="0"/>
              </a:spcAft>
              <a:buSzPts val="1200"/>
              <a:buFont typeface="Roboto Condensed Light"/>
              <a:buAutoNum type="alphaLcPeriod"/>
              <a:defRPr sz="1200"/>
            </a:lvl2pPr>
            <a:lvl3pPr indent="-304800" lvl="2" marL="1371600" rtl="0">
              <a:spcBef>
                <a:spcPts val="1600"/>
              </a:spcBef>
              <a:spcAft>
                <a:spcPts val="0"/>
              </a:spcAft>
              <a:buSzPts val="1200"/>
              <a:buFont typeface="Roboto Condensed Light"/>
              <a:buAutoNum type="romanLcPeriod"/>
              <a:defRPr sz="1200"/>
            </a:lvl3pPr>
            <a:lvl4pPr indent="-304800" lvl="3" marL="1828800" rtl="0">
              <a:spcBef>
                <a:spcPts val="1600"/>
              </a:spcBef>
              <a:spcAft>
                <a:spcPts val="0"/>
              </a:spcAft>
              <a:buSzPts val="1200"/>
              <a:buFont typeface="Roboto Condensed Light"/>
              <a:buAutoNum type="arabicPeriod"/>
              <a:defRPr sz="1200"/>
            </a:lvl4pPr>
            <a:lvl5pPr indent="-304800" lvl="4" marL="2286000" rtl="0">
              <a:spcBef>
                <a:spcPts val="1600"/>
              </a:spcBef>
              <a:spcAft>
                <a:spcPts val="0"/>
              </a:spcAft>
              <a:buSzPts val="1200"/>
              <a:buFont typeface="Roboto Condensed Light"/>
              <a:buAutoNum type="alphaLcPeriod"/>
              <a:defRPr sz="1200"/>
            </a:lvl5pPr>
            <a:lvl6pPr indent="-304800" lvl="5" marL="2743200" rtl="0">
              <a:spcBef>
                <a:spcPts val="1600"/>
              </a:spcBef>
              <a:spcAft>
                <a:spcPts val="0"/>
              </a:spcAft>
              <a:buSzPts val="1200"/>
              <a:buFont typeface="Roboto Condensed Light"/>
              <a:buAutoNum type="romanLcPeriod"/>
              <a:defRPr sz="1200"/>
            </a:lvl6pPr>
            <a:lvl7pPr indent="-304800" lvl="6" marL="3200400" rtl="0">
              <a:spcBef>
                <a:spcPts val="1600"/>
              </a:spcBef>
              <a:spcAft>
                <a:spcPts val="0"/>
              </a:spcAft>
              <a:buSzPts val="1200"/>
              <a:buFont typeface="Roboto Condensed Light"/>
              <a:buAutoNum type="arabicPeriod"/>
              <a:defRPr sz="1200"/>
            </a:lvl7pPr>
            <a:lvl8pPr indent="-304800" lvl="7" marL="3657600" rtl="0">
              <a:spcBef>
                <a:spcPts val="1600"/>
              </a:spcBef>
              <a:spcAft>
                <a:spcPts val="0"/>
              </a:spcAft>
              <a:buSzPts val="1200"/>
              <a:buFont typeface="Roboto Condensed Light"/>
              <a:buAutoNum type="alphaLcPeriod"/>
              <a:defRPr sz="1200"/>
            </a:lvl8pPr>
            <a:lvl9pPr indent="-304800" lvl="8" marL="4114800" rtl="0">
              <a:spcBef>
                <a:spcPts val="1600"/>
              </a:spcBef>
              <a:spcAft>
                <a:spcPts val="1600"/>
              </a:spcAft>
              <a:buSzPts val="1200"/>
              <a:buFont typeface="Roboto Condensed Light"/>
              <a:buAutoNum type="romanLcPeriod"/>
              <a:defRPr sz="1200"/>
            </a:lvl9pPr>
          </a:lstStyle>
          <a:p/>
        </p:txBody>
      </p:sp>
      <p:sp>
        <p:nvSpPr>
          <p:cNvPr id="267" name="Google Shape;267;ge72e8d8719_0_773"/>
          <p:cNvSpPr/>
          <p:nvPr/>
        </p:nvSpPr>
        <p:spPr>
          <a:xfrm flipH="1">
            <a:off x="-1793748" y="-1972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e72e8d8719_0_773"/>
          <p:cNvSpPr/>
          <p:nvPr/>
        </p:nvSpPr>
        <p:spPr>
          <a:xfrm>
            <a:off x="8430777" y="14501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269" name="Shape 269"/>
        <p:cNvGrpSpPr/>
        <p:nvPr/>
      </p:nvGrpSpPr>
      <p:grpSpPr>
        <a:xfrm>
          <a:off x="0" y="0"/>
          <a:ext cx="0" cy="0"/>
          <a:chOff x="0" y="0"/>
          <a:chExt cx="0" cy="0"/>
        </a:xfrm>
      </p:grpSpPr>
      <p:sp>
        <p:nvSpPr>
          <p:cNvPr id="270" name="Google Shape;270;ge72e8d8719_0_778"/>
          <p:cNvSpPr txBox="1"/>
          <p:nvPr>
            <p:ph idx="1" type="subTitle"/>
          </p:nvPr>
        </p:nvSpPr>
        <p:spPr>
          <a:xfrm>
            <a:off x="713225" y="2277575"/>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1" name="Google Shape;271;ge72e8d8719_0_778"/>
          <p:cNvSpPr txBox="1"/>
          <p:nvPr>
            <p:ph idx="2" type="subTitle"/>
          </p:nvPr>
        </p:nvSpPr>
        <p:spPr>
          <a:xfrm>
            <a:off x="713225" y="264761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2" name="Google Shape;272;ge72e8d8719_0_778"/>
          <p:cNvSpPr txBox="1"/>
          <p:nvPr>
            <p:ph idx="3" type="subTitle"/>
          </p:nvPr>
        </p:nvSpPr>
        <p:spPr>
          <a:xfrm>
            <a:off x="3719050" y="2277575"/>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3" name="Google Shape;273;ge72e8d8719_0_778"/>
          <p:cNvSpPr txBox="1"/>
          <p:nvPr>
            <p:ph idx="4" type="subTitle"/>
          </p:nvPr>
        </p:nvSpPr>
        <p:spPr>
          <a:xfrm>
            <a:off x="3719050" y="264761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4" name="Google Shape;274;ge72e8d8719_0_778"/>
          <p:cNvSpPr txBox="1"/>
          <p:nvPr>
            <p:ph idx="5" type="subTitle"/>
          </p:nvPr>
        </p:nvSpPr>
        <p:spPr>
          <a:xfrm>
            <a:off x="713225" y="3950750"/>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5" name="Google Shape;275;ge72e8d8719_0_778"/>
          <p:cNvSpPr txBox="1"/>
          <p:nvPr>
            <p:ph idx="6" type="subTitle"/>
          </p:nvPr>
        </p:nvSpPr>
        <p:spPr>
          <a:xfrm>
            <a:off x="713225" y="4320803"/>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6" name="Google Shape;276;ge72e8d8719_0_778"/>
          <p:cNvSpPr txBox="1"/>
          <p:nvPr>
            <p:ph idx="7" type="subTitle"/>
          </p:nvPr>
        </p:nvSpPr>
        <p:spPr>
          <a:xfrm>
            <a:off x="3719050" y="3950750"/>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7" name="Google Shape;277;ge72e8d8719_0_778"/>
          <p:cNvSpPr txBox="1"/>
          <p:nvPr>
            <p:ph idx="8" type="subTitle"/>
          </p:nvPr>
        </p:nvSpPr>
        <p:spPr>
          <a:xfrm>
            <a:off x="3719050" y="432079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8" name="Google Shape;278;ge72e8d8719_0_778"/>
          <p:cNvSpPr txBox="1"/>
          <p:nvPr>
            <p:ph hasCustomPrompt="1" type="title"/>
          </p:nvPr>
        </p:nvSpPr>
        <p:spPr>
          <a:xfrm>
            <a:off x="713225" y="1789775"/>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2"/>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279" name="Google Shape;279;ge72e8d8719_0_778"/>
          <p:cNvSpPr txBox="1"/>
          <p:nvPr>
            <p:ph hasCustomPrompt="1" idx="9" type="title"/>
          </p:nvPr>
        </p:nvSpPr>
        <p:spPr>
          <a:xfrm>
            <a:off x="3719050" y="1789775"/>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5"/>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280" name="Google Shape;280;ge72e8d8719_0_778"/>
          <p:cNvSpPr txBox="1"/>
          <p:nvPr>
            <p:ph hasCustomPrompt="1" idx="13" type="title"/>
          </p:nvPr>
        </p:nvSpPr>
        <p:spPr>
          <a:xfrm>
            <a:off x="713225" y="3462950"/>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4"/>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281" name="Google Shape;281;ge72e8d8719_0_778"/>
          <p:cNvSpPr txBox="1"/>
          <p:nvPr>
            <p:ph hasCustomPrompt="1" idx="14" type="title"/>
          </p:nvPr>
        </p:nvSpPr>
        <p:spPr>
          <a:xfrm>
            <a:off x="3719050" y="3462950"/>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2"/>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282" name="Google Shape;282;ge72e8d8719_0_778"/>
          <p:cNvSpPr/>
          <p:nvPr/>
        </p:nvSpPr>
        <p:spPr>
          <a:xfrm>
            <a:off x="66044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e72e8d8719_0_778"/>
          <p:cNvSpPr/>
          <p:nvPr/>
        </p:nvSpPr>
        <p:spPr>
          <a:xfrm>
            <a:off x="74759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e72e8d8719_0_778"/>
          <p:cNvSpPr/>
          <p:nvPr/>
        </p:nvSpPr>
        <p:spPr>
          <a:xfrm>
            <a:off x="83445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e72e8d8719_0_778"/>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e72e8d8719_0_778"/>
          <p:cNvSpPr txBox="1"/>
          <p:nvPr>
            <p:ph idx="15" type="title"/>
          </p:nvPr>
        </p:nvSpPr>
        <p:spPr>
          <a:xfrm>
            <a:off x="3094834" y="539500"/>
            <a:ext cx="39249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Roboto"/>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9">
    <p:spTree>
      <p:nvGrpSpPr>
        <p:cNvPr id="287" name="Shape 287"/>
        <p:cNvGrpSpPr/>
        <p:nvPr/>
      </p:nvGrpSpPr>
      <p:grpSpPr>
        <a:xfrm>
          <a:off x="0" y="0"/>
          <a:ext cx="0" cy="0"/>
          <a:chOff x="0" y="0"/>
          <a:chExt cx="0" cy="0"/>
        </a:xfrm>
      </p:grpSpPr>
      <p:sp>
        <p:nvSpPr>
          <p:cNvPr id="288" name="Google Shape;288;ge72e8d8719_0_796"/>
          <p:cNvSpPr txBox="1"/>
          <p:nvPr>
            <p:ph type="title"/>
          </p:nvPr>
        </p:nvSpPr>
        <p:spPr>
          <a:xfrm>
            <a:off x="2745150" y="3382800"/>
            <a:ext cx="3653700" cy="27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Roboto"/>
              <a:buNone/>
              <a:defRPr b="0" sz="1600">
                <a:solidFill>
                  <a:schemeClr val="accent5"/>
                </a:solidFill>
              </a:defRPr>
            </a:lvl1pPr>
            <a:lvl2pPr lvl="1" rtl="0" algn="ctr">
              <a:spcBef>
                <a:spcPts val="0"/>
              </a:spcBef>
              <a:spcAft>
                <a:spcPts val="0"/>
              </a:spcAft>
              <a:buSzPts val="1600"/>
              <a:buFont typeface="Roboto"/>
              <a:buNone/>
              <a:defRPr sz="1600">
                <a:latin typeface="Roboto"/>
                <a:ea typeface="Roboto"/>
                <a:cs typeface="Roboto"/>
                <a:sym typeface="Roboto"/>
              </a:defRPr>
            </a:lvl2pPr>
            <a:lvl3pPr lvl="2" rtl="0" algn="ctr">
              <a:spcBef>
                <a:spcPts val="0"/>
              </a:spcBef>
              <a:spcAft>
                <a:spcPts val="0"/>
              </a:spcAft>
              <a:buSzPts val="1600"/>
              <a:buFont typeface="Roboto"/>
              <a:buNone/>
              <a:defRPr sz="1600">
                <a:latin typeface="Roboto"/>
                <a:ea typeface="Roboto"/>
                <a:cs typeface="Roboto"/>
                <a:sym typeface="Roboto"/>
              </a:defRPr>
            </a:lvl3pPr>
            <a:lvl4pPr lvl="3" rtl="0" algn="ctr">
              <a:spcBef>
                <a:spcPts val="0"/>
              </a:spcBef>
              <a:spcAft>
                <a:spcPts val="0"/>
              </a:spcAft>
              <a:buSzPts val="1600"/>
              <a:buFont typeface="Roboto"/>
              <a:buNone/>
              <a:defRPr sz="1600">
                <a:latin typeface="Roboto"/>
                <a:ea typeface="Roboto"/>
                <a:cs typeface="Roboto"/>
                <a:sym typeface="Roboto"/>
              </a:defRPr>
            </a:lvl4pPr>
            <a:lvl5pPr lvl="4" rtl="0" algn="ctr">
              <a:spcBef>
                <a:spcPts val="0"/>
              </a:spcBef>
              <a:spcAft>
                <a:spcPts val="0"/>
              </a:spcAft>
              <a:buSzPts val="1600"/>
              <a:buFont typeface="Roboto"/>
              <a:buNone/>
              <a:defRPr sz="1600">
                <a:latin typeface="Roboto"/>
                <a:ea typeface="Roboto"/>
                <a:cs typeface="Roboto"/>
                <a:sym typeface="Roboto"/>
              </a:defRPr>
            </a:lvl5pPr>
            <a:lvl6pPr lvl="5" rtl="0" algn="ctr">
              <a:spcBef>
                <a:spcPts val="0"/>
              </a:spcBef>
              <a:spcAft>
                <a:spcPts val="0"/>
              </a:spcAft>
              <a:buSzPts val="1600"/>
              <a:buFont typeface="Roboto"/>
              <a:buNone/>
              <a:defRPr sz="1600">
                <a:latin typeface="Roboto"/>
                <a:ea typeface="Roboto"/>
                <a:cs typeface="Roboto"/>
                <a:sym typeface="Roboto"/>
              </a:defRPr>
            </a:lvl6pPr>
            <a:lvl7pPr lvl="6" rtl="0" algn="ctr">
              <a:spcBef>
                <a:spcPts val="0"/>
              </a:spcBef>
              <a:spcAft>
                <a:spcPts val="0"/>
              </a:spcAft>
              <a:buSzPts val="1600"/>
              <a:buFont typeface="Roboto"/>
              <a:buNone/>
              <a:defRPr sz="1600">
                <a:latin typeface="Roboto"/>
                <a:ea typeface="Roboto"/>
                <a:cs typeface="Roboto"/>
                <a:sym typeface="Roboto"/>
              </a:defRPr>
            </a:lvl7pPr>
            <a:lvl8pPr lvl="7" rtl="0" algn="ctr">
              <a:spcBef>
                <a:spcPts val="0"/>
              </a:spcBef>
              <a:spcAft>
                <a:spcPts val="0"/>
              </a:spcAft>
              <a:buSzPts val="1600"/>
              <a:buFont typeface="Roboto"/>
              <a:buNone/>
              <a:defRPr sz="1600">
                <a:latin typeface="Roboto"/>
                <a:ea typeface="Roboto"/>
                <a:cs typeface="Roboto"/>
                <a:sym typeface="Roboto"/>
              </a:defRPr>
            </a:lvl8pPr>
            <a:lvl9pPr lvl="8" rtl="0" algn="ctr">
              <a:spcBef>
                <a:spcPts val="0"/>
              </a:spcBef>
              <a:spcAft>
                <a:spcPts val="0"/>
              </a:spcAft>
              <a:buSzPts val="1600"/>
              <a:buFont typeface="Roboto"/>
              <a:buNone/>
              <a:defRPr sz="1600">
                <a:latin typeface="Roboto"/>
                <a:ea typeface="Roboto"/>
                <a:cs typeface="Roboto"/>
                <a:sym typeface="Roboto"/>
              </a:defRPr>
            </a:lvl9pPr>
          </a:lstStyle>
          <a:p/>
        </p:txBody>
      </p:sp>
      <p:sp>
        <p:nvSpPr>
          <p:cNvPr id="289" name="Google Shape;289;ge72e8d8719_0_796"/>
          <p:cNvSpPr txBox="1"/>
          <p:nvPr>
            <p:ph idx="1" type="subTitle"/>
          </p:nvPr>
        </p:nvSpPr>
        <p:spPr>
          <a:xfrm>
            <a:off x="1711650" y="1945499"/>
            <a:ext cx="5720700" cy="109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500">
                <a:latin typeface="Roboto Medium"/>
                <a:ea typeface="Roboto Medium"/>
                <a:cs typeface="Roboto Medium"/>
                <a:sym typeface="Roboto Medium"/>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90" name="Google Shape;290;ge72e8d8719_0_796"/>
          <p:cNvSpPr/>
          <p:nvPr/>
        </p:nvSpPr>
        <p:spPr>
          <a:xfrm flipH="1" rot="5400000">
            <a:off x="2252021" y="-21853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e72e8d8719_0_796"/>
          <p:cNvSpPr/>
          <p:nvPr/>
        </p:nvSpPr>
        <p:spPr>
          <a:xfrm flipH="1" rot="5400000">
            <a:off x="195546" y="-17345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e72e8d8719_0_796"/>
          <p:cNvSpPr/>
          <p:nvPr/>
        </p:nvSpPr>
        <p:spPr>
          <a:xfrm flipH="1" rot="-5400000">
            <a:off x="6065671" y="25947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3" name="Shape 293"/>
        <p:cNvGrpSpPr/>
        <p:nvPr/>
      </p:nvGrpSpPr>
      <p:grpSpPr>
        <a:xfrm>
          <a:off x="0" y="0"/>
          <a:ext cx="0" cy="0"/>
          <a:chOff x="0" y="0"/>
          <a:chExt cx="0" cy="0"/>
        </a:xfrm>
      </p:grpSpPr>
      <p:sp>
        <p:nvSpPr>
          <p:cNvPr id="294" name="Google Shape;294;ge72e8d8719_0_802"/>
          <p:cNvSpPr txBox="1"/>
          <p:nvPr>
            <p:ph type="title"/>
          </p:nvPr>
        </p:nvSpPr>
        <p:spPr>
          <a:xfrm>
            <a:off x="2641650" y="2965984"/>
            <a:ext cx="3860700" cy="62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5000">
                <a:latin typeface="Oswald SemiBold"/>
                <a:ea typeface="Oswald SemiBold"/>
                <a:cs typeface="Oswald SemiBold"/>
                <a:sym typeface="Oswald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5" name="Google Shape;295;ge72e8d8719_0_802"/>
          <p:cNvSpPr txBox="1"/>
          <p:nvPr>
            <p:ph idx="1" type="subTitle"/>
          </p:nvPr>
        </p:nvSpPr>
        <p:spPr>
          <a:xfrm>
            <a:off x="2641650" y="3749959"/>
            <a:ext cx="3860700" cy="26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ge72e8d8719_0_802"/>
          <p:cNvSpPr txBox="1"/>
          <p:nvPr>
            <p:ph hasCustomPrompt="1" idx="2" type="title"/>
          </p:nvPr>
        </p:nvSpPr>
        <p:spPr>
          <a:xfrm>
            <a:off x="4124100" y="1460463"/>
            <a:ext cx="895800" cy="62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Font typeface="Oswald SemiBold"/>
              <a:buNone/>
              <a:defRPr b="0" sz="6000"/>
            </a:lvl1pPr>
            <a:lvl2pPr lvl="1" rtl="0" algn="ctr">
              <a:spcBef>
                <a:spcPts val="0"/>
              </a:spcBef>
              <a:spcAft>
                <a:spcPts val="0"/>
              </a:spcAft>
              <a:buSzPts val="2500"/>
              <a:buFont typeface="Oswald SemiBold"/>
              <a:buNone/>
              <a:defRPr b="0" sz="2500">
                <a:latin typeface="Oswald SemiBold"/>
                <a:ea typeface="Oswald SemiBold"/>
                <a:cs typeface="Oswald SemiBold"/>
                <a:sym typeface="Oswald SemiBold"/>
              </a:defRPr>
            </a:lvl2pPr>
            <a:lvl3pPr lvl="2" rtl="0" algn="ctr">
              <a:spcBef>
                <a:spcPts val="0"/>
              </a:spcBef>
              <a:spcAft>
                <a:spcPts val="0"/>
              </a:spcAft>
              <a:buSzPts val="2500"/>
              <a:buFont typeface="Oswald SemiBold"/>
              <a:buNone/>
              <a:defRPr b="0" sz="2500">
                <a:latin typeface="Oswald SemiBold"/>
                <a:ea typeface="Oswald SemiBold"/>
                <a:cs typeface="Oswald SemiBold"/>
                <a:sym typeface="Oswald SemiBold"/>
              </a:defRPr>
            </a:lvl3pPr>
            <a:lvl4pPr lvl="3" rtl="0" algn="ctr">
              <a:spcBef>
                <a:spcPts val="0"/>
              </a:spcBef>
              <a:spcAft>
                <a:spcPts val="0"/>
              </a:spcAft>
              <a:buSzPts val="2500"/>
              <a:buFont typeface="Oswald SemiBold"/>
              <a:buNone/>
              <a:defRPr b="0" sz="2500">
                <a:latin typeface="Oswald SemiBold"/>
                <a:ea typeface="Oswald SemiBold"/>
                <a:cs typeface="Oswald SemiBold"/>
                <a:sym typeface="Oswald SemiBold"/>
              </a:defRPr>
            </a:lvl4pPr>
            <a:lvl5pPr lvl="4" rtl="0" algn="ctr">
              <a:spcBef>
                <a:spcPts val="0"/>
              </a:spcBef>
              <a:spcAft>
                <a:spcPts val="0"/>
              </a:spcAft>
              <a:buSzPts val="2500"/>
              <a:buFont typeface="Oswald SemiBold"/>
              <a:buNone/>
              <a:defRPr b="0" sz="2500">
                <a:latin typeface="Oswald SemiBold"/>
                <a:ea typeface="Oswald SemiBold"/>
                <a:cs typeface="Oswald SemiBold"/>
                <a:sym typeface="Oswald SemiBold"/>
              </a:defRPr>
            </a:lvl5pPr>
            <a:lvl6pPr lvl="5" rtl="0" algn="ctr">
              <a:spcBef>
                <a:spcPts val="0"/>
              </a:spcBef>
              <a:spcAft>
                <a:spcPts val="0"/>
              </a:spcAft>
              <a:buSzPts val="2500"/>
              <a:buFont typeface="Oswald SemiBold"/>
              <a:buNone/>
              <a:defRPr b="0" sz="2500">
                <a:latin typeface="Oswald SemiBold"/>
                <a:ea typeface="Oswald SemiBold"/>
                <a:cs typeface="Oswald SemiBold"/>
                <a:sym typeface="Oswald SemiBold"/>
              </a:defRPr>
            </a:lvl6pPr>
            <a:lvl7pPr lvl="6" rtl="0" algn="ctr">
              <a:spcBef>
                <a:spcPts val="0"/>
              </a:spcBef>
              <a:spcAft>
                <a:spcPts val="0"/>
              </a:spcAft>
              <a:buSzPts val="2500"/>
              <a:buFont typeface="Oswald SemiBold"/>
              <a:buNone/>
              <a:defRPr b="0" sz="2500">
                <a:latin typeface="Oswald SemiBold"/>
                <a:ea typeface="Oswald SemiBold"/>
                <a:cs typeface="Oswald SemiBold"/>
                <a:sym typeface="Oswald SemiBold"/>
              </a:defRPr>
            </a:lvl7pPr>
            <a:lvl8pPr lvl="7" rtl="0" algn="ctr">
              <a:spcBef>
                <a:spcPts val="0"/>
              </a:spcBef>
              <a:spcAft>
                <a:spcPts val="0"/>
              </a:spcAft>
              <a:buSzPts val="2500"/>
              <a:buFont typeface="Oswald SemiBold"/>
              <a:buNone/>
              <a:defRPr b="0" sz="2500">
                <a:latin typeface="Oswald SemiBold"/>
                <a:ea typeface="Oswald SemiBold"/>
                <a:cs typeface="Oswald SemiBold"/>
                <a:sym typeface="Oswald SemiBold"/>
              </a:defRPr>
            </a:lvl8pPr>
            <a:lvl9pPr lvl="8" rtl="0" algn="ctr">
              <a:spcBef>
                <a:spcPts val="0"/>
              </a:spcBef>
              <a:spcAft>
                <a:spcPts val="0"/>
              </a:spcAft>
              <a:buSzPts val="2500"/>
              <a:buFont typeface="Oswald SemiBold"/>
              <a:buNone/>
              <a:defRPr b="0" sz="2500">
                <a:latin typeface="Oswald SemiBold"/>
                <a:ea typeface="Oswald SemiBold"/>
                <a:cs typeface="Oswald SemiBold"/>
                <a:sym typeface="Oswald SemiBold"/>
              </a:defRPr>
            </a:lvl9pPr>
          </a:lstStyle>
          <a:p>
            <a:r>
              <a:t>xx%</a:t>
            </a:r>
          </a:p>
        </p:txBody>
      </p:sp>
      <p:sp>
        <p:nvSpPr>
          <p:cNvPr id="297" name="Google Shape;297;ge72e8d8719_0_802"/>
          <p:cNvSpPr/>
          <p:nvPr/>
        </p:nvSpPr>
        <p:spPr>
          <a:xfrm flipH="1">
            <a:off x="-18170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e72e8d8719_0_802"/>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e72e8d8719_0_802"/>
          <p:cNvSpPr/>
          <p:nvPr/>
        </p:nvSpPr>
        <p:spPr>
          <a:xfrm flipH="1">
            <a:off x="-18169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e72e8d8719_0_802"/>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1" name="Shape 301"/>
        <p:cNvGrpSpPr/>
        <p:nvPr/>
      </p:nvGrpSpPr>
      <p:grpSpPr>
        <a:xfrm>
          <a:off x="0" y="0"/>
          <a:ext cx="0" cy="0"/>
          <a:chOff x="0" y="0"/>
          <a:chExt cx="0" cy="0"/>
        </a:xfrm>
      </p:grpSpPr>
      <p:sp>
        <p:nvSpPr>
          <p:cNvPr id="302" name="Google Shape;302;ge72e8d8719_0_810"/>
          <p:cNvSpPr txBox="1"/>
          <p:nvPr>
            <p:ph type="title"/>
          </p:nvPr>
        </p:nvSpPr>
        <p:spPr>
          <a:xfrm>
            <a:off x="4395600" y="1513825"/>
            <a:ext cx="35736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0" sz="4000">
                <a:solidFill>
                  <a:schemeClr val="accent4"/>
                </a:solidFill>
                <a:latin typeface="Oswald SemiBold"/>
                <a:ea typeface="Oswald SemiBold"/>
                <a:cs typeface="Oswald SemiBold"/>
                <a:sym typeface="Oswald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303" name="Google Shape;303;ge72e8d8719_0_810"/>
          <p:cNvSpPr txBox="1"/>
          <p:nvPr>
            <p:ph idx="1" type="subTitle"/>
          </p:nvPr>
        </p:nvSpPr>
        <p:spPr>
          <a:xfrm>
            <a:off x="4395600" y="2293775"/>
            <a:ext cx="3573600" cy="133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2">
  <p:cSld name="CUSTOM_1">
    <p:spTree>
      <p:nvGrpSpPr>
        <p:cNvPr id="304" name="Shape 304"/>
        <p:cNvGrpSpPr/>
        <p:nvPr/>
      </p:nvGrpSpPr>
      <p:grpSpPr>
        <a:xfrm>
          <a:off x="0" y="0"/>
          <a:ext cx="0" cy="0"/>
          <a:chOff x="0" y="0"/>
          <a:chExt cx="0" cy="0"/>
        </a:xfrm>
      </p:grpSpPr>
      <p:sp>
        <p:nvSpPr>
          <p:cNvPr id="305" name="Google Shape;305;ge72e8d8719_0_813"/>
          <p:cNvSpPr txBox="1"/>
          <p:nvPr>
            <p:ph type="title"/>
          </p:nvPr>
        </p:nvSpPr>
        <p:spPr>
          <a:xfrm>
            <a:off x="2846700" y="539500"/>
            <a:ext cx="34506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06" name="Google Shape;306;ge72e8d8719_0_813"/>
          <p:cNvSpPr txBox="1"/>
          <p:nvPr>
            <p:ph idx="1" type="subTitle"/>
          </p:nvPr>
        </p:nvSpPr>
        <p:spPr>
          <a:xfrm>
            <a:off x="865689" y="1675300"/>
            <a:ext cx="2469600" cy="23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07" name="Google Shape;307;ge72e8d8719_0_813"/>
          <p:cNvSpPr txBox="1"/>
          <p:nvPr>
            <p:ph idx="2" type="subTitle"/>
          </p:nvPr>
        </p:nvSpPr>
        <p:spPr>
          <a:xfrm>
            <a:off x="865689" y="1983543"/>
            <a:ext cx="24696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08" name="Google Shape;308;ge72e8d8719_0_813"/>
          <p:cNvSpPr txBox="1"/>
          <p:nvPr>
            <p:ph idx="3" type="subTitle"/>
          </p:nvPr>
        </p:nvSpPr>
        <p:spPr>
          <a:xfrm>
            <a:off x="865689" y="3115550"/>
            <a:ext cx="2469600" cy="23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09" name="Google Shape;309;ge72e8d8719_0_813"/>
          <p:cNvSpPr txBox="1"/>
          <p:nvPr>
            <p:ph idx="4" type="subTitle"/>
          </p:nvPr>
        </p:nvSpPr>
        <p:spPr>
          <a:xfrm>
            <a:off x="865689" y="3423804"/>
            <a:ext cx="24696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10" name="Google Shape;310;ge72e8d8719_0_813"/>
          <p:cNvSpPr txBox="1"/>
          <p:nvPr>
            <p:ph idx="5" type="subTitle"/>
          </p:nvPr>
        </p:nvSpPr>
        <p:spPr>
          <a:xfrm>
            <a:off x="5808711" y="1675300"/>
            <a:ext cx="2469600" cy="23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11" name="Google Shape;311;ge72e8d8719_0_813"/>
          <p:cNvSpPr txBox="1"/>
          <p:nvPr>
            <p:ph idx="6" type="subTitle"/>
          </p:nvPr>
        </p:nvSpPr>
        <p:spPr>
          <a:xfrm>
            <a:off x="5808711" y="1983543"/>
            <a:ext cx="24696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12" name="Google Shape;312;ge72e8d8719_0_813"/>
          <p:cNvSpPr txBox="1"/>
          <p:nvPr>
            <p:ph idx="7" type="subTitle"/>
          </p:nvPr>
        </p:nvSpPr>
        <p:spPr>
          <a:xfrm>
            <a:off x="5808711" y="3115550"/>
            <a:ext cx="2469600" cy="23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13" name="Google Shape;313;ge72e8d8719_0_813"/>
          <p:cNvSpPr txBox="1"/>
          <p:nvPr>
            <p:ph idx="8" type="subTitle"/>
          </p:nvPr>
        </p:nvSpPr>
        <p:spPr>
          <a:xfrm>
            <a:off x="5808711" y="3423804"/>
            <a:ext cx="24696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14" name="Google Shape;314;ge72e8d8719_0_813"/>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e72e8d8719_0_813"/>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e72e8d8719_0_813"/>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e72e8d8719_0_813"/>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e72e8d8719_0_813"/>
          <p:cNvSpPr txBox="1"/>
          <p:nvPr>
            <p:ph hasCustomPrompt="1" idx="9" type="title"/>
          </p:nvPr>
        </p:nvSpPr>
        <p:spPr>
          <a:xfrm>
            <a:off x="3787766" y="186362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9" name="Google Shape;319;ge72e8d8719_0_813"/>
          <p:cNvSpPr txBox="1"/>
          <p:nvPr>
            <p:ph hasCustomPrompt="1" idx="13" type="title"/>
          </p:nvPr>
        </p:nvSpPr>
        <p:spPr>
          <a:xfrm>
            <a:off x="3787766" y="330387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ge72e8d8719_0_813"/>
          <p:cNvSpPr txBox="1"/>
          <p:nvPr>
            <p:ph hasCustomPrompt="1" idx="14" type="title"/>
          </p:nvPr>
        </p:nvSpPr>
        <p:spPr>
          <a:xfrm>
            <a:off x="4922312" y="330387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1" name="Google Shape;321;ge72e8d8719_0_813"/>
          <p:cNvSpPr txBox="1"/>
          <p:nvPr>
            <p:ph hasCustomPrompt="1" idx="15" type="title"/>
          </p:nvPr>
        </p:nvSpPr>
        <p:spPr>
          <a:xfrm>
            <a:off x="4922312" y="186362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2">
  <p:cSld name="CUSTOM_2">
    <p:spTree>
      <p:nvGrpSpPr>
        <p:cNvPr id="322" name="Shape 322"/>
        <p:cNvGrpSpPr/>
        <p:nvPr/>
      </p:nvGrpSpPr>
      <p:grpSpPr>
        <a:xfrm>
          <a:off x="0" y="0"/>
          <a:ext cx="0" cy="0"/>
          <a:chOff x="0" y="0"/>
          <a:chExt cx="0" cy="0"/>
        </a:xfrm>
      </p:grpSpPr>
      <p:sp>
        <p:nvSpPr>
          <p:cNvPr id="323" name="Google Shape;323;ge72e8d8719_0_831"/>
          <p:cNvSpPr txBox="1"/>
          <p:nvPr>
            <p:ph type="title"/>
          </p:nvPr>
        </p:nvSpPr>
        <p:spPr>
          <a:xfrm>
            <a:off x="2980925" y="539500"/>
            <a:ext cx="30549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324" name="Google Shape;324;ge72e8d8719_0_831"/>
          <p:cNvSpPr txBox="1"/>
          <p:nvPr>
            <p:ph idx="1" type="subTitle"/>
          </p:nvPr>
        </p:nvSpPr>
        <p:spPr>
          <a:xfrm>
            <a:off x="2980925" y="1857414"/>
            <a:ext cx="36420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800"/>
              <a:buNone/>
              <a:defRPr sz="1800">
                <a:solidFill>
                  <a:schemeClr val="accent2"/>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325" name="Google Shape;325;ge72e8d8719_0_831"/>
          <p:cNvSpPr txBox="1"/>
          <p:nvPr>
            <p:ph idx="2" type="subTitle"/>
          </p:nvPr>
        </p:nvSpPr>
        <p:spPr>
          <a:xfrm>
            <a:off x="2980925" y="2557364"/>
            <a:ext cx="3642000" cy="191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326" name="Google Shape;326;ge72e8d8719_0_831"/>
          <p:cNvSpPr/>
          <p:nvPr/>
        </p:nvSpPr>
        <p:spPr>
          <a:xfrm>
            <a:off x="7772608"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e72e8d8719_0_831"/>
          <p:cNvSpPr/>
          <p:nvPr/>
        </p:nvSpPr>
        <p:spPr>
          <a:xfrm flipH="1" rot="5400000">
            <a:off x="39374"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328" name="Shape 328"/>
        <p:cNvGrpSpPr/>
        <p:nvPr/>
      </p:nvGrpSpPr>
      <p:grpSpPr>
        <a:xfrm>
          <a:off x="0" y="0"/>
          <a:ext cx="0" cy="0"/>
          <a:chOff x="0" y="0"/>
          <a:chExt cx="0" cy="0"/>
        </a:xfrm>
      </p:grpSpPr>
      <p:sp>
        <p:nvSpPr>
          <p:cNvPr id="329" name="Google Shape;329;ge72e8d8719_0_837"/>
          <p:cNvSpPr txBox="1"/>
          <p:nvPr>
            <p:ph type="title"/>
          </p:nvPr>
        </p:nvSpPr>
        <p:spPr>
          <a:xfrm>
            <a:off x="2170200" y="539500"/>
            <a:ext cx="48036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330" name="Google Shape;330;ge72e8d8719_0_837"/>
          <p:cNvSpPr txBox="1"/>
          <p:nvPr>
            <p:ph idx="1" type="subTitle"/>
          </p:nvPr>
        </p:nvSpPr>
        <p:spPr>
          <a:xfrm>
            <a:off x="2793900" y="1857414"/>
            <a:ext cx="20883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800"/>
              <a:buNone/>
              <a:defRPr sz="1800">
                <a:solidFill>
                  <a:schemeClr val="accent5"/>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331" name="Google Shape;331;ge72e8d8719_0_837"/>
          <p:cNvSpPr txBox="1"/>
          <p:nvPr>
            <p:ph idx="2" type="subTitle"/>
          </p:nvPr>
        </p:nvSpPr>
        <p:spPr>
          <a:xfrm flipH="1">
            <a:off x="5286913" y="2557364"/>
            <a:ext cx="2088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332" name="Google Shape;332;ge72e8d8719_0_837"/>
          <p:cNvSpPr txBox="1"/>
          <p:nvPr>
            <p:ph idx="3" type="subTitle"/>
          </p:nvPr>
        </p:nvSpPr>
        <p:spPr>
          <a:xfrm flipH="1">
            <a:off x="2793900" y="2557364"/>
            <a:ext cx="2088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333" name="Google Shape;333;ge72e8d8719_0_837"/>
          <p:cNvSpPr/>
          <p:nvPr/>
        </p:nvSpPr>
        <p:spPr>
          <a:xfrm flipH="1" rot="5400000">
            <a:off x="308683" y="-214935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e72e8d8719_0_837"/>
          <p:cNvSpPr/>
          <p:nvPr/>
        </p:nvSpPr>
        <p:spPr>
          <a:xfrm>
            <a:off x="7906633" y="644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e72e8d8719_0_837"/>
          <p:cNvSpPr/>
          <p:nvPr/>
        </p:nvSpPr>
        <p:spPr>
          <a:xfrm>
            <a:off x="8287633" y="1442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3">
  <p:cSld name="CUSTOM_11">
    <p:spTree>
      <p:nvGrpSpPr>
        <p:cNvPr id="336" name="Shape 336"/>
        <p:cNvGrpSpPr/>
        <p:nvPr/>
      </p:nvGrpSpPr>
      <p:grpSpPr>
        <a:xfrm>
          <a:off x="0" y="0"/>
          <a:ext cx="0" cy="0"/>
          <a:chOff x="0" y="0"/>
          <a:chExt cx="0" cy="0"/>
        </a:xfrm>
      </p:grpSpPr>
      <p:sp>
        <p:nvSpPr>
          <p:cNvPr id="337" name="Google Shape;337;ge72e8d8719_0_845"/>
          <p:cNvSpPr txBox="1"/>
          <p:nvPr>
            <p:ph type="title"/>
          </p:nvPr>
        </p:nvSpPr>
        <p:spPr>
          <a:xfrm>
            <a:off x="2671800" y="539500"/>
            <a:ext cx="38004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338" name="Google Shape;338;ge72e8d8719_0_845"/>
          <p:cNvSpPr txBox="1"/>
          <p:nvPr>
            <p:ph idx="1" type="subTitle"/>
          </p:nvPr>
        </p:nvSpPr>
        <p:spPr>
          <a:xfrm>
            <a:off x="1101919"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339" name="Google Shape;339;ge72e8d8719_0_845"/>
          <p:cNvSpPr txBox="1"/>
          <p:nvPr>
            <p:ph idx="2" type="subTitle"/>
          </p:nvPr>
        </p:nvSpPr>
        <p:spPr>
          <a:xfrm>
            <a:off x="1101919"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40" name="Google Shape;340;ge72e8d8719_0_845"/>
          <p:cNvSpPr txBox="1"/>
          <p:nvPr>
            <p:ph idx="3" type="subTitle"/>
          </p:nvPr>
        </p:nvSpPr>
        <p:spPr>
          <a:xfrm>
            <a:off x="2956919"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341" name="Google Shape;341;ge72e8d8719_0_845"/>
          <p:cNvSpPr txBox="1"/>
          <p:nvPr>
            <p:ph idx="4" type="subTitle"/>
          </p:nvPr>
        </p:nvSpPr>
        <p:spPr>
          <a:xfrm>
            <a:off x="2956919"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42" name="Google Shape;342;ge72e8d8719_0_845"/>
          <p:cNvSpPr txBox="1"/>
          <p:nvPr>
            <p:ph idx="5" type="subTitle"/>
          </p:nvPr>
        </p:nvSpPr>
        <p:spPr>
          <a:xfrm>
            <a:off x="4811906"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343" name="Google Shape;343;ge72e8d8719_0_845"/>
          <p:cNvSpPr txBox="1"/>
          <p:nvPr>
            <p:ph idx="6" type="subTitle"/>
          </p:nvPr>
        </p:nvSpPr>
        <p:spPr>
          <a:xfrm>
            <a:off x="4811906"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44" name="Google Shape;344;ge72e8d8719_0_845"/>
          <p:cNvSpPr txBox="1"/>
          <p:nvPr>
            <p:ph idx="7" type="subTitle"/>
          </p:nvPr>
        </p:nvSpPr>
        <p:spPr>
          <a:xfrm>
            <a:off x="6666894"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345" name="Google Shape;345;ge72e8d8719_0_845"/>
          <p:cNvSpPr txBox="1"/>
          <p:nvPr>
            <p:ph idx="8" type="subTitle"/>
          </p:nvPr>
        </p:nvSpPr>
        <p:spPr>
          <a:xfrm>
            <a:off x="6666894"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46" name="Google Shape;346;ge72e8d8719_0_845"/>
          <p:cNvSpPr/>
          <p:nvPr/>
        </p:nvSpPr>
        <p:spPr>
          <a:xfrm rot="-5400000">
            <a:off x="6520596" y="-21816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e72e8d8719_0_845"/>
          <p:cNvSpPr/>
          <p:nvPr/>
        </p:nvSpPr>
        <p:spPr>
          <a:xfrm rot="5400000">
            <a:off x="629321" y="28134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e72e8d8719_0_845"/>
          <p:cNvSpPr/>
          <p:nvPr/>
        </p:nvSpPr>
        <p:spPr>
          <a:xfrm rot="-5400000">
            <a:off x="5302321" y="-25360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4">
  <p:cSld name="CUSTOM_3">
    <p:spTree>
      <p:nvGrpSpPr>
        <p:cNvPr id="349" name="Shape 349"/>
        <p:cNvGrpSpPr/>
        <p:nvPr/>
      </p:nvGrpSpPr>
      <p:grpSpPr>
        <a:xfrm>
          <a:off x="0" y="0"/>
          <a:ext cx="0" cy="0"/>
          <a:chOff x="0" y="0"/>
          <a:chExt cx="0" cy="0"/>
        </a:xfrm>
      </p:grpSpPr>
      <p:sp>
        <p:nvSpPr>
          <p:cNvPr id="350" name="Google Shape;350;ge72e8d8719_0_858"/>
          <p:cNvSpPr txBox="1"/>
          <p:nvPr>
            <p:ph type="title"/>
          </p:nvPr>
        </p:nvSpPr>
        <p:spPr>
          <a:xfrm>
            <a:off x="3383250" y="539500"/>
            <a:ext cx="23775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51" name="Google Shape;351;ge72e8d8719_0_858"/>
          <p:cNvSpPr txBox="1"/>
          <p:nvPr>
            <p:ph idx="1" type="subTitle"/>
          </p:nvPr>
        </p:nvSpPr>
        <p:spPr>
          <a:xfrm>
            <a:off x="659800" y="1316320"/>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52" name="Google Shape;352;ge72e8d8719_0_858"/>
          <p:cNvSpPr txBox="1"/>
          <p:nvPr>
            <p:ph idx="2" type="subTitle"/>
          </p:nvPr>
        </p:nvSpPr>
        <p:spPr>
          <a:xfrm>
            <a:off x="4586463" y="1316320"/>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53" name="Google Shape;353;ge72e8d8719_0_858"/>
          <p:cNvSpPr txBox="1"/>
          <p:nvPr>
            <p:ph idx="3" type="subTitle"/>
          </p:nvPr>
        </p:nvSpPr>
        <p:spPr>
          <a:xfrm>
            <a:off x="2623138" y="3879199"/>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54" name="Google Shape;354;ge72e8d8719_0_858"/>
          <p:cNvSpPr txBox="1"/>
          <p:nvPr>
            <p:ph idx="4" type="subTitle"/>
          </p:nvPr>
        </p:nvSpPr>
        <p:spPr>
          <a:xfrm>
            <a:off x="6549788" y="3879199"/>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55" name="Google Shape;355;ge72e8d8719_0_858"/>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e72e8d8719_0_858"/>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e72e8d8719_0_858"/>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e72e8d8719_0_858"/>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e72e8d8719_0_858"/>
          <p:cNvSpPr txBox="1"/>
          <p:nvPr>
            <p:ph hasCustomPrompt="1" idx="5" type="title"/>
          </p:nvPr>
        </p:nvSpPr>
        <p:spPr>
          <a:xfrm>
            <a:off x="3354083"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0" name="Google Shape;360;ge72e8d8719_0_858"/>
          <p:cNvSpPr txBox="1"/>
          <p:nvPr>
            <p:ph hasCustomPrompt="1" idx="6" type="title"/>
          </p:nvPr>
        </p:nvSpPr>
        <p:spPr>
          <a:xfrm>
            <a:off x="5317417"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1" name="Google Shape;361;ge72e8d8719_0_858"/>
          <p:cNvSpPr txBox="1"/>
          <p:nvPr>
            <p:ph hasCustomPrompt="1" idx="7" type="title"/>
          </p:nvPr>
        </p:nvSpPr>
        <p:spPr>
          <a:xfrm>
            <a:off x="7280750"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2" name="Google Shape;362;ge72e8d8719_0_858"/>
          <p:cNvSpPr txBox="1"/>
          <p:nvPr>
            <p:ph hasCustomPrompt="1" idx="8" type="title"/>
          </p:nvPr>
        </p:nvSpPr>
        <p:spPr>
          <a:xfrm>
            <a:off x="1390750"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13"/>
          <p:cNvSpPr txBox="1"/>
          <p:nvPr>
            <p:ph type="title"/>
          </p:nvPr>
        </p:nvSpPr>
        <p:spPr>
          <a:xfrm>
            <a:off x="1129883" y="1793850"/>
            <a:ext cx="3789000" cy="15558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b="0" sz="7500">
                <a:latin typeface="Arial"/>
                <a:ea typeface="Arial"/>
                <a:cs typeface="Arial"/>
                <a:sym typeface="Aria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3" name="Shape 363"/>
        <p:cNvGrpSpPr/>
        <p:nvPr/>
      </p:nvGrpSpPr>
      <p:grpSpPr>
        <a:xfrm>
          <a:off x="0" y="0"/>
          <a:ext cx="0" cy="0"/>
          <a:chOff x="0" y="0"/>
          <a:chExt cx="0" cy="0"/>
        </a:xfrm>
      </p:grpSpPr>
      <p:sp>
        <p:nvSpPr>
          <p:cNvPr id="364" name="Google Shape;364;ge72e8d8719_0_872"/>
          <p:cNvSpPr/>
          <p:nvPr/>
        </p:nvSpPr>
        <p:spPr>
          <a:xfrm flipH="1" rot="-5400000">
            <a:off x="4404615"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e72e8d8719_0_872"/>
          <p:cNvSpPr/>
          <p:nvPr/>
        </p:nvSpPr>
        <p:spPr>
          <a:xfrm rot="5400000">
            <a:off x="1417690"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e72e8d8719_0_872"/>
          <p:cNvSpPr txBox="1"/>
          <p:nvPr>
            <p:ph type="title"/>
          </p:nvPr>
        </p:nvSpPr>
        <p:spPr>
          <a:xfrm>
            <a:off x="2414850" y="539500"/>
            <a:ext cx="43143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67" name="Google Shape;367;ge72e8d8719_0_872"/>
          <p:cNvSpPr txBox="1"/>
          <p:nvPr>
            <p:ph idx="1" type="subTitle"/>
          </p:nvPr>
        </p:nvSpPr>
        <p:spPr>
          <a:xfrm>
            <a:off x="2621038" y="2683198"/>
            <a:ext cx="1524600" cy="21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b="1">
                <a:solidFill>
                  <a:schemeClr val="accent1"/>
                </a:solidFill>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368" name="Google Shape;368;ge72e8d8719_0_872"/>
          <p:cNvSpPr/>
          <p:nvPr/>
        </p:nvSpPr>
        <p:spPr>
          <a:xfrm flipH="1">
            <a:off x="-1116642" y="9088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e72e8d8719_0_872"/>
          <p:cNvSpPr/>
          <p:nvPr/>
        </p:nvSpPr>
        <p:spPr>
          <a:xfrm rot="-5400000">
            <a:off x="6237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e72e8d8719_0_872"/>
          <p:cNvSpPr txBox="1"/>
          <p:nvPr>
            <p:ph idx="2" type="subTitle"/>
          </p:nvPr>
        </p:nvSpPr>
        <p:spPr>
          <a:xfrm>
            <a:off x="2621038" y="2983375"/>
            <a:ext cx="1524600" cy="69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1"/>
                </a:solidFill>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371" name="Google Shape;371;ge72e8d8719_0_872"/>
          <p:cNvSpPr txBox="1"/>
          <p:nvPr>
            <p:ph idx="3" type="subTitle"/>
          </p:nvPr>
        </p:nvSpPr>
        <p:spPr>
          <a:xfrm>
            <a:off x="4998363" y="2683198"/>
            <a:ext cx="1524600" cy="21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72" name="Google Shape;372;ge72e8d8719_0_872"/>
          <p:cNvSpPr txBox="1"/>
          <p:nvPr>
            <p:ph idx="4" type="subTitle"/>
          </p:nvPr>
        </p:nvSpPr>
        <p:spPr>
          <a:xfrm>
            <a:off x="4998363" y="2983375"/>
            <a:ext cx="1524600" cy="69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8">
    <p:spTree>
      <p:nvGrpSpPr>
        <p:cNvPr id="373" name="Shape 373"/>
        <p:cNvGrpSpPr/>
        <p:nvPr/>
      </p:nvGrpSpPr>
      <p:grpSpPr>
        <a:xfrm>
          <a:off x="0" y="0"/>
          <a:ext cx="0" cy="0"/>
          <a:chOff x="0" y="0"/>
          <a:chExt cx="0" cy="0"/>
        </a:xfrm>
      </p:grpSpPr>
      <p:sp>
        <p:nvSpPr>
          <p:cNvPr id="374" name="Google Shape;374;ge72e8d8719_0_882"/>
          <p:cNvSpPr txBox="1"/>
          <p:nvPr>
            <p:ph type="title"/>
          </p:nvPr>
        </p:nvSpPr>
        <p:spPr>
          <a:xfrm>
            <a:off x="2988750" y="539500"/>
            <a:ext cx="31665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2800"/>
              <a:buFont typeface="Oswald SemiBold"/>
              <a:buNone/>
              <a:defRPr b="0">
                <a:latin typeface="Oswald SemiBold"/>
                <a:ea typeface="Oswald SemiBold"/>
                <a:cs typeface="Oswald SemiBold"/>
                <a:sym typeface="Oswald SemiBold"/>
              </a:defRPr>
            </a:lvl2pPr>
            <a:lvl3pPr lvl="2" rtl="0">
              <a:spcBef>
                <a:spcPts val="0"/>
              </a:spcBef>
              <a:spcAft>
                <a:spcPts val="0"/>
              </a:spcAft>
              <a:buSzPts val="2800"/>
              <a:buFont typeface="Oswald SemiBold"/>
              <a:buNone/>
              <a:defRPr b="0">
                <a:latin typeface="Oswald SemiBold"/>
                <a:ea typeface="Oswald SemiBold"/>
                <a:cs typeface="Oswald SemiBold"/>
                <a:sym typeface="Oswald SemiBold"/>
              </a:defRPr>
            </a:lvl3pPr>
            <a:lvl4pPr lvl="3" rtl="0">
              <a:spcBef>
                <a:spcPts val="0"/>
              </a:spcBef>
              <a:spcAft>
                <a:spcPts val="0"/>
              </a:spcAft>
              <a:buSzPts val="2800"/>
              <a:buFont typeface="Oswald SemiBold"/>
              <a:buNone/>
              <a:defRPr b="0">
                <a:latin typeface="Oswald SemiBold"/>
                <a:ea typeface="Oswald SemiBold"/>
                <a:cs typeface="Oswald SemiBold"/>
                <a:sym typeface="Oswald SemiBold"/>
              </a:defRPr>
            </a:lvl4pPr>
            <a:lvl5pPr lvl="4" rtl="0">
              <a:spcBef>
                <a:spcPts val="0"/>
              </a:spcBef>
              <a:spcAft>
                <a:spcPts val="0"/>
              </a:spcAft>
              <a:buSzPts val="2800"/>
              <a:buFont typeface="Oswald SemiBold"/>
              <a:buNone/>
              <a:defRPr b="0">
                <a:latin typeface="Oswald SemiBold"/>
                <a:ea typeface="Oswald SemiBold"/>
                <a:cs typeface="Oswald SemiBold"/>
                <a:sym typeface="Oswald SemiBold"/>
              </a:defRPr>
            </a:lvl5pPr>
            <a:lvl6pPr lvl="5" rtl="0">
              <a:spcBef>
                <a:spcPts val="0"/>
              </a:spcBef>
              <a:spcAft>
                <a:spcPts val="0"/>
              </a:spcAft>
              <a:buSzPts val="2800"/>
              <a:buFont typeface="Oswald SemiBold"/>
              <a:buNone/>
              <a:defRPr b="0">
                <a:latin typeface="Oswald SemiBold"/>
                <a:ea typeface="Oswald SemiBold"/>
                <a:cs typeface="Oswald SemiBold"/>
                <a:sym typeface="Oswald SemiBold"/>
              </a:defRPr>
            </a:lvl6pPr>
            <a:lvl7pPr lvl="6" rtl="0">
              <a:spcBef>
                <a:spcPts val="0"/>
              </a:spcBef>
              <a:spcAft>
                <a:spcPts val="0"/>
              </a:spcAft>
              <a:buSzPts val="2800"/>
              <a:buFont typeface="Oswald SemiBold"/>
              <a:buNone/>
              <a:defRPr b="0">
                <a:latin typeface="Oswald SemiBold"/>
                <a:ea typeface="Oswald SemiBold"/>
                <a:cs typeface="Oswald SemiBold"/>
                <a:sym typeface="Oswald SemiBold"/>
              </a:defRPr>
            </a:lvl7pPr>
            <a:lvl8pPr lvl="7" rtl="0">
              <a:spcBef>
                <a:spcPts val="0"/>
              </a:spcBef>
              <a:spcAft>
                <a:spcPts val="0"/>
              </a:spcAft>
              <a:buSzPts val="2800"/>
              <a:buFont typeface="Oswald SemiBold"/>
              <a:buNone/>
              <a:defRPr b="0">
                <a:latin typeface="Oswald SemiBold"/>
                <a:ea typeface="Oswald SemiBold"/>
                <a:cs typeface="Oswald SemiBold"/>
                <a:sym typeface="Oswald SemiBold"/>
              </a:defRPr>
            </a:lvl8pPr>
            <a:lvl9pPr lvl="8" rtl="0">
              <a:spcBef>
                <a:spcPts val="0"/>
              </a:spcBef>
              <a:spcAft>
                <a:spcPts val="0"/>
              </a:spcAft>
              <a:buSzPts val="2800"/>
              <a:buFont typeface="Oswald SemiBold"/>
              <a:buNone/>
              <a:defRPr b="0">
                <a:latin typeface="Oswald SemiBold"/>
                <a:ea typeface="Oswald SemiBold"/>
                <a:cs typeface="Oswald SemiBold"/>
                <a:sym typeface="Oswald SemiBold"/>
              </a:defRPr>
            </a:lvl9pPr>
          </a:lstStyle>
          <a:p/>
        </p:txBody>
      </p:sp>
      <p:sp>
        <p:nvSpPr>
          <p:cNvPr id="375" name="Google Shape;375;ge72e8d8719_0_882"/>
          <p:cNvSpPr txBox="1"/>
          <p:nvPr>
            <p:ph hasCustomPrompt="1" idx="2" type="title"/>
          </p:nvPr>
        </p:nvSpPr>
        <p:spPr>
          <a:xfrm>
            <a:off x="1646031"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4"/>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6" name="Google Shape;376;ge72e8d8719_0_882"/>
          <p:cNvSpPr txBox="1"/>
          <p:nvPr>
            <p:ph idx="1" type="subTitle"/>
          </p:nvPr>
        </p:nvSpPr>
        <p:spPr>
          <a:xfrm>
            <a:off x="1271275"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77" name="Google Shape;377;ge72e8d8719_0_882"/>
          <p:cNvSpPr txBox="1"/>
          <p:nvPr>
            <p:ph hasCustomPrompt="1" idx="3" type="title"/>
          </p:nvPr>
        </p:nvSpPr>
        <p:spPr>
          <a:xfrm>
            <a:off x="4136972"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2"/>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8" name="Google Shape;378;ge72e8d8719_0_882"/>
          <p:cNvSpPr txBox="1"/>
          <p:nvPr>
            <p:ph idx="4" type="subTitle"/>
          </p:nvPr>
        </p:nvSpPr>
        <p:spPr>
          <a:xfrm>
            <a:off x="3777213"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79" name="Google Shape;379;ge72e8d8719_0_882"/>
          <p:cNvSpPr txBox="1"/>
          <p:nvPr>
            <p:ph hasCustomPrompt="1" idx="5" type="title"/>
          </p:nvPr>
        </p:nvSpPr>
        <p:spPr>
          <a:xfrm>
            <a:off x="6628779"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5"/>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0" name="Google Shape;380;ge72e8d8719_0_882"/>
          <p:cNvSpPr txBox="1"/>
          <p:nvPr>
            <p:ph idx="6" type="subTitle"/>
          </p:nvPr>
        </p:nvSpPr>
        <p:spPr>
          <a:xfrm>
            <a:off x="6264125"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81" name="Google Shape;381;ge72e8d8719_0_882"/>
          <p:cNvSpPr/>
          <p:nvPr/>
        </p:nvSpPr>
        <p:spPr>
          <a:xfrm flipH="1" rot="5400000">
            <a:off x="907046" y="-21054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e72e8d8719_0_882"/>
          <p:cNvSpPr/>
          <p:nvPr/>
        </p:nvSpPr>
        <p:spPr>
          <a:xfrm flipH="1" rot="-5400000">
            <a:off x="6682621" y="28096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3" name="Shape 383"/>
        <p:cNvGrpSpPr/>
        <p:nvPr/>
      </p:nvGrpSpPr>
      <p:grpSpPr>
        <a:xfrm>
          <a:off x="0" y="0"/>
          <a:ext cx="0" cy="0"/>
          <a:chOff x="0" y="0"/>
          <a:chExt cx="0" cy="0"/>
        </a:xfrm>
      </p:grpSpPr>
      <p:sp>
        <p:nvSpPr>
          <p:cNvPr id="384" name="Google Shape;384;ge72e8d8719_0_892"/>
          <p:cNvSpPr txBox="1"/>
          <p:nvPr>
            <p:ph type="title"/>
          </p:nvPr>
        </p:nvSpPr>
        <p:spPr>
          <a:xfrm>
            <a:off x="2641200" y="539500"/>
            <a:ext cx="38616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sz="3500">
                <a:latin typeface="Oswald SemiBold"/>
                <a:ea typeface="Oswald SemiBold"/>
                <a:cs typeface="Oswald SemiBold"/>
                <a:sym typeface="Oswald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5" name="Google Shape;385;ge72e8d8719_0_892"/>
          <p:cNvSpPr/>
          <p:nvPr/>
        </p:nvSpPr>
        <p:spPr>
          <a:xfrm rot="-5400000">
            <a:off x="5987499" y="-325970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e72e8d8719_0_892"/>
          <p:cNvSpPr/>
          <p:nvPr/>
        </p:nvSpPr>
        <p:spPr>
          <a:xfrm rot="5400000">
            <a:off x="105352" y="28679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
    <p:spTree>
      <p:nvGrpSpPr>
        <p:cNvPr id="387" name="Shape 387"/>
        <p:cNvGrpSpPr/>
        <p:nvPr/>
      </p:nvGrpSpPr>
      <p:grpSpPr>
        <a:xfrm>
          <a:off x="0" y="0"/>
          <a:ext cx="0" cy="0"/>
          <a:chOff x="0" y="0"/>
          <a:chExt cx="0" cy="0"/>
        </a:xfrm>
      </p:grpSpPr>
      <p:sp>
        <p:nvSpPr>
          <p:cNvPr id="388" name="Google Shape;388;ge72e8d8719_0_896"/>
          <p:cNvSpPr txBox="1"/>
          <p:nvPr>
            <p:ph type="title"/>
          </p:nvPr>
        </p:nvSpPr>
        <p:spPr>
          <a:xfrm>
            <a:off x="2610450" y="539500"/>
            <a:ext cx="39231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389" name="Google Shape;389;ge72e8d8719_0_896"/>
          <p:cNvSpPr txBox="1"/>
          <p:nvPr>
            <p:ph idx="1" type="subTitle"/>
          </p:nvPr>
        </p:nvSpPr>
        <p:spPr>
          <a:xfrm>
            <a:off x="637025"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0" name="Google Shape;390;ge72e8d8719_0_896"/>
          <p:cNvSpPr txBox="1"/>
          <p:nvPr>
            <p:ph idx="2" type="subTitle"/>
          </p:nvPr>
        </p:nvSpPr>
        <p:spPr>
          <a:xfrm>
            <a:off x="637025"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1" name="Google Shape;391;ge72e8d8719_0_896"/>
          <p:cNvSpPr txBox="1"/>
          <p:nvPr>
            <p:ph idx="3" type="subTitle"/>
          </p:nvPr>
        </p:nvSpPr>
        <p:spPr>
          <a:xfrm>
            <a:off x="3404100"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2" name="Google Shape;392;ge72e8d8719_0_896"/>
          <p:cNvSpPr txBox="1"/>
          <p:nvPr>
            <p:ph idx="4" type="subTitle"/>
          </p:nvPr>
        </p:nvSpPr>
        <p:spPr>
          <a:xfrm>
            <a:off x="3404100"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3" name="Google Shape;393;ge72e8d8719_0_896"/>
          <p:cNvSpPr txBox="1"/>
          <p:nvPr>
            <p:ph idx="5" type="subTitle"/>
          </p:nvPr>
        </p:nvSpPr>
        <p:spPr>
          <a:xfrm>
            <a:off x="6171175"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4" name="Google Shape;394;ge72e8d8719_0_896"/>
          <p:cNvSpPr txBox="1"/>
          <p:nvPr>
            <p:ph idx="6" type="subTitle"/>
          </p:nvPr>
        </p:nvSpPr>
        <p:spPr>
          <a:xfrm>
            <a:off x="6171175"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5" name="Google Shape;395;ge72e8d8719_0_896"/>
          <p:cNvSpPr/>
          <p:nvPr/>
        </p:nvSpPr>
        <p:spPr>
          <a:xfrm flipH="1" rot="5400000">
            <a:off x="949452" y="-24292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e72e8d8719_0_896"/>
          <p:cNvSpPr/>
          <p:nvPr/>
        </p:nvSpPr>
        <p:spPr>
          <a:xfrm flipH="1" rot="10800000">
            <a:off x="8102871" y="-21599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5">
  <p:cSld name="CUSTOM_13">
    <p:spTree>
      <p:nvGrpSpPr>
        <p:cNvPr id="397" name="Shape 397"/>
        <p:cNvGrpSpPr/>
        <p:nvPr/>
      </p:nvGrpSpPr>
      <p:grpSpPr>
        <a:xfrm>
          <a:off x="0" y="0"/>
          <a:ext cx="0" cy="0"/>
          <a:chOff x="0" y="0"/>
          <a:chExt cx="0" cy="0"/>
        </a:xfrm>
      </p:grpSpPr>
      <p:sp>
        <p:nvSpPr>
          <p:cNvPr id="398" name="Google Shape;398;ge72e8d8719_0_906"/>
          <p:cNvSpPr txBox="1"/>
          <p:nvPr>
            <p:ph type="title"/>
          </p:nvPr>
        </p:nvSpPr>
        <p:spPr>
          <a:xfrm>
            <a:off x="2512050" y="539500"/>
            <a:ext cx="41199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399" name="Google Shape;399;ge72e8d8719_0_906"/>
          <p:cNvSpPr txBox="1"/>
          <p:nvPr>
            <p:ph idx="1" type="subTitle"/>
          </p:nvPr>
        </p:nvSpPr>
        <p:spPr>
          <a:xfrm>
            <a:off x="996700" y="1906588"/>
            <a:ext cx="2207400" cy="22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lt2"/>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400" name="Google Shape;400;ge72e8d8719_0_906"/>
          <p:cNvSpPr txBox="1"/>
          <p:nvPr>
            <p:ph idx="2" type="subTitle"/>
          </p:nvPr>
        </p:nvSpPr>
        <p:spPr>
          <a:xfrm>
            <a:off x="996700" y="2232138"/>
            <a:ext cx="2207400" cy="48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01" name="Google Shape;401;ge72e8d8719_0_906"/>
          <p:cNvSpPr txBox="1"/>
          <p:nvPr>
            <p:ph idx="3" type="subTitle"/>
          </p:nvPr>
        </p:nvSpPr>
        <p:spPr>
          <a:xfrm>
            <a:off x="996700" y="3342450"/>
            <a:ext cx="2207400" cy="22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402" name="Google Shape;402;ge72e8d8719_0_906"/>
          <p:cNvSpPr txBox="1"/>
          <p:nvPr>
            <p:ph idx="4" type="subTitle"/>
          </p:nvPr>
        </p:nvSpPr>
        <p:spPr>
          <a:xfrm>
            <a:off x="996700" y="3668000"/>
            <a:ext cx="2207400" cy="48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03" name="Google Shape;403;ge72e8d8719_0_906"/>
          <p:cNvSpPr txBox="1"/>
          <p:nvPr>
            <p:ph idx="5" type="subTitle"/>
          </p:nvPr>
        </p:nvSpPr>
        <p:spPr>
          <a:xfrm>
            <a:off x="5939900" y="1906588"/>
            <a:ext cx="2207400" cy="2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404" name="Google Shape;404;ge72e8d8719_0_906"/>
          <p:cNvSpPr txBox="1"/>
          <p:nvPr>
            <p:ph idx="6" type="subTitle"/>
          </p:nvPr>
        </p:nvSpPr>
        <p:spPr>
          <a:xfrm>
            <a:off x="5939900" y="2232138"/>
            <a:ext cx="2207400" cy="48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05" name="Google Shape;405;ge72e8d8719_0_906"/>
          <p:cNvSpPr txBox="1"/>
          <p:nvPr>
            <p:ph idx="7" type="subTitle"/>
          </p:nvPr>
        </p:nvSpPr>
        <p:spPr>
          <a:xfrm>
            <a:off x="5939900" y="3342450"/>
            <a:ext cx="2207400" cy="2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5"/>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406" name="Google Shape;406;ge72e8d8719_0_906"/>
          <p:cNvSpPr txBox="1"/>
          <p:nvPr>
            <p:ph idx="8" type="subTitle"/>
          </p:nvPr>
        </p:nvSpPr>
        <p:spPr>
          <a:xfrm>
            <a:off x="5939900" y="3668000"/>
            <a:ext cx="2207400" cy="48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07" name="Google Shape;407;ge72e8d8719_0_906"/>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e72e8d8719_0_906"/>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e72e8d8719_0_906"/>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4">
    <p:spTree>
      <p:nvGrpSpPr>
        <p:cNvPr id="410" name="Shape 410"/>
        <p:cNvGrpSpPr/>
        <p:nvPr/>
      </p:nvGrpSpPr>
      <p:grpSpPr>
        <a:xfrm>
          <a:off x="0" y="0"/>
          <a:ext cx="0" cy="0"/>
          <a:chOff x="0" y="0"/>
          <a:chExt cx="0" cy="0"/>
        </a:xfrm>
      </p:grpSpPr>
      <p:sp>
        <p:nvSpPr>
          <p:cNvPr id="411" name="Google Shape;411;ge72e8d8719_0_919"/>
          <p:cNvSpPr txBox="1"/>
          <p:nvPr>
            <p:ph type="title"/>
          </p:nvPr>
        </p:nvSpPr>
        <p:spPr>
          <a:xfrm>
            <a:off x="3117750" y="539500"/>
            <a:ext cx="29085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412" name="Google Shape;412;ge72e8d8719_0_919"/>
          <p:cNvSpPr txBox="1"/>
          <p:nvPr>
            <p:ph idx="1" type="subTitle"/>
          </p:nvPr>
        </p:nvSpPr>
        <p:spPr>
          <a:xfrm>
            <a:off x="637025"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13" name="Google Shape;413;ge72e8d8719_0_919"/>
          <p:cNvSpPr txBox="1"/>
          <p:nvPr>
            <p:ph idx="2" type="subTitle"/>
          </p:nvPr>
        </p:nvSpPr>
        <p:spPr>
          <a:xfrm>
            <a:off x="637025"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14" name="Google Shape;414;ge72e8d8719_0_919"/>
          <p:cNvSpPr txBox="1"/>
          <p:nvPr>
            <p:ph idx="3" type="subTitle"/>
          </p:nvPr>
        </p:nvSpPr>
        <p:spPr>
          <a:xfrm>
            <a:off x="3418800"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15" name="Google Shape;415;ge72e8d8719_0_919"/>
          <p:cNvSpPr txBox="1"/>
          <p:nvPr>
            <p:ph idx="4" type="subTitle"/>
          </p:nvPr>
        </p:nvSpPr>
        <p:spPr>
          <a:xfrm>
            <a:off x="3418800"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16" name="Google Shape;416;ge72e8d8719_0_919"/>
          <p:cNvSpPr txBox="1"/>
          <p:nvPr>
            <p:ph idx="5" type="subTitle"/>
          </p:nvPr>
        </p:nvSpPr>
        <p:spPr>
          <a:xfrm>
            <a:off x="6200575"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17" name="Google Shape;417;ge72e8d8719_0_919"/>
          <p:cNvSpPr txBox="1"/>
          <p:nvPr>
            <p:ph idx="6" type="subTitle"/>
          </p:nvPr>
        </p:nvSpPr>
        <p:spPr>
          <a:xfrm>
            <a:off x="6200575"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18" name="Google Shape;418;ge72e8d8719_0_919"/>
          <p:cNvSpPr txBox="1"/>
          <p:nvPr>
            <p:ph idx="7" type="subTitle"/>
          </p:nvPr>
        </p:nvSpPr>
        <p:spPr>
          <a:xfrm>
            <a:off x="637025"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19" name="Google Shape;419;ge72e8d8719_0_919"/>
          <p:cNvSpPr txBox="1"/>
          <p:nvPr>
            <p:ph idx="8" type="subTitle"/>
          </p:nvPr>
        </p:nvSpPr>
        <p:spPr>
          <a:xfrm>
            <a:off x="637025"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20" name="Google Shape;420;ge72e8d8719_0_919"/>
          <p:cNvSpPr txBox="1"/>
          <p:nvPr>
            <p:ph idx="9" type="subTitle"/>
          </p:nvPr>
        </p:nvSpPr>
        <p:spPr>
          <a:xfrm>
            <a:off x="3418800"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21" name="Google Shape;421;ge72e8d8719_0_919"/>
          <p:cNvSpPr txBox="1"/>
          <p:nvPr>
            <p:ph idx="13" type="subTitle"/>
          </p:nvPr>
        </p:nvSpPr>
        <p:spPr>
          <a:xfrm>
            <a:off x="3418800"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22" name="Google Shape;422;ge72e8d8719_0_919"/>
          <p:cNvSpPr txBox="1"/>
          <p:nvPr>
            <p:ph idx="14" type="subTitle"/>
          </p:nvPr>
        </p:nvSpPr>
        <p:spPr>
          <a:xfrm>
            <a:off x="6200575"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23" name="Google Shape;423;ge72e8d8719_0_919"/>
          <p:cNvSpPr txBox="1"/>
          <p:nvPr>
            <p:ph idx="15" type="subTitle"/>
          </p:nvPr>
        </p:nvSpPr>
        <p:spPr>
          <a:xfrm>
            <a:off x="6200575"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24" name="Google Shape;424;ge72e8d8719_0_919"/>
          <p:cNvSpPr/>
          <p:nvPr/>
        </p:nvSpPr>
        <p:spPr>
          <a:xfrm flipH="1" rot="5400000">
            <a:off x="568452" y="-2353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e72e8d8719_0_919"/>
          <p:cNvSpPr/>
          <p:nvPr/>
        </p:nvSpPr>
        <p:spPr>
          <a:xfrm>
            <a:off x="8430777" y="-2359889"/>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1">
  <p:cSld name="CUSTOM_12">
    <p:spTree>
      <p:nvGrpSpPr>
        <p:cNvPr id="426" name="Shape 426"/>
        <p:cNvGrpSpPr/>
        <p:nvPr/>
      </p:nvGrpSpPr>
      <p:grpSpPr>
        <a:xfrm>
          <a:off x="0" y="0"/>
          <a:ext cx="0" cy="0"/>
          <a:chOff x="0" y="0"/>
          <a:chExt cx="0" cy="0"/>
        </a:xfrm>
      </p:grpSpPr>
      <p:sp>
        <p:nvSpPr>
          <p:cNvPr id="427" name="Google Shape;427;ge72e8d8719_0_935"/>
          <p:cNvSpPr txBox="1"/>
          <p:nvPr>
            <p:ph type="title"/>
          </p:nvPr>
        </p:nvSpPr>
        <p:spPr>
          <a:xfrm>
            <a:off x="2128500" y="539500"/>
            <a:ext cx="48870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428" name="Google Shape;428;ge72e8d8719_0_935"/>
          <p:cNvSpPr/>
          <p:nvPr/>
        </p:nvSpPr>
        <p:spPr>
          <a:xfrm flipH="1" rot="5400000">
            <a:off x="1243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e72e8d8719_0_935"/>
          <p:cNvSpPr/>
          <p:nvPr/>
        </p:nvSpPr>
        <p:spPr>
          <a:xfrm flipH="1" rot="5400000">
            <a:off x="47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e72e8d8719_0_935"/>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2">
  <p:cSld name="CUSTOM_17">
    <p:spTree>
      <p:nvGrpSpPr>
        <p:cNvPr id="431" name="Shape 431"/>
        <p:cNvGrpSpPr/>
        <p:nvPr/>
      </p:nvGrpSpPr>
      <p:grpSpPr>
        <a:xfrm>
          <a:off x="0" y="0"/>
          <a:ext cx="0" cy="0"/>
          <a:chOff x="0" y="0"/>
          <a:chExt cx="0" cy="0"/>
        </a:xfrm>
      </p:grpSpPr>
      <p:sp>
        <p:nvSpPr>
          <p:cNvPr id="432" name="Google Shape;432;ge72e8d8719_0_940"/>
          <p:cNvSpPr txBox="1"/>
          <p:nvPr>
            <p:ph type="title"/>
          </p:nvPr>
        </p:nvSpPr>
        <p:spPr>
          <a:xfrm>
            <a:off x="3219150" y="539500"/>
            <a:ext cx="27057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433" name="Google Shape;433;ge72e8d8719_0_940"/>
          <p:cNvSpPr txBox="1"/>
          <p:nvPr>
            <p:ph idx="1" type="subTitle"/>
          </p:nvPr>
        </p:nvSpPr>
        <p:spPr>
          <a:xfrm>
            <a:off x="1278525" y="157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34" name="Google Shape;434;ge72e8d8719_0_940"/>
          <p:cNvSpPr txBox="1"/>
          <p:nvPr>
            <p:ph idx="2" type="subTitle"/>
          </p:nvPr>
        </p:nvSpPr>
        <p:spPr>
          <a:xfrm>
            <a:off x="1278525" y="1915563"/>
            <a:ext cx="2976000" cy="151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435" name="Google Shape;435;ge72e8d8719_0_940"/>
          <p:cNvSpPr txBox="1"/>
          <p:nvPr>
            <p:ph idx="3" type="subTitle"/>
          </p:nvPr>
        </p:nvSpPr>
        <p:spPr>
          <a:xfrm>
            <a:off x="4889475" y="157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36" name="Google Shape;436;ge72e8d8719_0_940"/>
          <p:cNvSpPr txBox="1"/>
          <p:nvPr>
            <p:ph idx="4" type="subTitle"/>
          </p:nvPr>
        </p:nvSpPr>
        <p:spPr>
          <a:xfrm>
            <a:off x="4889475" y="1915563"/>
            <a:ext cx="29760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437" name="Google Shape;437;ge72e8d8719_0_940"/>
          <p:cNvSpPr txBox="1"/>
          <p:nvPr>
            <p:ph idx="5" type="subTitle"/>
          </p:nvPr>
        </p:nvSpPr>
        <p:spPr>
          <a:xfrm>
            <a:off x="4889475" y="283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38" name="Google Shape;438;ge72e8d8719_0_940"/>
          <p:cNvSpPr txBox="1"/>
          <p:nvPr>
            <p:ph idx="6" type="subTitle"/>
          </p:nvPr>
        </p:nvSpPr>
        <p:spPr>
          <a:xfrm>
            <a:off x="4889475" y="3175563"/>
            <a:ext cx="29760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439" name="Google Shape;439;ge72e8d8719_0_940"/>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e72e8d8719_0_940"/>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e72e8d8719_0_940"/>
          <p:cNvSpPr/>
          <p:nvPr/>
        </p:nvSpPr>
        <p:spPr>
          <a:xfrm rot="5400000">
            <a:off x="921983" y="2771603"/>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2" name="Shape 442"/>
        <p:cNvGrpSpPr/>
        <p:nvPr/>
      </p:nvGrpSpPr>
      <p:grpSpPr>
        <a:xfrm>
          <a:off x="0" y="0"/>
          <a:ext cx="0" cy="0"/>
          <a:chOff x="0" y="0"/>
          <a:chExt cx="0" cy="0"/>
        </a:xfrm>
      </p:grpSpPr>
      <p:sp>
        <p:nvSpPr>
          <p:cNvPr id="443" name="Google Shape;443;ge72e8d8719_0_951"/>
          <p:cNvSpPr txBox="1"/>
          <p:nvPr>
            <p:ph type="title"/>
          </p:nvPr>
        </p:nvSpPr>
        <p:spPr>
          <a:xfrm>
            <a:off x="2980925" y="539500"/>
            <a:ext cx="32409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444" name="Google Shape;444;ge72e8d8719_0_951"/>
          <p:cNvSpPr txBox="1"/>
          <p:nvPr>
            <p:ph idx="1" type="subTitle"/>
          </p:nvPr>
        </p:nvSpPr>
        <p:spPr>
          <a:xfrm>
            <a:off x="2980925" y="1898238"/>
            <a:ext cx="40092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800"/>
              <a:buNone/>
              <a:defRPr sz="1800">
                <a:solidFill>
                  <a:schemeClr val="accent4"/>
                </a:solidFill>
              </a:defRPr>
            </a:lvl1pPr>
            <a:lvl2pPr lvl="1" rtl="0">
              <a:lnSpc>
                <a:spcPct val="100000"/>
              </a:lnSpc>
              <a:spcBef>
                <a:spcPts val="0"/>
              </a:spcBef>
              <a:spcAft>
                <a:spcPts val="0"/>
              </a:spcAft>
              <a:buClr>
                <a:schemeClr val="accent4"/>
              </a:buClr>
              <a:buSzPts val="1800"/>
              <a:buNone/>
              <a:defRPr sz="1800">
                <a:solidFill>
                  <a:schemeClr val="accent4"/>
                </a:solidFill>
              </a:defRPr>
            </a:lvl2pPr>
            <a:lvl3pPr lvl="2" rtl="0">
              <a:lnSpc>
                <a:spcPct val="100000"/>
              </a:lnSpc>
              <a:spcBef>
                <a:spcPts val="0"/>
              </a:spcBef>
              <a:spcAft>
                <a:spcPts val="0"/>
              </a:spcAft>
              <a:buClr>
                <a:schemeClr val="accent4"/>
              </a:buClr>
              <a:buSzPts val="1800"/>
              <a:buNone/>
              <a:defRPr sz="1800">
                <a:solidFill>
                  <a:schemeClr val="accent4"/>
                </a:solidFill>
              </a:defRPr>
            </a:lvl3pPr>
            <a:lvl4pPr lvl="3" rtl="0">
              <a:lnSpc>
                <a:spcPct val="100000"/>
              </a:lnSpc>
              <a:spcBef>
                <a:spcPts val="0"/>
              </a:spcBef>
              <a:spcAft>
                <a:spcPts val="0"/>
              </a:spcAft>
              <a:buClr>
                <a:schemeClr val="accent4"/>
              </a:buClr>
              <a:buSzPts val="1800"/>
              <a:buNone/>
              <a:defRPr sz="1800">
                <a:solidFill>
                  <a:schemeClr val="accent4"/>
                </a:solidFill>
              </a:defRPr>
            </a:lvl4pPr>
            <a:lvl5pPr lvl="4" rtl="0">
              <a:lnSpc>
                <a:spcPct val="100000"/>
              </a:lnSpc>
              <a:spcBef>
                <a:spcPts val="0"/>
              </a:spcBef>
              <a:spcAft>
                <a:spcPts val="0"/>
              </a:spcAft>
              <a:buClr>
                <a:schemeClr val="accent4"/>
              </a:buClr>
              <a:buSzPts val="1800"/>
              <a:buNone/>
              <a:defRPr sz="1800">
                <a:solidFill>
                  <a:schemeClr val="accent4"/>
                </a:solidFill>
              </a:defRPr>
            </a:lvl5pPr>
            <a:lvl6pPr lvl="5" rtl="0">
              <a:lnSpc>
                <a:spcPct val="100000"/>
              </a:lnSpc>
              <a:spcBef>
                <a:spcPts val="0"/>
              </a:spcBef>
              <a:spcAft>
                <a:spcPts val="0"/>
              </a:spcAft>
              <a:buClr>
                <a:schemeClr val="accent4"/>
              </a:buClr>
              <a:buSzPts val="1800"/>
              <a:buNone/>
              <a:defRPr sz="1800">
                <a:solidFill>
                  <a:schemeClr val="accent4"/>
                </a:solidFill>
              </a:defRPr>
            </a:lvl6pPr>
            <a:lvl7pPr lvl="6" rtl="0">
              <a:lnSpc>
                <a:spcPct val="100000"/>
              </a:lnSpc>
              <a:spcBef>
                <a:spcPts val="0"/>
              </a:spcBef>
              <a:spcAft>
                <a:spcPts val="0"/>
              </a:spcAft>
              <a:buClr>
                <a:schemeClr val="accent4"/>
              </a:buClr>
              <a:buSzPts val="1800"/>
              <a:buNone/>
              <a:defRPr sz="1800">
                <a:solidFill>
                  <a:schemeClr val="accent4"/>
                </a:solidFill>
              </a:defRPr>
            </a:lvl7pPr>
            <a:lvl8pPr lvl="7" rtl="0">
              <a:lnSpc>
                <a:spcPct val="100000"/>
              </a:lnSpc>
              <a:spcBef>
                <a:spcPts val="0"/>
              </a:spcBef>
              <a:spcAft>
                <a:spcPts val="0"/>
              </a:spcAft>
              <a:buClr>
                <a:schemeClr val="accent4"/>
              </a:buClr>
              <a:buSzPts val="1800"/>
              <a:buNone/>
              <a:defRPr sz="1800">
                <a:solidFill>
                  <a:schemeClr val="accent4"/>
                </a:solidFill>
              </a:defRPr>
            </a:lvl8pPr>
            <a:lvl9pPr lvl="8" rtl="0">
              <a:lnSpc>
                <a:spcPct val="100000"/>
              </a:lnSpc>
              <a:spcBef>
                <a:spcPts val="0"/>
              </a:spcBef>
              <a:spcAft>
                <a:spcPts val="0"/>
              </a:spcAft>
              <a:buClr>
                <a:schemeClr val="accent4"/>
              </a:buClr>
              <a:buSzPts val="1800"/>
              <a:buNone/>
              <a:defRPr sz="1800">
                <a:solidFill>
                  <a:schemeClr val="accent4"/>
                </a:solidFill>
              </a:defRPr>
            </a:lvl9pPr>
          </a:lstStyle>
          <a:p/>
        </p:txBody>
      </p:sp>
      <p:sp>
        <p:nvSpPr>
          <p:cNvPr id="445" name="Google Shape;445;ge72e8d8719_0_951"/>
          <p:cNvSpPr txBox="1"/>
          <p:nvPr>
            <p:ph idx="2" type="subTitle"/>
          </p:nvPr>
        </p:nvSpPr>
        <p:spPr>
          <a:xfrm>
            <a:off x="2980925" y="2598163"/>
            <a:ext cx="4009200" cy="156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446" name="Google Shape;446;ge72e8d8719_0_951"/>
          <p:cNvSpPr/>
          <p:nvPr/>
        </p:nvSpPr>
        <p:spPr>
          <a:xfrm>
            <a:off x="77987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e72e8d8719_0_951"/>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8" name="Shape 448"/>
        <p:cNvGrpSpPr/>
        <p:nvPr/>
      </p:nvGrpSpPr>
      <p:grpSpPr>
        <a:xfrm>
          <a:off x="0" y="0"/>
          <a:ext cx="0" cy="0"/>
          <a:chOff x="0" y="0"/>
          <a:chExt cx="0" cy="0"/>
        </a:xfrm>
      </p:grpSpPr>
      <p:sp>
        <p:nvSpPr>
          <p:cNvPr id="449" name="Google Shape;449;ge72e8d8719_0_957"/>
          <p:cNvSpPr txBox="1"/>
          <p:nvPr>
            <p:ph type="title"/>
          </p:nvPr>
        </p:nvSpPr>
        <p:spPr>
          <a:xfrm>
            <a:off x="1129883" y="1793850"/>
            <a:ext cx="3789000" cy="1555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b="0" sz="7500">
                <a:latin typeface="Oswald SemiBold"/>
                <a:ea typeface="Oswald SemiBold"/>
                <a:cs typeface="Oswald SemiBold"/>
                <a:sym typeface="Oswald Semi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50" name="Google Shape;450;ge72e8d8719_0_9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6">
  <p:cSld name="CUSTOM_16">
    <p:spTree>
      <p:nvGrpSpPr>
        <p:cNvPr id="45" name="Shape 45"/>
        <p:cNvGrpSpPr/>
        <p:nvPr/>
      </p:nvGrpSpPr>
      <p:grpSpPr>
        <a:xfrm>
          <a:off x="0" y="0"/>
          <a:ext cx="0" cy="0"/>
          <a:chOff x="0" y="0"/>
          <a:chExt cx="0" cy="0"/>
        </a:xfrm>
      </p:grpSpPr>
      <p:sp>
        <p:nvSpPr>
          <p:cNvPr id="46" name="Google Shape;46;p14"/>
          <p:cNvSpPr txBox="1"/>
          <p:nvPr>
            <p:ph type="title"/>
          </p:nvPr>
        </p:nvSpPr>
        <p:spPr>
          <a:xfrm>
            <a:off x="3429600" y="539500"/>
            <a:ext cx="22848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Font typeface="Arial"/>
              <a:buNone/>
              <a:defRPr b="0" sz="3500">
                <a:latin typeface="Arial"/>
                <a:ea typeface="Arial"/>
                <a:cs typeface="Arial"/>
                <a:sym typeface="Arial"/>
              </a:defRPr>
            </a:lvl1pPr>
            <a:lvl2pPr lvl="1" algn="ctr">
              <a:lnSpc>
                <a:spcPct val="100000"/>
              </a:lnSpc>
              <a:spcBef>
                <a:spcPts val="0"/>
              </a:spcBef>
              <a:spcAft>
                <a:spcPts val="0"/>
              </a:spcAft>
              <a:buSzPts val="3500"/>
              <a:buFont typeface="Arial"/>
              <a:buNone/>
              <a:defRPr b="0" sz="3500">
                <a:latin typeface="Arial"/>
                <a:ea typeface="Arial"/>
                <a:cs typeface="Arial"/>
                <a:sym typeface="Arial"/>
              </a:defRPr>
            </a:lvl2pPr>
            <a:lvl3pPr lvl="2" algn="ctr">
              <a:lnSpc>
                <a:spcPct val="100000"/>
              </a:lnSpc>
              <a:spcBef>
                <a:spcPts val="0"/>
              </a:spcBef>
              <a:spcAft>
                <a:spcPts val="0"/>
              </a:spcAft>
              <a:buSzPts val="3500"/>
              <a:buFont typeface="Arial"/>
              <a:buNone/>
              <a:defRPr b="0" sz="3500">
                <a:latin typeface="Arial"/>
                <a:ea typeface="Arial"/>
                <a:cs typeface="Arial"/>
                <a:sym typeface="Arial"/>
              </a:defRPr>
            </a:lvl3pPr>
            <a:lvl4pPr lvl="3" algn="ctr">
              <a:lnSpc>
                <a:spcPct val="100000"/>
              </a:lnSpc>
              <a:spcBef>
                <a:spcPts val="0"/>
              </a:spcBef>
              <a:spcAft>
                <a:spcPts val="0"/>
              </a:spcAft>
              <a:buSzPts val="3500"/>
              <a:buFont typeface="Arial"/>
              <a:buNone/>
              <a:defRPr b="0" sz="3500">
                <a:latin typeface="Arial"/>
                <a:ea typeface="Arial"/>
                <a:cs typeface="Arial"/>
                <a:sym typeface="Arial"/>
              </a:defRPr>
            </a:lvl4pPr>
            <a:lvl5pPr lvl="4" algn="ctr">
              <a:lnSpc>
                <a:spcPct val="100000"/>
              </a:lnSpc>
              <a:spcBef>
                <a:spcPts val="0"/>
              </a:spcBef>
              <a:spcAft>
                <a:spcPts val="0"/>
              </a:spcAft>
              <a:buSzPts val="3500"/>
              <a:buFont typeface="Arial"/>
              <a:buNone/>
              <a:defRPr b="0" sz="3500">
                <a:latin typeface="Arial"/>
                <a:ea typeface="Arial"/>
                <a:cs typeface="Arial"/>
                <a:sym typeface="Arial"/>
              </a:defRPr>
            </a:lvl5pPr>
            <a:lvl6pPr lvl="5" algn="ctr">
              <a:lnSpc>
                <a:spcPct val="100000"/>
              </a:lnSpc>
              <a:spcBef>
                <a:spcPts val="0"/>
              </a:spcBef>
              <a:spcAft>
                <a:spcPts val="0"/>
              </a:spcAft>
              <a:buSzPts val="3500"/>
              <a:buFont typeface="Arial"/>
              <a:buNone/>
              <a:defRPr b="0" sz="3500">
                <a:latin typeface="Arial"/>
                <a:ea typeface="Arial"/>
                <a:cs typeface="Arial"/>
                <a:sym typeface="Arial"/>
              </a:defRPr>
            </a:lvl6pPr>
            <a:lvl7pPr lvl="6" algn="ctr">
              <a:lnSpc>
                <a:spcPct val="100000"/>
              </a:lnSpc>
              <a:spcBef>
                <a:spcPts val="0"/>
              </a:spcBef>
              <a:spcAft>
                <a:spcPts val="0"/>
              </a:spcAft>
              <a:buSzPts val="3500"/>
              <a:buFont typeface="Arial"/>
              <a:buNone/>
              <a:defRPr b="0" sz="3500">
                <a:latin typeface="Arial"/>
                <a:ea typeface="Arial"/>
                <a:cs typeface="Arial"/>
                <a:sym typeface="Arial"/>
              </a:defRPr>
            </a:lvl7pPr>
            <a:lvl8pPr lvl="7" algn="ctr">
              <a:lnSpc>
                <a:spcPct val="100000"/>
              </a:lnSpc>
              <a:spcBef>
                <a:spcPts val="0"/>
              </a:spcBef>
              <a:spcAft>
                <a:spcPts val="0"/>
              </a:spcAft>
              <a:buSzPts val="3500"/>
              <a:buFont typeface="Arial"/>
              <a:buNone/>
              <a:defRPr b="0" sz="3500">
                <a:latin typeface="Arial"/>
                <a:ea typeface="Arial"/>
                <a:cs typeface="Arial"/>
                <a:sym typeface="Arial"/>
              </a:defRPr>
            </a:lvl8pPr>
            <a:lvl9pPr lvl="8" algn="ctr">
              <a:lnSpc>
                <a:spcPct val="100000"/>
              </a:lnSpc>
              <a:spcBef>
                <a:spcPts val="0"/>
              </a:spcBef>
              <a:spcAft>
                <a:spcPts val="0"/>
              </a:spcAft>
              <a:buSzPts val="3500"/>
              <a:buFont typeface="Arial"/>
              <a:buNone/>
              <a:defRPr b="0" sz="3500">
                <a:latin typeface="Arial"/>
                <a:ea typeface="Arial"/>
                <a:cs typeface="Arial"/>
                <a:sym typeface="Arial"/>
              </a:defRPr>
            </a:lvl9pPr>
          </a:lstStyle>
          <a:p/>
        </p:txBody>
      </p:sp>
      <p:sp>
        <p:nvSpPr>
          <p:cNvPr id="47" name="Google Shape;47;p14"/>
          <p:cNvSpPr txBox="1"/>
          <p:nvPr>
            <p:ph idx="1" type="subTitle"/>
          </p:nvPr>
        </p:nvSpPr>
        <p:spPr>
          <a:xfrm>
            <a:off x="2231855" y="1921851"/>
            <a:ext cx="2073000" cy="21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5"/>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48" name="Google Shape;48;p14"/>
          <p:cNvSpPr txBox="1"/>
          <p:nvPr>
            <p:ph idx="2" type="subTitle"/>
          </p:nvPr>
        </p:nvSpPr>
        <p:spPr>
          <a:xfrm>
            <a:off x="2231855" y="2214801"/>
            <a:ext cx="2073000" cy="26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49" name="Google Shape;49;p14"/>
          <p:cNvSpPr txBox="1"/>
          <p:nvPr>
            <p:ph idx="3" type="subTitle"/>
          </p:nvPr>
        </p:nvSpPr>
        <p:spPr>
          <a:xfrm>
            <a:off x="5850905" y="1921851"/>
            <a:ext cx="2073000" cy="21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4"/>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50" name="Google Shape;50;p14"/>
          <p:cNvSpPr txBox="1"/>
          <p:nvPr>
            <p:ph idx="4" type="subTitle"/>
          </p:nvPr>
        </p:nvSpPr>
        <p:spPr>
          <a:xfrm>
            <a:off x="5850905" y="2214801"/>
            <a:ext cx="2073000" cy="26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51" name="Google Shape;51;p14"/>
          <p:cNvSpPr txBox="1"/>
          <p:nvPr>
            <p:ph idx="5" type="subTitle"/>
          </p:nvPr>
        </p:nvSpPr>
        <p:spPr>
          <a:xfrm>
            <a:off x="2231855" y="3574001"/>
            <a:ext cx="2073000" cy="21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2"/>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52" name="Google Shape;52;p14"/>
          <p:cNvSpPr txBox="1"/>
          <p:nvPr>
            <p:ph idx="6" type="subTitle"/>
          </p:nvPr>
        </p:nvSpPr>
        <p:spPr>
          <a:xfrm>
            <a:off x="2231855" y="3866951"/>
            <a:ext cx="2073000" cy="26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53" name="Google Shape;53;p14"/>
          <p:cNvSpPr txBox="1"/>
          <p:nvPr>
            <p:ph idx="7" type="subTitle"/>
          </p:nvPr>
        </p:nvSpPr>
        <p:spPr>
          <a:xfrm>
            <a:off x="5850905" y="3574001"/>
            <a:ext cx="2073000" cy="21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a:solidFill>
                  <a:schemeClr val="accent5"/>
                </a:solidFil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54" name="Google Shape;54;p14"/>
          <p:cNvSpPr txBox="1"/>
          <p:nvPr>
            <p:ph idx="8" type="subTitle"/>
          </p:nvPr>
        </p:nvSpPr>
        <p:spPr>
          <a:xfrm>
            <a:off x="5850905" y="3866951"/>
            <a:ext cx="2073000" cy="26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55" name="Google Shape;55;p14"/>
          <p:cNvSpPr/>
          <p:nvPr/>
        </p:nvSpPr>
        <p:spPr>
          <a:xfrm>
            <a:off x="79511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rot="5400000">
            <a:off x="720852" y="-22006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1" name="Shape 451"/>
        <p:cNvGrpSpPr/>
        <p:nvPr/>
      </p:nvGrpSpPr>
      <p:grpSpPr>
        <a:xfrm>
          <a:off x="0" y="0"/>
          <a:ext cx="0" cy="0"/>
          <a:chOff x="0" y="0"/>
          <a:chExt cx="0" cy="0"/>
        </a:xfrm>
      </p:grpSpPr>
      <p:sp>
        <p:nvSpPr>
          <p:cNvPr id="452" name="Google Shape;452;ge72e8d8719_0_960"/>
          <p:cNvSpPr txBox="1"/>
          <p:nvPr>
            <p:ph type="title"/>
          </p:nvPr>
        </p:nvSpPr>
        <p:spPr>
          <a:xfrm>
            <a:off x="1983725" y="1243250"/>
            <a:ext cx="2721300" cy="18759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200"/>
              <a:buNone/>
              <a:defRPr b="0" sz="8500">
                <a:solidFill>
                  <a:schemeClr val="accent2"/>
                </a:solidFill>
                <a:latin typeface="Oswald SemiBold"/>
                <a:ea typeface="Oswald SemiBold"/>
                <a:cs typeface="Oswald SemiBold"/>
                <a:sym typeface="Oswald SemiBold"/>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3" name="Google Shape;453;ge72e8d8719_0_960"/>
          <p:cNvSpPr txBox="1"/>
          <p:nvPr>
            <p:ph idx="1" type="subTitle"/>
          </p:nvPr>
        </p:nvSpPr>
        <p:spPr>
          <a:xfrm>
            <a:off x="1983725" y="3423550"/>
            <a:ext cx="2721300" cy="47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54" name="Google Shape;454;ge72e8d8719_0_960"/>
          <p:cNvSpPr/>
          <p:nvPr/>
        </p:nvSpPr>
        <p:spPr>
          <a:xfrm>
            <a:off x="56138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e72e8d8719_0_960"/>
          <p:cNvSpPr/>
          <p:nvPr/>
        </p:nvSpPr>
        <p:spPr>
          <a:xfrm>
            <a:off x="64853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e72e8d8719_0_960"/>
          <p:cNvSpPr/>
          <p:nvPr/>
        </p:nvSpPr>
        <p:spPr>
          <a:xfrm>
            <a:off x="73539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7" name="Shape 457"/>
        <p:cNvGrpSpPr/>
        <p:nvPr/>
      </p:nvGrpSpPr>
      <p:grpSpPr>
        <a:xfrm>
          <a:off x="0" y="0"/>
          <a:ext cx="0" cy="0"/>
          <a:chOff x="0" y="0"/>
          <a:chExt cx="0" cy="0"/>
        </a:xfrm>
      </p:grpSpPr>
      <p:sp>
        <p:nvSpPr>
          <p:cNvPr id="458" name="Google Shape;458;ge72e8d8719_0_966"/>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e72e8d8719_0_966"/>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e72e8d8719_0_966"/>
          <p:cNvSpPr/>
          <p:nvPr/>
        </p:nvSpPr>
        <p:spPr>
          <a:xfrm flipH="1" rot="-5400000">
            <a:off x="6087633" y="26649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e72e8d8719_0_966"/>
          <p:cNvSpPr/>
          <p:nvPr/>
        </p:nvSpPr>
        <p:spPr>
          <a:xfrm flipH="1" rot="-5400000">
            <a:off x="7283333" y="243997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e72e8d8719_0_966"/>
          <p:cNvSpPr txBox="1"/>
          <p:nvPr>
            <p:ph idx="1" type="body"/>
          </p:nvPr>
        </p:nvSpPr>
        <p:spPr>
          <a:xfrm>
            <a:off x="4522925" y="497426"/>
            <a:ext cx="3984000" cy="1122300"/>
          </a:xfrm>
          <a:prstGeom prst="rect">
            <a:avLst/>
          </a:prstGeom>
        </p:spPr>
        <p:txBody>
          <a:bodyPr anchorCtr="0" anchor="t" bIns="91425" lIns="91425" spcFirstLastPara="1" rIns="91425" wrap="square" tIns="91425">
            <a:noAutofit/>
          </a:bodyPr>
          <a:lstStyle>
            <a:lvl1pPr indent="-228600" lvl="0" marL="457200" rtl="0" algn="r">
              <a:lnSpc>
                <a:spcPct val="100000"/>
              </a:lnSpc>
              <a:spcBef>
                <a:spcPts val="0"/>
              </a:spcBef>
              <a:spcAft>
                <a:spcPts val="0"/>
              </a:spcAft>
              <a:buSzPts val="1600"/>
              <a:buNone/>
              <a:defRPr sz="3000">
                <a:solidFill>
                  <a:schemeClr val="accent4"/>
                </a:solidFill>
                <a:latin typeface="Oswald SemiBold"/>
                <a:ea typeface="Oswald SemiBold"/>
                <a:cs typeface="Oswald SemiBold"/>
                <a:sym typeface="Oswald SemiBold"/>
              </a:defRPr>
            </a:lvl1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3">
  <p:cSld name="CUSTOM_7">
    <p:spTree>
      <p:nvGrpSpPr>
        <p:cNvPr id="463" name="Shape 463"/>
        <p:cNvGrpSpPr/>
        <p:nvPr/>
      </p:nvGrpSpPr>
      <p:grpSpPr>
        <a:xfrm>
          <a:off x="0" y="0"/>
          <a:ext cx="0" cy="0"/>
          <a:chOff x="0" y="0"/>
          <a:chExt cx="0" cy="0"/>
        </a:xfrm>
      </p:grpSpPr>
      <p:sp>
        <p:nvSpPr>
          <p:cNvPr id="464" name="Google Shape;464;ge72e8d8719_0_972"/>
          <p:cNvSpPr txBox="1"/>
          <p:nvPr>
            <p:ph type="title"/>
          </p:nvPr>
        </p:nvSpPr>
        <p:spPr>
          <a:xfrm>
            <a:off x="1289100" y="1763125"/>
            <a:ext cx="2538300" cy="50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Oswald SemiBold"/>
              <a:buNone/>
              <a:defRPr b="0" sz="4000">
                <a:solidFill>
                  <a:schemeClr val="accent2"/>
                </a:solidFill>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465" name="Google Shape;465;ge72e8d8719_0_972"/>
          <p:cNvSpPr txBox="1"/>
          <p:nvPr>
            <p:ph idx="1" type="subTitle"/>
          </p:nvPr>
        </p:nvSpPr>
        <p:spPr>
          <a:xfrm>
            <a:off x="1288960" y="2426388"/>
            <a:ext cx="2538300" cy="133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66" name="Google Shape;466;ge72e8d8719_0_972"/>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e72e8d8719_0_972"/>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e72e8d8719_0_972"/>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6">
  <p:cSld name="CUSTOM_16">
    <p:spTree>
      <p:nvGrpSpPr>
        <p:cNvPr id="469" name="Shape 469"/>
        <p:cNvGrpSpPr/>
        <p:nvPr/>
      </p:nvGrpSpPr>
      <p:grpSpPr>
        <a:xfrm>
          <a:off x="0" y="0"/>
          <a:ext cx="0" cy="0"/>
          <a:chOff x="0" y="0"/>
          <a:chExt cx="0" cy="0"/>
        </a:xfrm>
      </p:grpSpPr>
      <p:sp>
        <p:nvSpPr>
          <p:cNvPr id="470" name="Google Shape;470;ge72e8d8719_0_978"/>
          <p:cNvSpPr txBox="1"/>
          <p:nvPr>
            <p:ph type="title"/>
          </p:nvPr>
        </p:nvSpPr>
        <p:spPr>
          <a:xfrm>
            <a:off x="3429600" y="539500"/>
            <a:ext cx="22848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471" name="Google Shape;471;ge72e8d8719_0_978"/>
          <p:cNvSpPr txBox="1"/>
          <p:nvPr>
            <p:ph idx="1" type="subTitle"/>
          </p:nvPr>
        </p:nvSpPr>
        <p:spPr>
          <a:xfrm>
            <a:off x="2231855" y="192185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2" name="Google Shape;472;ge72e8d8719_0_978"/>
          <p:cNvSpPr txBox="1"/>
          <p:nvPr>
            <p:ph idx="2" type="subTitle"/>
          </p:nvPr>
        </p:nvSpPr>
        <p:spPr>
          <a:xfrm>
            <a:off x="2231855" y="221480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3" name="Google Shape;473;ge72e8d8719_0_978"/>
          <p:cNvSpPr txBox="1"/>
          <p:nvPr>
            <p:ph idx="3" type="subTitle"/>
          </p:nvPr>
        </p:nvSpPr>
        <p:spPr>
          <a:xfrm>
            <a:off x="5850905" y="192185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4" name="Google Shape;474;ge72e8d8719_0_978"/>
          <p:cNvSpPr txBox="1"/>
          <p:nvPr>
            <p:ph idx="4" type="subTitle"/>
          </p:nvPr>
        </p:nvSpPr>
        <p:spPr>
          <a:xfrm>
            <a:off x="5850905" y="221480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5" name="Google Shape;475;ge72e8d8719_0_978"/>
          <p:cNvSpPr txBox="1"/>
          <p:nvPr>
            <p:ph idx="5" type="subTitle"/>
          </p:nvPr>
        </p:nvSpPr>
        <p:spPr>
          <a:xfrm>
            <a:off x="2231855" y="357400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6" name="Google Shape;476;ge72e8d8719_0_978"/>
          <p:cNvSpPr txBox="1"/>
          <p:nvPr>
            <p:ph idx="6" type="subTitle"/>
          </p:nvPr>
        </p:nvSpPr>
        <p:spPr>
          <a:xfrm>
            <a:off x="2231855" y="386695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7" name="Google Shape;477;ge72e8d8719_0_978"/>
          <p:cNvSpPr txBox="1"/>
          <p:nvPr>
            <p:ph idx="7" type="subTitle"/>
          </p:nvPr>
        </p:nvSpPr>
        <p:spPr>
          <a:xfrm>
            <a:off x="5850905" y="357400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8" name="Google Shape;478;ge72e8d8719_0_978"/>
          <p:cNvSpPr txBox="1"/>
          <p:nvPr>
            <p:ph idx="8" type="subTitle"/>
          </p:nvPr>
        </p:nvSpPr>
        <p:spPr>
          <a:xfrm>
            <a:off x="5850905" y="386695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79" name="Google Shape;479;ge72e8d8719_0_978"/>
          <p:cNvSpPr/>
          <p:nvPr/>
        </p:nvSpPr>
        <p:spPr>
          <a:xfrm>
            <a:off x="79511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e72e8d8719_0_978"/>
          <p:cNvSpPr/>
          <p:nvPr/>
        </p:nvSpPr>
        <p:spPr>
          <a:xfrm flipH="1" rot="5400000">
            <a:off x="720852" y="-22006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481" name="Shape 481"/>
        <p:cNvGrpSpPr/>
        <p:nvPr/>
      </p:nvGrpSpPr>
      <p:grpSpPr>
        <a:xfrm>
          <a:off x="0" y="0"/>
          <a:ext cx="0" cy="0"/>
          <a:chOff x="0" y="0"/>
          <a:chExt cx="0" cy="0"/>
        </a:xfrm>
      </p:grpSpPr>
      <p:sp>
        <p:nvSpPr>
          <p:cNvPr id="482" name="Google Shape;482;ge72e8d8719_0_990"/>
          <p:cNvSpPr txBox="1"/>
          <p:nvPr>
            <p:ph idx="1" type="subTitle"/>
          </p:nvPr>
        </p:nvSpPr>
        <p:spPr>
          <a:xfrm>
            <a:off x="2857500" y="1688238"/>
            <a:ext cx="3429000" cy="124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accent2"/>
                </a:solidFill>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483" name="Google Shape;483;ge72e8d8719_0_990"/>
          <p:cNvSpPr txBox="1"/>
          <p:nvPr>
            <p:ph type="ctrTitle"/>
          </p:nvPr>
        </p:nvSpPr>
        <p:spPr>
          <a:xfrm>
            <a:off x="2722350" y="539500"/>
            <a:ext cx="3699300" cy="9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5200"/>
              <a:buNone/>
              <a:defRPr b="0" sz="7500">
                <a:latin typeface="Oswald SemiBold"/>
                <a:ea typeface="Oswald SemiBold"/>
                <a:cs typeface="Oswald SemiBold"/>
                <a:sym typeface="Oswald SemiBold"/>
              </a:defRPr>
            </a:lvl1pPr>
            <a:lvl2pPr lvl="1" rtl="0" algn="ctr">
              <a:lnSpc>
                <a:spcPct val="70000"/>
              </a:lnSpc>
              <a:spcBef>
                <a:spcPts val="0"/>
              </a:spcBef>
              <a:spcAft>
                <a:spcPts val="0"/>
              </a:spcAft>
              <a:buClr>
                <a:schemeClr val="accent3"/>
              </a:buClr>
              <a:buSzPts val="5200"/>
              <a:buNone/>
              <a:defRPr sz="5200">
                <a:solidFill>
                  <a:schemeClr val="accent3"/>
                </a:solidFill>
              </a:defRPr>
            </a:lvl2pPr>
            <a:lvl3pPr lvl="2" rtl="0" algn="ctr">
              <a:lnSpc>
                <a:spcPct val="70000"/>
              </a:lnSpc>
              <a:spcBef>
                <a:spcPts val="0"/>
              </a:spcBef>
              <a:spcAft>
                <a:spcPts val="0"/>
              </a:spcAft>
              <a:buClr>
                <a:schemeClr val="accent3"/>
              </a:buClr>
              <a:buSzPts val="5200"/>
              <a:buNone/>
              <a:defRPr sz="5200">
                <a:solidFill>
                  <a:schemeClr val="accent3"/>
                </a:solidFill>
              </a:defRPr>
            </a:lvl3pPr>
            <a:lvl4pPr lvl="3" rtl="0" algn="ctr">
              <a:lnSpc>
                <a:spcPct val="70000"/>
              </a:lnSpc>
              <a:spcBef>
                <a:spcPts val="0"/>
              </a:spcBef>
              <a:spcAft>
                <a:spcPts val="0"/>
              </a:spcAft>
              <a:buClr>
                <a:schemeClr val="accent3"/>
              </a:buClr>
              <a:buSzPts val="5200"/>
              <a:buNone/>
              <a:defRPr sz="5200">
                <a:solidFill>
                  <a:schemeClr val="accent3"/>
                </a:solidFill>
              </a:defRPr>
            </a:lvl4pPr>
            <a:lvl5pPr lvl="4" rtl="0" algn="ctr">
              <a:lnSpc>
                <a:spcPct val="70000"/>
              </a:lnSpc>
              <a:spcBef>
                <a:spcPts val="0"/>
              </a:spcBef>
              <a:spcAft>
                <a:spcPts val="0"/>
              </a:spcAft>
              <a:buClr>
                <a:schemeClr val="accent3"/>
              </a:buClr>
              <a:buSzPts val="5200"/>
              <a:buNone/>
              <a:defRPr sz="5200">
                <a:solidFill>
                  <a:schemeClr val="accent3"/>
                </a:solidFill>
              </a:defRPr>
            </a:lvl5pPr>
            <a:lvl6pPr lvl="5" rtl="0" algn="ctr">
              <a:lnSpc>
                <a:spcPct val="70000"/>
              </a:lnSpc>
              <a:spcBef>
                <a:spcPts val="0"/>
              </a:spcBef>
              <a:spcAft>
                <a:spcPts val="0"/>
              </a:spcAft>
              <a:buClr>
                <a:schemeClr val="accent3"/>
              </a:buClr>
              <a:buSzPts val="5200"/>
              <a:buNone/>
              <a:defRPr sz="5200">
                <a:solidFill>
                  <a:schemeClr val="accent3"/>
                </a:solidFill>
              </a:defRPr>
            </a:lvl6pPr>
            <a:lvl7pPr lvl="6" rtl="0" algn="ctr">
              <a:lnSpc>
                <a:spcPct val="70000"/>
              </a:lnSpc>
              <a:spcBef>
                <a:spcPts val="0"/>
              </a:spcBef>
              <a:spcAft>
                <a:spcPts val="0"/>
              </a:spcAft>
              <a:buClr>
                <a:schemeClr val="accent3"/>
              </a:buClr>
              <a:buSzPts val="5200"/>
              <a:buNone/>
              <a:defRPr sz="5200">
                <a:solidFill>
                  <a:schemeClr val="accent3"/>
                </a:solidFill>
              </a:defRPr>
            </a:lvl7pPr>
            <a:lvl8pPr lvl="7" rtl="0" algn="ctr">
              <a:lnSpc>
                <a:spcPct val="70000"/>
              </a:lnSpc>
              <a:spcBef>
                <a:spcPts val="0"/>
              </a:spcBef>
              <a:spcAft>
                <a:spcPts val="0"/>
              </a:spcAft>
              <a:buClr>
                <a:schemeClr val="accent3"/>
              </a:buClr>
              <a:buSzPts val="5200"/>
              <a:buNone/>
              <a:defRPr sz="5200">
                <a:solidFill>
                  <a:schemeClr val="accent3"/>
                </a:solidFill>
              </a:defRPr>
            </a:lvl8pPr>
            <a:lvl9pPr lvl="8" rtl="0"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484" name="Google Shape;484;ge72e8d8719_0_990"/>
          <p:cNvSpPr txBox="1"/>
          <p:nvPr/>
        </p:nvSpPr>
        <p:spPr>
          <a:xfrm>
            <a:off x="2875650" y="3751013"/>
            <a:ext cx="3392700" cy="6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Roboto"/>
                <a:ea typeface="Roboto"/>
                <a:cs typeface="Roboto"/>
                <a:sym typeface="Roboto"/>
              </a:rPr>
              <a:t>CREDITS</a:t>
            </a:r>
            <a:r>
              <a:rPr lang="en" sz="1200">
                <a:solidFill>
                  <a:schemeClr val="accent2"/>
                </a:solidFill>
                <a:latin typeface="Roboto"/>
                <a:ea typeface="Roboto"/>
                <a:cs typeface="Roboto"/>
                <a:sym typeface="Roboto"/>
              </a:rPr>
              <a:t>: This presentation template was created by </a:t>
            </a:r>
            <a:r>
              <a:rPr b="1" lang="en" sz="1200">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accent2"/>
                </a:solidFill>
                <a:latin typeface="Roboto"/>
                <a:ea typeface="Roboto"/>
                <a:cs typeface="Roboto"/>
                <a:sym typeface="Roboto"/>
              </a:rPr>
              <a:t>, including icons by </a:t>
            </a:r>
            <a:r>
              <a:rPr b="1" lang="en" sz="1200">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2"/>
                </a:solidFill>
                <a:latin typeface="Roboto"/>
                <a:ea typeface="Roboto"/>
                <a:cs typeface="Roboto"/>
                <a:sym typeface="Roboto"/>
              </a:rPr>
              <a:t>, and infographics &amp; images by </a:t>
            </a:r>
            <a:r>
              <a:rPr b="1" lang="en" sz="1200">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2"/>
              </a:solidFill>
              <a:latin typeface="Roboto"/>
              <a:ea typeface="Roboto"/>
              <a:cs typeface="Roboto"/>
              <a:sym typeface="Roboto"/>
            </a:endParaRPr>
          </a:p>
        </p:txBody>
      </p:sp>
      <p:sp>
        <p:nvSpPr>
          <p:cNvPr id="485" name="Google Shape;485;ge72e8d8719_0_990"/>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e72e8d8719_0_990"/>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7" name="Shape 487"/>
        <p:cNvGrpSpPr/>
        <p:nvPr/>
      </p:nvGrpSpPr>
      <p:grpSpPr>
        <a:xfrm>
          <a:off x="0" y="0"/>
          <a:ext cx="0" cy="0"/>
          <a:chOff x="0" y="0"/>
          <a:chExt cx="0" cy="0"/>
        </a:xfrm>
      </p:grpSpPr>
      <p:sp>
        <p:nvSpPr>
          <p:cNvPr id="488" name="Google Shape;488;ge72e8d8719_0_996"/>
          <p:cNvSpPr txBox="1"/>
          <p:nvPr>
            <p:ph hasCustomPrompt="1" type="title"/>
          </p:nvPr>
        </p:nvSpPr>
        <p:spPr>
          <a:xfrm>
            <a:off x="3628575" y="1699700"/>
            <a:ext cx="3276300" cy="165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0" sz="15000">
                <a:solidFill>
                  <a:schemeClr val="accent4"/>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9" name="Google Shape;489;ge72e8d8719_0_996"/>
          <p:cNvSpPr txBox="1"/>
          <p:nvPr>
            <p:ph idx="1" type="subTitle"/>
          </p:nvPr>
        </p:nvSpPr>
        <p:spPr>
          <a:xfrm>
            <a:off x="3628575" y="3530250"/>
            <a:ext cx="3276300" cy="51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90" name="Google Shape;490;ge72e8d8719_0_996"/>
          <p:cNvSpPr/>
          <p:nvPr/>
        </p:nvSpPr>
        <p:spPr>
          <a:xfrm rot="-5400000">
            <a:off x="6403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e72e8d8719_0_996"/>
          <p:cNvSpPr/>
          <p:nvPr/>
        </p:nvSpPr>
        <p:spPr>
          <a:xfrm flipH="1">
            <a:off x="-12836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e72e8d8719_0_996"/>
          <p:cNvSpPr/>
          <p:nvPr/>
        </p:nvSpPr>
        <p:spPr>
          <a:xfrm flipH="1">
            <a:off x="-12836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e72e8d8719_0_996"/>
          <p:cNvSpPr/>
          <p:nvPr/>
        </p:nvSpPr>
        <p:spPr>
          <a:xfrm flipH="1">
            <a:off x="-12835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94" name="Shape 494"/>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8" name="Shape 498"/>
        <p:cNvGrpSpPr/>
        <p:nvPr/>
      </p:nvGrpSpPr>
      <p:grpSpPr>
        <a:xfrm>
          <a:off x="0" y="0"/>
          <a:ext cx="0" cy="0"/>
          <a:chOff x="0" y="0"/>
          <a:chExt cx="0" cy="0"/>
        </a:xfrm>
      </p:grpSpPr>
      <p:sp>
        <p:nvSpPr>
          <p:cNvPr id="499" name="Google Shape;499;ge72e8d8719_0_1264"/>
          <p:cNvSpPr txBox="1"/>
          <p:nvPr>
            <p:ph type="ctrTitle"/>
          </p:nvPr>
        </p:nvSpPr>
        <p:spPr>
          <a:xfrm>
            <a:off x="2050800" y="1906706"/>
            <a:ext cx="5042400" cy="83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0" name="Google Shape;500;ge72e8d8719_0_1264"/>
          <p:cNvSpPr txBox="1"/>
          <p:nvPr>
            <p:ph idx="1" type="subTitle"/>
          </p:nvPr>
        </p:nvSpPr>
        <p:spPr>
          <a:xfrm>
            <a:off x="2371800" y="2947594"/>
            <a:ext cx="4400400" cy="28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SzPts val="1600"/>
              <a:buFont typeface="Roboto"/>
              <a:buNone/>
              <a:defRPr sz="1600">
                <a:latin typeface="Roboto"/>
                <a:ea typeface="Roboto"/>
                <a:cs typeface="Roboto"/>
                <a:sym typeface="Roboto"/>
              </a:defRPr>
            </a:lvl2pPr>
            <a:lvl3pPr lvl="2" rtl="0" algn="ctr">
              <a:lnSpc>
                <a:spcPct val="100000"/>
              </a:lnSpc>
              <a:spcBef>
                <a:spcPts val="0"/>
              </a:spcBef>
              <a:spcAft>
                <a:spcPts val="0"/>
              </a:spcAft>
              <a:buSzPts val="1600"/>
              <a:buFont typeface="Roboto"/>
              <a:buNone/>
              <a:defRPr sz="1600">
                <a:latin typeface="Roboto"/>
                <a:ea typeface="Roboto"/>
                <a:cs typeface="Roboto"/>
                <a:sym typeface="Roboto"/>
              </a:defRPr>
            </a:lvl3pPr>
            <a:lvl4pPr lvl="3" rtl="0" algn="ctr">
              <a:lnSpc>
                <a:spcPct val="100000"/>
              </a:lnSpc>
              <a:spcBef>
                <a:spcPts val="0"/>
              </a:spcBef>
              <a:spcAft>
                <a:spcPts val="0"/>
              </a:spcAft>
              <a:buSzPts val="1600"/>
              <a:buFont typeface="Roboto"/>
              <a:buNone/>
              <a:defRPr sz="1600">
                <a:latin typeface="Roboto"/>
                <a:ea typeface="Roboto"/>
                <a:cs typeface="Roboto"/>
                <a:sym typeface="Roboto"/>
              </a:defRPr>
            </a:lvl4pPr>
            <a:lvl5pPr lvl="4" rtl="0" algn="ctr">
              <a:lnSpc>
                <a:spcPct val="100000"/>
              </a:lnSpc>
              <a:spcBef>
                <a:spcPts val="0"/>
              </a:spcBef>
              <a:spcAft>
                <a:spcPts val="0"/>
              </a:spcAft>
              <a:buSzPts val="1600"/>
              <a:buFont typeface="Roboto"/>
              <a:buNone/>
              <a:defRPr sz="1600">
                <a:latin typeface="Roboto"/>
                <a:ea typeface="Roboto"/>
                <a:cs typeface="Roboto"/>
                <a:sym typeface="Roboto"/>
              </a:defRPr>
            </a:lvl5pPr>
            <a:lvl6pPr lvl="5" rtl="0" algn="ctr">
              <a:lnSpc>
                <a:spcPct val="100000"/>
              </a:lnSpc>
              <a:spcBef>
                <a:spcPts val="0"/>
              </a:spcBef>
              <a:spcAft>
                <a:spcPts val="0"/>
              </a:spcAft>
              <a:buSzPts val="1600"/>
              <a:buFont typeface="Roboto"/>
              <a:buNone/>
              <a:defRPr sz="1600">
                <a:latin typeface="Roboto"/>
                <a:ea typeface="Roboto"/>
                <a:cs typeface="Roboto"/>
                <a:sym typeface="Roboto"/>
              </a:defRPr>
            </a:lvl6pPr>
            <a:lvl7pPr lvl="6" rtl="0" algn="ctr">
              <a:lnSpc>
                <a:spcPct val="100000"/>
              </a:lnSpc>
              <a:spcBef>
                <a:spcPts val="0"/>
              </a:spcBef>
              <a:spcAft>
                <a:spcPts val="0"/>
              </a:spcAft>
              <a:buSzPts val="1600"/>
              <a:buFont typeface="Roboto"/>
              <a:buNone/>
              <a:defRPr sz="1600">
                <a:latin typeface="Roboto"/>
                <a:ea typeface="Roboto"/>
                <a:cs typeface="Roboto"/>
                <a:sym typeface="Roboto"/>
              </a:defRPr>
            </a:lvl7pPr>
            <a:lvl8pPr lvl="7" rtl="0" algn="ctr">
              <a:lnSpc>
                <a:spcPct val="100000"/>
              </a:lnSpc>
              <a:spcBef>
                <a:spcPts val="0"/>
              </a:spcBef>
              <a:spcAft>
                <a:spcPts val="0"/>
              </a:spcAft>
              <a:buSzPts val="1600"/>
              <a:buFont typeface="Roboto"/>
              <a:buNone/>
              <a:defRPr sz="1600">
                <a:latin typeface="Roboto"/>
                <a:ea typeface="Roboto"/>
                <a:cs typeface="Roboto"/>
                <a:sym typeface="Roboto"/>
              </a:defRPr>
            </a:lvl8pPr>
            <a:lvl9pPr lvl="8" rtl="0" algn="ctr">
              <a:lnSpc>
                <a:spcPct val="100000"/>
              </a:lnSpc>
              <a:spcBef>
                <a:spcPts val="0"/>
              </a:spcBef>
              <a:spcAft>
                <a:spcPts val="0"/>
              </a:spcAft>
              <a:buSzPts val="1600"/>
              <a:buFont typeface="Roboto"/>
              <a:buNone/>
              <a:defRPr sz="1600">
                <a:latin typeface="Roboto"/>
                <a:ea typeface="Roboto"/>
                <a:cs typeface="Roboto"/>
                <a:sym typeface="Roboto"/>
              </a:defRPr>
            </a:lvl9pPr>
          </a:lstStyle>
          <a:p/>
        </p:txBody>
      </p:sp>
      <p:sp>
        <p:nvSpPr>
          <p:cNvPr id="501" name="Google Shape;501;ge72e8d8719_0_1264"/>
          <p:cNvSpPr/>
          <p:nvPr/>
        </p:nvSpPr>
        <p:spPr>
          <a:xfrm>
            <a:off x="8270200" y="890292"/>
            <a:ext cx="873800" cy="1219250"/>
          </a:xfrm>
          <a:custGeom>
            <a:rect b="b" l="l" r="r" t="t"/>
            <a:pathLst>
              <a:path extrusionOk="0" h="48770" w="34952">
                <a:moveTo>
                  <a:pt x="34952" y="1"/>
                </a:moveTo>
                <a:lnTo>
                  <a:pt x="1" y="22218"/>
                </a:lnTo>
                <a:lnTo>
                  <a:pt x="34952" y="48770"/>
                </a:lnTo>
                <a:lnTo>
                  <a:pt x="34952" y="1"/>
                </a:lnTo>
                <a:close/>
              </a:path>
            </a:pathLst>
          </a:custGeom>
          <a:gradFill>
            <a:gsLst>
              <a:gs pos="0">
                <a:srgbClr val="DE5926"/>
              </a:gs>
              <a:gs pos="100000">
                <a:srgbClr val="B8481D"/>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e72e8d8719_0_1264"/>
          <p:cNvSpPr/>
          <p:nvPr/>
        </p:nvSpPr>
        <p:spPr>
          <a:xfrm>
            <a:off x="5797875" y="0"/>
            <a:ext cx="3346125" cy="1601300"/>
          </a:xfrm>
          <a:custGeom>
            <a:rect b="b" l="l" r="r" t="t"/>
            <a:pathLst>
              <a:path extrusionOk="0" h="64052" w="133845">
                <a:moveTo>
                  <a:pt x="1" y="0"/>
                </a:moveTo>
                <a:lnTo>
                  <a:pt x="81824" y="62225"/>
                </a:lnTo>
                <a:cubicBezTo>
                  <a:pt x="83425" y="63438"/>
                  <a:pt x="85313" y="64052"/>
                  <a:pt x="87194" y="64052"/>
                </a:cubicBezTo>
                <a:cubicBezTo>
                  <a:pt x="88814" y="64052"/>
                  <a:pt x="90428" y="63597"/>
                  <a:pt x="91849" y="62677"/>
                </a:cubicBezTo>
                <a:lnTo>
                  <a:pt x="133845" y="36035"/>
                </a:lnTo>
                <a:lnTo>
                  <a:pt x="1338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e72e8d8719_0_1264"/>
          <p:cNvSpPr/>
          <p:nvPr/>
        </p:nvSpPr>
        <p:spPr>
          <a:xfrm>
            <a:off x="8536625"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e72e8d8719_0_1264"/>
          <p:cNvSpPr/>
          <p:nvPr/>
        </p:nvSpPr>
        <p:spPr>
          <a:xfrm>
            <a:off x="52921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e72e8d8719_0_1264"/>
          <p:cNvSpPr/>
          <p:nvPr/>
        </p:nvSpPr>
        <p:spPr>
          <a:xfrm>
            <a:off x="0" y="3023400"/>
            <a:ext cx="876050" cy="1219250"/>
          </a:xfrm>
          <a:custGeom>
            <a:rect b="b" l="l" r="r" t="t"/>
            <a:pathLst>
              <a:path extrusionOk="0" h="48770" w="35042">
                <a:moveTo>
                  <a:pt x="0" y="0"/>
                </a:moveTo>
                <a:lnTo>
                  <a:pt x="0" y="48769"/>
                </a:lnTo>
                <a:lnTo>
                  <a:pt x="35041" y="26552"/>
                </a:lnTo>
                <a:lnTo>
                  <a:pt x="0" y="0"/>
                </a:lnTo>
                <a:close/>
              </a:path>
            </a:pathLst>
          </a:custGeom>
          <a:gradFill>
            <a:gsLst>
              <a:gs pos="0">
                <a:srgbClr val="622D57"/>
              </a:gs>
              <a:gs pos="100000">
                <a:srgbClr val="30062B"/>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e72e8d8719_0_1264"/>
          <p:cNvSpPr/>
          <p:nvPr/>
        </p:nvSpPr>
        <p:spPr>
          <a:xfrm>
            <a:off x="0" y="3542200"/>
            <a:ext cx="3346100" cy="1601300"/>
          </a:xfrm>
          <a:custGeom>
            <a:rect b="b" l="l" r="r" t="t"/>
            <a:pathLst>
              <a:path extrusionOk="0" h="64052" w="133844">
                <a:moveTo>
                  <a:pt x="46651" y="0"/>
                </a:moveTo>
                <a:cubicBezTo>
                  <a:pt x="45031" y="0"/>
                  <a:pt x="43417" y="455"/>
                  <a:pt x="41995" y="1375"/>
                </a:cubicBezTo>
                <a:lnTo>
                  <a:pt x="0" y="28017"/>
                </a:lnTo>
                <a:lnTo>
                  <a:pt x="0" y="64052"/>
                </a:lnTo>
                <a:lnTo>
                  <a:pt x="133844" y="64052"/>
                </a:lnTo>
                <a:lnTo>
                  <a:pt x="52020" y="1826"/>
                </a:lnTo>
                <a:cubicBezTo>
                  <a:pt x="50419" y="614"/>
                  <a:pt x="48531" y="0"/>
                  <a:pt x="46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e72e8d8719_0_1264"/>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e72e8d8719_0_1264"/>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509" name="Shape 509"/>
        <p:cNvGrpSpPr/>
        <p:nvPr/>
      </p:nvGrpSpPr>
      <p:grpSpPr>
        <a:xfrm>
          <a:off x="0" y="0"/>
          <a:ext cx="0" cy="0"/>
          <a:chOff x="0" y="0"/>
          <a:chExt cx="0" cy="0"/>
        </a:xfrm>
      </p:grpSpPr>
      <p:sp>
        <p:nvSpPr>
          <p:cNvPr id="510" name="Google Shape;510;ge72e8d8719_0_1275"/>
          <p:cNvSpPr txBox="1"/>
          <p:nvPr>
            <p:ph type="title"/>
          </p:nvPr>
        </p:nvSpPr>
        <p:spPr>
          <a:xfrm>
            <a:off x="713275" y="539500"/>
            <a:ext cx="56448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Font typeface="Roboto"/>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11" name="Google Shape;511;ge72e8d8719_0_1275"/>
          <p:cNvSpPr txBox="1"/>
          <p:nvPr>
            <p:ph idx="1" type="body"/>
          </p:nvPr>
        </p:nvSpPr>
        <p:spPr>
          <a:xfrm>
            <a:off x="713250" y="1241900"/>
            <a:ext cx="7717500" cy="33621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Livvic"/>
              <a:buAutoNum type="arabicPeriod"/>
              <a:defRPr sz="1200"/>
            </a:lvl1pPr>
            <a:lvl2pPr indent="-304800" lvl="1" marL="914400" rtl="0">
              <a:spcBef>
                <a:spcPts val="1600"/>
              </a:spcBef>
              <a:spcAft>
                <a:spcPts val="0"/>
              </a:spcAft>
              <a:buSzPts val="1200"/>
              <a:buFont typeface="Roboto Condensed Light"/>
              <a:buAutoNum type="alphaLcPeriod"/>
              <a:defRPr sz="1200"/>
            </a:lvl2pPr>
            <a:lvl3pPr indent="-304800" lvl="2" marL="1371600" rtl="0">
              <a:spcBef>
                <a:spcPts val="1600"/>
              </a:spcBef>
              <a:spcAft>
                <a:spcPts val="0"/>
              </a:spcAft>
              <a:buSzPts val="1200"/>
              <a:buFont typeface="Roboto Condensed Light"/>
              <a:buAutoNum type="romanLcPeriod"/>
              <a:defRPr sz="1200"/>
            </a:lvl3pPr>
            <a:lvl4pPr indent="-304800" lvl="3" marL="1828800" rtl="0">
              <a:spcBef>
                <a:spcPts val="1600"/>
              </a:spcBef>
              <a:spcAft>
                <a:spcPts val="0"/>
              </a:spcAft>
              <a:buSzPts val="1200"/>
              <a:buFont typeface="Roboto Condensed Light"/>
              <a:buAutoNum type="arabicPeriod"/>
              <a:defRPr sz="1200"/>
            </a:lvl4pPr>
            <a:lvl5pPr indent="-304800" lvl="4" marL="2286000" rtl="0">
              <a:spcBef>
                <a:spcPts val="1600"/>
              </a:spcBef>
              <a:spcAft>
                <a:spcPts val="0"/>
              </a:spcAft>
              <a:buSzPts val="1200"/>
              <a:buFont typeface="Roboto Condensed Light"/>
              <a:buAutoNum type="alphaLcPeriod"/>
              <a:defRPr sz="1200"/>
            </a:lvl5pPr>
            <a:lvl6pPr indent="-304800" lvl="5" marL="2743200" rtl="0">
              <a:spcBef>
                <a:spcPts val="1600"/>
              </a:spcBef>
              <a:spcAft>
                <a:spcPts val="0"/>
              </a:spcAft>
              <a:buSzPts val="1200"/>
              <a:buFont typeface="Roboto Condensed Light"/>
              <a:buAutoNum type="romanLcPeriod"/>
              <a:defRPr sz="1200"/>
            </a:lvl6pPr>
            <a:lvl7pPr indent="-304800" lvl="6" marL="3200400" rtl="0">
              <a:spcBef>
                <a:spcPts val="1600"/>
              </a:spcBef>
              <a:spcAft>
                <a:spcPts val="0"/>
              </a:spcAft>
              <a:buSzPts val="1200"/>
              <a:buFont typeface="Roboto Condensed Light"/>
              <a:buAutoNum type="arabicPeriod"/>
              <a:defRPr sz="1200"/>
            </a:lvl7pPr>
            <a:lvl8pPr indent="-304800" lvl="7" marL="3657600" rtl="0">
              <a:spcBef>
                <a:spcPts val="1600"/>
              </a:spcBef>
              <a:spcAft>
                <a:spcPts val="0"/>
              </a:spcAft>
              <a:buSzPts val="1200"/>
              <a:buFont typeface="Roboto Condensed Light"/>
              <a:buAutoNum type="alphaLcPeriod"/>
              <a:defRPr sz="1200"/>
            </a:lvl8pPr>
            <a:lvl9pPr indent="-304800" lvl="8" marL="4114800" rtl="0">
              <a:spcBef>
                <a:spcPts val="1600"/>
              </a:spcBef>
              <a:spcAft>
                <a:spcPts val="1600"/>
              </a:spcAft>
              <a:buSzPts val="1200"/>
              <a:buFont typeface="Roboto Condensed Light"/>
              <a:buAutoNum type="romanLcPeriod"/>
              <a:defRPr sz="1200"/>
            </a:lvl9pPr>
          </a:lstStyle>
          <a:p/>
        </p:txBody>
      </p:sp>
      <p:sp>
        <p:nvSpPr>
          <p:cNvPr id="512" name="Google Shape;512;ge72e8d8719_0_1275"/>
          <p:cNvSpPr/>
          <p:nvPr/>
        </p:nvSpPr>
        <p:spPr>
          <a:xfrm flipH="1">
            <a:off x="-1793748" y="-1972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e72e8d8719_0_1275"/>
          <p:cNvSpPr/>
          <p:nvPr/>
        </p:nvSpPr>
        <p:spPr>
          <a:xfrm>
            <a:off x="8430777" y="14501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514" name="Shape 514"/>
        <p:cNvGrpSpPr/>
        <p:nvPr/>
      </p:nvGrpSpPr>
      <p:grpSpPr>
        <a:xfrm>
          <a:off x="0" y="0"/>
          <a:ext cx="0" cy="0"/>
          <a:chOff x="0" y="0"/>
          <a:chExt cx="0" cy="0"/>
        </a:xfrm>
      </p:grpSpPr>
      <p:sp>
        <p:nvSpPr>
          <p:cNvPr id="515" name="Google Shape;515;ge72e8d8719_0_1280"/>
          <p:cNvSpPr txBox="1"/>
          <p:nvPr>
            <p:ph idx="1" type="subTitle"/>
          </p:nvPr>
        </p:nvSpPr>
        <p:spPr>
          <a:xfrm>
            <a:off x="713225" y="2277575"/>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16" name="Google Shape;516;ge72e8d8719_0_1280"/>
          <p:cNvSpPr txBox="1"/>
          <p:nvPr>
            <p:ph idx="2" type="subTitle"/>
          </p:nvPr>
        </p:nvSpPr>
        <p:spPr>
          <a:xfrm>
            <a:off x="713225" y="264761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17" name="Google Shape;517;ge72e8d8719_0_1280"/>
          <p:cNvSpPr txBox="1"/>
          <p:nvPr>
            <p:ph idx="3" type="subTitle"/>
          </p:nvPr>
        </p:nvSpPr>
        <p:spPr>
          <a:xfrm>
            <a:off x="3719050" y="2277575"/>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18" name="Google Shape;518;ge72e8d8719_0_1280"/>
          <p:cNvSpPr txBox="1"/>
          <p:nvPr>
            <p:ph idx="4" type="subTitle"/>
          </p:nvPr>
        </p:nvSpPr>
        <p:spPr>
          <a:xfrm>
            <a:off x="3719050" y="264761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19" name="Google Shape;519;ge72e8d8719_0_1280"/>
          <p:cNvSpPr txBox="1"/>
          <p:nvPr>
            <p:ph idx="5" type="subTitle"/>
          </p:nvPr>
        </p:nvSpPr>
        <p:spPr>
          <a:xfrm>
            <a:off x="713225" y="3950750"/>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20" name="Google Shape;520;ge72e8d8719_0_1280"/>
          <p:cNvSpPr txBox="1"/>
          <p:nvPr>
            <p:ph idx="6" type="subTitle"/>
          </p:nvPr>
        </p:nvSpPr>
        <p:spPr>
          <a:xfrm>
            <a:off x="713225" y="4320803"/>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21" name="Google Shape;521;ge72e8d8719_0_1280"/>
          <p:cNvSpPr txBox="1"/>
          <p:nvPr>
            <p:ph idx="7" type="subTitle"/>
          </p:nvPr>
        </p:nvSpPr>
        <p:spPr>
          <a:xfrm>
            <a:off x="3719050" y="3950750"/>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22" name="Google Shape;522;ge72e8d8719_0_1280"/>
          <p:cNvSpPr txBox="1"/>
          <p:nvPr>
            <p:ph idx="8" type="subTitle"/>
          </p:nvPr>
        </p:nvSpPr>
        <p:spPr>
          <a:xfrm>
            <a:off x="3719050" y="432079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23" name="Google Shape;523;ge72e8d8719_0_1280"/>
          <p:cNvSpPr txBox="1"/>
          <p:nvPr>
            <p:ph hasCustomPrompt="1" type="title"/>
          </p:nvPr>
        </p:nvSpPr>
        <p:spPr>
          <a:xfrm>
            <a:off x="713225" y="1789775"/>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2"/>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524" name="Google Shape;524;ge72e8d8719_0_1280"/>
          <p:cNvSpPr txBox="1"/>
          <p:nvPr>
            <p:ph hasCustomPrompt="1" idx="9" type="title"/>
          </p:nvPr>
        </p:nvSpPr>
        <p:spPr>
          <a:xfrm>
            <a:off x="3719050" y="1789775"/>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5"/>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525" name="Google Shape;525;ge72e8d8719_0_1280"/>
          <p:cNvSpPr txBox="1"/>
          <p:nvPr>
            <p:ph hasCustomPrompt="1" idx="13" type="title"/>
          </p:nvPr>
        </p:nvSpPr>
        <p:spPr>
          <a:xfrm>
            <a:off x="713225" y="3462950"/>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4"/>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526" name="Google Shape;526;ge72e8d8719_0_1280"/>
          <p:cNvSpPr txBox="1"/>
          <p:nvPr>
            <p:ph hasCustomPrompt="1" idx="14" type="title"/>
          </p:nvPr>
        </p:nvSpPr>
        <p:spPr>
          <a:xfrm>
            <a:off x="3719050" y="3462950"/>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2"/>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527" name="Google Shape;527;ge72e8d8719_0_1280"/>
          <p:cNvSpPr/>
          <p:nvPr/>
        </p:nvSpPr>
        <p:spPr>
          <a:xfrm>
            <a:off x="66044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e72e8d8719_0_1280"/>
          <p:cNvSpPr/>
          <p:nvPr/>
        </p:nvSpPr>
        <p:spPr>
          <a:xfrm>
            <a:off x="74759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e72e8d8719_0_1280"/>
          <p:cNvSpPr/>
          <p:nvPr/>
        </p:nvSpPr>
        <p:spPr>
          <a:xfrm>
            <a:off x="83445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e72e8d8719_0_1280"/>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e72e8d8719_0_1280"/>
          <p:cNvSpPr txBox="1"/>
          <p:nvPr>
            <p:ph idx="15" type="title"/>
          </p:nvPr>
        </p:nvSpPr>
        <p:spPr>
          <a:xfrm>
            <a:off x="3094834" y="539500"/>
            <a:ext cx="39249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Roboto"/>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1">
  <p:cSld name="CUSTOM_12">
    <p:spTree>
      <p:nvGrpSpPr>
        <p:cNvPr id="57" name="Shape 57"/>
        <p:cNvGrpSpPr/>
        <p:nvPr/>
      </p:nvGrpSpPr>
      <p:grpSpPr>
        <a:xfrm>
          <a:off x="0" y="0"/>
          <a:ext cx="0" cy="0"/>
          <a:chOff x="0" y="0"/>
          <a:chExt cx="0" cy="0"/>
        </a:xfrm>
      </p:grpSpPr>
      <p:sp>
        <p:nvSpPr>
          <p:cNvPr id="58" name="Google Shape;58;p15"/>
          <p:cNvSpPr txBox="1"/>
          <p:nvPr>
            <p:ph type="title"/>
          </p:nvPr>
        </p:nvSpPr>
        <p:spPr>
          <a:xfrm>
            <a:off x="2128500" y="539500"/>
            <a:ext cx="48870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Font typeface="Arial"/>
              <a:buNone/>
              <a:defRPr b="0" sz="3500">
                <a:latin typeface="Arial"/>
                <a:ea typeface="Arial"/>
                <a:cs typeface="Arial"/>
                <a:sym typeface="Arial"/>
              </a:defRPr>
            </a:lvl1pPr>
            <a:lvl2pPr lvl="1" algn="ctr">
              <a:lnSpc>
                <a:spcPct val="100000"/>
              </a:lnSpc>
              <a:spcBef>
                <a:spcPts val="0"/>
              </a:spcBef>
              <a:spcAft>
                <a:spcPts val="0"/>
              </a:spcAft>
              <a:buSzPts val="3500"/>
              <a:buFont typeface="Arial"/>
              <a:buNone/>
              <a:defRPr b="0" sz="3500">
                <a:latin typeface="Arial"/>
                <a:ea typeface="Arial"/>
                <a:cs typeface="Arial"/>
                <a:sym typeface="Arial"/>
              </a:defRPr>
            </a:lvl2pPr>
            <a:lvl3pPr lvl="2" algn="ctr">
              <a:lnSpc>
                <a:spcPct val="100000"/>
              </a:lnSpc>
              <a:spcBef>
                <a:spcPts val="0"/>
              </a:spcBef>
              <a:spcAft>
                <a:spcPts val="0"/>
              </a:spcAft>
              <a:buSzPts val="3500"/>
              <a:buFont typeface="Arial"/>
              <a:buNone/>
              <a:defRPr b="0" sz="3500">
                <a:latin typeface="Arial"/>
                <a:ea typeface="Arial"/>
                <a:cs typeface="Arial"/>
                <a:sym typeface="Arial"/>
              </a:defRPr>
            </a:lvl3pPr>
            <a:lvl4pPr lvl="3" algn="ctr">
              <a:lnSpc>
                <a:spcPct val="100000"/>
              </a:lnSpc>
              <a:spcBef>
                <a:spcPts val="0"/>
              </a:spcBef>
              <a:spcAft>
                <a:spcPts val="0"/>
              </a:spcAft>
              <a:buSzPts val="3500"/>
              <a:buFont typeface="Arial"/>
              <a:buNone/>
              <a:defRPr b="0" sz="3500">
                <a:latin typeface="Arial"/>
                <a:ea typeface="Arial"/>
                <a:cs typeface="Arial"/>
                <a:sym typeface="Arial"/>
              </a:defRPr>
            </a:lvl4pPr>
            <a:lvl5pPr lvl="4" algn="ctr">
              <a:lnSpc>
                <a:spcPct val="100000"/>
              </a:lnSpc>
              <a:spcBef>
                <a:spcPts val="0"/>
              </a:spcBef>
              <a:spcAft>
                <a:spcPts val="0"/>
              </a:spcAft>
              <a:buSzPts val="3500"/>
              <a:buFont typeface="Arial"/>
              <a:buNone/>
              <a:defRPr b="0" sz="3500">
                <a:latin typeface="Arial"/>
                <a:ea typeface="Arial"/>
                <a:cs typeface="Arial"/>
                <a:sym typeface="Arial"/>
              </a:defRPr>
            </a:lvl5pPr>
            <a:lvl6pPr lvl="5" algn="ctr">
              <a:lnSpc>
                <a:spcPct val="100000"/>
              </a:lnSpc>
              <a:spcBef>
                <a:spcPts val="0"/>
              </a:spcBef>
              <a:spcAft>
                <a:spcPts val="0"/>
              </a:spcAft>
              <a:buSzPts val="3500"/>
              <a:buFont typeface="Arial"/>
              <a:buNone/>
              <a:defRPr b="0" sz="3500">
                <a:latin typeface="Arial"/>
                <a:ea typeface="Arial"/>
                <a:cs typeface="Arial"/>
                <a:sym typeface="Arial"/>
              </a:defRPr>
            </a:lvl6pPr>
            <a:lvl7pPr lvl="6" algn="ctr">
              <a:lnSpc>
                <a:spcPct val="100000"/>
              </a:lnSpc>
              <a:spcBef>
                <a:spcPts val="0"/>
              </a:spcBef>
              <a:spcAft>
                <a:spcPts val="0"/>
              </a:spcAft>
              <a:buSzPts val="3500"/>
              <a:buFont typeface="Arial"/>
              <a:buNone/>
              <a:defRPr b="0" sz="3500">
                <a:latin typeface="Arial"/>
                <a:ea typeface="Arial"/>
                <a:cs typeface="Arial"/>
                <a:sym typeface="Arial"/>
              </a:defRPr>
            </a:lvl7pPr>
            <a:lvl8pPr lvl="7" algn="ctr">
              <a:lnSpc>
                <a:spcPct val="100000"/>
              </a:lnSpc>
              <a:spcBef>
                <a:spcPts val="0"/>
              </a:spcBef>
              <a:spcAft>
                <a:spcPts val="0"/>
              </a:spcAft>
              <a:buSzPts val="3500"/>
              <a:buFont typeface="Arial"/>
              <a:buNone/>
              <a:defRPr b="0" sz="3500">
                <a:latin typeface="Arial"/>
                <a:ea typeface="Arial"/>
                <a:cs typeface="Arial"/>
                <a:sym typeface="Arial"/>
              </a:defRPr>
            </a:lvl8pPr>
            <a:lvl9pPr lvl="8" algn="ctr">
              <a:lnSpc>
                <a:spcPct val="100000"/>
              </a:lnSpc>
              <a:spcBef>
                <a:spcPts val="0"/>
              </a:spcBef>
              <a:spcAft>
                <a:spcPts val="0"/>
              </a:spcAft>
              <a:buSzPts val="3500"/>
              <a:buFont typeface="Arial"/>
              <a:buNone/>
              <a:defRPr b="0" sz="3500">
                <a:latin typeface="Arial"/>
                <a:ea typeface="Arial"/>
                <a:cs typeface="Arial"/>
                <a:sym typeface="Arial"/>
              </a:defRPr>
            </a:lvl9pPr>
          </a:lstStyle>
          <a:p/>
        </p:txBody>
      </p:sp>
      <p:sp>
        <p:nvSpPr>
          <p:cNvPr id="59" name="Google Shape;59;p15"/>
          <p:cNvSpPr/>
          <p:nvPr/>
        </p:nvSpPr>
        <p:spPr>
          <a:xfrm flipH="1" rot="5400000">
            <a:off x="1243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rot="5400000">
            <a:off x="47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9">
    <p:spTree>
      <p:nvGrpSpPr>
        <p:cNvPr id="532" name="Shape 532"/>
        <p:cNvGrpSpPr/>
        <p:nvPr/>
      </p:nvGrpSpPr>
      <p:grpSpPr>
        <a:xfrm>
          <a:off x="0" y="0"/>
          <a:ext cx="0" cy="0"/>
          <a:chOff x="0" y="0"/>
          <a:chExt cx="0" cy="0"/>
        </a:xfrm>
      </p:grpSpPr>
      <p:sp>
        <p:nvSpPr>
          <p:cNvPr id="533" name="Google Shape;533;ge72e8d8719_0_1298"/>
          <p:cNvSpPr txBox="1"/>
          <p:nvPr>
            <p:ph type="title"/>
          </p:nvPr>
        </p:nvSpPr>
        <p:spPr>
          <a:xfrm>
            <a:off x="2745150" y="3382800"/>
            <a:ext cx="3653700" cy="27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Roboto"/>
              <a:buNone/>
              <a:defRPr b="0" sz="1600">
                <a:solidFill>
                  <a:schemeClr val="accent5"/>
                </a:solidFill>
              </a:defRPr>
            </a:lvl1pPr>
            <a:lvl2pPr lvl="1" rtl="0" algn="ctr">
              <a:spcBef>
                <a:spcPts val="0"/>
              </a:spcBef>
              <a:spcAft>
                <a:spcPts val="0"/>
              </a:spcAft>
              <a:buSzPts val="1600"/>
              <a:buFont typeface="Roboto"/>
              <a:buNone/>
              <a:defRPr sz="1600">
                <a:latin typeface="Roboto"/>
                <a:ea typeface="Roboto"/>
                <a:cs typeface="Roboto"/>
                <a:sym typeface="Roboto"/>
              </a:defRPr>
            </a:lvl2pPr>
            <a:lvl3pPr lvl="2" rtl="0" algn="ctr">
              <a:spcBef>
                <a:spcPts val="0"/>
              </a:spcBef>
              <a:spcAft>
                <a:spcPts val="0"/>
              </a:spcAft>
              <a:buSzPts val="1600"/>
              <a:buFont typeface="Roboto"/>
              <a:buNone/>
              <a:defRPr sz="1600">
                <a:latin typeface="Roboto"/>
                <a:ea typeface="Roboto"/>
                <a:cs typeface="Roboto"/>
                <a:sym typeface="Roboto"/>
              </a:defRPr>
            </a:lvl3pPr>
            <a:lvl4pPr lvl="3" rtl="0" algn="ctr">
              <a:spcBef>
                <a:spcPts val="0"/>
              </a:spcBef>
              <a:spcAft>
                <a:spcPts val="0"/>
              </a:spcAft>
              <a:buSzPts val="1600"/>
              <a:buFont typeface="Roboto"/>
              <a:buNone/>
              <a:defRPr sz="1600">
                <a:latin typeface="Roboto"/>
                <a:ea typeface="Roboto"/>
                <a:cs typeface="Roboto"/>
                <a:sym typeface="Roboto"/>
              </a:defRPr>
            </a:lvl4pPr>
            <a:lvl5pPr lvl="4" rtl="0" algn="ctr">
              <a:spcBef>
                <a:spcPts val="0"/>
              </a:spcBef>
              <a:spcAft>
                <a:spcPts val="0"/>
              </a:spcAft>
              <a:buSzPts val="1600"/>
              <a:buFont typeface="Roboto"/>
              <a:buNone/>
              <a:defRPr sz="1600">
                <a:latin typeface="Roboto"/>
                <a:ea typeface="Roboto"/>
                <a:cs typeface="Roboto"/>
                <a:sym typeface="Roboto"/>
              </a:defRPr>
            </a:lvl5pPr>
            <a:lvl6pPr lvl="5" rtl="0" algn="ctr">
              <a:spcBef>
                <a:spcPts val="0"/>
              </a:spcBef>
              <a:spcAft>
                <a:spcPts val="0"/>
              </a:spcAft>
              <a:buSzPts val="1600"/>
              <a:buFont typeface="Roboto"/>
              <a:buNone/>
              <a:defRPr sz="1600">
                <a:latin typeface="Roboto"/>
                <a:ea typeface="Roboto"/>
                <a:cs typeface="Roboto"/>
                <a:sym typeface="Roboto"/>
              </a:defRPr>
            </a:lvl6pPr>
            <a:lvl7pPr lvl="6" rtl="0" algn="ctr">
              <a:spcBef>
                <a:spcPts val="0"/>
              </a:spcBef>
              <a:spcAft>
                <a:spcPts val="0"/>
              </a:spcAft>
              <a:buSzPts val="1600"/>
              <a:buFont typeface="Roboto"/>
              <a:buNone/>
              <a:defRPr sz="1600">
                <a:latin typeface="Roboto"/>
                <a:ea typeface="Roboto"/>
                <a:cs typeface="Roboto"/>
                <a:sym typeface="Roboto"/>
              </a:defRPr>
            </a:lvl7pPr>
            <a:lvl8pPr lvl="7" rtl="0" algn="ctr">
              <a:spcBef>
                <a:spcPts val="0"/>
              </a:spcBef>
              <a:spcAft>
                <a:spcPts val="0"/>
              </a:spcAft>
              <a:buSzPts val="1600"/>
              <a:buFont typeface="Roboto"/>
              <a:buNone/>
              <a:defRPr sz="1600">
                <a:latin typeface="Roboto"/>
                <a:ea typeface="Roboto"/>
                <a:cs typeface="Roboto"/>
                <a:sym typeface="Roboto"/>
              </a:defRPr>
            </a:lvl8pPr>
            <a:lvl9pPr lvl="8" rtl="0" algn="ctr">
              <a:spcBef>
                <a:spcPts val="0"/>
              </a:spcBef>
              <a:spcAft>
                <a:spcPts val="0"/>
              </a:spcAft>
              <a:buSzPts val="1600"/>
              <a:buFont typeface="Roboto"/>
              <a:buNone/>
              <a:defRPr sz="1600">
                <a:latin typeface="Roboto"/>
                <a:ea typeface="Roboto"/>
                <a:cs typeface="Roboto"/>
                <a:sym typeface="Roboto"/>
              </a:defRPr>
            </a:lvl9pPr>
          </a:lstStyle>
          <a:p/>
        </p:txBody>
      </p:sp>
      <p:sp>
        <p:nvSpPr>
          <p:cNvPr id="534" name="Google Shape;534;ge72e8d8719_0_1298"/>
          <p:cNvSpPr txBox="1"/>
          <p:nvPr>
            <p:ph idx="1" type="subTitle"/>
          </p:nvPr>
        </p:nvSpPr>
        <p:spPr>
          <a:xfrm>
            <a:off x="1711650" y="1945499"/>
            <a:ext cx="5720700" cy="109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500">
                <a:latin typeface="Roboto Medium"/>
                <a:ea typeface="Roboto Medium"/>
                <a:cs typeface="Roboto Medium"/>
                <a:sym typeface="Roboto Medium"/>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35" name="Google Shape;535;ge72e8d8719_0_1298"/>
          <p:cNvSpPr/>
          <p:nvPr/>
        </p:nvSpPr>
        <p:spPr>
          <a:xfrm flipH="1" rot="5400000">
            <a:off x="2252021" y="-21853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e72e8d8719_0_1298"/>
          <p:cNvSpPr/>
          <p:nvPr/>
        </p:nvSpPr>
        <p:spPr>
          <a:xfrm flipH="1" rot="5400000">
            <a:off x="195546" y="-17345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e72e8d8719_0_1298"/>
          <p:cNvSpPr/>
          <p:nvPr/>
        </p:nvSpPr>
        <p:spPr>
          <a:xfrm flipH="1" rot="-5400000">
            <a:off x="6065671" y="25947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8" name="Shape 538"/>
        <p:cNvGrpSpPr/>
        <p:nvPr/>
      </p:nvGrpSpPr>
      <p:grpSpPr>
        <a:xfrm>
          <a:off x="0" y="0"/>
          <a:ext cx="0" cy="0"/>
          <a:chOff x="0" y="0"/>
          <a:chExt cx="0" cy="0"/>
        </a:xfrm>
      </p:grpSpPr>
      <p:sp>
        <p:nvSpPr>
          <p:cNvPr id="539" name="Google Shape;539;ge72e8d8719_0_1304"/>
          <p:cNvSpPr txBox="1"/>
          <p:nvPr>
            <p:ph type="title"/>
          </p:nvPr>
        </p:nvSpPr>
        <p:spPr>
          <a:xfrm>
            <a:off x="2641650" y="2965984"/>
            <a:ext cx="3860700" cy="62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5000">
                <a:latin typeface="Oswald SemiBold"/>
                <a:ea typeface="Oswald SemiBold"/>
                <a:cs typeface="Oswald SemiBold"/>
                <a:sym typeface="Oswald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0" name="Google Shape;540;ge72e8d8719_0_1304"/>
          <p:cNvSpPr txBox="1"/>
          <p:nvPr>
            <p:ph idx="1" type="subTitle"/>
          </p:nvPr>
        </p:nvSpPr>
        <p:spPr>
          <a:xfrm>
            <a:off x="2641650" y="3749959"/>
            <a:ext cx="3860700" cy="26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41" name="Google Shape;541;ge72e8d8719_0_1304"/>
          <p:cNvSpPr txBox="1"/>
          <p:nvPr>
            <p:ph hasCustomPrompt="1" idx="2" type="title"/>
          </p:nvPr>
        </p:nvSpPr>
        <p:spPr>
          <a:xfrm>
            <a:off x="4124100" y="1460463"/>
            <a:ext cx="895800" cy="62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Font typeface="Oswald SemiBold"/>
              <a:buNone/>
              <a:defRPr b="0" sz="6000"/>
            </a:lvl1pPr>
            <a:lvl2pPr lvl="1" rtl="0" algn="ctr">
              <a:spcBef>
                <a:spcPts val="0"/>
              </a:spcBef>
              <a:spcAft>
                <a:spcPts val="0"/>
              </a:spcAft>
              <a:buSzPts val="2500"/>
              <a:buFont typeface="Oswald SemiBold"/>
              <a:buNone/>
              <a:defRPr b="0" sz="2500">
                <a:latin typeface="Oswald SemiBold"/>
                <a:ea typeface="Oswald SemiBold"/>
                <a:cs typeface="Oswald SemiBold"/>
                <a:sym typeface="Oswald SemiBold"/>
              </a:defRPr>
            </a:lvl2pPr>
            <a:lvl3pPr lvl="2" rtl="0" algn="ctr">
              <a:spcBef>
                <a:spcPts val="0"/>
              </a:spcBef>
              <a:spcAft>
                <a:spcPts val="0"/>
              </a:spcAft>
              <a:buSzPts val="2500"/>
              <a:buFont typeface="Oswald SemiBold"/>
              <a:buNone/>
              <a:defRPr b="0" sz="2500">
                <a:latin typeface="Oswald SemiBold"/>
                <a:ea typeface="Oswald SemiBold"/>
                <a:cs typeface="Oswald SemiBold"/>
                <a:sym typeface="Oswald SemiBold"/>
              </a:defRPr>
            </a:lvl3pPr>
            <a:lvl4pPr lvl="3" rtl="0" algn="ctr">
              <a:spcBef>
                <a:spcPts val="0"/>
              </a:spcBef>
              <a:spcAft>
                <a:spcPts val="0"/>
              </a:spcAft>
              <a:buSzPts val="2500"/>
              <a:buFont typeface="Oswald SemiBold"/>
              <a:buNone/>
              <a:defRPr b="0" sz="2500">
                <a:latin typeface="Oswald SemiBold"/>
                <a:ea typeface="Oswald SemiBold"/>
                <a:cs typeface="Oswald SemiBold"/>
                <a:sym typeface="Oswald SemiBold"/>
              </a:defRPr>
            </a:lvl4pPr>
            <a:lvl5pPr lvl="4" rtl="0" algn="ctr">
              <a:spcBef>
                <a:spcPts val="0"/>
              </a:spcBef>
              <a:spcAft>
                <a:spcPts val="0"/>
              </a:spcAft>
              <a:buSzPts val="2500"/>
              <a:buFont typeface="Oswald SemiBold"/>
              <a:buNone/>
              <a:defRPr b="0" sz="2500">
                <a:latin typeface="Oswald SemiBold"/>
                <a:ea typeface="Oswald SemiBold"/>
                <a:cs typeface="Oswald SemiBold"/>
                <a:sym typeface="Oswald SemiBold"/>
              </a:defRPr>
            </a:lvl5pPr>
            <a:lvl6pPr lvl="5" rtl="0" algn="ctr">
              <a:spcBef>
                <a:spcPts val="0"/>
              </a:spcBef>
              <a:spcAft>
                <a:spcPts val="0"/>
              </a:spcAft>
              <a:buSzPts val="2500"/>
              <a:buFont typeface="Oswald SemiBold"/>
              <a:buNone/>
              <a:defRPr b="0" sz="2500">
                <a:latin typeface="Oswald SemiBold"/>
                <a:ea typeface="Oswald SemiBold"/>
                <a:cs typeface="Oswald SemiBold"/>
                <a:sym typeface="Oswald SemiBold"/>
              </a:defRPr>
            </a:lvl6pPr>
            <a:lvl7pPr lvl="6" rtl="0" algn="ctr">
              <a:spcBef>
                <a:spcPts val="0"/>
              </a:spcBef>
              <a:spcAft>
                <a:spcPts val="0"/>
              </a:spcAft>
              <a:buSzPts val="2500"/>
              <a:buFont typeface="Oswald SemiBold"/>
              <a:buNone/>
              <a:defRPr b="0" sz="2500">
                <a:latin typeface="Oswald SemiBold"/>
                <a:ea typeface="Oswald SemiBold"/>
                <a:cs typeface="Oswald SemiBold"/>
                <a:sym typeface="Oswald SemiBold"/>
              </a:defRPr>
            </a:lvl7pPr>
            <a:lvl8pPr lvl="7" rtl="0" algn="ctr">
              <a:spcBef>
                <a:spcPts val="0"/>
              </a:spcBef>
              <a:spcAft>
                <a:spcPts val="0"/>
              </a:spcAft>
              <a:buSzPts val="2500"/>
              <a:buFont typeface="Oswald SemiBold"/>
              <a:buNone/>
              <a:defRPr b="0" sz="2500">
                <a:latin typeface="Oswald SemiBold"/>
                <a:ea typeface="Oswald SemiBold"/>
                <a:cs typeface="Oswald SemiBold"/>
                <a:sym typeface="Oswald SemiBold"/>
              </a:defRPr>
            </a:lvl8pPr>
            <a:lvl9pPr lvl="8" rtl="0" algn="ctr">
              <a:spcBef>
                <a:spcPts val="0"/>
              </a:spcBef>
              <a:spcAft>
                <a:spcPts val="0"/>
              </a:spcAft>
              <a:buSzPts val="2500"/>
              <a:buFont typeface="Oswald SemiBold"/>
              <a:buNone/>
              <a:defRPr b="0" sz="2500">
                <a:latin typeface="Oswald SemiBold"/>
                <a:ea typeface="Oswald SemiBold"/>
                <a:cs typeface="Oswald SemiBold"/>
                <a:sym typeface="Oswald SemiBold"/>
              </a:defRPr>
            </a:lvl9pPr>
          </a:lstStyle>
          <a:p>
            <a:r>
              <a:t>xx%</a:t>
            </a:r>
          </a:p>
        </p:txBody>
      </p:sp>
      <p:sp>
        <p:nvSpPr>
          <p:cNvPr id="542" name="Google Shape;542;ge72e8d8719_0_1304"/>
          <p:cNvSpPr/>
          <p:nvPr/>
        </p:nvSpPr>
        <p:spPr>
          <a:xfrm flipH="1">
            <a:off x="-18170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e72e8d8719_0_1304"/>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e72e8d8719_0_1304"/>
          <p:cNvSpPr/>
          <p:nvPr/>
        </p:nvSpPr>
        <p:spPr>
          <a:xfrm flipH="1">
            <a:off x="-18169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e72e8d8719_0_1304"/>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6" name="Shape 546"/>
        <p:cNvGrpSpPr/>
        <p:nvPr/>
      </p:nvGrpSpPr>
      <p:grpSpPr>
        <a:xfrm>
          <a:off x="0" y="0"/>
          <a:ext cx="0" cy="0"/>
          <a:chOff x="0" y="0"/>
          <a:chExt cx="0" cy="0"/>
        </a:xfrm>
      </p:grpSpPr>
      <p:sp>
        <p:nvSpPr>
          <p:cNvPr id="547" name="Google Shape;547;ge72e8d8719_0_1312"/>
          <p:cNvSpPr txBox="1"/>
          <p:nvPr>
            <p:ph type="title"/>
          </p:nvPr>
        </p:nvSpPr>
        <p:spPr>
          <a:xfrm>
            <a:off x="4395600" y="1513825"/>
            <a:ext cx="35736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b="0" sz="4000">
                <a:solidFill>
                  <a:schemeClr val="accent4"/>
                </a:solidFill>
                <a:latin typeface="Oswald SemiBold"/>
                <a:ea typeface="Oswald SemiBold"/>
                <a:cs typeface="Oswald SemiBold"/>
                <a:sym typeface="Oswald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48" name="Google Shape;548;ge72e8d8719_0_1312"/>
          <p:cNvSpPr txBox="1"/>
          <p:nvPr>
            <p:ph idx="1" type="subTitle"/>
          </p:nvPr>
        </p:nvSpPr>
        <p:spPr>
          <a:xfrm>
            <a:off x="4395600" y="2293775"/>
            <a:ext cx="3573600" cy="133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2">
  <p:cSld name="CUSTOM_1">
    <p:spTree>
      <p:nvGrpSpPr>
        <p:cNvPr id="549" name="Shape 549"/>
        <p:cNvGrpSpPr/>
        <p:nvPr/>
      </p:nvGrpSpPr>
      <p:grpSpPr>
        <a:xfrm>
          <a:off x="0" y="0"/>
          <a:ext cx="0" cy="0"/>
          <a:chOff x="0" y="0"/>
          <a:chExt cx="0" cy="0"/>
        </a:xfrm>
      </p:grpSpPr>
      <p:sp>
        <p:nvSpPr>
          <p:cNvPr id="550" name="Google Shape;550;ge72e8d8719_0_1315"/>
          <p:cNvSpPr txBox="1"/>
          <p:nvPr>
            <p:ph type="title"/>
          </p:nvPr>
        </p:nvSpPr>
        <p:spPr>
          <a:xfrm>
            <a:off x="2846700" y="539500"/>
            <a:ext cx="34506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51" name="Google Shape;551;ge72e8d8719_0_1315"/>
          <p:cNvSpPr txBox="1"/>
          <p:nvPr>
            <p:ph idx="1" type="subTitle"/>
          </p:nvPr>
        </p:nvSpPr>
        <p:spPr>
          <a:xfrm>
            <a:off x="865689" y="1675300"/>
            <a:ext cx="2469600" cy="23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2" name="Google Shape;552;ge72e8d8719_0_1315"/>
          <p:cNvSpPr txBox="1"/>
          <p:nvPr>
            <p:ph idx="2" type="subTitle"/>
          </p:nvPr>
        </p:nvSpPr>
        <p:spPr>
          <a:xfrm>
            <a:off x="865689" y="1983543"/>
            <a:ext cx="24696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3" name="Google Shape;553;ge72e8d8719_0_1315"/>
          <p:cNvSpPr txBox="1"/>
          <p:nvPr>
            <p:ph idx="3" type="subTitle"/>
          </p:nvPr>
        </p:nvSpPr>
        <p:spPr>
          <a:xfrm>
            <a:off x="865689" y="3115550"/>
            <a:ext cx="2469600" cy="23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4" name="Google Shape;554;ge72e8d8719_0_1315"/>
          <p:cNvSpPr txBox="1"/>
          <p:nvPr>
            <p:ph idx="4" type="subTitle"/>
          </p:nvPr>
        </p:nvSpPr>
        <p:spPr>
          <a:xfrm>
            <a:off x="865689" y="3423804"/>
            <a:ext cx="24696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5" name="Google Shape;555;ge72e8d8719_0_1315"/>
          <p:cNvSpPr txBox="1"/>
          <p:nvPr>
            <p:ph idx="5" type="subTitle"/>
          </p:nvPr>
        </p:nvSpPr>
        <p:spPr>
          <a:xfrm>
            <a:off x="5808711" y="1675300"/>
            <a:ext cx="2469600" cy="23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6" name="Google Shape;556;ge72e8d8719_0_1315"/>
          <p:cNvSpPr txBox="1"/>
          <p:nvPr>
            <p:ph idx="6" type="subTitle"/>
          </p:nvPr>
        </p:nvSpPr>
        <p:spPr>
          <a:xfrm>
            <a:off x="5808711" y="1983543"/>
            <a:ext cx="24696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7" name="Google Shape;557;ge72e8d8719_0_1315"/>
          <p:cNvSpPr txBox="1"/>
          <p:nvPr>
            <p:ph idx="7" type="subTitle"/>
          </p:nvPr>
        </p:nvSpPr>
        <p:spPr>
          <a:xfrm>
            <a:off x="5808711" y="3115550"/>
            <a:ext cx="2469600" cy="23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8" name="Google Shape;558;ge72e8d8719_0_1315"/>
          <p:cNvSpPr txBox="1"/>
          <p:nvPr>
            <p:ph idx="8" type="subTitle"/>
          </p:nvPr>
        </p:nvSpPr>
        <p:spPr>
          <a:xfrm>
            <a:off x="5808711" y="3423804"/>
            <a:ext cx="24696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59" name="Google Shape;559;ge72e8d8719_0_1315"/>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e72e8d8719_0_1315"/>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e72e8d8719_0_1315"/>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e72e8d8719_0_1315"/>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e72e8d8719_0_1315"/>
          <p:cNvSpPr txBox="1"/>
          <p:nvPr>
            <p:ph hasCustomPrompt="1" idx="9" type="title"/>
          </p:nvPr>
        </p:nvSpPr>
        <p:spPr>
          <a:xfrm>
            <a:off x="3787766" y="186362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4" name="Google Shape;564;ge72e8d8719_0_1315"/>
          <p:cNvSpPr txBox="1"/>
          <p:nvPr>
            <p:ph hasCustomPrompt="1" idx="13" type="title"/>
          </p:nvPr>
        </p:nvSpPr>
        <p:spPr>
          <a:xfrm>
            <a:off x="3787766" y="330387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5" name="Google Shape;565;ge72e8d8719_0_1315"/>
          <p:cNvSpPr txBox="1"/>
          <p:nvPr>
            <p:ph hasCustomPrompt="1" idx="14" type="title"/>
          </p:nvPr>
        </p:nvSpPr>
        <p:spPr>
          <a:xfrm>
            <a:off x="4922312" y="330387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6" name="Google Shape;566;ge72e8d8719_0_1315"/>
          <p:cNvSpPr txBox="1"/>
          <p:nvPr>
            <p:ph hasCustomPrompt="1" idx="15" type="title"/>
          </p:nvPr>
        </p:nvSpPr>
        <p:spPr>
          <a:xfrm>
            <a:off x="4922312" y="186362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2">
  <p:cSld name="CUSTOM_2">
    <p:spTree>
      <p:nvGrpSpPr>
        <p:cNvPr id="567" name="Shape 567"/>
        <p:cNvGrpSpPr/>
        <p:nvPr/>
      </p:nvGrpSpPr>
      <p:grpSpPr>
        <a:xfrm>
          <a:off x="0" y="0"/>
          <a:ext cx="0" cy="0"/>
          <a:chOff x="0" y="0"/>
          <a:chExt cx="0" cy="0"/>
        </a:xfrm>
      </p:grpSpPr>
      <p:sp>
        <p:nvSpPr>
          <p:cNvPr id="568" name="Google Shape;568;ge72e8d8719_0_1333"/>
          <p:cNvSpPr txBox="1"/>
          <p:nvPr>
            <p:ph type="title"/>
          </p:nvPr>
        </p:nvSpPr>
        <p:spPr>
          <a:xfrm>
            <a:off x="2980925" y="539500"/>
            <a:ext cx="30549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569" name="Google Shape;569;ge72e8d8719_0_1333"/>
          <p:cNvSpPr txBox="1"/>
          <p:nvPr>
            <p:ph idx="1" type="subTitle"/>
          </p:nvPr>
        </p:nvSpPr>
        <p:spPr>
          <a:xfrm>
            <a:off x="2980925" y="1857414"/>
            <a:ext cx="36420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800"/>
              <a:buNone/>
              <a:defRPr sz="1800">
                <a:solidFill>
                  <a:schemeClr val="accent2"/>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570" name="Google Shape;570;ge72e8d8719_0_1333"/>
          <p:cNvSpPr txBox="1"/>
          <p:nvPr>
            <p:ph idx="2" type="subTitle"/>
          </p:nvPr>
        </p:nvSpPr>
        <p:spPr>
          <a:xfrm>
            <a:off x="2980925" y="2557364"/>
            <a:ext cx="3642000" cy="191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571" name="Google Shape;571;ge72e8d8719_0_1333"/>
          <p:cNvSpPr/>
          <p:nvPr/>
        </p:nvSpPr>
        <p:spPr>
          <a:xfrm>
            <a:off x="7772608"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e72e8d8719_0_1333"/>
          <p:cNvSpPr/>
          <p:nvPr/>
        </p:nvSpPr>
        <p:spPr>
          <a:xfrm flipH="1" rot="5400000">
            <a:off x="39374"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573" name="Shape 573"/>
        <p:cNvGrpSpPr/>
        <p:nvPr/>
      </p:nvGrpSpPr>
      <p:grpSpPr>
        <a:xfrm>
          <a:off x="0" y="0"/>
          <a:ext cx="0" cy="0"/>
          <a:chOff x="0" y="0"/>
          <a:chExt cx="0" cy="0"/>
        </a:xfrm>
      </p:grpSpPr>
      <p:sp>
        <p:nvSpPr>
          <p:cNvPr id="574" name="Google Shape;574;ge72e8d8719_0_1339"/>
          <p:cNvSpPr txBox="1"/>
          <p:nvPr>
            <p:ph type="title"/>
          </p:nvPr>
        </p:nvSpPr>
        <p:spPr>
          <a:xfrm>
            <a:off x="2170200" y="539500"/>
            <a:ext cx="48036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575" name="Google Shape;575;ge72e8d8719_0_1339"/>
          <p:cNvSpPr txBox="1"/>
          <p:nvPr>
            <p:ph idx="1" type="subTitle"/>
          </p:nvPr>
        </p:nvSpPr>
        <p:spPr>
          <a:xfrm>
            <a:off x="2793900" y="1857414"/>
            <a:ext cx="20883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800"/>
              <a:buNone/>
              <a:defRPr sz="1800">
                <a:solidFill>
                  <a:schemeClr val="accent5"/>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576" name="Google Shape;576;ge72e8d8719_0_1339"/>
          <p:cNvSpPr txBox="1"/>
          <p:nvPr>
            <p:ph idx="2" type="subTitle"/>
          </p:nvPr>
        </p:nvSpPr>
        <p:spPr>
          <a:xfrm flipH="1">
            <a:off x="5286913" y="2557364"/>
            <a:ext cx="2088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577" name="Google Shape;577;ge72e8d8719_0_1339"/>
          <p:cNvSpPr txBox="1"/>
          <p:nvPr>
            <p:ph idx="3" type="subTitle"/>
          </p:nvPr>
        </p:nvSpPr>
        <p:spPr>
          <a:xfrm flipH="1">
            <a:off x="2793900" y="2557364"/>
            <a:ext cx="2088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578" name="Google Shape;578;ge72e8d8719_0_1339"/>
          <p:cNvSpPr/>
          <p:nvPr/>
        </p:nvSpPr>
        <p:spPr>
          <a:xfrm flipH="1" rot="5400000">
            <a:off x="308683" y="-214935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e72e8d8719_0_1339"/>
          <p:cNvSpPr/>
          <p:nvPr/>
        </p:nvSpPr>
        <p:spPr>
          <a:xfrm>
            <a:off x="7906633" y="644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e72e8d8719_0_1339"/>
          <p:cNvSpPr/>
          <p:nvPr/>
        </p:nvSpPr>
        <p:spPr>
          <a:xfrm>
            <a:off x="8287633" y="1442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3">
  <p:cSld name="CUSTOM_11">
    <p:spTree>
      <p:nvGrpSpPr>
        <p:cNvPr id="581" name="Shape 581"/>
        <p:cNvGrpSpPr/>
        <p:nvPr/>
      </p:nvGrpSpPr>
      <p:grpSpPr>
        <a:xfrm>
          <a:off x="0" y="0"/>
          <a:ext cx="0" cy="0"/>
          <a:chOff x="0" y="0"/>
          <a:chExt cx="0" cy="0"/>
        </a:xfrm>
      </p:grpSpPr>
      <p:sp>
        <p:nvSpPr>
          <p:cNvPr id="582" name="Google Shape;582;ge72e8d8719_0_1347"/>
          <p:cNvSpPr txBox="1"/>
          <p:nvPr>
            <p:ph type="title"/>
          </p:nvPr>
        </p:nvSpPr>
        <p:spPr>
          <a:xfrm>
            <a:off x="2671800" y="539500"/>
            <a:ext cx="38004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583" name="Google Shape;583;ge72e8d8719_0_1347"/>
          <p:cNvSpPr txBox="1"/>
          <p:nvPr>
            <p:ph idx="1" type="subTitle"/>
          </p:nvPr>
        </p:nvSpPr>
        <p:spPr>
          <a:xfrm>
            <a:off x="1101919"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584" name="Google Shape;584;ge72e8d8719_0_1347"/>
          <p:cNvSpPr txBox="1"/>
          <p:nvPr>
            <p:ph idx="2" type="subTitle"/>
          </p:nvPr>
        </p:nvSpPr>
        <p:spPr>
          <a:xfrm>
            <a:off x="1101919"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85" name="Google Shape;585;ge72e8d8719_0_1347"/>
          <p:cNvSpPr txBox="1"/>
          <p:nvPr>
            <p:ph idx="3" type="subTitle"/>
          </p:nvPr>
        </p:nvSpPr>
        <p:spPr>
          <a:xfrm>
            <a:off x="2956919"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586" name="Google Shape;586;ge72e8d8719_0_1347"/>
          <p:cNvSpPr txBox="1"/>
          <p:nvPr>
            <p:ph idx="4" type="subTitle"/>
          </p:nvPr>
        </p:nvSpPr>
        <p:spPr>
          <a:xfrm>
            <a:off x="2956919"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87" name="Google Shape;587;ge72e8d8719_0_1347"/>
          <p:cNvSpPr txBox="1"/>
          <p:nvPr>
            <p:ph idx="5" type="subTitle"/>
          </p:nvPr>
        </p:nvSpPr>
        <p:spPr>
          <a:xfrm>
            <a:off x="4811906"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588" name="Google Shape;588;ge72e8d8719_0_1347"/>
          <p:cNvSpPr txBox="1"/>
          <p:nvPr>
            <p:ph idx="6" type="subTitle"/>
          </p:nvPr>
        </p:nvSpPr>
        <p:spPr>
          <a:xfrm>
            <a:off x="4811906"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89" name="Google Shape;589;ge72e8d8719_0_1347"/>
          <p:cNvSpPr txBox="1"/>
          <p:nvPr>
            <p:ph idx="7" type="subTitle"/>
          </p:nvPr>
        </p:nvSpPr>
        <p:spPr>
          <a:xfrm>
            <a:off x="6666894"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590" name="Google Shape;590;ge72e8d8719_0_1347"/>
          <p:cNvSpPr txBox="1"/>
          <p:nvPr>
            <p:ph idx="8" type="subTitle"/>
          </p:nvPr>
        </p:nvSpPr>
        <p:spPr>
          <a:xfrm>
            <a:off x="6666894"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91" name="Google Shape;591;ge72e8d8719_0_1347"/>
          <p:cNvSpPr/>
          <p:nvPr/>
        </p:nvSpPr>
        <p:spPr>
          <a:xfrm rot="-5400000">
            <a:off x="6520596" y="-21816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e72e8d8719_0_1347"/>
          <p:cNvSpPr/>
          <p:nvPr/>
        </p:nvSpPr>
        <p:spPr>
          <a:xfrm rot="5400000">
            <a:off x="629321" y="28134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e72e8d8719_0_1347"/>
          <p:cNvSpPr/>
          <p:nvPr/>
        </p:nvSpPr>
        <p:spPr>
          <a:xfrm rot="-5400000">
            <a:off x="5302321" y="-25360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4">
  <p:cSld name="CUSTOM_3">
    <p:spTree>
      <p:nvGrpSpPr>
        <p:cNvPr id="594" name="Shape 594"/>
        <p:cNvGrpSpPr/>
        <p:nvPr/>
      </p:nvGrpSpPr>
      <p:grpSpPr>
        <a:xfrm>
          <a:off x="0" y="0"/>
          <a:ext cx="0" cy="0"/>
          <a:chOff x="0" y="0"/>
          <a:chExt cx="0" cy="0"/>
        </a:xfrm>
      </p:grpSpPr>
      <p:sp>
        <p:nvSpPr>
          <p:cNvPr id="595" name="Google Shape;595;ge72e8d8719_0_1360"/>
          <p:cNvSpPr txBox="1"/>
          <p:nvPr>
            <p:ph type="title"/>
          </p:nvPr>
        </p:nvSpPr>
        <p:spPr>
          <a:xfrm>
            <a:off x="3383250" y="539500"/>
            <a:ext cx="23775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96" name="Google Shape;596;ge72e8d8719_0_1360"/>
          <p:cNvSpPr txBox="1"/>
          <p:nvPr>
            <p:ph idx="1" type="subTitle"/>
          </p:nvPr>
        </p:nvSpPr>
        <p:spPr>
          <a:xfrm>
            <a:off x="659800" y="1316320"/>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97" name="Google Shape;597;ge72e8d8719_0_1360"/>
          <p:cNvSpPr txBox="1"/>
          <p:nvPr>
            <p:ph idx="2" type="subTitle"/>
          </p:nvPr>
        </p:nvSpPr>
        <p:spPr>
          <a:xfrm>
            <a:off x="4586463" y="1316320"/>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98" name="Google Shape;598;ge72e8d8719_0_1360"/>
          <p:cNvSpPr txBox="1"/>
          <p:nvPr>
            <p:ph idx="3" type="subTitle"/>
          </p:nvPr>
        </p:nvSpPr>
        <p:spPr>
          <a:xfrm>
            <a:off x="2623138" y="3879199"/>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99" name="Google Shape;599;ge72e8d8719_0_1360"/>
          <p:cNvSpPr txBox="1"/>
          <p:nvPr>
            <p:ph idx="4" type="subTitle"/>
          </p:nvPr>
        </p:nvSpPr>
        <p:spPr>
          <a:xfrm>
            <a:off x="6549788" y="3879199"/>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00" name="Google Shape;600;ge72e8d8719_0_1360"/>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e72e8d8719_0_1360"/>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e72e8d8719_0_1360"/>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e72e8d8719_0_1360"/>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e72e8d8719_0_1360"/>
          <p:cNvSpPr txBox="1"/>
          <p:nvPr>
            <p:ph hasCustomPrompt="1" idx="5" type="title"/>
          </p:nvPr>
        </p:nvSpPr>
        <p:spPr>
          <a:xfrm>
            <a:off x="3354083"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5" name="Google Shape;605;ge72e8d8719_0_1360"/>
          <p:cNvSpPr txBox="1"/>
          <p:nvPr>
            <p:ph hasCustomPrompt="1" idx="6" type="title"/>
          </p:nvPr>
        </p:nvSpPr>
        <p:spPr>
          <a:xfrm>
            <a:off x="5317417"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6" name="Google Shape;606;ge72e8d8719_0_1360"/>
          <p:cNvSpPr txBox="1"/>
          <p:nvPr>
            <p:ph hasCustomPrompt="1" idx="7" type="title"/>
          </p:nvPr>
        </p:nvSpPr>
        <p:spPr>
          <a:xfrm>
            <a:off x="7280750"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7" name="Google Shape;607;ge72e8d8719_0_1360"/>
          <p:cNvSpPr txBox="1"/>
          <p:nvPr>
            <p:ph hasCustomPrompt="1" idx="8" type="title"/>
          </p:nvPr>
        </p:nvSpPr>
        <p:spPr>
          <a:xfrm>
            <a:off x="1390750"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8" name="Shape 608"/>
        <p:cNvGrpSpPr/>
        <p:nvPr/>
      </p:nvGrpSpPr>
      <p:grpSpPr>
        <a:xfrm>
          <a:off x="0" y="0"/>
          <a:ext cx="0" cy="0"/>
          <a:chOff x="0" y="0"/>
          <a:chExt cx="0" cy="0"/>
        </a:xfrm>
      </p:grpSpPr>
      <p:sp>
        <p:nvSpPr>
          <p:cNvPr id="609" name="Google Shape;609;ge72e8d8719_0_1374"/>
          <p:cNvSpPr/>
          <p:nvPr/>
        </p:nvSpPr>
        <p:spPr>
          <a:xfrm flipH="1" rot="-5400000">
            <a:off x="4404615"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e72e8d8719_0_1374"/>
          <p:cNvSpPr/>
          <p:nvPr/>
        </p:nvSpPr>
        <p:spPr>
          <a:xfrm rot="5400000">
            <a:off x="1417690"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e72e8d8719_0_1374"/>
          <p:cNvSpPr txBox="1"/>
          <p:nvPr>
            <p:ph type="title"/>
          </p:nvPr>
        </p:nvSpPr>
        <p:spPr>
          <a:xfrm>
            <a:off x="2414850" y="539500"/>
            <a:ext cx="43143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612" name="Google Shape;612;ge72e8d8719_0_1374"/>
          <p:cNvSpPr txBox="1"/>
          <p:nvPr>
            <p:ph idx="1" type="subTitle"/>
          </p:nvPr>
        </p:nvSpPr>
        <p:spPr>
          <a:xfrm>
            <a:off x="2621038" y="2683198"/>
            <a:ext cx="1524600" cy="21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b="1">
                <a:solidFill>
                  <a:schemeClr val="accent1"/>
                </a:solidFill>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613" name="Google Shape;613;ge72e8d8719_0_1374"/>
          <p:cNvSpPr/>
          <p:nvPr/>
        </p:nvSpPr>
        <p:spPr>
          <a:xfrm flipH="1">
            <a:off x="-1116642" y="9088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e72e8d8719_0_1374"/>
          <p:cNvSpPr/>
          <p:nvPr/>
        </p:nvSpPr>
        <p:spPr>
          <a:xfrm rot="-5400000">
            <a:off x="6237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e72e8d8719_0_1374"/>
          <p:cNvSpPr txBox="1"/>
          <p:nvPr>
            <p:ph idx="2" type="subTitle"/>
          </p:nvPr>
        </p:nvSpPr>
        <p:spPr>
          <a:xfrm>
            <a:off x="2621038" y="2983375"/>
            <a:ext cx="1524600" cy="69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1"/>
                </a:solidFill>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616" name="Google Shape;616;ge72e8d8719_0_1374"/>
          <p:cNvSpPr txBox="1"/>
          <p:nvPr>
            <p:ph idx="3" type="subTitle"/>
          </p:nvPr>
        </p:nvSpPr>
        <p:spPr>
          <a:xfrm>
            <a:off x="4998363" y="2683198"/>
            <a:ext cx="1524600" cy="21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17" name="Google Shape;617;ge72e8d8719_0_1374"/>
          <p:cNvSpPr txBox="1"/>
          <p:nvPr>
            <p:ph idx="4" type="subTitle"/>
          </p:nvPr>
        </p:nvSpPr>
        <p:spPr>
          <a:xfrm>
            <a:off x="4998363" y="2983375"/>
            <a:ext cx="1524600" cy="69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8">
    <p:spTree>
      <p:nvGrpSpPr>
        <p:cNvPr id="618" name="Shape 618"/>
        <p:cNvGrpSpPr/>
        <p:nvPr/>
      </p:nvGrpSpPr>
      <p:grpSpPr>
        <a:xfrm>
          <a:off x="0" y="0"/>
          <a:ext cx="0" cy="0"/>
          <a:chOff x="0" y="0"/>
          <a:chExt cx="0" cy="0"/>
        </a:xfrm>
      </p:grpSpPr>
      <p:sp>
        <p:nvSpPr>
          <p:cNvPr id="619" name="Google Shape;619;ge72e8d8719_0_1384"/>
          <p:cNvSpPr txBox="1"/>
          <p:nvPr>
            <p:ph type="title"/>
          </p:nvPr>
        </p:nvSpPr>
        <p:spPr>
          <a:xfrm>
            <a:off x="2988750" y="539500"/>
            <a:ext cx="31665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2800"/>
              <a:buFont typeface="Oswald SemiBold"/>
              <a:buNone/>
              <a:defRPr b="0">
                <a:latin typeface="Oswald SemiBold"/>
                <a:ea typeface="Oswald SemiBold"/>
                <a:cs typeface="Oswald SemiBold"/>
                <a:sym typeface="Oswald SemiBold"/>
              </a:defRPr>
            </a:lvl2pPr>
            <a:lvl3pPr lvl="2" rtl="0">
              <a:spcBef>
                <a:spcPts val="0"/>
              </a:spcBef>
              <a:spcAft>
                <a:spcPts val="0"/>
              </a:spcAft>
              <a:buSzPts val="2800"/>
              <a:buFont typeface="Oswald SemiBold"/>
              <a:buNone/>
              <a:defRPr b="0">
                <a:latin typeface="Oswald SemiBold"/>
                <a:ea typeface="Oswald SemiBold"/>
                <a:cs typeface="Oswald SemiBold"/>
                <a:sym typeface="Oswald SemiBold"/>
              </a:defRPr>
            </a:lvl3pPr>
            <a:lvl4pPr lvl="3" rtl="0">
              <a:spcBef>
                <a:spcPts val="0"/>
              </a:spcBef>
              <a:spcAft>
                <a:spcPts val="0"/>
              </a:spcAft>
              <a:buSzPts val="2800"/>
              <a:buFont typeface="Oswald SemiBold"/>
              <a:buNone/>
              <a:defRPr b="0">
                <a:latin typeface="Oswald SemiBold"/>
                <a:ea typeface="Oswald SemiBold"/>
                <a:cs typeface="Oswald SemiBold"/>
                <a:sym typeface="Oswald SemiBold"/>
              </a:defRPr>
            </a:lvl4pPr>
            <a:lvl5pPr lvl="4" rtl="0">
              <a:spcBef>
                <a:spcPts val="0"/>
              </a:spcBef>
              <a:spcAft>
                <a:spcPts val="0"/>
              </a:spcAft>
              <a:buSzPts val="2800"/>
              <a:buFont typeface="Oswald SemiBold"/>
              <a:buNone/>
              <a:defRPr b="0">
                <a:latin typeface="Oswald SemiBold"/>
                <a:ea typeface="Oswald SemiBold"/>
                <a:cs typeface="Oswald SemiBold"/>
                <a:sym typeface="Oswald SemiBold"/>
              </a:defRPr>
            </a:lvl5pPr>
            <a:lvl6pPr lvl="5" rtl="0">
              <a:spcBef>
                <a:spcPts val="0"/>
              </a:spcBef>
              <a:spcAft>
                <a:spcPts val="0"/>
              </a:spcAft>
              <a:buSzPts val="2800"/>
              <a:buFont typeface="Oswald SemiBold"/>
              <a:buNone/>
              <a:defRPr b="0">
                <a:latin typeface="Oswald SemiBold"/>
                <a:ea typeface="Oswald SemiBold"/>
                <a:cs typeface="Oswald SemiBold"/>
                <a:sym typeface="Oswald SemiBold"/>
              </a:defRPr>
            </a:lvl6pPr>
            <a:lvl7pPr lvl="6" rtl="0">
              <a:spcBef>
                <a:spcPts val="0"/>
              </a:spcBef>
              <a:spcAft>
                <a:spcPts val="0"/>
              </a:spcAft>
              <a:buSzPts val="2800"/>
              <a:buFont typeface="Oswald SemiBold"/>
              <a:buNone/>
              <a:defRPr b="0">
                <a:latin typeface="Oswald SemiBold"/>
                <a:ea typeface="Oswald SemiBold"/>
                <a:cs typeface="Oswald SemiBold"/>
                <a:sym typeface="Oswald SemiBold"/>
              </a:defRPr>
            </a:lvl7pPr>
            <a:lvl8pPr lvl="7" rtl="0">
              <a:spcBef>
                <a:spcPts val="0"/>
              </a:spcBef>
              <a:spcAft>
                <a:spcPts val="0"/>
              </a:spcAft>
              <a:buSzPts val="2800"/>
              <a:buFont typeface="Oswald SemiBold"/>
              <a:buNone/>
              <a:defRPr b="0">
                <a:latin typeface="Oswald SemiBold"/>
                <a:ea typeface="Oswald SemiBold"/>
                <a:cs typeface="Oswald SemiBold"/>
                <a:sym typeface="Oswald SemiBold"/>
              </a:defRPr>
            </a:lvl8pPr>
            <a:lvl9pPr lvl="8" rtl="0">
              <a:spcBef>
                <a:spcPts val="0"/>
              </a:spcBef>
              <a:spcAft>
                <a:spcPts val="0"/>
              </a:spcAft>
              <a:buSzPts val="2800"/>
              <a:buFont typeface="Oswald SemiBold"/>
              <a:buNone/>
              <a:defRPr b="0">
                <a:latin typeface="Oswald SemiBold"/>
                <a:ea typeface="Oswald SemiBold"/>
                <a:cs typeface="Oswald SemiBold"/>
                <a:sym typeface="Oswald SemiBold"/>
              </a:defRPr>
            </a:lvl9pPr>
          </a:lstStyle>
          <a:p/>
        </p:txBody>
      </p:sp>
      <p:sp>
        <p:nvSpPr>
          <p:cNvPr id="620" name="Google Shape;620;ge72e8d8719_0_1384"/>
          <p:cNvSpPr txBox="1"/>
          <p:nvPr>
            <p:ph hasCustomPrompt="1" idx="2" type="title"/>
          </p:nvPr>
        </p:nvSpPr>
        <p:spPr>
          <a:xfrm>
            <a:off x="1646031"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4"/>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1" name="Google Shape;621;ge72e8d8719_0_1384"/>
          <p:cNvSpPr txBox="1"/>
          <p:nvPr>
            <p:ph idx="1" type="subTitle"/>
          </p:nvPr>
        </p:nvSpPr>
        <p:spPr>
          <a:xfrm>
            <a:off x="1271275"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22" name="Google Shape;622;ge72e8d8719_0_1384"/>
          <p:cNvSpPr txBox="1"/>
          <p:nvPr>
            <p:ph hasCustomPrompt="1" idx="3" type="title"/>
          </p:nvPr>
        </p:nvSpPr>
        <p:spPr>
          <a:xfrm>
            <a:off x="4136972"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2"/>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3" name="Google Shape;623;ge72e8d8719_0_1384"/>
          <p:cNvSpPr txBox="1"/>
          <p:nvPr>
            <p:ph idx="4" type="subTitle"/>
          </p:nvPr>
        </p:nvSpPr>
        <p:spPr>
          <a:xfrm>
            <a:off x="3777213"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24" name="Google Shape;624;ge72e8d8719_0_1384"/>
          <p:cNvSpPr txBox="1"/>
          <p:nvPr>
            <p:ph hasCustomPrompt="1" idx="5" type="title"/>
          </p:nvPr>
        </p:nvSpPr>
        <p:spPr>
          <a:xfrm>
            <a:off x="6628779"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5"/>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5" name="Google Shape;625;ge72e8d8719_0_1384"/>
          <p:cNvSpPr txBox="1"/>
          <p:nvPr>
            <p:ph idx="6" type="subTitle"/>
          </p:nvPr>
        </p:nvSpPr>
        <p:spPr>
          <a:xfrm>
            <a:off x="6264125"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26" name="Google Shape;626;ge72e8d8719_0_1384"/>
          <p:cNvSpPr/>
          <p:nvPr/>
        </p:nvSpPr>
        <p:spPr>
          <a:xfrm flipH="1" rot="5400000">
            <a:off x="907046" y="-21054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e72e8d8719_0_1384"/>
          <p:cNvSpPr/>
          <p:nvPr/>
        </p:nvSpPr>
        <p:spPr>
          <a:xfrm flipH="1" rot="-5400000">
            <a:off x="6682621" y="28096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62" name="Shape 62"/>
        <p:cNvGrpSpPr/>
        <p:nvPr/>
      </p:nvGrpSpPr>
      <p:grpSpPr>
        <a:xfrm>
          <a:off x="0" y="0"/>
          <a:ext cx="0" cy="0"/>
          <a:chOff x="0" y="0"/>
          <a:chExt cx="0" cy="0"/>
        </a:xfrm>
      </p:grpSpPr>
      <p:sp>
        <p:nvSpPr>
          <p:cNvPr id="63" name="Google Shape;63;p16"/>
          <p:cNvSpPr txBox="1"/>
          <p:nvPr>
            <p:ph idx="1" type="subTitle"/>
          </p:nvPr>
        </p:nvSpPr>
        <p:spPr>
          <a:xfrm>
            <a:off x="713225" y="2277575"/>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64" name="Google Shape;64;p16"/>
          <p:cNvSpPr txBox="1"/>
          <p:nvPr>
            <p:ph idx="2" type="subTitle"/>
          </p:nvPr>
        </p:nvSpPr>
        <p:spPr>
          <a:xfrm>
            <a:off x="713225" y="2647618"/>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65" name="Google Shape;65;p16"/>
          <p:cNvSpPr txBox="1"/>
          <p:nvPr>
            <p:ph idx="3" type="subTitle"/>
          </p:nvPr>
        </p:nvSpPr>
        <p:spPr>
          <a:xfrm>
            <a:off x="3719050" y="2277575"/>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66" name="Google Shape;66;p16"/>
          <p:cNvSpPr txBox="1"/>
          <p:nvPr>
            <p:ph idx="4" type="subTitle"/>
          </p:nvPr>
        </p:nvSpPr>
        <p:spPr>
          <a:xfrm>
            <a:off x="3719050" y="2647618"/>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67" name="Google Shape;67;p16"/>
          <p:cNvSpPr txBox="1"/>
          <p:nvPr>
            <p:ph idx="5" type="subTitle"/>
          </p:nvPr>
        </p:nvSpPr>
        <p:spPr>
          <a:xfrm>
            <a:off x="713225" y="3950750"/>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68" name="Google Shape;68;p16"/>
          <p:cNvSpPr txBox="1"/>
          <p:nvPr>
            <p:ph idx="6" type="subTitle"/>
          </p:nvPr>
        </p:nvSpPr>
        <p:spPr>
          <a:xfrm>
            <a:off x="713225" y="4320803"/>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69" name="Google Shape;69;p16"/>
          <p:cNvSpPr txBox="1"/>
          <p:nvPr>
            <p:ph idx="7" type="subTitle"/>
          </p:nvPr>
        </p:nvSpPr>
        <p:spPr>
          <a:xfrm>
            <a:off x="3719050" y="3950750"/>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70" name="Google Shape;70;p16"/>
          <p:cNvSpPr txBox="1"/>
          <p:nvPr>
            <p:ph idx="8" type="subTitle"/>
          </p:nvPr>
        </p:nvSpPr>
        <p:spPr>
          <a:xfrm>
            <a:off x="3719050" y="4320798"/>
            <a:ext cx="2584800" cy="28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71" name="Google Shape;71;p16"/>
          <p:cNvSpPr txBox="1"/>
          <p:nvPr>
            <p:ph type="title"/>
          </p:nvPr>
        </p:nvSpPr>
        <p:spPr>
          <a:xfrm>
            <a:off x="713225" y="1789775"/>
            <a:ext cx="7128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100"/>
              <a:buNone/>
              <a:defRPr b="0" sz="4100">
                <a:solidFill>
                  <a:schemeClr val="accent2"/>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p:txBody>
      </p:sp>
      <p:sp>
        <p:nvSpPr>
          <p:cNvPr id="72" name="Google Shape;72;p16"/>
          <p:cNvSpPr txBox="1"/>
          <p:nvPr>
            <p:ph idx="9" type="title"/>
          </p:nvPr>
        </p:nvSpPr>
        <p:spPr>
          <a:xfrm>
            <a:off x="3719050" y="1789775"/>
            <a:ext cx="7128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100"/>
              <a:buNone/>
              <a:defRPr b="0" sz="4100">
                <a:solidFill>
                  <a:schemeClr val="accent5"/>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p:txBody>
      </p:sp>
      <p:sp>
        <p:nvSpPr>
          <p:cNvPr id="73" name="Google Shape;73;p16"/>
          <p:cNvSpPr txBox="1"/>
          <p:nvPr>
            <p:ph idx="13" type="title"/>
          </p:nvPr>
        </p:nvSpPr>
        <p:spPr>
          <a:xfrm>
            <a:off x="713225" y="3462950"/>
            <a:ext cx="7128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100"/>
              <a:buNone/>
              <a:defRPr b="0" sz="4100">
                <a:solidFill>
                  <a:schemeClr val="accent4"/>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p:txBody>
      </p:sp>
      <p:sp>
        <p:nvSpPr>
          <p:cNvPr id="74" name="Google Shape;74;p16"/>
          <p:cNvSpPr txBox="1"/>
          <p:nvPr>
            <p:ph idx="14" type="title"/>
          </p:nvPr>
        </p:nvSpPr>
        <p:spPr>
          <a:xfrm>
            <a:off x="3719050" y="3462950"/>
            <a:ext cx="7128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100"/>
              <a:buNone/>
              <a:defRPr b="0" sz="4100">
                <a:solidFill>
                  <a:schemeClr val="accent2"/>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p:txBody>
      </p:sp>
      <p:sp>
        <p:nvSpPr>
          <p:cNvPr id="75" name="Google Shape;75;p16"/>
          <p:cNvSpPr/>
          <p:nvPr/>
        </p:nvSpPr>
        <p:spPr>
          <a:xfrm>
            <a:off x="66044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74759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a:off x="83445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txBox="1"/>
          <p:nvPr>
            <p:ph idx="15" type="title"/>
          </p:nvPr>
        </p:nvSpPr>
        <p:spPr>
          <a:xfrm>
            <a:off x="3094834" y="539500"/>
            <a:ext cx="3924900" cy="50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Arial"/>
              <a:buNone/>
              <a:defRPr b="0" sz="3500">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8" name="Shape 628"/>
        <p:cNvGrpSpPr/>
        <p:nvPr/>
      </p:nvGrpSpPr>
      <p:grpSpPr>
        <a:xfrm>
          <a:off x="0" y="0"/>
          <a:ext cx="0" cy="0"/>
          <a:chOff x="0" y="0"/>
          <a:chExt cx="0" cy="0"/>
        </a:xfrm>
      </p:grpSpPr>
      <p:sp>
        <p:nvSpPr>
          <p:cNvPr id="629" name="Google Shape;629;ge72e8d8719_0_1394"/>
          <p:cNvSpPr txBox="1"/>
          <p:nvPr>
            <p:ph type="title"/>
          </p:nvPr>
        </p:nvSpPr>
        <p:spPr>
          <a:xfrm>
            <a:off x="2641200" y="539500"/>
            <a:ext cx="38616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sz="3500">
                <a:latin typeface="Oswald SemiBold"/>
                <a:ea typeface="Oswald SemiBold"/>
                <a:cs typeface="Oswald SemiBold"/>
                <a:sym typeface="Oswald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0" name="Google Shape;630;ge72e8d8719_0_1394"/>
          <p:cNvSpPr/>
          <p:nvPr/>
        </p:nvSpPr>
        <p:spPr>
          <a:xfrm rot="-5400000">
            <a:off x="5987499" y="-325970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e72e8d8719_0_1394"/>
          <p:cNvSpPr/>
          <p:nvPr/>
        </p:nvSpPr>
        <p:spPr>
          <a:xfrm rot="5400000">
            <a:off x="105352" y="28679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
    <p:spTree>
      <p:nvGrpSpPr>
        <p:cNvPr id="632" name="Shape 632"/>
        <p:cNvGrpSpPr/>
        <p:nvPr/>
      </p:nvGrpSpPr>
      <p:grpSpPr>
        <a:xfrm>
          <a:off x="0" y="0"/>
          <a:ext cx="0" cy="0"/>
          <a:chOff x="0" y="0"/>
          <a:chExt cx="0" cy="0"/>
        </a:xfrm>
      </p:grpSpPr>
      <p:sp>
        <p:nvSpPr>
          <p:cNvPr id="633" name="Google Shape;633;ge72e8d8719_0_1398"/>
          <p:cNvSpPr txBox="1"/>
          <p:nvPr>
            <p:ph type="title"/>
          </p:nvPr>
        </p:nvSpPr>
        <p:spPr>
          <a:xfrm>
            <a:off x="2610450" y="539500"/>
            <a:ext cx="39231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634" name="Google Shape;634;ge72e8d8719_0_1398"/>
          <p:cNvSpPr txBox="1"/>
          <p:nvPr>
            <p:ph idx="1" type="subTitle"/>
          </p:nvPr>
        </p:nvSpPr>
        <p:spPr>
          <a:xfrm>
            <a:off x="637025"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35" name="Google Shape;635;ge72e8d8719_0_1398"/>
          <p:cNvSpPr txBox="1"/>
          <p:nvPr>
            <p:ph idx="2" type="subTitle"/>
          </p:nvPr>
        </p:nvSpPr>
        <p:spPr>
          <a:xfrm>
            <a:off x="637025"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36" name="Google Shape;636;ge72e8d8719_0_1398"/>
          <p:cNvSpPr txBox="1"/>
          <p:nvPr>
            <p:ph idx="3" type="subTitle"/>
          </p:nvPr>
        </p:nvSpPr>
        <p:spPr>
          <a:xfrm>
            <a:off x="3404100"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37" name="Google Shape;637;ge72e8d8719_0_1398"/>
          <p:cNvSpPr txBox="1"/>
          <p:nvPr>
            <p:ph idx="4" type="subTitle"/>
          </p:nvPr>
        </p:nvSpPr>
        <p:spPr>
          <a:xfrm>
            <a:off x="3404100"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38" name="Google Shape;638;ge72e8d8719_0_1398"/>
          <p:cNvSpPr txBox="1"/>
          <p:nvPr>
            <p:ph idx="5" type="subTitle"/>
          </p:nvPr>
        </p:nvSpPr>
        <p:spPr>
          <a:xfrm>
            <a:off x="6171175"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39" name="Google Shape;639;ge72e8d8719_0_1398"/>
          <p:cNvSpPr txBox="1"/>
          <p:nvPr>
            <p:ph idx="6" type="subTitle"/>
          </p:nvPr>
        </p:nvSpPr>
        <p:spPr>
          <a:xfrm>
            <a:off x="6171175"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40" name="Google Shape;640;ge72e8d8719_0_1398"/>
          <p:cNvSpPr/>
          <p:nvPr/>
        </p:nvSpPr>
        <p:spPr>
          <a:xfrm flipH="1" rot="5400000">
            <a:off x="949452" y="-24292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e72e8d8719_0_1398"/>
          <p:cNvSpPr/>
          <p:nvPr/>
        </p:nvSpPr>
        <p:spPr>
          <a:xfrm flipH="1" rot="10800000">
            <a:off x="8102871" y="-21599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5">
  <p:cSld name="CUSTOM_13">
    <p:spTree>
      <p:nvGrpSpPr>
        <p:cNvPr id="642" name="Shape 642"/>
        <p:cNvGrpSpPr/>
        <p:nvPr/>
      </p:nvGrpSpPr>
      <p:grpSpPr>
        <a:xfrm>
          <a:off x="0" y="0"/>
          <a:ext cx="0" cy="0"/>
          <a:chOff x="0" y="0"/>
          <a:chExt cx="0" cy="0"/>
        </a:xfrm>
      </p:grpSpPr>
      <p:sp>
        <p:nvSpPr>
          <p:cNvPr id="643" name="Google Shape;643;ge72e8d8719_0_1408"/>
          <p:cNvSpPr txBox="1"/>
          <p:nvPr>
            <p:ph type="title"/>
          </p:nvPr>
        </p:nvSpPr>
        <p:spPr>
          <a:xfrm>
            <a:off x="2512050" y="539500"/>
            <a:ext cx="41199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644" name="Google Shape;644;ge72e8d8719_0_1408"/>
          <p:cNvSpPr txBox="1"/>
          <p:nvPr>
            <p:ph idx="1" type="subTitle"/>
          </p:nvPr>
        </p:nvSpPr>
        <p:spPr>
          <a:xfrm>
            <a:off x="996700" y="1906588"/>
            <a:ext cx="2207400" cy="22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lt2"/>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645" name="Google Shape;645;ge72e8d8719_0_1408"/>
          <p:cNvSpPr txBox="1"/>
          <p:nvPr>
            <p:ph idx="2" type="subTitle"/>
          </p:nvPr>
        </p:nvSpPr>
        <p:spPr>
          <a:xfrm>
            <a:off x="996700" y="2232138"/>
            <a:ext cx="2207400" cy="48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46" name="Google Shape;646;ge72e8d8719_0_1408"/>
          <p:cNvSpPr txBox="1"/>
          <p:nvPr>
            <p:ph idx="3" type="subTitle"/>
          </p:nvPr>
        </p:nvSpPr>
        <p:spPr>
          <a:xfrm>
            <a:off x="996700" y="3342450"/>
            <a:ext cx="2207400" cy="22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647" name="Google Shape;647;ge72e8d8719_0_1408"/>
          <p:cNvSpPr txBox="1"/>
          <p:nvPr>
            <p:ph idx="4" type="subTitle"/>
          </p:nvPr>
        </p:nvSpPr>
        <p:spPr>
          <a:xfrm>
            <a:off x="996700" y="3668000"/>
            <a:ext cx="2207400" cy="48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48" name="Google Shape;648;ge72e8d8719_0_1408"/>
          <p:cNvSpPr txBox="1"/>
          <p:nvPr>
            <p:ph idx="5" type="subTitle"/>
          </p:nvPr>
        </p:nvSpPr>
        <p:spPr>
          <a:xfrm>
            <a:off x="5939900" y="1906588"/>
            <a:ext cx="2207400" cy="2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649" name="Google Shape;649;ge72e8d8719_0_1408"/>
          <p:cNvSpPr txBox="1"/>
          <p:nvPr>
            <p:ph idx="6" type="subTitle"/>
          </p:nvPr>
        </p:nvSpPr>
        <p:spPr>
          <a:xfrm>
            <a:off x="5939900" y="2232138"/>
            <a:ext cx="2207400" cy="48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50" name="Google Shape;650;ge72e8d8719_0_1408"/>
          <p:cNvSpPr txBox="1"/>
          <p:nvPr>
            <p:ph idx="7" type="subTitle"/>
          </p:nvPr>
        </p:nvSpPr>
        <p:spPr>
          <a:xfrm>
            <a:off x="5939900" y="3342450"/>
            <a:ext cx="2207400" cy="2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5"/>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651" name="Google Shape;651;ge72e8d8719_0_1408"/>
          <p:cNvSpPr txBox="1"/>
          <p:nvPr>
            <p:ph idx="8" type="subTitle"/>
          </p:nvPr>
        </p:nvSpPr>
        <p:spPr>
          <a:xfrm>
            <a:off x="5939900" y="3668000"/>
            <a:ext cx="2207400" cy="48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52" name="Google Shape;652;ge72e8d8719_0_1408"/>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e72e8d8719_0_1408"/>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e72e8d8719_0_1408"/>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4">
    <p:spTree>
      <p:nvGrpSpPr>
        <p:cNvPr id="655" name="Shape 655"/>
        <p:cNvGrpSpPr/>
        <p:nvPr/>
      </p:nvGrpSpPr>
      <p:grpSpPr>
        <a:xfrm>
          <a:off x="0" y="0"/>
          <a:ext cx="0" cy="0"/>
          <a:chOff x="0" y="0"/>
          <a:chExt cx="0" cy="0"/>
        </a:xfrm>
      </p:grpSpPr>
      <p:sp>
        <p:nvSpPr>
          <p:cNvPr id="656" name="Google Shape;656;ge72e8d8719_0_1421"/>
          <p:cNvSpPr txBox="1"/>
          <p:nvPr>
            <p:ph type="title"/>
          </p:nvPr>
        </p:nvSpPr>
        <p:spPr>
          <a:xfrm>
            <a:off x="3117750" y="539500"/>
            <a:ext cx="29085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657" name="Google Shape;657;ge72e8d8719_0_1421"/>
          <p:cNvSpPr txBox="1"/>
          <p:nvPr>
            <p:ph idx="1" type="subTitle"/>
          </p:nvPr>
        </p:nvSpPr>
        <p:spPr>
          <a:xfrm>
            <a:off x="637025"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58" name="Google Shape;658;ge72e8d8719_0_1421"/>
          <p:cNvSpPr txBox="1"/>
          <p:nvPr>
            <p:ph idx="2" type="subTitle"/>
          </p:nvPr>
        </p:nvSpPr>
        <p:spPr>
          <a:xfrm>
            <a:off x="637025"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59" name="Google Shape;659;ge72e8d8719_0_1421"/>
          <p:cNvSpPr txBox="1"/>
          <p:nvPr>
            <p:ph idx="3" type="subTitle"/>
          </p:nvPr>
        </p:nvSpPr>
        <p:spPr>
          <a:xfrm>
            <a:off x="3418800"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0" name="Google Shape;660;ge72e8d8719_0_1421"/>
          <p:cNvSpPr txBox="1"/>
          <p:nvPr>
            <p:ph idx="4" type="subTitle"/>
          </p:nvPr>
        </p:nvSpPr>
        <p:spPr>
          <a:xfrm>
            <a:off x="3418800"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1" name="Google Shape;661;ge72e8d8719_0_1421"/>
          <p:cNvSpPr txBox="1"/>
          <p:nvPr>
            <p:ph idx="5" type="subTitle"/>
          </p:nvPr>
        </p:nvSpPr>
        <p:spPr>
          <a:xfrm>
            <a:off x="6200575"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2" name="Google Shape;662;ge72e8d8719_0_1421"/>
          <p:cNvSpPr txBox="1"/>
          <p:nvPr>
            <p:ph idx="6" type="subTitle"/>
          </p:nvPr>
        </p:nvSpPr>
        <p:spPr>
          <a:xfrm>
            <a:off x="6200575"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3" name="Google Shape;663;ge72e8d8719_0_1421"/>
          <p:cNvSpPr txBox="1"/>
          <p:nvPr>
            <p:ph idx="7" type="subTitle"/>
          </p:nvPr>
        </p:nvSpPr>
        <p:spPr>
          <a:xfrm>
            <a:off x="637025"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4" name="Google Shape;664;ge72e8d8719_0_1421"/>
          <p:cNvSpPr txBox="1"/>
          <p:nvPr>
            <p:ph idx="8" type="subTitle"/>
          </p:nvPr>
        </p:nvSpPr>
        <p:spPr>
          <a:xfrm>
            <a:off x="637025"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5" name="Google Shape;665;ge72e8d8719_0_1421"/>
          <p:cNvSpPr txBox="1"/>
          <p:nvPr>
            <p:ph idx="9" type="subTitle"/>
          </p:nvPr>
        </p:nvSpPr>
        <p:spPr>
          <a:xfrm>
            <a:off x="3418800"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6" name="Google Shape;666;ge72e8d8719_0_1421"/>
          <p:cNvSpPr txBox="1"/>
          <p:nvPr>
            <p:ph idx="13" type="subTitle"/>
          </p:nvPr>
        </p:nvSpPr>
        <p:spPr>
          <a:xfrm>
            <a:off x="3418800"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7" name="Google Shape;667;ge72e8d8719_0_1421"/>
          <p:cNvSpPr txBox="1"/>
          <p:nvPr>
            <p:ph idx="14" type="subTitle"/>
          </p:nvPr>
        </p:nvSpPr>
        <p:spPr>
          <a:xfrm>
            <a:off x="6200575"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8" name="Google Shape;668;ge72e8d8719_0_1421"/>
          <p:cNvSpPr txBox="1"/>
          <p:nvPr>
            <p:ph idx="15" type="subTitle"/>
          </p:nvPr>
        </p:nvSpPr>
        <p:spPr>
          <a:xfrm>
            <a:off x="6200575"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9" name="Google Shape;669;ge72e8d8719_0_1421"/>
          <p:cNvSpPr/>
          <p:nvPr/>
        </p:nvSpPr>
        <p:spPr>
          <a:xfrm flipH="1" rot="5400000">
            <a:off x="568452" y="-2353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e72e8d8719_0_1421"/>
          <p:cNvSpPr/>
          <p:nvPr/>
        </p:nvSpPr>
        <p:spPr>
          <a:xfrm>
            <a:off x="8430777" y="-2359889"/>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1">
  <p:cSld name="CUSTOM_12">
    <p:spTree>
      <p:nvGrpSpPr>
        <p:cNvPr id="671" name="Shape 671"/>
        <p:cNvGrpSpPr/>
        <p:nvPr/>
      </p:nvGrpSpPr>
      <p:grpSpPr>
        <a:xfrm>
          <a:off x="0" y="0"/>
          <a:ext cx="0" cy="0"/>
          <a:chOff x="0" y="0"/>
          <a:chExt cx="0" cy="0"/>
        </a:xfrm>
      </p:grpSpPr>
      <p:sp>
        <p:nvSpPr>
          <p:cNvPr id="672" name="Google Shape;672;ge72e8d8719_0_1437"/>
          <p:cNvSpPr txBox="1"/>
          <p:nvPr>
            <p:ph type="title"/>
          </p:nvPr>
        </p:nvSpPr>
        <p:spPr>
          <a:xfrm>
            <a:off x="2128500" y="539500"/>
            <a:ext cx="48870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673" name="Google Shape;673;ge72e8d8719_0_1437"/>
          <p:cNvSpPr/>
          <p:nvPr/>
        </p:nvSpPr>
        <p:spPr>
          <a:xfrm flipH="1" rot="5400000">
            <a:off x="1243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e72e8d8719_0_1437"/>
          <p:cNvSpPr/>
          <p:nvPr/>
        </p:nvSpPr>
        <p:spPr>
          <a:xfrm flipH="1" rot="5400000">
            <a:off x="47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e72e8d8719_0_1437"/>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2">
  <p:cSld name="CUSTOM_17">
    <p:spTree>
      <p:nvGrpSpPr>
        <p:cNvPr id="676" name="Shape 676"/>
        <p:cNvGrpSpPr/>
        <p:nvPr/>
      </p:nvGrpSpPr>
      <p:grpSpPr>
        <a:xfrm>
          <a:off x="0" y="0"/>
          <a:ext cx="0" cy="0"/>
          <a:chOff x="0" y="0"/>
          <a:chExt cx="0" cy="0"/>
        </a:xfrm>
      </p:grpSpPr>
      <p:sp>
        <p:nvSpPr>
          <p:cNvPr id="677" name="Google Shape;677;ge72e8d8719_0_1442"/>
          <p:cNvSpPr txBox="1"/>
          <p:nvPr>
            <p:ph type="title"/>
          </p:nvPr>
        </p:nvSpPr>
        <p:spPr>
          <a:xfrm>
            <a:off x="3219150" y="539500"/>
            <a:ext cx="27057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678" name="Google Shape;678;ge72e8d8719_0_1442"/>
          <p:cNvSpPr txBox="1"/>
          <p:nvPr>
            <p:ph idx="1" type="subTitle"/>
          </p:nvPr>
        </p:nvSpPr>
        <p:spPr>
          <a:xfrm>
            <a:off x="1278525" y="157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79" name="Google Shape;679;ge72e8d8719_0_1442"/>
          <p:cNvSpPr txBox="1"/>
          <p:nvPr>
            <p:ph idx="2" type="subTitle"/>
          </p:nvPr>
        </p:nvSpPr>
        <p:spPr>
          <a:xfrm>
            <a:off x="1278525" y="1915563"/>
            <a:ext cx="2976000" cy="151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680" name="Google Shape;680;ge72e8d8719_0_1442"/>
          <p:cNvSpPr txBox="1"/>
          <p:nvPr>
            <p:ph idx="3" type="subTitle"/>
          </p:nvPr>
        </p:nvSpPr>
        <p:spPr>
          <a:xfrm>
            <a:off x="4889475" y="157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81" name="Google Shape;681;ge72e8d8719_0_1442"/>
          <p:cNvSpPr txBox="1"/>
          <p:nvPr>
            <p:ph idx="4" type="subTitle"/>
          </p:nvPr>
        </p:nvSpPr>
        <p:spPr>
          <a:xfrm>
            <a:off x="4889475" y="1915563"/>
            <a:ext cx="29760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682" name="Google Shape;682;ge72e8d8719_0_1442"/>
          <p:cNvSpPr txBox="1"/>
          <p:nvPr>
            <p:ph idx="5" type="subTitle"/>
          </p:nvPr>
        </p:nvSpPr>
        <p:spPr>
          <a:xfrm>
            <a:off x="4889475" y="283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83" name="Google Shape;683;ge72e8d8719_0_1442"/>
          <p:cNvSpPr txBox="1"/>
          <p:nvPr>
            <p:ph idx="6" type="subTitle"/>
          </p:nvPr>
        </p:nvSpPr>
        <p:spPr>
          <a:xfrm>
            <a:off x="4889475" y="3175563"/>
            <a:ext cx="29760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684" name="Google Shape;684;ge72e8d8719_0_1442"/>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e72e8d8719_0_1442"/>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e72e8d8719_0_1442"/>
          <p:cNvSpPr/>
          <p:nvPr/>
        </p:nvSpPr>
        <p:spPr>
          <a:xfrm rot="5400000">
            <a:off x="921983" y="2771603"/>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7" name="Shape 687"/>
        <p:cNvGrpSpPr/>
        <p:nvPr/>
      </p:nvGrpSpPr>
      <p:grpSpPr>
        <a:xfrm>
          <a:off x="0" y="0"/>
          <a:ext cx="0" cy="0"/>
          <a:chOff x="0" y="0"/>
          <a:chExt cx="0" cy="0"/>
        </a:xfrm>
      </p:grpSpPr>
      <p:sp>
        <p:nvSpPr>
          <p:cNvPr id="688" name="Google Shape;688;ge72e8d8719_0_1453"/>
          <p:cNvSpPr txBox="1"/>
          <p:nvPr>
            <p:ph type="title"/>
          </p:nvPr>
        </p:nvSpPr>
        <p:spPr>
          <a:xfrm>
            <a:off x="2980925" y="539500"/>
            <a:ext cx="32409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689" name="Google Shape;689;ge72e8d8719_0_1453"/>
          <p:cNvSpPr txBox="1"/>
          <p:nvPr>
            <p:ph idx="1" type="subTitle"/>
          </p:nvPr>
        </p:nvSpPr>
        <p:spPr>
          <a:xfrm>
            <a:off x="2980925" y="1898238"/>
            <a:ext cx="40092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800"/>
              <a:buNone/>
              <a:defRPr sz="1800">
                <a:solidFill>
                  <a:schemeClr val="accent4"/>
                </a:solidFill>
              </a:defRPr>
            </a:lvl1pPr>
            <a:lvl2pPr lvl="1" rtl="0">
              <a:lnSpc>
                <a:spcPct val="100000"/>
              </a:lnSpc>
              <a:spcBef>
                <a:spcPts val="0"/>
              </a:spcBef>
              <a:spcAft>
                <a:spcPts val="0"/>
              </a:spcAft>
              <a:buClr>
                <a:schemeClr val="accent4"/>
              </a:buClr>
              <a:buSzPts val="1800"/>
              <a:buNone/>
              <a:defRPr sz="1800">
                <a:solidFill>
                  <a:schemeClr val="accent4"/>
                </a:solidFill>
              </a:defRPr>
            </a:lvl2pPr>
            <a:lvl3pPr lvl="2" rtl="0">
              <a:lnSpc>
                <a:spcPct val="100000"/>
              </a:lnSpc>
              <a:spcBef>
                <a:spcPts val="0"/>
              </a:spcBef>
              <a:spcAft>
                <a:spcPts val="0"/>
              </a:spcAft>
              <a:buClr>
                <a:schemeClr val="accent4"/>
              </a:buClr>
              <a:buSzPts val="1800"/>
              <a:buNone/>
              <a:defRPr sz="1800">
                <a:solidFill>
                  <a:schemeClr val="accent4"/>
                </a:solidFill>
              </a:defRPr>
            </a:lvl3pPr>
            <a:lvl4pPr lvl="3" rtl="0">
              <a:lnSpc>
                <a:spcPct val="100000"/>
              </a:lnSpc>
              <a:spcBef>
                <a:spcPts val="0"/>
              </a:spcBef>
              <a:spcAft>
                <a:spcPts val="0"/>
              </a:spcAft>
              <a:buClr>
                <a:schemeClr val="accent4"/>
              </a:buClr>
              <a:buSzPts val="1800"/>
              <a:buNone/>
              <a:defRPr sz="1800">
                <a:solidFill>
                  <a:schemeClr val="accent4"/>
                </a:solidFill>
              </a:defRPr>
            </a:lvl4pPr>
            <a:lvl5pPr lvl="4" rtl="0">
              <a:lnSpc>
                <a:spcPct val="100000"/>
              </a:lnSpc>
              <a:spcBef>
                <a:spcPts val="0"/>
              </a:spcBef>
              <a:spcAft>
                <a:spcPts val="0"/>
              </a:spcAft>
              <a:buClr>
                <a:schemeClr val="accent4"/>
              </a:buClr>
              <a:buSzPts val="1800"/>
              <a:buNone/>
              <a:defRPr sz="1800">
                <a:solidFill>
                  <a:schemeClr val="accent4"/>
                </a:solidFill>
              </a:defRPr>
            </a:lvl5pPr>
            <a:lvl6pPr lvl="5" rtl="0">
              <a:lnSpc>
                <a:spcPct val="100000"/>
              </a:lnSpc>
              <a:spcBef>
                <a:spcPts val="0"/>
              </a:spcBef>
              <a:spcAft>
                <a:spcPts val="0"/>
              </a:spcAft>
              <a:buClr>
                <a:schemeClr val="accent4"/>
              </a:buClr>
              <a:buSzPts val="1800"/>
              <a:buNone/>
              <a:defRPr sz="1800">
                <a:solidFill>
                  <a:schemeClr val="accent4"/>
                </a:solidFill>
              </a:defRPr>
            </a:lvl6pPr>
            <a:lvl7pPr lvl="6" rtl="0">
              <a:lnSpc>
                <a:spcPct val="100000"/>
              </a:lnSpc>
              <a:spcBef>
                <a:spcPts val="0"/>
              </a:spcBef>
              <a:spcAft>
                <a:spcPts val="0"/>
              </a:spcAft>
              <a:buClr>
                <a:schemeClr val="accent4"/>
              </a:buClr>
              <a:buSzPts val="1800"/>
              <a:buNone/>
              <a:defRPr sz="1800">
                <a:solidFill>
                  <a:schemeClr val="accent4"/>
                </a:solidFill>
              </a:defRPr>
            </a:lvl7pPr>
            <a:lvl8pPr lvl="7" rtl="0">
              <a:lnSpc>
                <a:spcPct val="100000"/>
              </a:lnSpc>
              <a:spcBef>
                <a:spcPts val="0"/>
              </a:spcBef>
              <a:spcAft>
                <a:spcPts val="0"/>
              </a:spcAft>
              <a:buClr>
                <a:schemeClr val="accent4"/>
              </a:buClr>
              <a:buSzPts val="1800"/>
              <a:buNone/>
              <a:defRPr sz="1800">
                <a:solidFill>
                  <a:schemeClr val="accent4"/>
                </a:solidFill>
              </a:defRPr>
            </a:lvl8pPr>
            <a:lvl9pPr lvl="8" rtl="0">
              <a:lnSpc>
                <a:spcPct val="100000"/>
              </a:lnSpc>
              <a:spcBef>
                <a:spcPts val="0"/>
              </a:spcBef>
              <a:spcAft>
                <a:spcPts val="0"/>
              </a:spcAft>
              <a:buClr>
                <a:schemeClr val="accent4"/>
              </a:buClr>
              <a:buSzPts val="1800"/>
              <a:buNone/>
              <a:defRPr sz="1800">
                <a:solidFill>
                  <a:schemeClr val="accent4"/>
                </a:solidFill>
              </a:defRPr>
            </a:lvl9pPr>
          </a:lstStyle>
          <a:p/>
        </p:txBody>
      </p:sp>
      <p:sp>
        <p:nvSpPr>
          <p:cNvPr id="690" name="Google Shape;690;ge72e8d8719_0_1453"/>
          <p:cNvSpPr txBox="1"/>
          <p:nvPr>
            <p:ph idx="2" type="subTitle"/>
          </p:nvPr>
        </p:nvSpPr>
        <p:spPr>
          <a:xfrm>
            <a:off x="2980925" y="2598163"/>
            <a:ext cx="4009200" cy="156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691" name="Google Shape;691;ge72e8d8719_0_1453"/>
          <p:cNvSpPr/>
          <p:nvPr/>
        </p:nvSpPr>
        <p:spPr>
          <a:xfrm>
            <a:off x="77987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e72e8d8719_0_1453"/>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3" name="Shape 693"/>
        <p:cNvGrpSpPr/>
        <p:nvPr/>
      </p:nvGrpSpPr>
      <p:grpSpPr>
        <a:xfrm>
          <a:off x="0" y="0"/>
          <a:ext cx="0" cy="0"/>
          <a:chOff x="0" y="0"/>
          <a:chExt cx="0" cy="0"/>
        </a:xfrm>
      </p:grpSpPr>
      <p:sp>
        <p:nvSpPr>
          <p:cNvPr id="694" name="Google Shape;694;ge72e8d8719_0_1459"/>
          <p:cNvSpPr txBox="1"/>
          <p:nvPr>
            <p:ph type="title"/>
          </p:nvPr>
        </p:nvSpPr>
        <p:spPr>
          <a:xfrm>
            <a:off x="1129883" y="1793850"/>
            <a:ext cx="3789000" cy="1555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b="0" sz="7500">
                <a:latin typeface="Oswald SemiBold"/>
                <a:ea typeface="Oswald SemiBold"/>
                <a:cs typeface="Oswald SemiBold"/>
                <a:sym typeface="Oswald Semi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95" name="Google Shape;695;ge72e8d8719_0_14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6" name="Shape 696"/>
        <p:cNvGrpSpPr/>
        <p:nvPr/>
      </p:nvGrpSpPr>
      <p:grpSpPr>
        <a:xfrm>
          <a:off x="0" y="0"/>
          <a:ext cx="0" cy="0"/>
          <a:chOff x="0" y="0"/>
          <a:chExt cx="0" cy="0"/>
        </a:xfrm>
      </p:grpSpPr>
      <p:sp>
        <p:nvSpPr>
          <p:cNvPr id="697" name="Google Shape;697;ge72e8d8719_0_1462"/>
          <p:cNvSpPr txBox="1"/>
          <p:nvPr>
            <p:ph type="title"/>
          </p:nvPr>
        </p:nvSpPr>
        <p:spPr>
          <a:xfrm>
            <a:off x="1983725" y="1243250"/>
            <a:ext cx="2721300" cy="18759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200"/>
              <a:buNone/>
              <a:defRPr b="0" sz="8500">
                <a:solidFill>
                  <a:schemeClr val="accent2"/>
                </a:solidFill>
                <a:latin typeface="Oswald SemiBold"/>
                <a:ea typeface="Oswald SemiBold"/>
                <a:cs typeface="Oswald SemiBold"/>
                <a:sym typeface="Oswald SemiBold"/>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98" name="Google Shape;698;ge72e8d8719_0_1462"/>
          <p:cNvSpPr txBox="1"/>
          <p:nvPr>
            <p:ph idx="1" type="subTitle"/>
          </p:nvPr>
        </p:nvSpPr>
        <p:spPr>
          <a:xfrm>
            <a:off x="1983725" y="3423550"/>
            <a:ext cx="2721300" cy="47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99" name="Google Shape;699;ge72e8d8719_0_1462"/>
          <p:cNvSpPr/>
          <p:nvPr/>
        </p:nvSpPr>
        <p:spPr>
          <a:xfrm>
            <a:off x="56138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e72e8d8719_0_1462"/>
          <p:cNvSpPr/>
          <p:nvPr/>
        </p:nvSpPr>
        <p:spPr>
          <a:xfrm>
            <a:off x="64853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e72e8d8719_0_1462"/>
          <p:cNvSpPr/>
          <p:nvPr/>
        </p:nvSpPr>
        <p:spPr>
          <a:xfrm>
            <a:off x="73539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2" name="Shape 702"/>
        <p:cNvGrpSpPr/>
        <p:nvPr/>
      </p:nvGrpSpPr>
      <p:grpSpPr>
        <a:xfrm>
          <a:off x="0" y="0"/>
          <a:ext cx="0" cy="0"/>
          <a:chOff x="0" y="0"/>
          <a:chExt cx="0" cy="0"/>
        </a:xfrm>
      </p:grpSpPr>
      <p:sp>
        <p:nvSpPr>
          <p:cNvPr id="703" name="Google Shape;703;ge72e8d8719_0_1468"/>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e72e8d8719_0_1468"/>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e72e8d8719_0_1468"/>
          <p:cNvSpPr/>
          <p:nvPr/>
        </p:nvSpPr>
        <p:spPr>
          <a:xfrm flipH="1" rot="-5400000">
            <a:off x="6087633" y="26649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e72e8d8719_0_1468"/>
          <p:cNvSpPr/>
          <p:nvPr/>
        </p:nvSpPr>
        <p:spPr>
          <a:xfrm flipH="1" rot="-5400000">
            <a:off x="7283333" y="243997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e72e8d8719_0_1468"/>
          <p:cNvSpPr txBox="1"/>
          <p:nvPr>
            <p:ph idx="1" type="body"/>
          </p:nvPr>
        </p:nvSpPr>
        <p:spPr>
          <a:xfrm>
            <a:off x="4522925" y="497426"/>
            <a:ext cx="3984000" cy="1122300"/>
          </a:xfrm>
          <a:prstGeom prst="rect">
            <a:avLst/>
          </a:prstGeom>
        </p:spPr>
        <p:txBody>
          <a:bodyPr anchorCtr="0" anchor="t" bIns="91425" lIns="91425" spcFirstLastPara="1" rIns="91425" wrap="square" tIns="91425">
            <a:noAutofit/>
          </a:bodyPr>
          <a:lstStyle>
            <a:lvl1pPr indent="-228600" lvl="0" marL="457200" rtl="0" algn="r">
              <a:lnSpc>
                <a:spcPct val="100000"/>
              </a:lnSpc>
              <a:spcBef>
                <a:spcPts val="0"/>
              </a:spcBef>
              <a:spcAft>
                <a:spcPts val="0"/>
              </a:spcAft>
              <a:buSzPts val="1600"/>
              <a:buNone/>
              <a:defRPr sz="3000">
                <a:solidFill>
                  <a:schemeClr val="accent4"/>
                </a:solidFill>
                <a:latin typeface="Oswald SemiBold"/>
                <a:ea typeface="Oswald SemiBold"/>
                <a:cs typeface="Oswald SemiBold"/>
                <a:sym typeface="Oswald SemiBold"/>
              </a:defRPr>
            </a:lvl1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9">
    <p:spTree>
      <p:nvGrpSpPr>
        <p:cNvPr id="80" name="Shape 80"/>
        <p:cNvGrpSpPr/>
        <p:nvPr/>
      </p:nvGrpSpPr>
      <p:grpSpPr>
        <a:xfrm>
          <a:off x="0" y="0"/>
          <a:ext cx="0" cy="0"/>
          <a:chOff x="0" y="0"/>
          <a:chExt cx="0" cy="0"/>
        </a:xfrm>
      </p:grpSpPr>
      <p:sp>
        <p:nvSpPr>
          <p:cNvPr id="81" name="Google Shape;81;p17"/>
          <p:cNvSpPr txBox="1"/>
          <p:nvPr>
            <p:ph type="title"/>
          </p:nvPr>
        </p:nvSpPr>
        <p:spPr>
          <a:xfrm>
            <a:off x="2745150" y="3382800"/>
            <a:ext cx="3653700" cy="27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rial"/>
              <a:buNone/>
              <a:defRPr b="0" sz="1600">
                <a:solidFill>
                  <a:schemeClr val="accent5"/>
                </a:solidFill>
              </a:defRPr>
            </a:lvl1pPr>
            <a:lvl2pPr lvl="1" algn="ctr">
              <a:lnSpc>
                <a:spcPct val="100000"/>
              </a:lnSpc>
              <a:spcBef>
                <a:spcPts val="0"/>
              </a:spcBef>
              <a:spcAft>
                <a:spcPts val="0"/>
              </a:spcAft>
              <a:buSzPts val="1600"/>
              <a:buFont typeface="Arial"/>
              <a:buNone/>
              <a:defRPr sz="1600">
                <a:latin typeface="Arial"/>
                <a:ea typeface="Arial"/>
                <a:cs typeface="Arial"/>
                <a:sym typeface="Arial"/>
              </a:defRPr>
            </a:lvl2pPr>
            <a:lvl3pPr lvl="2" algn="ctr">
              <a:lnSpc>
                <a:spcPct val="100000"/>
              </a:lnSpc>
              <a:spcBef>
                <a:spcPts val="0"/>
              </a:spcBef>
              <a:spcAft>
                <a:spcPts val="0"/>
              </a:spcAft>
              <a:buSzPts val="1600"/>
              <a:buFont typeface="Arial"/>
              <a:buNone/>
              <a:defRPr sz="1600">
                <a:latin typeface="Arial"/>
                <a:ea typeface="Arial"/>
                <a:cs typeface="Arial"/>
                <a:sym typeface="Arial"/>
              </a:defRPr>
            </a:lvl3pPr>
            <a:lvl4pPr lvl="3" algn="ctr">
              <a:lnSpc>
                <a:spcPct val="100000"/>
              </a:lnSpc>
              <a:spcBef>
                <a:spcPts val="0"/>
              </a:spcBef>
              <a:spcAft>
                <a:spcPts val="0"/>
              </a:spcAft>
              <a:buSzPts val="1600"/>
              <a:buFont typeface="Arial"/>
              <a:buNone/>
              <a:defRPr sz="1600">
                <a:latin typeface="Arial"/>
                <a:ea typeface="Arial"/>
                <a:cs typeface="Arial"/>
                <a:sym typeface="Arial"/>
              </a:defRPr>
            </a:lvl4pPr>
            <a:lvl5pPr lvl="4" algn="ctr">
              <a:lnSpc>
                <a:spcPct val="100000"/>
              </a:lnSpc>
              <a:spcBef>
                <a:spcPts val="0"/>
              </a:spcBef>
              <a:spcAft>
                <a:spcPts val="0"/>
              </a:spcAft>
              <a:buSzPts val="1600"/>
              <a:buFont typeface="Arial"/>
              <a:buNone/>
              <a:defRPr sz="1600">
                <a:latin typeface="Arial"/>
                <a:ea typeface="Arial"/>
                <a:cs typeface="Arial"/>
                <a:sym typeface="Arial"/>
              </a:defRPr>
            </a:lvl5pPr>
            <a:lvl6pPr lvl="5" algn="ctr">
              <a:lnSpc>
                <a:spcPct val="100000"/>
              </a:lnSpc>
              <a:spcBef>
                <a:spcPts val="0"/>
              </a:spcBef>
              <a:spcAft>
                <a:spcPts val="0"/>
              </a:spcAft>
              <a:buSzPts val="1600"/>
              <a:buFont typeface="Arial"/>
              <a:buNone/>
              <a:defRPr sz="1600">
                <a:latin typeface="Arial"/>
                <a:ea typeface="Arial"/>
                <a:cs typeface="Arial"/>
                <a:sym typeface="Arial"/>
              </a:defRPr>
            </a:lvl6pPr>
            <a:lvl7pPr lvl="6" algn="ctr">
              <a:lnSpc>
                <a:spcPct val="100000"/>
              </a:lnSpc>
              <a:spcBef>
                <a:spcPts val="0"/>
              </a:spcBef>
              <a:spcAft>
                <a:spcPts val="0"/>
              </a:spcAft>
              <a:buSzPts val="1600"/>
              <a:buFont typeface="Arial"/>
              <a:buNone/>
              <a:defRPr sz="1600">
                <a:latin typeface="Arial"/>
                <a:ea typeface="Arial"/>
                <a:cs typeface="Arial"/>
                <a:sym typeface="Arial"/>
              </a:defRPr>
            </a:lvl7pPr>
            <a:lvl8pPr lvl="7" algn="ctr">
              <a:lnSpc>
                <a:spcPct val="100000"/>
              </a:lnSpc>
              <a:spcBef>
                <a:spcPts val="0"/>
              </a:spcBef>
              <a:spcAft>
                <a:spcPts val="0"/>
              </a:spcAft>
              <a:buSzPts val="1600"/>
              <a:buFont typeface="Arial"/>
              <a:buNone/>
              <a:defRPr sz="1600">
                <a:latin typeface="Arial"/>
                <a:ea typeface="Arial"/>
                <a:cs typeface="Arial"/>
                <a:sym typeface="Arial"/>
              </a:defRPr>
            </a:lvl8pPr>
            <a:lvl9pPr lvl="8" algn="ctr">
              <a:lnSpc>
                <a:spcPct val="100000"/>
              </a:lnSpc>
              <a:spcBef>
                <a:spcPts val="0"/>
              </a:spcBef>
              <a:spcAft>
                <a:spcPts val="0"/>
              </a:spcAft>
              <a:buSzPts val="1600"/>
              <a:buFont typeface="Arial"/>
              <a:buNone/>
              <a:defRPr sz="1600">
                <a:latin typeface="Arial"/>
                <a:ea typeface="Arial"/>
                <a:cs typeface="Arial"/>
                <a:sym typeface="Arial"/>
              </a:defRPr>
            </a:lvl9pPr>
          </a:lstStyle>
          <a:p/>
        </p:txBody>
      </p:sp>
      <p:sp>
        <p:nvSpPr>
          <p:cNvPr id="82" name="Google Shape;82;p17"/>
          <p:cNvSpPr txBox="1"/>
          <p:nvPr>
            <p:ph idx="1" type="subTitle"/>
          </p:nvPr>
        </p:nvSpPr>
        <p:spPr>
          <a:xfrm>
            <a:off x="1711650" y="1945499"/>
            <a:ext cx="5720700" cy="109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500">
                <a:latin typeface="Arial"/>
                <a:ea typeface="Arial"/>
                <a:cs typeface="Arial"/>
                <a:sym typeface="Arial"/>
              </a:defRPr>
            </a:lvl1pPr>
            <a:lvl2pPr lvl="1" algn="l">
              <a:lnSpc>
                <a:spcPct val="115000"/>
              </a:lnSpc>
              <a:spcBef>
                <a:spcPts val="0"/>
              </a:spcBef>
              <a:spcAft>
                <a:spcPts val="0"/>
              </a:spcAft>
              <a:buSzPts val="16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600"/>
              <a:buNone/>
              <a:defRPr/>
            </a:lvl4pPr>
            <a:lvl5pPr lvl="4" algn="l">
              <a:lnSpc>
                <a:spcPct val="115000"/>
              </a:lnSpc>
              <a:spcBef>
                <a:spcPts val="1600"/>
              </a:spcBef>
              <a:spcAft>
                <a:spcPts val="0"/>
              </a:spcAft>
              <a:buSzPts val="1600"/>
              <a:buNone/>
              <a:defRPr/>
            </a:lvl5pPr>
            <a:lvl6pPr lvl="5" algn="l">
              <a:lnSpc>
                <a:spcPct val="115000"/>
              </a:lnSpc>
              <a:spcBef>
                <a:spcPts val="1600"/>
              </a:spcBef>
              <a:spcAft>
                <a:spcPts val="0"/>
              </a:spcAft>
              <a:buSzPts val="1600"/>
              <a:buNone/>
              <a:defRPr/>
            </a:lvl6pPr>
            <a:lvl7pPr lvl="6" algn="l">
              <a:lnSpc>
                <a:spcPct val="115000"/>
              </a:lnSpc>
              <a:spcBef>
                <a:spcPts val="1600"/>
              </a:spcBef>
              <a:spcAft>
                <a:spcPts val="0"/>
              </a:spcAft>
              <a:buSzPts val="1600"/>
              <a:buNone/>
              <a:defRPr/>
            </a:lvl7pPr>
            <a:lvl8pPr lvl="7" algn="l">
              <a:lnSpc>
                <a:spcPct val="115000"/>
              </a:lnSpc>
              <a:spcBef>
                <a:spcPts val="1600"/>
              </a:spcBef>
              <a:spcAft>
                <a:spcPts val="0"/>
              </a:spcAft>
              <a:buSzPts val="1600"/>
              <a:buNone/>
              <a:defRPr/>
            </a:lvl8pPr>
            <a:lvl9pPr lvl="8" algn="l">
              <a:lnSpc>
                <a:spcPct val="115000"/>
              </a:lnSpc>
              <a:spcBef>
                <a:spcPts val="1600"/>
              </a:spcBef>
              <a:spcAft>
                <a:spcPts val="1600"/>
              </a:spcAft>
              <a:buSzPts val="1600"/>
              <a:buNone/>
              <a:defRPr/>
            </a:lvl9pPr>
          </a:lstStyle>
          <a:p/>
        </p:txBody>
      </p:sp>
      <p:sp>
        <p:nvSpPr>
          <p:cNvPr id="83" name="Google Shape;83;p17"/>
          <p:cNvSpPr/>
          <p:nvPr/>
        </p:nvSpPr>
        <p:spPr>
          <a:xfrm flipH="1" rot="5400000">
            <a:off x="2252021" y="-21853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7"/>
          <p:cNvSpPr/>
          <p:nvPr/>
        </p:nvSpPr>
        <p:spPr>
          <a:xfrm flipH="1" rot="5400000">
            <a:off x="195546" y="-17345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flipH="1" rot="-5400000">
            <a:off x="6065671" y="25947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3">
  <p:cSld name="CUSTOM_7">
    <p:spTree>
      <p:nvGrpSpPr>
        <p:cNvPr id="708" name="Shape 708"/>
        <p:cNvGrpSpPr/>
        <p:nvPr/>
      </p:nvGrpSpPr>
      <p:grpSpPr>
        <a:xfrm>
          <a:off x="0" y="0"/>
          <a:ext cx="0" cy="0"/>
          <a:chOff x="0" y="0"/>
          <a:chExt cx="0" cy="0"/>
        </a:xfrm>
      </p:grpSpPr>
      <p:sp>
        <p:nvSpPr>
          <p:cNvPr id="709" name="Google Shape;709;ge72e8d8719_0_1474"/>
          <p:cNvSpPr txBox="1"/>
          <p:nvPr>
            <p:ph type="title"/>
          </p:nvPr>
        </p:nvSpPr>
        <p:spPr>
          <a:xfrm>
            <a:off x="1289100" y="1763125"/>
            <a:ext cx="2538300" cy="50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Oswald SemiBold"/>
              <a:buNone/>
              <a:defRPr b="0" sz="4000">
                <a:solidFill>
                  <a:schemeClr val="accent2"/>
                </a:solidFill>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710" name="Google Shape;710;ge72e8d8719_0_1474"/>
          <p:cNvSpPr txBox="1"/>
          <p:nvPr>
            <p:ph idx="1" type="subTitle"/>
          </p:nvPr>
        </p:nvSpPr>
        <p:spPr>
          <a:xfrm>
            <a:off x="1288960" y="2426388"/>
            <a:ext cx="2538300" cy="1335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1" name="Google Shape;711;ge72e8d8719_0_1474"/>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e72e8d8719_0_1474"/>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ge72e8d8719_0_1474"/>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6">
  <p:cSld name="CUSTOM_16">
    <p:spTree>
      <p:nvGrpSpPr>
        <p:cNvPr id="714" name="Shape 714"/>
        <p:cNvGrpSpPr/>
        <p:nvPr/>
      </p:nvGrpSpPr>
      <p:grpSpPr>
        <a:xfrm>
          <a:off x="0" y="0"/>
          <a:ext cx="0" cy="0"/>
          <a:chOff x="0" y="0"/>
          <a:chExt cx="0" cy="0"/>
        </a:xfrm>
      </p:grpSpPr>
      <p:sp>
        <p:nvSpPr>
          <p:cNvPr id="715" name="Google Shape;715;ge72e8d8719_0_1480"/>
          <p:cNvSpPr txBox="1"/>
          <p:nvPr>
            <p:ph type="title"/>
          </p:nvPr>
        </p:nvSpPr>
        <p:spPr>
          <a:xfrm>
            <a:off x="3429600" y="539500"/>
            <a:ext cx="22848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rtl="0"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rtl="0"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rtl="0"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rtl="0"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rtl="0"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rtl="0"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rtl="0"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rtl="0"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716" name="Google Shape;716;ge72e8d8719_0_1480"/>
          <p:cNvSpPr txBox="1"/>
          <p:nvPr>
            <p:ph idx="1" type="subTitle"/>
          </p:nvPr>
        </p:nvSpPr>
        <p:spPr>
          <a:xfrm>
            <a:off x="2231855" y="192185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7" name="Google Shape;717;ge72e8d8719_0_1480"/>
          <p:cNvSpPr txBox="1"/>
          <p:nvPr>
            <p:ph idx="2" type="subTitle"/>
          </p:nvPr>
        </p:nvSpPr>
        <p:spPr>
          <a:xfrm>
            <a:off x="2231855" y="221480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8" name="Google Shape;718;ge72e8d8719_0_1480"/>
          <p:cNvSpPr txBox="1"/>
          <p:nvPr>
            <p:ph idx="3" type="subTitle"/>
          </p:nvPr>
        </p:nvSpPr>
        <p:spPr>
          <a:xfrm>
            <a:off x="5850905" y="192185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9" name="Google Shape;719;ge72e8d8719_0_1480"/>
          <p:cNvSpPr txBox="1"/>
          <p:nvPr>
            <p:ph idx="4" type="subTitle"/>
          </p:nvPr>
        </p:nvSpPr>
        <p:spPr>
          <a:xfrm>
            <a:off x="5850905" y="221480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20" name="Google Shape;720;ge72e8d8719_0_1480"/>
          <p:cNvSpPr txBox="1"/>
          <p:nvPr>
            <p:ph idx="5" type="subTitle"/>
          </p:nvPr>
        </p:nvSpPr>
        <p:spPr>
          <a:xfrm>
            <a:off x="2231855" y="357400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21" name="Google Shape;721;ge72e8d8719_0_1480"/>
          <p:cNvSpPr txBox="1"/>
          <p:nvPr>
            <p:ph idx="6" type="subTitle"/>
          </p:nvPr>
        </p:nvSpPr>
        <p:spPr>
          <a:xfrm>
            <a:off x="2231855" y="386695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22" name="Google Shape;722;ge72e8d8719_0_1480"/>
          <p:cNvSpPr txBox="1"/>
          <p:nvPr>
            <p:ph idx="7" type="subTitle"/>
          </p:nvPr>
        </p:nvSpPr>
        <p:spPr>
          <a:xfrm>
            <a:off x="5850905" y="357400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23" name="Google Shape;723;ge72e8d8719_0_1480"/>
          <p:cNvSpPr txBox="1"/>
          <p:nvPr>
            <p:ph idx="8" type="subTitle"/>
          </p:nvPr>
        </p:nvSpPr>
        <p:spPr>
          <a:xfrm>
            <a:off x="5850905" y="386695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24" name="Google Shape;724;ge72e8d8719_0_1480"/>
          <p:cNvSpPr/>
          <p:nvPr/>
        </p:nvSpPr>
        <p:spPr>
          <a:xfrm>
            <a:off x="79511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e72e8d8719_0_1480"/>
          <p:cNvSpPr/>
          <p:nvPr/>
        </p:nvSpPr>
        <p:spPr>
          <a:xfrm flipH="1" rot="5400000">
            <a:off x="720852" y="-22006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726" name="Shape 726"/>
        <p:cNvGrpSpPr/>
        <p:nvPr/>
      </p:nvGrpSpPr>
      <p:grpSpPr>
        <a:xfrm>
          <a:off x="0" y="0"/>
          <a:ext cx="0" cy="0"/>
          <a:chOff x="0" y="0"/>
          <a:chExt cx="0" cy="0"/>
        </a:xfrm>
      </p:grpSpPr>
      <p:sp>
        <p:nvSpPr>
          <p:cNvPr id="727" name="Google Shape;727;ge72e8d8719_0_1492"/>
          <p:cNvSpPr txBox="1"/>
          <p:nvPr>
            <p:ph idx="1" type="subTitle"/>
          </p:nvPr>
        </p:nvSpPr>
        <p:spPr>
          <a:xfrm>
            <a:off x="2857500" y="1688238"/>
            <a:ext cx="3429000" cy="124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accent2"/>
                </a:solidFill>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728" name="Google Shape;728;ge72e8d8719_0_1492"/>
          <p:cNvSpPr txBox="1"/>
          <p:nvPr>
            <p:ph type="ctrTitle"/>
          </p:nvPr>
        </p:nvSpPr>
        <p:spPr>
          <a:xfrm>
            <a:off x="2722350" y="539500"/>
            <a:ext cx="3699300" cy="9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5200"/>
              <a:buNone/>
              <a:defRPr b="0" sz="7500">
                <a:latin typeface="Oswald SemiBold"/>
                <a:ea typeface="Oswald SemiBold"/>
                <a:cs typeface="Oswald SemiBold"/>
                <a:sym typeface="Oswald SemiBold"/>
              </a:defRPr>
            </a:lvl1pPr>
            <a:lvl2pPr lvl="1" rtl="0" algn="ctr">
              <a:lnSpc>
                <a:spcPct val="70000"/>
              </a:lnSpc>
              <a:spcBef>
                <a:spcPts val="0"/>
              </a:spcBef>
              <a:spcAft>
                <a:spcPts val="0"/>
              </a:spcAft>
              <a:buClr>
                <a:schemeClr val="accent3"/>
              </a:buClr>
              <a:buSzPts val="5200"/>
              <a:buNone/>
              <a:defRPr sz="5200">
                <a:solidFill>
                  <a:schemeClr val="accent3"/>
                </a:solidFill>
              </a:defRPr>
            </a:lvl2pPr>
            <a:lvl3pPr lvl="2" rtl="0" algn="ctr">
              <a:lnSpc>
                <a:spcPct val="70000"/>
              </a:lnSpc>
              <a:spcBef>
                <a:spcPts val="0"/>
              </a:spcBef>
              <a:spcAft>
                <a:spcPts val="0"/>
              </a:spcAft>
              <a:buClr>
                <a:schemeClr val="accent3"/>
              </a:buClr>
              <a:buSzPts val="5200"/>
              <a:buNone/>
              <a:defRPr sz="5200">
                <a:solidFill>
                  <a:schemeClr val="accent3"/>
                </a:solidFill>
              </a:defRPr>
            </a:lvl3pPr>
            <a:lvl4pPr lvl="3" rtl="0" algn="ctr">
              <a:lnSpc>
                <a:spcPct val="70000"/>
              </a:lnSpc>
              <a:spcBef>
                <a:spcPts val="0"/>
              </a:spcBef>
              <a:spcAft>
                <a:spcPts val="0"/>
              </a:spcAft>
              <a:buClr>
                <a:schemeClr val="accent3"/>
              </a:buClr>
              <a:buSzPts val="5200"/>
              <a:buNone/>
              <a:defRPr sz="5200">
                <a:solidFill>
                  <a:schemeClr val="accent3"/>
                </a:solidFill>
              </a:defRPr>
            </a:lvl4pPr>
            <a:lvl5pPr lvl="4" rtl="0" algn="ctr">
              <a:lnSpc>
                <a:spcPct val="70000"/>
              </a:lnSpc>
              <a:spcBef>
                <a:spcPts val="0"/>
              </a:spcBef>
              <a:spcAft>
                <a:spcPts val="0"/>
              </a:spcAft>
              <a:buClr>
                <a:schemeClr val="accent3"/>
              </a:buClr>
              <a:buSzPts val="5200"/>
              <a:buNone/>
              <a:defRPr sz="5200">
                <a:solidFill>
                  <a:schemeClr val="accent3"/>
                </a:solidFill>
              </a:defRPr>
            </a:lvl5pPr>
            <a:lvl6pPr lvl="5" rtl="0" algn="ctr">
              <a:lnSpc>
                <a:spcPct val="70000"/>
              </a:lnSpc>
              <a:spcBef>
                <a:spcPts val="0"/>
              </a:spcBef>
              <a:spcAft>
                <a:spcPts val="0"/>
              </a:spcAft>
              <a:buClr>
                <a:schemeClr val="accent3"/>
              </a:buClr>
              <a:buSzPts val="5200"/>
              <a:buNone/>
              <a:defRPr sz="5200">
                <a:solidFill>
                  <a:schemeClr val="accent3"/>
                </a:solidFill>
              </a:defRPr>
            </a:lvl6pPr>
            <a:lvl7pPr lvl="6" rtl="0" algn="ctr">
              <a:lnSpc>
                <a:spcPct val="70000"/>
              </a:lnSpc>
              <a:spcBef>
                <a:spcPts val="0"/>
              </a:spcBef>
              <a:spcAft>
                <a:spcPts val="0"/>
              </a:spcAft>
              <a:buClr>
                <a:schemeClr val="accent3"/>
              </a:buClr>
              <a:buSzPts val="5200"/>
              <a:buNone/>
              <a:defRPr sz="5200">
                <a:solidFill>
                  <a:schemeClr val="accent3"/>
                </a:solidFill>
              </a:defRPr>
            </a:lvl7pPr>
            <a:lvl8pPr lvl="7" rtl="0" algn="ctr">
              <a:lnSpc>
                <a:spcPct val="70000"/>
              </a:lnSpc>
              <a:spcBef>
                <a:spcPts val="0"/>
              </a:spcBef>
              <a:spcAft>
                <a:spcPts val="0"/>
              </a:spcAft>
              <a:buClr>
                <a:schemeClr val="accent3"/>
              </a:buClr>
              <a:buSzPts val="5200"/>
              <a:buNone/>
              <a:defRPr sz="5200">
                <a:solidFill>
                  <a:schemeClr val="accent3"/>
                </a:solidFill>
              </a:defRPr>
            </a:lvl8pPr>
            <a:lvl9pPr lvl="8" rtl="0"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729" name="Google Shape;729;ge72e8d8719_0_1492"/>
          <p:cNvSpPr txBox="1"/>
          <p:nvPr/>
        </p:nvSpPr>
        <p:spPr>
          <a:xfrm>
            <a:off x="2875650" y="3751013"/>
            <a:ext cx="3392700" cy="6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Roboto"/>
                <a:ea typeface="Roboto"/>
                <a:cs typeface="Roboto"/>
                <a:sym typeface="Roboto"/>
              </a:rPr>
              <a:t>CREDITS</a:t>
            </a:r>
            <a:r>
              <a:rPr lang="en" sz="1200">
                <a:solidFill>
                  <a:schemeClr val="accent2"/>
                </a:solidFill>
                <a:latin typeface="Roboto"/>
                <a:ea typeface="Roboto"/>
                <a:cs typeface="Roboto"/>
                <a:sym typeface="Roboto"/>
              </a:rPr>
              <a:t>: This presentation template was created by </a:t>
            </a:r>
            <a:r>
              <a:rPr b="1" lang="en" sz="1200">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accent2"/>
                </a:solidFill>
                <a:latin typeface="Roboto"/>
                <a:ea typeface="Roboto"/>
                <a:cs typeface="Roboto"/>
                <a:sym typeface="Roboto"/>
              </a:rPr>
              <a:t>, including icons by </a:t>
            </a:r>
            <a:r>
              <a:rPr b="1" lang="en" sz="1200">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2"/>
                </a:solidFill>
                <a:latin typeface="Roboto"/>
                <a:ea typeface="Roboto"/>
                <a:cs typeface="Roboto"/>
                <a:sym typeface="Roboto"/>
              </a:rPr>
              <a:t>, and infographics &amp; images by </a:t>
            </a:r>
            <a:r>
              <a:rPr b="1" lang="en" sz="1200">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2"/>
              </a:solidFill>
              <a:latin typeface="Roboto"/>
              <a:ea typeface="Roboto"/>
              <a:cs typeface="Roboto"/>
              <a:sym typeface="Roboto"/>
            </a:endParaRPr>
          </a:p>
        </p:txBody>
      </p:sp>
      <p:sp>
        <p:nvSpPr>
          <p:cNvPr id="730" name="Google Shape;730;ge72e8d8719_0_1492"/>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e72e8d8719_0_1492"/>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2" name="Shape 732"/>
        <p:cNvGrpSpPr/>
        <p:nvPr/>
      </p:nvGrpSpPr>
      <p:grpSpPr>
        <a:xfrm>
          <a:off x="0" y="0"/>
          <a:ext cx="0" cy="0"/>
          <a:chOff x="0" y="0"/>
          <a:chExt cx="0" cy="0"/>
        </a:xfrm>
      </p:grpSpPr>
      <p:sp>
        <p:nvSpPr>
          <p:cNvPr id="733" name="Google Shape;733;ge72e8d8719_0_1498"/>
          <p:cNvSpPr txBox="1"/>
          <p:nvPr>
            <p:ph hasCustomPrompt="1" type="title"/>
          </p:nvPr>
        </p:nvSpPr>
        <p:spPr>
          <a:xfrm>
            <a:off x="3628575" y="1699700"/>
            <a:ext cx="3276300" cy="165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0" sz="15000">
                <a:solidFill>
                  <a:schemeClr val="accent4"/>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34" name="Google Shape;734;ge72e8d8719_0_1498"/>
          <p:cNvSpPr txBox="1"/>
          <p:nvPr>
            <p:ph idx="1" type="subTitle"/>
          </p:nvPr>
        </p:nvSpPr>
        <p:spPr>
          <a:xfrm>
            <a:off x="3628575" y="3530250"/>
            <a:ext cx="3276300" cy="51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35" name="Google Shape;735;ge72e8d8719_0_1498"/>
          <p:cNvSpPr/>
          <p:nvPr/>
        </p:nvSpPr>
        <p:spPr>
          <a:xfrm rot="-5400000">
            <a:off x="6403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e72e8d8719_0_1498"/>
          <p:cNvSpPr/>
          <p:nvPr/>
        </p:nvSpPr>
        <p:spPr>
          <a:xfrm flipH="1">
            <a:off x="-12836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e72e8d8719_0_1498"/>
          <p:cNvSpPr/>
          <p:nvPr/>
        </p:nvSpPr>
        <p:spPr>
          <a:xfrm flipH="1">
            <a:off x="-12836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e72e8d8719_0_1498"/>
          <p:cNvSpPr/>
          <p:nvPr/>
        </p:nvSpPr>
        <p:spPr>
          <a:xfrm flipH="1">
            <a:off x="-12835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39" name="Shape 7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8"/>
          <p:cNvSpPr txBox="1"/>
          <p:nvPr>
            <p:ph type="title"/>
          </p:nvPr>
        </p:nvSpPr>
        <p:spPr>
          <a:xfrm>
            <a:off x="2641650" y="2965984"/>
            <a:ext cx="3860700" cy="62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b="0" sz="5000">
                <a:latin typeface="Arial"/>
                <a:ea typeface="Arial"/>
                <a:cs typeface="Arial"/>
                <a:sym typeface="Aria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8" name="Google Shape;88;p18"/>
          <p:cNvSpPr txBox="1"/>
          <p:nvPr>
            <p:ph idx="1" type="subTitle"/>
          </p:nvPr>
        </p:nvSpPr>
        <p:spPr>
          <a:xfrm>
            <a:off x="2641650" y="3749959"/>
            <a:ext cx="3860700" cy="2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9" name="Google Shape;89;p18"/>
          <p:cNvSpPr txBox="1"/>
          <p:nvPr>
            <p:ph idx="2" type="title"/>
          </p:nvPr>
        </p:nvSpPr>
        <p:spPr>
          <a:xfrm>
            <a:off x="4124100" y="1460463"/>
            <a:ext cx="895800" cy="62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Font typeface="Arial"/>
              <a:buNone/>
              <a:defRPr b="0" sz="6000"/>
            </a:lvl1pPr>
            <a:lvl2pPr lvl="1" algn="ctr">
              <a:lnSpc>
                <a:spcPct val="100000"/>
              </a:lnSpc>
              <a:spcBef>
                <a:spcPts val="0"/>
              </a:spcBef>
              <a:spcAft>
                <a:spcPts val="0"/>
              </a:spcAft>
              <a:buSzPts val="2500"/>
              <a:buFont typeface="Arial"/>
              <a:buNone/>
              <a:defRPr b="0" sz="2500">
                <a:latin typeface="Arial"/>
                <a:ea typeface="Arial"/>
                <a:cs typeface="Arial"/>
                <a:sym typeface="Arial"/>
              </a:defRPr>
            </a:lvl2pPr>
            <a:lvl3pPr lvl="2" algn="ctr">
              <a:lnSpc>
                <a:spcPct val="100000"/>
              </a:lnSpc>
              <a:spcBef>
                <a:spcPts val="0"/>
              </a:spcBef>
              <a:spcAft>
                <a:spcPts val="0"/>
              </a:spcAft>
              <a:buSzPts val="2500"/>
              <a:buFont typeface="Arial"/>
              <a:buNone/>
              <a:defRPr b="0" sz="2500">
                <a:latin typeface="Arial"/>
                <a:ea typeface="Arial"/>
                <a:cs typeface="Arial"/>
                <a:sym typeface="Arial"/>
              </a:defRPr>
            </a:lvl3pPr>
            <a:lvl4pPr lvl="3" algn="ctr">
              <a:lnSpc>
                <a:spcPct val="100000"/>
              </a:lnSpc>
              <a:spcBef>
                <a:spcPts val="0"/>
              </a:spcBef>
              <a:spcAft>
                <a:spcPts val="0"/>
              </a:spcAft>
              <a:buSzPts val="2500"/>
              <a:buFont typeface="Arial"/>
              <a:buNone/>
              <a:defRPr b="0" sz="2500">
                <a:latin typeface="Arial"/>
                <a:ea typeface="Arial"/>
                <a:cs typeface="Arial"/>
                <a:sym typeface="Arial"/>
              </a:defRPr>
            </a:lvl4pPr>
            <a:lvl5pPr lvl="4" algn="ctr">
              <a:lnSpc>
                <a:spcPct val="100000"/>
              </a:lnSpc>
              <a:spcBef>
                <a:spcPts val="0"/>
              </a:spcBef>
              <a:spcAft>
                <a:spcPts val="0"/>
              </a:spcAft>
              <a:buSzPts val="2500"/>
              <a:buFont typeface="Arial"/>
              <a:buNone/>
              <a:defRPr b="0" sz="2500">
                <a:latin typeface="Arial"/>
                <a:ea typeface="Arial"/>
                <a:cs typeface="Arial"/>
                <a:sym typeface="Arial"/>
              </a:defRPr>
            </a:lvl5pPr>
            <a:lvl6pPr lvl="5" algn="ctr">
              <a:lnSpc>
                <a:spcPct val="100000"/>
              </a:lnSpc>
              <a:spcBef>
                <a:spcPts val="0"/>
              </a:spcBef>
              <a:spcAft>
                <a:spcPts val="0"/>
              </a:spcAft>
              <a:buSzPts val="2500"/>
              <a:buFont typeface="Arial"/>
              <a:buNone/>
              <a:defRPr b="0" sz="2500">
                <a:latin typeface="Arial"/>
                <a:ea typeface="Arial"/>
                <a:cs typeface="Arial"/>
                <a:sym typeface="Arial"/>
              </a:defRPr>
            </a:lvl6pPr>
            <a:lvl7pPr lvl="6" algn="ctr">
              <a:lnSpc>
                <a:spcPct val="100000"/>
              </a:lnSpc>
              <a:spcBef>
                <a:spcPts val="0"/>
              </a:spcBef>
              <a:spcAft>
                <a:spcPts val="0"/>
              </a:spcAft>
              <a:buSzPts val="2500"/>
              <a:buFont typeface="Arial"/>
              <a:buNone/>
              <a:defRPr b="0" sz="2500">
                <a:latin typeface="Arial"/>
                <a:ea typeface="Arial"/>
                <a:cs typeface="Arial"/>
                <a:sym typeface="Arial"/>
              </a:defRPr>
            </a:lvl7pPr>
            <a:lvl8pPr lvl="7" algn="ctr">
              <a:lnSpc>
                <a:spcPct val="100000"/>
              </a:lnSpc>
              <a:spcBef>
                <a:spcPts val="0"/>
              </a:spcBef>
              <a:spcAft>
                <a:spcPts val="0"/>
              </a:spcAft>
              <a:buSzPts val="2500"/>
              <a:buFont typeface="Arial"/>
              <a:buNone/>
              <a:defRPr b="0" sz="2500">
                <a:latin typeface="Arial"/>
                <a:ea typeface="Arial"/>
                <a:cs typeface="Arial"/>
                <a:sym typeface="Arial"/>
              </a:defRPr>
            </a:lvl8pPr>
            <a:lvl9pPr lvl="8" algn="ctr">
              <a:lnSpc>
                <a:spcPct val="100000"/>
              </a:lnSpc>
              <a:spcBef>
                <a:spcPts val="0"/>
              </a:spcBef>
              <a:spcAft>
                <a:spcPts val="0"/>
              </a:spcAft>
              <a:buSzPts val="2500"/>
              <a:buFont typeface="Arial"/>
              <a:buNone/>
              <a:defRPr b="0" sz="2500">
                <a:latin typeface="Arial"/>
                <a:ea typeface="Arial"/>
                <a:cs typeface="Arial"/>
                <a:sym typeface="Arial"/>
              </a:defRPr>
            </a:lvl9pPr>
          </a:lstStyle>
          <a:p/>
        </p:txBody>
      </p:sp>
      <p:sp>
        <p:nvSpPr>
          <p:cNvPr id="90" name="Google Shape;90;p18"/>
          <p:cNvSpPr/>
          <p:nvPr/>
        </p:nvSpPr>
        <p:spPr>
          <a:xfrm flipH="1">
            <a:off x="-18170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flipH="1">
            <a:off x="-18169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4.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1.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6.xml"/><Relationship Id="rId22" Type="http://schemas.openxmlformats.org/officeDocument/2006/relationships/slideLayout" Target="../slideLayouts/slideLayout78.xml"/><Relationship Id="rId21" Type="http://schemas.openxmlformats.org/officeDocument/2006/relationships/slideLayout" Target="../slideLayouts/slideLayout77.xml"/><Relationship Id="rId24" Type="http://schemas.openxmlformats.org/officeDocument/2006/relationships/slideLayout" Target="../slideLayouts/slideLayout80.xml"/><Relationship Id="rId23" Type="http://schemas.openxmlformats.org/officeDocument/2006/relationships/slideLayout" Target="../slideLayouts/slideLayout79.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9" Type="http://schemas.openxmlformats.org/officeDocument/2006/relationships/slideLayout" Target="../slideLayouts/slideLayout65.xml"/><Relationship Id="rId26" Type="http://schemas.openxmlformats.org/officeDocument/2006/relationships/slideLayout" Target="../slideLayouts/slideLayout82.xml"/><Relationship Id="rId25" Type="http://schemas.openxmlformats.org/officeDocument/2006/relationships/slideLayout" Target="../slideLayouts/slideLayout81.xml"/><Relationship Id="rId28" Type="http://schemas.openxmlformats.org/officeDocument/2006/relationships/slideLayout" Target="../slideLayouts/slideLayout84.xml"/><Relationship Id="rId27" Type="http://schemas.openxmlformats.org/officeDocument/2006/relationships/slideLayout" Target="../slideLayouts/slideLayout83.xml"/><Relationship Id="rId5" Type="http://schemas.openxmlformats.org/officeDocument/2006/relationships/slideLayout" Target="../slideLayouts/slideLayout61.xml"/><Relationship Id="rId6" Type="http://schemas.openxmlformats.org/officeDocument/2006/relationships/slideLayout" Target="../slideLayouts/slideLayout62.xml"/><Relationship Id="rId29" Type="http://schemas.openxmlformats.org/officeDocument/2006/relationships/theme" Target="../theme/theme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5" Type="http://schemas.openxmlformats.org/officeDocument/2006/relationships/slideLayout" Target="../slideLayouts/slideLayout71.xml"/><Relationship Id="rId14" Type="http://schemas.openxmlformats.org/officeDocument/2006/relationships/slideLayout" Target="../slideLayouts/slideLayout70.xml"/><Relationship Id="rId17" Type="http://schemas.openxmlformats.org/officeDocument/2006/relationships/slideLayout" Target="../slideLayouts/slideLayout73.xml"/><Relationship Id="rId16" Type="http://schemas.openxmlformats.org/officeDocument/2006/relationships/slideLayout" Target="../slideLayouts/slideLayout72.xml"/><Relationship Id="rId19" Type="http://schemas.openxmlformats.org/officeDocument/2006/relationships/slideLayout" Target="../slideLayouts/slideLayout75.xml"/><Relationship Id="rId1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rtl="0" algn="l">
              <a:lnSpc>
                <a:spcPct val="115000"/>
              </a:lnSpc>
              <a:spcBef>
                <a:spcPts val="1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15000"/>
              </a:lnSpc>
              <a:spcBef>
                <a:spcPts val="1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15000"/>
              </a:lnSpc>
              <a:spcBef>
                <a:spcPts val="1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15000"/>
              </a:lnSpc>
              <a:spcBef>
                <a:spcPts val="1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15000"/>
              </a:lnSpc>
              <a:spcBef>
                <a:spcPts val="1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15000"/>
              </a:lnSpc>
              <a:spcBef>
                <a:spcPts val="1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15000"/>
              </a:lnSpc>
              <a:spcBef>
                <a:spcPts val="1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15000"/>
              </a:lnSpc>
              <a:spcBef>
                <a:spcPts val="1600"/>
              </a:spcBef>
              <a:spcAft>
                <a:spcPts val="160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250" name="Shape 250"/>
        <p:cNvGrpSpPr/>
        <p:nvPr/>
      </p:nvGrpSpPr>
      <p:grpSpPr>
        <a:xfrm>
          <a:off x="0" y="0"/>
          <a:ext cx="0" cy="0"/>
          <a:chOff x="0" y="0"/>
          <a:chExt cx="0" cy="0"/>
        </a:xfrm>
      </p:grpSpPr>
      <p:sp>
        <p:nvSpPr>
          <p:cNvPr id="251" name="Google Shape;251;ge72e8d8719_0_7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1pPr>
            <a:lvl2pPr lvl="1"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2pPr>
            <a:lvl3pPr lvl="2"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3pPr>
            <a:lvl4pPr lvl="3"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4pPr>
            <a:lvl5pPr lvl="4"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5pPr>
            <a:lvl6pPr lvl="5"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6pPr>
            <a:lvl7pPr lvl="6"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7pPr>
            <a:lvl8pPr lvl="7"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8pPr>
            <a:lvl9pPr lvl="8"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9pPr>
          </a:lstStyle>
          <a:p/>
        </p:txBody>
      </p:sp>
      <p:sp>
        <p:nvSpPr>
          <p:cNvPr id="252" name="Google Shape;252;ge72e8d8719_0_7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1"/>
              </a:buClr>
              <a:buSzPts val="1600"/>
              <a:buFont typeface="Roboto"/>
              <a:buChar char="●"/>
              <a:defRPr sz="1600">
                <a:solidFill>
                  <a:schemeClr val="lt1"/>
                </a:solidFill>
                <a:latin typeface="Roboto"/>
                <a:ea typeface="Roboto"/>
                <a:cs typeface="Roboto"/>
                <a:sym typeface="Roboto"/>
              </a:defRPr>
            </a:lvl1pPr>
            <a:lvl2pPr indent="-330200" lvl="1" marL="9144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2pPr>
            <a:lvl3pPr indent="-330200" lvl="2" marL="13716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3pPr>
            <a:lvl4pPr indent="-330200" lvl="3" marL="18288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4pPr>
            <a:lvl5pPr indent="-330200" lvl="4" marL="22860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5pPr>
            <a:lvl6pPr indent="-330200" lvl="5" marL="27432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6pPr>
            <a:lvl7pPr indent="-330200" lvl="6" marL="32004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7pPr>
            <a:lvl8pPr indent="-330200" lvl="7" marL="36576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8pPr>
            <a:lvl9pPr indent="-330200" lvl="8" marL="4114800" rtl="0">
              <a:lnSpc>
                <a:spcPct val="115000"/>
              </a:lnSpc>
              <a:spcBef>
                <a:spcPts val="1600"/>
              </a:spcBef>
              <a:spcAft>
                <a:spcPts val="1600"/>
              </a:spcAft>
              <a:buClr>
                <a:schemeClr val="lt1"/>
              </a:buClr>
              <a:buSzPts val="1600"/>
              <a:buFont typeface="Roboto"/>
              <a:buChar char="■"/>
              <a:defRPr sz="1600">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495" name="Shape 495"/>
        <p:cNvGrpSpPr/>
        <p:nvPr/>
      </p:nvGrpSpPr>
      <p:grpSpPr>
        <a:xfrm>
          <a:off x="0" y="0"/>
          <a:ext cx="0" cy="0"/>
          <a:chOff x="0" y="0"/>
          <a:chExt cx="0" cy="0"/>
        </a:xfrm>
      </p:grpSpPr>
      <p:sp>
        <p:nvSpPr>
          <p:cNvPr id="496" name="Google Shape;496;ge72e8d8719_0_12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1pPr>
            <a:lvl2pPr lvl="1"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2pPr>
            <a:lvl3pPr lvl="2"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3pPr>
            <a:lvl4pPr lvl="3"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4pPr>
            <a:lvl5pPr lvl="4"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5pPr>
            <a:lvl6pPr lvl="5"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6pPr>
            <a:lvl7pPr lvl="6"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7pPr>
            <a:lvl8pPr lvl="7"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8pPr>
            <a:lvl9pPr lvl="8" rt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9pPr>
          </a:lstStyle>
          <a:p/>
        </p:txBody>
      </p:sp>
      <p:sp>
        <p:nvSpPr>
          <p:cNvPr id="497" name="Google Shape;497;ge72e8d8719_0_12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1"/>
              </a:buClr>
              <a:buSzPts val="1600"/>
              <a:buFont typeface="Roboto"/>
              <a:buChar char="●"/>
              <a:defRPr sz="1600">
                <a:solidFill>
                  <a:schemeClr val="lt1"/>
                </a:solidFill>
                <a:latin typeface="Roboto"/>
                <a:ea typeface="Roboto"/>
                <a:cs typeface="Roboto"/>
                <a:sym typeface="Roboto"/>
              </a:defRPr>
            </a:lvl1pPr>
            <a:lvl2pPr indent="-330200" lvl="1" marL="9144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2pPr>
            <a:lvl3pPr indent="-330200" lvl="2" marL="13716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3pPr>
            <a:lvl4pPr indent="-330200" lvl="3" marL="18288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4pPr>
            <a:lvl5pPr indent="-330200" lvl="4" marL="22860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5pPr>
            <a:lvl6pPr indent="-330200" lvl="5" marL="27432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6pPr>
            <a:lvl7pPr indent="-330200" lvl="6" marL="32004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7pPr>
            <a:lvl8pPr indent="-330200" lvl="7" marL="3657600" rtl="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8pPr>
            <a:lvl9pPr indent="-330200" lvl="8" marL="4114800" rtl="0">
              <a:lnSpc>
                <a:spcPct val="115000"/>
              </a:lnSpc>
              <a:spcBef>
                <a:spcPts val="1600"/>
              </a:spcBef>
              <a:spcAft>
                <a:spcPts val="1600"/>
              </a:spcAft>
              <a:buClr>
                <a:schemeClr val="lt1"/>
              </a:buClr>
              <a:buSzPts val="1600"/>
              <a:buFont typeface="Roboto"/>
              <a:buChar char="■"/>
              <a:defRPr sz="1600">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 id="2147483733" r:id="rId27"/>
    <p:sldLayoutId id="2147483734"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
          <p:cNvSpPr txBox="1"/>
          <p:nvPr>
            <p:ph type="ctrTitle"/>
          </p:nvPr>
        </p:nvSpPr>
        <p:spPr>
          <a:xfrm>
            <a:off x="2050800" y="1348291"/>
            <a:ext cx="5042400" cy="199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Oswald"/>
                <a:ea typeface="Oswald"/>
                <a:cs typeface="Oswald"/>
                <a:sym typeface="Oswald"/>
              </a:rPr>
              <a:t>BlueKeep </a:t>
            </a:r>
            <a:endParaRPr>
              <a:latin typeface="Oswald"/>
              <a:ea typeface="Oswald"/>
              <a:cs typeface="Oswald"/>
              <a:sym typeface="Oswald"/>
            </a:endParaRPr>
          </a:p>
          <a:p>
            <a:pPr indent="0" lvl="0" marL="0" rtl="0" algn="ctr">
              <a:lnSpc>
                <a:spcPct val="100000"/>
              </a:lnSpc>
              <a:spcBef>
                <a:spcPts val="0"/>
              </a:spcBef>
              <a:spcAft>
                <a:spcPts val="0"/>
              </a:spcAft>
              <a:buSzPts val="5200"/>
              <a:buNone/>
            </a:pPr>
            <a:r>
              <a:rPr lang="en">
                <a:latin typeface="Oswald"/>
                <a:ea typeface="Oswald"/>
                <a:cs typeface="Oswald"/>
                <a:sym typeface="Oswald"/>
              </a:rPr>
              <a:t>CVE-2019-0708</a:t>
            </a:r>
            <a:endParaRPr>
              <a:latin typeface="Oswald"/>
              <a:ea typeface="Oswald"/>
              <a:cs typeface="Oswald"/>
              <a:sym typeface="Oswald"/>
            </a:endParaRPr>
          </a:p>
        </p:txBody>
      </p:sp>
      <p:sp>
        <p:nvSpPr>
          <p:cNvPr id="745" name="Google Shape;745;p1"/>
          <p:cNvSpPr txBox="1"/>
          <p:nvPr>
            <p:ph idx="1" type="subTitle"/>
          </p:nvPr>
        </p:nvSpPr>
        <p:spPr>
          <a:xfrm>
            <a:off x="4579200" y="4145898"/>
            <a:ext cx="4400400" cy="91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latin typeface="Cambria"/>
                <a:ea typeface="Cambria"/>
                <a:cs typeface="Cambria"/>
                <a:sym typeface="Cambria"/>
              </a:rPr>
              <a:t>Hannah Mahalia Manalac Susanty (33329151)</a:t>
            </a:r>
            <a:endParaRPr>
              <a:latin typeface="Cambria"/>
              <a:ea typeface="Cambria"/>
              <a:cs typeface="Cambria"/>
              <a:sym typeface="Cambria"/>
            </a:endParaRPr>
          </a:p>
          <a:p>
            <a:pPr indent="0" lvl="0" marL="0" rtl="0" algn="l">
              <a:lnSpc>
                <a:spcPct val="100000"/>
              </a:lnSpc>
              <a:spcBef>
                <a:spcPts val="0"/>
              </a:spcBef>
              <a:spcAft>
                <a:spcPts val="0"/>
              </a:spcAft>
              <a:buSzPts val="1600"/>
              <a:buNone/>
            </a:pPr>
            <a:r>
              <a:rPr lang="en">
                <a:latin typeface="Cambria"/>
                <a:ea typeface="Cambria"/>
                <a:cs typeface="Cambria"/>
                <a:sym typeface="Cambria"/>
              </a:rPr>
              <a:t>Lee Jihu (34061648)</a:t>
            </a:r>
            <a:endParaRPr>
              <a:latin typeface="Cambria"/>
              <a:ea typeface="Cambria"/>
              <a:cs typeface="Cambria"/>
              <a:sym typeface="Cambria"/>
            </a:endParaRPr>
          </a:p>
          <a:p>
            <a:pPr indent="0" lvl="0" marL="0" rtl="0" algn="l">
              <a:lnSpc>
                <a:spcPct val="100000"/>
              </a:lnSpc>
              <a:spcBef>
                <a:spcPts val="0"/>
              </a:spcBef>
              <a:spcAft>
                <a:spcPts val="0"/>
              </a:spcAft>
              <a:buSzPts val="1600"/>
              <a:buNone/>
            </a:pPr>
            <a:r>
              <a:rPr lang="en">
                <a:latin typeface="Cambria"/>
                <a:ea typeface="Cambria"/>
                <a:cs typeface="Cambria"/>
                <a:sym typeface="Cambria"/>
              </a:rPr>
              <a:t>Siti Hajar Binte Abdul Malek (33249812)</a:t>
            </a:r>
            <a:endParaRPr>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
          <p:cNvSpPr txBox="1"/>
          <p:nvPr>
            <p:ph type="title"/>
          </p:nvPr>
        </p:nvSpPr>
        <p:spPr>
          <a:xfrm>
            <a:off x="713275" y="539500"/>
            <a:ext cx="5644800" cy="50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Oswald"/>
                <a:ea typeface="Oswald"/>
                <a:cs typeface="Oswald"/>
                <a:sym typeface="Oswald"/>
              </a:rPr>
              <a:t>REFERENCE</a:t>
            </a:r>
            <a:endParaRPr b="1">
              <a:latin typeface="Oswald"/>
              <a:ea typeface="Oswald"/>
              <a:cs typeface="Oswald"/>
              <a:sym typeface="Oswald"/>
            </a:endParaRPr>
          </a:p>
        </p:txBody>
      </p:sp>
      <p:sp>
        <p:nvSpPr>
          <p:cNvPr id="802" name="Google Shape;802;p7"/>
          <p:cNvSpPr txBox="1"/>
          <p:nvPr>
            <p:ph idx="1" type="body"/>
          </p:nvPr>
        </p:nvSpPr>
        <p:spPr>
          <a:xfrm>
            <a:off x="713250" y="1241900"/>
            <a:ext cx="7717500" cy="336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
                <a:latin typeface="Georgia"/>
                <a:ea typeface="Georgia"/>
                <a:cs typeface="Georgia"/>
                <a:sym typeface="Georgia"/>
              </a:rPr>
              <a:t>Cooper, C. (2018, May 16). WannaCry: Lessons Learned 1 Year Later [web log]. https://symantec-enterprise-blogs.security.com/blogs/feature-stories/wannacry-lessons-learned-1-year-later. </a:t>
            </a:r>
            <a:endParaRPr>
              <a:latin typeface="Georgia"/>
              <a:ea typeface="Georgia"/>
              <a:cs typeface="Georgia"/>
              <a:sym typeface="Georgia"/>
            </a:endParaRPr>
          </a:p>
          <a:p>
            <a:pPr indent="0" lvl="0" marL="0" rtl="0" algn="l">
              <a:lnSpc>
                <a:spcPct val="100000"/>
              </a:lnSpc>
              <a:spcBef>
                <a:spcPts val="1600"/>
              </a:spcBef>
              <a:spcAft>
                <a:spcPts val="0"/>
              </a:spcAft>
              <a:buSzPts val="1200"/>
              <a:buNone/>
            </a:pPr>
            <a:r>
              <a:rPr lang="en">
                <a:latin typeface="Georgia"/>
                <a:ea typeface="Georgia"/>
                <a:cs typeface="Georgia"/>
                <a:sym typeface="Georgia"/>
              </a:rPr>
              <a:t>McAfee (2019, Jul). Bluekeep: A critical RDP vulnerability. https://www.youtube.com/watch?v=AkXM2wywMN0&amp;t=196s. </a:t>
            </a:r>
            <a:endParaRPr>
              <a:latin typeface="Georgia"/>
              <a:ea typeface="Georgia"/>
              <a:cs typeface="Georgia"/>
              <a:sym typeface="Georgia"/>
            </a:endParaRPr>
          </a:p>
          <a:p>
            <a:pPr indent="0" lvl="0" marL="0" rtl="0" algn="l">
              <a:lnSpc>
                <a:spcPct val="100000"/>
              </a:lnSpc>
              <a:spcBef>
                <a:spcPts val="1600"/>
              </a:spcBef>
              <a:spcAft>
                <a:spcPts val="0"/>
              </a:spcAft>
              <a:buSzPts val="1200"/>
              <a:buNone/>
            </a:pPr>
            <a:r>
              <a:rPr lang="en">
                <a:latin typeface="Georgia"/>
                <a:ea typeface="Georgia"/>
                <a:cs typeface="Georgia"/>
                <a:sym typeface="Georgia"/>
              </a:rPr>
              <a:t>Sen, K. (2020, Dec 30). Why Should I Be Worried About BlueKeep (CVE-2019-0708). Retrieved from UpGuard: https://www.upguard.com/blog/bluekeep-rdp-cve-2019-five-reasons-to-be-worried</a:t>
            </a:r>
            <a:endParaRPr>
              <a:latin typeface="Georgia"/>
              <a:ea typeface="Georgia"/>
              <a:cs typeface="Georgia"/>
              <a:sym typeface="Georgia"/>
            </a:endParaRPr>
          </a:p>
          <a:p>
            <a:pPr indent="0" lvl="0" marL="0" rtl="0" algn="l">
              <a:lnSpc>
                <a:spcPct val="100000"/>
              </a:lnSpc>
              <a:spcBef>
                <a:spcPts val="1600"/>
              </a:spcBef>
              <a:spcAft>
                <a:spcPts val="1600"/>
              </a:spcAft>
              <a:buSzPts val="1200"/>
              <a:buNone/>
            </a:pPr>
            <a:r>
              <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8"/>
          <p:cNvSpPr txBox="1"/>
          <p:nvPr>
            <p:ph idx="4294967295" type="ctrTitle"/>
          </p:nvPr>
        </p:nvSpPr>
        <p:spPr>
          <a:xfrm>
            <a:off x="2052600" y="2088000"/>
            <a:ext cx="5038800" cy="9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Arial"/>
              <a:buNone/>
            </a:pPr>
            <a:r>
              <a:rPr i="0" lang="en" sz="5300" u="none" cap="none" strike="noStrike">
                <a:solidFill>
                  <a:schemeClr val="lt1"/>
                </a:solidFill>
                <a:latin typeface="Oswald"/>
                <a:ea typeface="Oswald"/>
                <a:cs typeface="Oswald"/>
                <a:sym typeface="Oswald"/>
              </a:rPr>
              <a:t>THANK YOU!</a:t>
            </a:r>
            <a:endParaRPr i="0" sz="5300" u="none" cap="none" strike="noStrike">
              <a:solidFill>
                <a:schemeClr val="lt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
          <p:cNvSpPr txBox="1"/>
          <p:nvPr>
            <p:ph type="title"/>
          </p:nvPr>
        </p:nvSpPr>
        <p:spPr>
          <a:xfrm>
            <a:off x="897225" y="900325"/>
            <a:ext cx="5644800" cy="50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Oswald"/>
                <a:ea typeface="Oswald"/>
                <a:cs typeface="Oswald"/>
                <a:sym typeface="Oswald"/>
              </a:rPr>
              <a:t>CONTENTS</a:t>
            </a:r>
            <a:endParaRPr b="1">
              <a:latin typeface="Oswald"/>
              <a:ea typeface="Oswald"/>
              <a:cs typeface="Oswald"/>
              <a:sym typeface="Oswald"/>
            </a:endParaRPr>
          </a:p>
        </p:txBody>
      </p:sp>
      <p:sp>
        <p:nvSpPr>
          <p:cNvPr id="751" name="Google Shape;751;p2"/>
          <p:cNvSpPr txBox="1"/>
          <p:nvPr>
            <p:ph idx="1" type="body"/>
          </p:nvPr>
        </p:nvSpPr>
        <p:spPr>
          <a:xfrm>
            <a:off x="713250" y="1584800"/>
            <a:ext cx="7717500" cy="2900700"/>
          </a:xfrm>
          <a:prstGeom prst="rect">
            <a:avLst/>
          </a:prstGeom>
          <a:noFill/>
          <a:ln>
            <a:noFill/>
          </a:ln>
        </p:spPr>
        <p:txBody>
          <a:bodyPr anchorCtr="0" anchor="ctr" bIns="91425" lIns="91425" spcFirstLastPara="1" rIns="91425" wrap="square" tIns="91425">
            <a:noAutofit/>
          </a:bodyPr>
          <a:lstStyle/>
          <a:p>
            <a:pPr indent="-349250" lvl="0" marL="457200" rtl="0" algn="l">
              <a:lnSpc>
                <a:spcPct val="100000"/>
              </a:lnSpc>
              <a:spcBef>
                <a:spcPts val="0"/>
              </a:spcBef>
              <a:spcAft>
                <a:spcPts val="0"/>
              </a:spcAft>
              <a:buSzPts val="1900"/>
              <a:buFont typeface="Georgia"/>
              <a:buChar char="➢"/>
            </a:pPr>
            <a:r>
              <a:rPr lang="en" sz="1900">
                <a:latin typeface="Georgia"/>
                <a:ea typeface="Georgia"/>
                <a:cs typeface="Georgia"/>
                <a:sym typeface="Georgia"/>
              </a:rPr>
              <a:t>What is BlueKeep</a:t>
            </a:r>
            <a:endParaRPr sz="1900">
              <a:latin typeface="Georgia"/>
              <a:ea typeface="Georgia"/>
              <a:cs typeface="Georgia"/>
              <a:sym typeface="Georgia"/>
            </a:endParaRPr>
          </a:p>
          <a:p>
            <a:pPr indent="0" lvl="0" marL="0" rtl="0" algn="l">
              <a:lnSpc>
                <a:spcPct val="100000"/>
              </a:lnSpc>
              <a:spcBef>
                <a:spcPts val="0"/>
              </a:spcBef>
              <a:spcAft>
                <a:spcPts val="0"/>
              </a:spcAft>
              <a:buSzPts val="1200"/>
              <a:buNone/>
            </a:pPr>
            <a:r>
              <a:t/>
            </a:r>
            <a:endParaRPr sz="1900">
              <a:latin typeface="Georgia"/>
              <a:ea typeface="Georgia"/>
              <a:cs typeface="Georgia"/>
              <a:sym typeface="Georgia"/>
            </a:endParaRPr>
          </a:p>
          <a:p>
            <a:pPr indent="-349250" lvl="0" marL="457200" rtl="0" algn="l">
              <a:lnSpc>
                <a:spcPct val="100000"/>
              </a:lnSpc>
              <a:spcBef>
                <a:spcPts val="0"/>
              </a:spcBef>
              <a:spcAft>
                <a:spcPts val="0"/>
              </a:spcAft>
              <a:buSzPts val="1900"/>
              <a:buFont typeface="Georgia"/>
              <a:buChar char="➢"/>
            </a:pPr>
            <a:r>
              <a:rPr lang="en" sz="1900">
                <a:latin typeface="Georgia"/>
                <a:ea typeface="Georgia"/>
                <a:cs typeface="Georgia"/>
                <a:sym typeface="Georgia"/>
              </a:rPr>
              <a:t>Demonstration</a:t>
            </a:r>
            <a:endParaRPr sz="1900">
              <a:latin typeface="Georgia"/>
              <a:ea typeface="Georgia"/>
              <a:cs typeface="Georgia"/>
              <a:sym typeface="Georgia"/>
            </a:endParaRPr>
          </a:p>
          <a:p>
            <a:pPr indent="0" lvl="0" marL="0" rtl="0" algn="l">
              <a:lnSpc>
                <a:spcPct val="100000"/>
              </a:lnSpc>
              <a:spcBef>
                <a:spcPts val="0"/>
              </a:spcBef>
              <a:spcAft>
                <a:spcPts val="0"/>
              </a:spcAft>
              <a:buSzPts val="1200"/>
              <a:buNone/>
            </a:pPr>
            <a:r>
              <a:t/>
            </a:r>
            <a:endParaRPr sz="1900">
              <a:latin typeface="Georgia"/>
              <a:ea typeface="Georgia"/>
              <a:cs typeface="Georgia"/>
              <a:sym typeface="Georgia"/>
            </a:endParaRPr>
          </a:p>
          <a:p>
            <a:pPr indent="-349250" lvl="0" marL="457200" rtl="0" algn="l">
              <a:lnSpc>
                <a:spcPct val="100000"/>
              </a:lnSpc>
              <a:spcBef>
                <a:spcPts val="0"/>
              </a:spcBef>
              <a:spcAft>
                <a:spcPts val="0"/>
              </a:spcAft>
              <a:buSzPts val="1900"/>
              <a:buFont typeface="Georgia"/>
              <a:buChar char="➢"/>
            </a:pPr>
            <a:r>
              <a:rPr lang="en" sz="1900">
                <a:latin typeface="Georgia"/>
                <a:ea typeface="Georgia"/>
                <a:cs typeface="Georgia"/>
                <a:sym typeface="Georgia"/>
              </a:rPr>
              <a:t>Impact of BlueKeep &amp; Privilege Escalation</a:t>
            </a:r>
            <a:endParaRPr sz="1900">
              <a:latin typeface="Georgia"/>
              <a:ea typeface="Georgia"/>
              <a:cs typeface="Georgia"/>
              <a:sym typeface="Georgia"/>
            </a:endParaRPr>
          </a:p>
          <a:p>
            <a:pPr indent="0" lvl="0" marL="0" rtl="0" algn="l">
              <a:lnSpc>
                <a:spcPct val="100000"/>
              </a:lnSpc>
              <a:spcBef>
                <a:spcPts val="0"/>
              </a:spcBef>
              <a:spcAft>
                <a:spcPts val="0"/>
              </a:spcAft>
              <a:buSzPts val="1200"/>
              <a:buNone/>
            </a:pPr>
            <a:r>
              <a:t/>
            </a:r>
            <a:endParaRPr sz="1900">
              <a:latin typeface="Georgia"/>
              <a:ea typeface="Georgia"/>
              <a:cs typeface="Georgia"/>
              <a:sym typeface="Georgia"/>
            </a:endParaRPr>
          </a:p>
          <a:p>
            <a:pPr indent="-349250" lvl="0" marL="457200" rtl="0" algn="l">
              <a:lnSpc>
                <a:spcPct val="100000"/>
              </a:lnSpc>
              <a:spcBef>
                <a:spcPts val="0"/>
              </a:spcBef>
              <a:spcAft>
                <a:spcPts val="0"/>
              </a:spcAft>
              <a:buSzPts val="1900"/>
              <a:buFont typeface="Georgia"/>
              <a:buChar char="➢"/>
            </a:pPr>
            <a:r>
              <a:rPr lang="en" sz="1900">
                <a:latin typeface="Georgia"/>
                <a:ea typeface="Georgia"/>
                <a:cs typeface="Georgia"/>
                <a:sym typeface="Georgia"/>
              </a:rPr>
              <a:t>Mitigation Strategies</a:t>
            </a:r>
            <a:endParaRPr sz="19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3"/>
          <p:cNvSpPr txBox="1"/>
          <p:nvPr>
            <p:ph type="title"/>
          </p:nvPr>
        </p:nvSpPr>
        <p:spPr>
          <a:xfrm>
            <a:off x="254700" y="288700"/>
            <a:ext cx="5985900" cy="50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Oswald"/>
                <a:ea typeface="Oswald"/>
                <a:cs typeface="Oswald"/>
                <a:sym typeface="Oswald"/>
              </a:rPr>
              <a:t>What is BlueKeep?</a:t>
            </a:r>
            <a:endParaRPr b="1">
              <a:latin typeface="Oswald"/>
              <a:ea typeface="Oswald"/>
              <a:cs typeface="Oswald"/>
              <a:sym typeface="Oswald"/>
            </a:endParaRPr>
          </a:p>
        </p:txBody>
      </p:sp>
      <p:sp>
        <p:nvSpPr>
          <p:cNvPr id="757" name="Google Shape;757;p3"/>
          <p:cNvSpPr txBox="1"/>
          <p:nvPr/>
        </p:nvSpPr>
        <p:spPr>
          <a:xfrm>
            <a:off x="641825" y="1061600"/>
            <a:ext cx="7664100" cy="3093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A remote code execution vulnerability that affects all the remote desktop services</a:t>
            </a:r>
            <a:endParaRPr b="0" i="0" sz="1400" u="none" cap="none" strike="noStrike">
              <a:solidFill>
                <a:schemeClr val="lt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eorgia"/>
              <a:ea typeface="Georgia"/>
              <a:cs typeface="Georgia"/>
              <a:sym typeface="Georgia"/>
            </a:endParaRPr>
          </a:p>
          <a:p>
            <a:pPr indent="-317500" lvl="0" marL="457200" marR="0" rtl="0" algn="l">
              <a:lnSpc>
                <a:spcPct val="100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It is a very critical and wormable vulnerability</a:t>
            </a:r>
            <a:endParaRPr b="0" i="0" sz="1400" u="none" cap="none" strike="noStrike">
              <a:solidFill>
                <a:schemeClr val="lt1"/>
              </a:solidFill>
              <a:latin typeface="Georgia"/>
              <a:ea typeface="Georgia"/>
              <a:cs typeface="Georgia"/>
              <a:sym typeface="Georgia"/>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eorgia"/>
              <a:ea typeface="Georgia"/>
              <a:cs typeface="Georgia"/>
              <a:sym typeface="Georgia"/>
            </a:endParaRPr>
          </a:p>
          <a:p>
            <a:pPr indent="-317500" lvl="0" marL="457200" marR="0" rtl="0" algn="l">
              <a:lnSpc>
                <a:spcPct val="100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This is a vulnerability that could allow attacker to remotely execute code on the server.</a:t>
            </a:r>
            <a:endParaRPr b="0" i="0" sz="1400" u="none" cap="none" strike="noStrike">
              <a:solidFill>
                <a:schemeClr val="lt1"/>
              </a:solidFill>
              <a:latin typeface="Georgia"/>
              <a:ea typeface="Georgia"/>
              <a:cs typeface="Georgia"/>
              <a:sym typeface="Georgia"/>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eorgia"/>
              <a:ea typeface="Georgia"/>
              <a:cs typeface="Georgia"/>
              <a:sym typeface="Georgia"/>
            </a:endParaRPr>
          </a:p>
          <a:p>
            <a:pPr indent="-317500" lvl="0" marL="457200" marR="0" rtl="0" algn="l">
              <a:lnSpc>
                <a:spcPct val="100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Mostly unpatched Windows systems with RDP 3389 ports that are exposed are targeted.</a:t>
            </a:r>
            <a:endParaRPr b="0" i="0" sz="1400" u="none" cap="none" strike="noStrike">
              <a:solidFill>
                <a:schemeClr val="lt1"/>
              </a:solidFill>
              <a:latin typeface="Georgia"/>
              <a:ea typeface="Georgia"/>
              <a:cs typeface="Georgia"/>
              <a:sym typeface="Georgia"/>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eorgia"/>
              <a:ea typeface="Georgia"/>
              <a:cs typeface="Georgia"/>
              <a:sym typeface="Georgia"/>
            </a:endParaRPr>
          </a:p>
          <a:p>
            <a:pPr indent="-317500" lvl="0" marL="457200" marR="0" rtl="0" algn="l">
              <a:lnSpc>
                <a:spcPct val="100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It was first discovered by the United Kingdom National Cyber Security Centre in May 2019</a:t>
            </a:r>
            <a:br>
              <a:rPr b="0" i="0" lang="en" sz="1400" u="none" cap="none" strike="noStrike">
                <a:solidFill>
                  <a:schemeClr val="lt1"/>
                </a:solidFill>
                <a:latin typeface="Georgia"/>
                <a:ea typeface="Georgia"/>
                <a:cs typeface="Georgia"/>
                <a:sym typeface="Georgia"/>
              </a:rPr>
            </a:br>
            <a:endParaRPr b="0" i="0" sz="1400" u="none" cap="none" strike="noStrike">
              <a:solidFill>
                <a:schemeClr val="lt1"/>
              </a:solidFill>
              <a:latin typeface="Georgia"/>
              <a:ea typeface="Georgia"/>
              <a:cs typeface="Georgia"/>
              <a:sym typeface="Georgia"/>
            </a:endParaRPr>
          </a:p>
          <a:p>
            <a:pPr indent="-317500" lvl="0" marL="457200" marR="0" rtl="0" algn="l">
              <a:lnSpc>
                <a:spcPct val="150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Successful exploitation can allow attackers to have full control of affected systems and perform malicious activities</a:t>
            </a:r>
            <a:endParaRPr b="0" i="0" sz="1400" u="none" cap="none" strike="noStrike">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e72e8d8719_0_251"/>
          <p:cNvSpPr txBox="1"/>
          <p:nvPr/>
        </p:nvSpPr>
        <p:spPr>
          <a:xfrm>
            <a:off x="3098400" y="232900"/>
            <a:ext cx="4355700" cy="6132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RDP in a nutshell</a:t>
            </a:r>
            <a:endParaRPr b="1" sz="3000">
              <a:solidFill>
                <a:schemeClr val="lt1"/>
              </a:solidFill>
              <a:latin typeface="Oswald"/>
              <a:ea typeface="Oswald"/>
              <a:cs typeface="Oswald"/>
              <a:sym typeface="Oswald"/>
            </a:endParaRPr>
          </a:p>
        </p:txBody>
      </p:sp>
      <p:sp>
        <p:nvSpPr>
          <p:cNvPr id="763" name="Google Shape;763;ge72e8d8719_0_251"/>
          <p:cNvSpPr txBox="1"/>
          <p:nvPr/>
        </p:nvSpPr>
        <p:spPr>
          <a:xfrm>
            <a:off x="311700" y="1337300"/>
            <a:ext cx="8520600" cy="33972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lt1"/>
              </a:buClr>
              <a:buSzPts val="1500"/>
              <a:buFont typeface="Old Standard TT"/>
              <a:buChar char="●"/>
            </a:pPr>
            <a:r>
              <a:rPr lang="en" sz="1500">
                <a:solidFill>
                  <a:schemeClr val="lt1"/>
                </a:solidFill>
                <a:latin typeface="Old Standard TT"/>
                <a:ea typeface="Old Standard TT"/>
                <a:cs typeface="Old Standard TT"/>
                <a:sym typeface="Old Standard TT"/>
              </a:rPr>
              <a:t>Remote Desktop Protocol is a widely used protocol for remote connection to Windows machines which allows user to remotely control their Windows Machine as if they are locally using it.</a:t>
            </a:r>
            <a:endParaRPr sz="1500">
              <a:solidFill>
                <a:schemeClr val="lt1"/>
              </a:solidFill>
              <a:latin typeface="Old Standard TT"/>
              <a:ea typeface="Old Standard TT"/>
              <a:cs typeface="Old Standard TT"/>
              <a:sym typeface="Old Standard TT"/>
            </a:endParaRPr>
          </a:p>
        </p:txBody>
      </p:sp>
      <p:pic>
        <p:nvPicPr>
          <p:cNvPr id="764" name="Google Shape;764;ge72e8d8719_0_251"/>
          <p:cNvPicPr preferRelativeResize="0"/>
          <p:nvPr/>
        </p:nvPicPr>
        <p:blipFill>
          <a:blip r:embed="rId3">
            <a:alphaModFix/>
          </a:blip>
          <a:stretch>
            <a:fillRect/>
          </a:stretch>
        </p:blipFill>
        <p:spPr>
          <a:xfrm>
            <a:off x="2184250" y="2378450"/>
            <a:ext cx="4775492" cy="235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e72e8d8719_0_753"/>
          <p:cNvSpPr txBox="1"/>
          <p:nvPr/>
        </p:nvSpPr>
        <p:spPr>
          <a:xfrm>
            <a:off x="664825" y="194875"/>
            <a:ext cx="8520600" cy="6132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RDP Connection Sequence</a:t>
            </a:r>
            <a:endParaRPr b="1" sz="3000">
              <a:solidFill>
                <a:schemeClr val="lt1"/>
              </a:solidFill>
              <a:latin typeface="Oswald"/>
              <a:ea typeface="Oswald"/>
              <a:cs typeface="Oswald"/>
              <a:sym typeface="Oswald"/>
            </a:endParaRPr>
          </a:p>
        </p:txBody>
      </p:sp>
      <p:pic>
        <p:nvPicPr>
          <p:cNvPr id="770" name="Google Shape;770;ge72e8d8719_0_753"/>
          <p:cNvPicPr preferRelativeResize="0"/>
          <p:nvPr/>
        </p:nvPicPr>
        <p:blipFill>
          <a:blip r:embed="rId3">
            <a:alphaModFix/>
          </a:blip>
          <a:stretch>
            <a:fillRect/>
          </a:stretch>
        </p:blipFill>
        <p:spPr>
          <a:xfrm>
            <a:off x="1950349" y="1530575"/>
            <a:ext cx="5145625" cy="3274850"/>
          </a:xfrm>
          <a:prstGeom prst="rect">
            <a:avLst/>
          </a:prstGeom>
          <a:noFill/>
          <a:ln>
            <a:noFill/>
          </a:ln>
        </p:spPr>
      </p:pic>
      <p:sp>
        <p:nvSpPr>
          <p:cNvPr id="771" name="Google Shape;771;ge72e8d8719_0_753"/>
          <p:cNvSpPr txBox="1"/>
          <p:nvPr/>
        </p:nvSpPr>
        <p:spPr>
          <a:xfrm>
            <a:off x="507450" y="946125"/>
            <a:ext cx="493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Old Standard TT"/>
                <a:ea typeface="Old Standard TT"/>
                <a:cs typeface="Old Standard TT"/>
                <a:sym typeface="Old Standard TT"/>
              </a:rPr>
              <a:t>RDP Connection are broken down to a few stages</a:t>
            </a:r>
            <a:endParaRPr sz="1700">
              <a:solidFill>
                <a:schemeClr val="lt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ge72e8d8719_0_1255"/>
          <p:cNvSpPr txBox="1"/>
          <p:nvPr/>
        </p:nvSpPr>
        <p:spPr>
          <a:xfrm>
            <a:off x="2083238" y="167950"/>
            <a:ext cx="4824000" cy="6132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Basic Settings Exchange</a:t>
            </a:r>
            <a:endParaRPr b="1" sz="3000">
              <a:solidFill>
                <a:schemeClr val="lt1"/>
              </a:solidFill>
              <a:latin typeface="Oswald"/>
              <a:ea typeface="Oswald"/>
              <a:cs typeface="Oswald"/>
              <a:sym typeface="Oswald"/>
            </a:endParaRPr>
          </a:p>
        </p:txBody>
      </p:sp>
      <p:sp>
        <p:nvSpPr>
          <p:cNvPr id="777" name="Google Shape;777;ge72e8d8719_0_1255"/>
          <p:cNvSpPr txBox="1"/>
          <p:nvPr/>
        </p:nvSpPr>
        <p:spPr>
          <a:xfrm>
            <a:off x="311700" y="2631175"/>
            <a:ext cx="8520600" cy="24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20">
                <a:solidFill>
                  <a:schemeClr val="lt1"/>
                </a:solidFill>
                <a:latin typeface="Old Standard TT"/>
                <a:ea typeface="Old Standard TT"/>
                <a:cs typeface="Old Standard TT"/>
                <a:sym typeface="Old Standard TT"/>
              </a:rPr>
              <a:t>Settings (from both client and server):</a:t>
            </a:r>
            <a:endParaRPr sz="1420">
              <a:solidFill>
                <a:schemeClr val="lt1"/>
              </a:solidFill>
              <a:latin typeface="Old Standard TT"/>
              <a:ea typeface="Old Standard TT"/>
              <a:cs typeface="Old Standard TT"/>
              <a:sym typeface="Old Standard TT"/>
            </a:endParaRPr>
          </a:p>
          <a:p>
            <a:pPr indent="-318770" lvl="0" marL="457200" rtl="0" algn="l">
              <a:lnSpc>
                <a:spcPct val="115000"/>
              </a:lnSpc>
              <a:spcBef>
                <a:spcPts val="1200"/>
              </a:spcBef>
              <a:spcAft>
                <a:spcPts val="0"/>
              </a:spcAft>
              <a:buClr>
                <a:schemeClr val="lt1"/>
              </a:buClr>
              <a:buSzPts val="1420"/>
              <a:buFont typeface="Old Standard TT"/>
              <a:buChar char="●"/>
            </a:pPr>
            <a:r>
              <a:rPr lang="en" sz="1420">
                <a:solidFill>
                  <a:schemeClr val="lt1"/>
                </a:solidFill>
                <a:latin typeface="Old Standard TT"/>
                <a:ea typeface="Old Standard TT"/>
                <a:cs typeface="Old Standard TT"/>
                <a:sym typeface="Old Standard TT"/>
              </a:rPr>
              <a:t>Core Data</a:t>
            </a:r>
            <a:endParaRPr sz="1420">
              <a:solidFill>
                <a:schemeClr val="lt1"/>
              </a:solidFill>
              <a:latin typeface="Old Standard TT"/>
              <a:ea typeface="Old Standard TT"/>
              <a:cs typeface="Old Standard TT"/>
              <a:sym typeface="Old Standard TT"/>
            </a:endParaRPr>
          </a:p>
          <a:p>
            <a:pPr indent="-318770" lvl="0" marL="457200" rtl="0" algn="l">
              <a:lnSpc>
                <a:spcPct val="115000"/>
              </a:lnSpc>
              <a:spcBef>
                <a:spcPts val="0"/>
              </a:spcBef>
              <a:spcAft>
                <a:spcPts val="0"/>
              </a:spcAft>
              <a:buClr>
                <a:schemeClr val="lt1"/>
              </a:buClr>
              <a:buSzPts val="1420"/>
              <a:buFont typeface="Old Standard TT"/>
              <a:buChar char="●"/>
            </a:pPr>
            <a:r>
              <a:rPr lang="en" sz="1420">
                <a:solidFill>
                  <a:schemeClr val="lt1"/>
                </a:solidFill>
                <a:latin typeface="Old Standard TT"/>
                <a:ea typeface="Old Standard TT"/>
                <a:cs typeface="Old Standard TT"/>
                <a:sym typeface="Old Standard TT"/>
              </a:rPr>
              <a:t>Security Data</a:t>
            </a:r>
            <a:endParaRPr sz="1420">
              <a:solidFill>
                <a:schemeClr val="lt1"/>
              </a:solidFill>
              <a:latin typeface="Old Standard TT"/>
              <a:ea typeface="Old Standard TT"/>
              <a:cs typeface="Old Standard TT"/>
              <a:sym typeface="Old Standard TT"/>
            </a:endParaRPr>
          </a:p>
          <a:p>
            <a:pPr indent="-318770" lvl="0" marL="457200" rtl="0" algn="l">
              <a:lnSpc>
                <a:spcPct val="115000"/>
              </a:lnSpc>
              <a:spcBef>
                <a:spcPts val="0"/>
              </a:spcBef>
              <a:spcAft>
                <a:spcPts val="0"/>
              </a:spcAft>
              <a:buClr>
                <a:schemeClr val="lt1"/>
              </a:buClr>
              <a:buSzPts val="1420"/>
              <a:buFont typeface="Old Standard TT"/>
              <a:buChar char="●"/>
            </a:pPr>
            <a:r>
              <a:rPr lang="en" sz="1420">
                <a:solidFill>
                  <a:schemeClr val="lt1"/>
                </a:solidFill>
                <a:latin typeface="Old Standard TT"/>
                <a:ea typeface="Old Standard TT"/>
                <a:cs typeface="Old Standard TT"/>
                <a:sym typeface="Old Standard TT"/>
              </a:rPr>
              <a:t>Network Data</a:t>
            </a:r>
            <a:endParaRPr sz="1420">
              <a:solidFill>
                <a:schemeClr val="lt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rPr lang="en" sz="1420">
                <a:solidFill>
                  <a:schemeClr val="lt1"/>
                </a:solidFill>
                <a:latin typeface="Old Standard TT"/>
                <a:ea typeface="Old Standard TT"/>
                <a:cs typeface="Old Standard TT"/>
                <a:sym typeface="Old Standard TT"/>
              </a:rPr>
              <a:t>Client and server negotiate which static virtual channels to initialize for connection.</a:t>
            </a:r>
            <a:endParaRPr sz="1420">
              <a:solidFill>
                <a:schemeClr val="lt1"/>
              </a:solidFill>
              <a:latin typeface="Old Standard TT"/>
              <a:ea typeface="Old Standard TT"/>
              <a:cs typeface="Old Standard TT"/>
              <a:sym typeface="Old Standard TT"/>
            </a:endParaRPr>
          </a:p>
          <a:p>
            <a:pPr indent="-318769" lvl="0" marL="914400" rtl="0" algn="l">
              <a:lnSpc>
                <a:spcPct val="115000"/>
              </a:lnSpc>
              <a:spcBef>
                <a:spcPts val="1200"/>
              </a:spcBef>
              <a:spcAft>
                <a:spcPts val="0"/>
              </a:spcAft>
              <a:buClr>
                <a:schemeClr val="lt1"/>
              </a:buClr>
              <a:buSzPts val="1420"/>
              <a:buFont typeface="Old Standard TT"/>
              <a:buChar char="➔"/>
            </a:pPr>
            <a:r>
              <a:rPr lang="en" sz="1420">
                <a:solidFill>
                  <a:schemeClr val="lt1"/>
                </a:solidFill>
                <a:latin typeface="Old Standard TT"/>
                <a:ea typeface="Old Standard TT"/>
                <a:cs typeface="Old Standard TT"/>
                <a:sym typeface="Old Standard TT"/>
              </a:rPr>
              <a:t>Channels will be allocated to the connection, including MS_T120 Channel</a:t>
            </a:r>
            <a:endParaRPr sz="1420">
              <a:solidFill>
                <a:schemeClr val="lt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t/>
            </a:r>
            <a:endParaRPr sz="1420">
              <a:solidFill>
                <a:schemeClr val="lt1"/>
              </a:solidFill>
              <a:latin typeface="Old Standard TT"/>
              <a:ea typeface="Old Standard TT"/>
              <a:cs typeface="Old Standard TT"/>
              <a:sym typeface="Old Standard TT"/>
            </a:endParaRPr>
          </a:p>
          <a:p>
            <a:pPr indent="0" lvl="0" marL="0" rtl="0" algn="l">
              <a:lnSpc>
                <a:spcPct val="115000"/>
              </a:lnSpc>
              <a:spcBef>
                <a:spcPts val="1200"/>
              </a:spcBef>
              <a:spcAft>
                <a:spcPts val="0"/>
              </a:spcAft>
              <a:buNone/>
            </a:pPr>
            <a:r>
              <a:t/>
            </a:r>
            <a:endParaRPr sz="1420">
              <a:solidFill>
                <a:schemeClr val="lt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t/>
            </a:r>
            <a:endParaRPr sz="1420">
              <a:solidFill>
                <a:schemeClr val="lt1"/>
              </a:solidFill>
              <a:latin typeface="Old Standard TT"/>
              <a:ea typeface="Old Standard TT"/>
              <a:cs typeface="Old Standard TT"/>
              <a:sym typeface="Old Standard TT"/>
            </a:endParaRPr>
          </a:p>
        </p:txBody>
      </p:sp>
      <p:pic>
        <p:nvPicPr>
          <p:cNvPr id="778" name="Google Shape;778;ge72e8d8719_0_1255"/>
          <p:cNvPicPr preferRelativeResize="0"/>
          <p:nvPr/>
        </p:nvPicPr>
        <p:blipFill>
          <a:blip r:embed="rId3">
            <a:alphaModFix/>
          </a:blip>
          <a:stretch>
            <a:fillRect/>
          </a:stretch>
        </p:blipFill>
        <p:spPr>
          <a:xfrm>
            <a:off x="1779013" y="898300"/>
            <a:ext cx="5585975" cy="15717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
          <p:cNvSpPr/>
          <p:nvPr/>
        </p:nvSpPr>
        <p:spPr>
          <a:xfrm flipH="1" rot="-5400000">
            <a:off x="-715841" y="-909833"/>
            <a:ext cx="8242449" cy="6963165"/>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
          <p:cNvSpPr txBox="1"/>
          <p:nvPr>
            <p:ph type="title"/>
          </p:nvPr>
        </p:nvSpPr>
        <p:spPr>
          <a:xfrm>
            <a:off x="602350" y="1655550"/>
            <a:ext cx="5838900" cy="198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6300">
                <a:latin typeface="Oswald"/>
                <a:ea typeface="Oswald"/>
                <a:cs typeface="Oswald"/>
                <a:sym typeface="Oswald"/>
              </a:rPr>
              <a:t>EXPLOITATION DEMO</a:t>
            </a:r>
            <a:endParaRPr b="1" sz="63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
          <p:cNvSpPr txBox="1"/>
          <p:nvPr>
            <p:ph type="title"/>
          </p:nvPr>
        </p:nvSpPr>
        <p:spPr>
          <a:xfrm>
            <a:off x="1491388" y="91975"/>
            <a:ext cx="7237800" cy="13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 sz="3200">
                <a:latin typeface="Oswald"/>
                <a:ea typeface="Oswald"/>
                <a:cs typeface="Oswald"/>
                <a:sym typeface="Oswald"/>
              </a:rPr>
              <a:t>Impact of BlueKeep</a:t>
            </a:r>
            <a:br>
              <a:rPr b="1" lang="en" sz="3200">
                <a:latin typeface="Oswald"/>
                <a:ea typeface="Oswald"/>
                <a:cs typeface="Oswald"/>
                <a:sym typeface="Oswald"/>
              </a:rPr>
            </a:br>
            <a:r>
              <a:rPr b="1" lang="en" sz="1700">
                <a:latin typeface="Oswald"/>
                <a:ea typeface="Oswald"/>
                <a:cs typeface="Oswald"/>
                <a:sym typeface="Oswald"/>
              </a:rPr>
              <a:t>&amp;</a:t>
            </a:r>
            <a:br>
              <a:rPr b="1" lang="en" sz="3200">
                <a:latin typeface="Oswald"/>
                <a:ea typeface="Oswald"/>
                <a:cs typeface="Oswald"/>
                <a:sym typeface="Oswald"/>
              </a:rPr>
            </a:br>
            <a:r>
              <a:rPr b="1" lang="en" sz="3200">
                <a:latin typeface="Oswald"/>
                <a:ea typeface="Oswald"/>
                <a:cs typeface="Oswald"/>
                <a:sym typeface="Oswald"/>
              </a:rPr>
              <a:t>Privilege Escalation</a:t>
            </a:r>
            <a:endParaRPr b="1" sz="3200">
              <a:latin typeface="Oswald"/>
              <a:ea typeface="Oswald"/>
              <a:cs typeface="Oswald"/>
              <a:sym typeface="Oswald"/>
            </a:endParaRPr>
          </a:p>
        </p:txBody>
      </p:sp>
      <p:sp>
        <p:nvSpPr>
          <p:cNvPr id="790" name="Google Shape;790;p6"/>
          <p:cNvSpPr txBox="1"/>
          <p:nvPr/>
        </p:nvSpPr>
        <p:spPr>
          <a:xfrm>
            <a:off x="148575" y="1558300"/>
            <a:ext cx="8729100" cy="3343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Approximately 100 million devices are potentially vulnerable to Bluekeep</a:t>
            </a:r>
            <a:endParaRPr b="0" i="0" sz="1200" u="none" cap="none" strike="noStrike">
              <a:solidFill>
                <a:schemeClr val="lt1"/>
              </a:solidFill>
              <a:latin typeface="Georgia"/>
              <a:ea typeface="Georgia"/>
              <a:cs typeface="Georgia"/>
              <a:sym typeface="Georgia"/>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Georgia"/>
              <a:ea typeface="Georgia"/>
              <a:cs typeface="Georgia"/>
              <a:sym typeface="Georgia"/>
            </a:endParaRPr>
          </a:p>
          <a:p>
            <a:pPr indent="-304800" lvl="0" marL="4572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Bluekeep is wormable - ability to self propagate and affect other computers in the network</a:t>
            </a:r>
            <a:endParaRPr b="0" i="0" sz="1200" u="none" cap="none" strike="noStrike">
              <a:solidFill>
                <a:schemeClr val="lt1"/>
              </a:solidFill>
              <a:latin typeface="Georgia"/>
              <a:ea typeface="Georgia"/>
              <a:cs typeface="Georgia"/>
              <a:sym typeface="Georgia"/>
            </a:endParaRPr>
          </a:p>
          <a:p>
            <a:pPr indent="-304800" lvl="1" marL="9144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Similar to EternalBlue exploit which was used in attacks of ransomware such as WannaCry.</a:t>
            </a:r>
            <a:endParaRPr b="0" i="0" sz="1200" u="none" cap="none" strike="noStrike">
              <a:solidFill>
                <a:schemeClr val="lt1"/>
              </a:solidFill>
              <a:latin typeface="Georgia"/>
              <a:ea typeface="Georgia"/>
              <a:cs typeface="Georgia"/>
              <a:sym typeface="Georgia"/>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Georgia"/>
              <a:ea typeface="Georgia"/>
              <a:cs typeface="Georgia"/>
              <a:sym typeface="Georgia"/>
            </a:endParaRPr>
          </a:p>
          <a:p>
            <a:pPr indent="-304800" lvl="0" marL="4572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Affects older systems that are more vulnerable</a:t>
            </a:r>
            <a:endParaRPr b="0" i="0" sz="1200" u="none" cap="none" strike="noStrike">
              <a:solidFill>
                <a:schemeClr val="lt1"/>
              </a:solidFill>
              <a:latin typeface="Georgia"/>
              <a:ea typeface="Georgia"/>
              <a:cs typeface="Georgia"/>
              <a:sym typeface="Georgia"/>
            </a:endParaRPr>
          </a:p>
          <a:p>
            <a:pPr indent="-304800" lvl="1" marL="9144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Systems with old OS are usually not maintained well by vendors (Microsoft for this case) or by the users. Windows XP is one of the affected OS which is out of support (Sen, 2020)</a:t>
            </a:r>
            <a:endParaRPr b="0" i="0" sz="1200" u="none" cap="none" strike="noStrike">
              <a:solidFill>
                <a:schemeClr val="lt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Georgia"/>
              <a:ea typeface="Georgia"/>
              <a:cs typeface="Georgia"/>
              <a:sym typeface="Georgia"/>
            </a:endParaRPr>
          </a:p>
          <a:p>
            <a:pPr indent="-304800" lvl="0" marL="4572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Affects remote desktop services that are used by millions of machines worldwide, which is especially present in critical industries such as the healthcare industry. (McAfee, 2019)</a:t>
            </a:r>
            <a:endParaRPr b="0" i="0" sz="1200" u="none" cap="none" strike="noStrike">
              <a:solidFill>
                <a:schemeClr val="lt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Georgia"/>
              <a:ea typeface="Georgia"/>
              <a:cs typeface="Georgia"/>
              <a:sym typeface="Georgia"/>
            </a:endParaRPr>
          </a:p>
          <a:p>
            <a:pPr indent="-304800" lvl="0" marL="4572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Possibility of big impact just like WannaCry</a:t>
            </a:r>
            <a:endParaRPr b="0" i="0" sz="1200" u="none" cap="none" strike="noStrike">
              <a:solidFill>
                <a:schemeClr val="lt1"/>
              </a:solidFill>
              <a:latin typeface="Georgia"/>
              <a:ea typeface="Georgia"/>
              <a:cs typeface="Georgia"/>
              <a:sym typeface="Georgia"/>
            </a:endParaRPr>
          </a:p>
          <a:p>
            <a:pPr indent="-304800" lvl="1" marL="914400" marR="0" rtl="0" algn="l">
              <a:lnSpc>
                <a:spcPct val="115000"/>
              </a:lnSpc>
              <a:spcBef>
                <a:spcPts val="0"/>
              </a:spcBef>
              <a:spcAft>
                <a:spcPts val="0"/>
              </a:spcAft>
              <a:buClr>
                <a:schemeClr val="lt1"/>
              </a:buClr>
              <a:buSzPts val="1200"/>
              <a:buFont typeface="Georgia"/>
              <a:buChar char="○"/>
            </a:pPr>
            <a:r>
              <a:rPr b="0" i="0" lang="en" sz="1200" u="none" cap="none" strike="noStrike">
                <a:solidFill>
                  <a:schemeClr val="lt1"/>
                </a:solidFill>
                <a:latin typeface="Georgia"/>
                <a:ea typeface="Georgia"/>
                <a:cs typeface="Georgia"/>
                <a:sym typeface="Georgia"/>
              </a:rPr>
              <a:t>WannaCry affected 200,000 systems across the globe with a total economic impact of estimated $4 Billion. (Cooper, 2018)</a:t>
            </a:r>
            <a:endParaRPr b="0" i="0" sz="1200" u="none" cap="none" strike="noStrike">
              <a:solidFill>
                <a:schemeClr val="lt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
          <p:cNvSpPr txBox="1"/>
          <p:nvPr>
            <p:ph type="title"/>
          </p:nvPr>
        </p:nvSpPr>
        <p:spPr>
          <a:xfrm>
            <a:off x="2481225" y="454075"/>
            <a:ext cx="5575200" cy="50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
                <a:latin typeface="Oswald"/>
                <a:ea typeface="Oswald"/>
                <a:cs typeface="Oswald"/>
                <a:sym typeface="Oswald"/>
              </a:rPr>
              <a:t>Mitigation Strategies </a:t>
            </a:r>
            <a:endParaRPr b="1">
              <a:latin typeface="Oswald"/>
              <a:ea typeface="Oswald"/>
              <a:cs typeface="Oswald"/>
              <a:sym typeface="Oswald"/>
            </a:endParaRPr>
          </a:p>
        </p:txBody>
      </p:sp>
      <p:sp>
        <p:nvSpPr>
          <p:cNvPr id="796" name="Google Shape;796;p5"/>
          <p:cNvSpPr txBox="1"/>
          <p:nvPr/>
        </p:nvSpPr>
        <p:spPr>
          <a:xfrm>
            <a:off x="191025" y="1400850"/>
            <a:ext cx="7775400" cy="312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Move the RDP listener behind a second factor authentication, such as VPN, SSL Tunnel, or RDP gateway</a:t>
            </a:r>
            <a:endParaRPr b="0" i="0" sz="1400" u="none" cap="none" strike="noStrike">
              <a:solidFill>
                <a:schemeClr val="lt1"/>
              </a:solidFill>
              <a:latin typeface="Georgia"/>
              <a:ea typeface="Georgia"/>
              <a:cs typeface="Georgia"/>
              <a:sym typeface="Georgia"/>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Georgia"/>
              <a:ea typeface="Georgia"/>
              <a:cs typeface="Georgia"/>
              <a:sym typeface="Georgia"/>
            </a:endParaRPr>
          </a:p>
          <a:p>
            <a:pPr indent="-317500" lvl="0" marL="457200" marR="0" rtl="0" algn="l">
              <a:lnSpc>
                <a:spcPct val="115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Enable Network Level Authentication (NLA), which is a mitigation to prevent unauthenticated access to the RDP tunnel as it forces users to authenticate before connecting to remote systems, which decreases the chance of success for RDP-based worms</a:t>
            </a:r>
            <a:endParaRPr b="0" i="0" sz="1400" u="none" cap="none" strike="noStrike">
              <a:solidFill>
                <a:schemeClr val="lt1"/>
              </a:solidFill>
              <a:latin typeface="Georgia"/>
              <a:ea typeface="Georgia"/>
              <a:cs typeface="Georgia"/>
              <a:sym typeface="Georgia"/>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Georgia"/>
              <a:ea typeface="Georgia"/>
              <a:cs typeface="Georgia"/>
              <a:sym typeface="Georgia"/>
            </a:endParaRPr>
          </a:p>
          <a:p>
            <a:pPr indent="-317500" lvl="0" marL="457200" marR="0" rtl="0" algn="l">
              <a:lnSpc>
                <a:spcPct val="115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Apply patch which forces the "MS_T120" channel to always be bound to 31 even if requested otherwise by an RDP server</a:t>
            </a:r>
            <a:br>
              <a:rPr b="0" i="0" lang="en" sz="1400" u="none" cap="none" strike="noStrike">
                <a:solidFill>
                  <a:schemeClr val="lt1"/>
                </a:solidFill>
                <a:latin typeface="Georgia"/>
                <a:ea typeface="Georgia"/>
                <a:cs typeface="Georgia"/>
                <a:sym typeface="Georgia"/>
              </a:rPr>
            </a:br>
            <a:endParaRPr b="0" i="0" sz="1400" u="none" cap="none" strike="noStrike">
              <a:solidFill>
                <a:schemeClr val="lt1"/>
              </a:solidFill>
              <a:latin typeface="Georgia"/>
              <a:ea typeface="Georgia"/>
              <a:cs typeface="Georgia"/>
              <a:sym typeface="Georgia"/>
            </a:endParaRPr>
          </a:p>
          <a:p>
            <a:pPr indent="-317500" lvl="0" marL="457200" marR="0" rtl="0" algn="l">
              <a:lnSpc>
                <a:spcPct val="115000"/>
              </a:lnSpc>
              <a:spcBef>
                <a:spcPts val="0"/>
              </a:spcBef>
              <a:spcAft>
                <a:spcPts val="0"/>
              </a:spcAft>
              <a:buClr>
                <a:schemeClr val="lt1"/>
              </a:buClr>
              <a:buSzPts val="1400"/>
              <a:buFont typeface="Georgia"/>
              <a:buChar char="➢"/>
            </a:pPr>
            <a:r>
              <a:rPr b="0" i="0" lang="en" sz="1400" u="none" cap="none" strike="noStrike">
                <a:solidFill>
                  <a:schemeClr val="lt1"/>
                </a:solidFill>
                <a:latin typeface="Georgia"/>
                <a:ea typeface="Georgia"/>
                <a:cs typeface="Georgia"/>
                <a:sym typeface="Georgia"/>
              </a:rPr>
              <a:t>Disable Remote Desktop Services and its associated port (TCP 3389) if it is not being used</a:t>
            </a:r>
            <a:endParaRPr b="0" i="0" sz="1400" u="none" cap="none" strike="noStrike">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Economist CV by Slidesgo">
  <a:themeElements>
    <a:clrScheme name="Simple Light">
      <a:dk1>
        <a:srgbClr val="0E1D39"/>
      </a:dk1>
      <a:lt1>
        <a:srgbClr val="FFFFFF"/>
      </a:lt1>
      <a:dk2>
        <a:srgbClr val="F79324"/>
      </a:dk2>
      <a:lt2>
        <a:srgbClr val="622D57"/>
      </a:lt2>
      <a:accent1>
        <a:srgbClr val="0E1D39"/>
      </a:accent1>
      <a:accent2>
        <a:srgbClr val="F79324"/>
      </a:accent2>
      <a:accent3>
        <a:srgbClr val="622D57"/>
      </a:accent3>
      <a:accent4>
        <a:srgbClr val="B23363"/>
      </a:accent4>
      <a:accent5>
        <a:srgbClr val="DE5926"/>
      </a:accent5>
      <a:accent6>
        <a:srgbClr val="4F2249"/>
      </a:accent6>
      <a:hlink>
        <a:srgbClr val="0E1D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ist CV by Slidesgo">
  <a:themeElements>
    <a:clrScheme name="Simple Light">
      <a:dk1>
        <a:srgbClr val="0E1D39"/>
      </a:dk1>
      <a:lt1>
        <a:srgbClr val="FFFFFF"/>
      </a:lt1>
      <a:dk2>
        <a:srgbClr val="F79324"/>
      </a:dk2>
      <a:lt2>
        <a:srgbClr val="622D57"/>
      </a:lt2>
      <a:accent1>
        <a:srgbClr val="0E1D39"/>
      </a:accent1>
      <a:accent2>
        <a:srgbClr val="F79324"/>
      </a:accent2>
      <a:accent3>
        <a:srgbClr val="622D57"/>
      </a:accent3>
      <a:accent4>
        <a:srgbClr val="B23363"/>
      </a:accent4>
      <a:accent5>
        <a:srgbClr val="DE5926"/>
      </a:accent5>
      <a:accent6>
        <a:srgbClr val="4F2249"/>
      </a:accent6>
      <a:hlink>
        <a:srgbClr val="0E1D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Economist CV by Slidesgo">
  <a:themeElements>
    <a:clrScheme name="Simple Light">
      <a:dk1>
        <a:srgbClr val="0E1D39"/>
      </a:dk1>
      <a:lt1>
        <a:srgbClr val="FFFFFF"/>
      </a:lt1>
      <a:dk2>
        <a:srgbClr val="F79324"/>
      </a:dk2>
      <a:lt2>
        <a:srgbClr val="622D57"/>
      </a:lt2>
      <a:accent1>
        <a:srgbClr val="0E1D39"/>
      </a:accent1>
      <a:accent2>
        <a:srgbClr val="F79324"/>
      </a:accent2>
      <a:accent3>
        <a:srgbClr val="622D57"/>
      </a:accent3>
      <a:accent4>
        <a:srgbClr val="B23363"/>
      </a:accent4>
      <a:accent5>
        <a:srgbClr val="DE5926"/>
      </a:accent5>
      <a:accent6>
        <a:srgbClr val="4F2249"/>
      </a:accent6>
      <a:hlink>
        <a:srgbClr val="0E1D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