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3" r:id="rId3"/>
    <p:sldId id="264" r:id="rId4"/>
    <p:sldId id="278" r:id="rId5"/>
    <p:sldId id="266" r:id="rId6"/>
    <p:sldId id="284" r:id="rId7"/>
    <p:sldId id="267" r:id="rId8"/>
    <p:sldId id="285" r:id="rId9"/>
    <p:sldId id="286" r:id="rId10"/>
    <p:sldId id="287" r:id="rId11"/>
    <p:sldId id="288" r:id="rId12"/>
    <p:sldId id="289" r:id="rId13"/>
    <p:sldId id="281" r:id="rId14"/>
    <p:sldId id="270" r:id="rId15"/>
    <p:sldId id="275" r:id="rId16"/>
    <p:sldId id="293" r:id="rId17"/>
    <p:sldId id="277" r:id="rId18"/>
    <p:sldId id="290" r:id="rId19"/>
    <p:sldId id="282" r:id="rId20"/>
    <p:sldId id="271" r:id="rId21"/>
    <p:sldId id="295" r:id="rId22"/>
    <p:sldId id="296" r:id="rId23"/>
    <p:sldId id="297" r:id="rId24"/>
    <p:sldId id="274" r:id="rId25"/>
    <p:sldId id="298" r:id="rId26"/>
    <p:sldId id="283" r:id="rId27"/>
    <p:sldId id="272" r:id="rId28"/>
    <p:sldId id="291" r:id="rId29"/>
    <p:sldId id="273" r:id="rId30"/>
    <p:sldId id="294" r:id="rId31"/>
    <p:sldId id="292" r:id="rId32"/>
    <p:sldId id="261" r:id="rId33"/>
    <p:sldId id="258" r:id="rId34"/>
    <p:sldId id="259" r:id="rId35"/>
    <p:sldId id="262" r:id="rId36"/>
    <p:sldId id="260" r:id="rId37"/>
    <p:sldId id="25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FABC1D9-20D0-40FB-A924-5FA11DE603B6}">
          <p14:sldIdLst>
            <p14:sldId id="256"/>
            <p14:sldId id="263"/>
          </p14:sldIdLst>
        </p14:section>
        <p14:section name="Context" id="{4A77B613-A5D6-4F09-A77C-B0F9529874DD}">
          <p14:sldIdLst>
            <p14:sldId id="264"/>
          </p14:sldIdLst>
        </p14:section>
        <p14:section name="Goals" id="{90520CC8-F042-4C57-BDF9-0E01655759B5}">
          <p14:sldIdLst>
            <p14:sldId id="278"/>
            <p14:sldId id="266"/>
          </p14:sldIdLst>
        </p14:section>
        <p14:section name="Methodological Steps, Results and Findings" id="{C4BE5DDC-B12A-4BE4-A725-6ACAB2475C48}">
          <p14:sldIdLst>
            <p14:sldId id="284"/>
            <p14:sldId id="267"/>
            <p14:sldId id="285"/>
            <p14:sldId id="286"/>
            <p14:sldId id="287"/>
            <p14:sldId id="288"/>
            <p14:sldId id="289"/>
            <p14:sldId id="281"/>
            <p14:sldId id="270"/>
            <p14:sldId id="275"/>
            <p14:sldId id="293"/>
            <p14:sldId id="277"/>
            <p14:sldId id="290"/>
            <p14:sldId id="282"/>
            <p14:sldId id="271"/>
            <p14:sldId id="295"/>
            <p14:sldId id="296"/>
            <p14:sldId id="297"/>
            <p14:sldId id="274"/>
            <p14:sldId id="298"/>
            <p14:sldId id="283"/>
            <p14:sldId id="272"/>
          </p14:sldIdLst>
        </p14:section>
        <p14:section name="Conclusion and Outlook" id="{EFA3AF33-F226-4AFA-AD69-071D1E9BDC01}">
          <p14:sldIdLst>
            <p14:sldId id="291"/>
            <p14:sldId id="273"/>
            <p14:sldId id="294"/>
            <p14:sldId id="292"/>
          </p14:sldIdLst>
        </p14:section>
        <p14:section name="Results (Old)" id="{6FE61B0A-FD3B-4ED0-A26A-8AB3647AEB20}">
          <p14:sldIdLst>
            <p14:sldId id="261"/>
            <p14:sldId id="258"/>
            <p14:sldId id="259"/>
            <p14:sldId id="262"/>
            <p14:sldId id="260"/>
          </p14:sldIdLst>
        </p14:section>
        <p14:section name="Old Stuff" id="{87CEC659-F0E4-44C6-A2E4-8901F0BD4C2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22D63-2AFD-6B53-783F-C192424245D5}" v="8" dt="2025-01-10T08:18:24.708"/>
    <p1510:client id="{377E04CD-A1D7-458E-B73C-318AB0C4C682}" v="303" dt="2025-01-10T09:03:17.952"/>
    <p1510:client id="{422BA73E-A25A-7D32-A1BD-9C3FB7C26DF0}" v="47" dt="2025-01-09T22:44:50.551"/>
    <p1510:client id="{439ACD22-DAF1-6215-3837-42B5EB3777B1}" v="410" dt="2025-01-09T22:37:09.947"/>
    <p1510:client id="{4EDE3222-9E40-070D-4084-5A4F7C29C2D5}" v="2" dt="2025-01-10T08:17:24.346"/>
    <p1510:client id="{9825AACE-F8CC-5D01-1FE8-5B5D7530C9C2}" v="2" dt="2025-01-09T17:42:39.419"/>
    <p1510:client id="{A9BF6D02-CCED-FA97-5FC8-1148B9C5BFFB}" v="26" dt="2025-01-10T08:47:56.570"/>
    <p1510:client id="{F58A2B51-02EB-CABF-2534-960A6FD77288}" v="505" dt="2025-01-09T23:22:33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22cf246d7b592faca24f174419e0ab0c7274bfa2ecb909d88803f2e9f9a30c8c::" providerId="AD" clId="Web-{9825AACE-F8CC-5D01-1FE8-5B5D7530C9C2}"/>
    <pc:docChg chg="modSection">
      <pc:chgData name="Gastbenutzer" userId="S::urn:spo:anon#22cf246d7b592faca24f174419e0ab0c7274bfa2ecb909d88803f2e9f9a30c8c::" providerId="AD" clId="Web-{9825AACE-F8CC-5D01-1FE8-5B5D7530C9C2}" dt="2025-01-09T17:42:39.419" v="1"/>
      <pc:docMkLst>
        <pc:docMk/>
      </pc:docMkLst>
    </pc:docChg>
  </pc:docChgLst>
  <pc:docChgLst>
    <pc:chgData name="Aouni Jakob Wrocklage" userId="5f3ee5ad-2721-4d25-a40f-a7a04654d155" providerId="ADAL" clId="{377E04CD-A1D7-458E-B73C-318AB0C4C682}"/>
    <pc:docChg chg="undo redo custSel addSld delSld modSld sldOrd addSection delSection modSection">
      <pc:chgData name="Aouni Jakob Wrocklage" userId="5f3ee5ad-2721-4d25-a40f-a7a04654d155" providerId="ADAL" clId="{377E04CD-A1D7-458E-B73C-318AB0C4C682}" dt="2025-01-10T09:03:17.952" v="5549" actId="115"/>
      <pc:docMkLst>
        <pc:docMk/>
      </pc:docMkLst>
      <pc:sldChg chg="addSp modSp mod setBg">
        <pc:chgData name="Aouni Jakob Wrocklage" userId="5f3ee5ad-2721-4d25-a40f-a7a04654d155" providerId="ADAL" clId="{377E04CD-A1D7-458E-B73C-318AB0C4C682}" dt="2025-01-09T20:31:26.528" v="3504" actId="26606"/>
        <pc:sldMkLst>
          <pc:docMk/>
          <pc:sldMk cId="3593185292" sldId="256"/>
        </pc:sldMkLst>
        <pc:spChg chg="mod">
          <ac:chgData name="Aouni Jakob Wrocklage" userId="5f3ee5ad-2721-4d25-a40f-a7a04654d155" providerId="ADAL" clId="{377E04CD-A1D7-458E-B73C-318AB0C4C682}" dt="2025-01-09T20:31:26.528" v="3504" actId="26606"/>
          <ac:spMkLst>
            <pc:docMk/>
            <pc:sldMk cId="3593185292" sldId="256"/>
            <ac:spMk id="2" creationId="{0E87B5B8-AE17-44EB-8E8E-26FF27F4B312}"/>
          </ac:spMkLst>
        </pc:spChg>
        <pc:spChg chg="mod">
          <ac:chgData name="Aouni Jakob Wrocklage" userId="5f3ee5ad-2721-4d25-a40f-a7a04654d155" providerId="ADAL" clId="{377E04CD-A1D7-458E-B73C-318AB0C4C682}" dt="2025-01-09T20:31:26.528" v="3504" actId="26606"/>
          <ac:spMkLst>
            <pc:docMk/>
            <pc:sldMk cId="3593185292" sldId="256"/>
            <ac:spMk id="3" creationId="{7F0CA859-54B1-B1D7-A898-3CD54F2537A2}"/>
          </ac:spMkLst>
        </pc:spChg>
        <pc:spChg chg="add">
          <ac:chgData name="Aouni Jakob Wrocklage" userId="5f3ee5ad-2721-4d25-a40f-a7a04654d155" providerId="ADAL" clId="{377E04CD-A1D7-458E-B73C-318AB0C4C682}" dt="2025-01-09T20:31:26.528" v="3504" actId="26606"/>
          <ac:spMkLst>
            <pc:docMk/>
            <pc:sldMk cId="3593185292" sldId="256"/>
            <ac:spMk id="8" creationId="{8C790BE2-4E4F-4AAF-81A2-4A6F4885EBE6}"/>
          </ac:spMkLst>
        </pc:spChg>
        <pc:spChg chg="add">
          <ac:chgData name="Aouni Jakob Wrocklage" userId="5f3ee5ad-2721-4d25-a40f-a7a04654d155" providerId="ADAL" clId="{377E04CD-A1D7-458E-B73C-318AB0C4C682}" dt="2025-01-09T20:31:26.528" v="3504" actId="26606"/>
          <ac:spMkLst>
            <pc:docMk/>
            <pc:sldMk cId="3593185292" sldId="256"/>
            <ac:spMk id="10" creationId="{D28B54C3-B57B-472A-B96E-1FCB67093DC2}"/>
          </ac:spMkLst>
        </pc:spChg>
        <pc:spChg chg="add">
          <ac:chgData name="Aouni Jakob Wrocklage" userId="5f3ee5ad-2721-4d25-a40f-a7a04654d155" providerId="ADAL" clId="{377E04CD-A1D7-458E-B73C-318AB0C4C682}" dt="2025-01-09T20:31:26.528" v="3504" actId="26606"/>
          <ac:spMkLst>
            <pc:docMk/>
            <pc:sldMk cId="3593185292" sldId="256"/>
            <ac:spMk id="12" creationId="{7DB3C429-F8DA-49B9-AF84-21996FCF78B5}"/>
          </ac:spMkLst>
        </pc:spChg>
        <pc:spChg chg="add">
          <ac:chgData name="Aouni Jakob Wrocklage" userId="5f3ee5ad-2721-4d25-a40f-a7a04654d155" providerId="ADAL" clId="{377E04CD-A1D7-458E-B73C-318AB0C4C682}" dt="2025-01-09T20:31:26.528" v="3504" actId="26606"/>
          <ac:spMkLst>
            <pc:docMk/>
            <pc:sldMk cId="3593185292" sldId="256"/>
            <ac:spMk id="14" creationId="{E12088DD-B1AD-40E0-8B86-1D87A2CCD9BE}"/>
          </ac:spMkLst>
        </pc:spChg>
        <pc:spChg chg="add">
          <ac:chgData name="Aouni Jakob Wrocklage" userId="5f3ee5ad-2721-4d25-a40f-a7a04654d155" providerId="ADAL" clId="{377E04CD-A1D7-458E-B73C-318AB0C4C682}" dt="2025-01-09T20:31:26.528" v="3504" actId="26606"/>
          <ac:spMkLst>
            <pc:docMk/>
            <pc:sldMk cId="3593185292" sldId="256"/>
            <ac:spMk id="16" creationId="{C4C9F2B0-1044-46EB-8AEB-C3BFFDE6C2CC}"/>
          </ac:spMkLst>
        </pc:spChg>
        <pc:spChg chg="add">
          <ac:chgData name="Aouni Jakob Wrocklage" userId="5f3ee5ad-2721-4d25-a40f-a7a04654d155" providerId="ADAL" clId="{377E04CD-A1D7-458E-B73C-318AB0C4C682}" dt="2025-01-09T20:31:26.528" v="3504" actId="26606"/>
          <ac:spMkLst>
            <pc:docMk/>
            <pc:sldMk cId="3593185292" sldId="256"/>
            <ac:spMk id="18" creationId="{0C395952-4E26-45A2-8756-2ADFD6E53C6E}"/>
          </ac:spMkLst>
        </pc:spChg>
        <pc:spChg chg="add">
          <ac:chgData name="Aouni Jakob Wrocklage" userId="5f3ee5ad-2721-4d25-a40f-a7a04654d155" providerId="ADAL" clId="{377E04CD-A1D7-458E-B73C-318AB0C4C682}" dt="2025-01-09T20:31:26.528" v="3504" actId="26606"/>
          <ac:spMkLst>
            <pc:docMk/>
            <pc:sldMk cId="3593185292" sldId="256"/>
            <ac:spMk id="20" creationId="{4734BADF-9461-4621-B112-2D7BABEA7DD0}"/>
          </ac:spMkLst>
        </pc:spChg>
      </pc:sldChg>
      <pc:sldChg chg="modSp new mod ord">
        <pc:chgData name="Aouni Jakob Wrocklage" userId="5f3ee5ad-2721-4d25-a40f-a7a04654d155" providerId="ADAL" clId="{377E04CD-A1D7-458E-B73C-318AB0C4C682}" dt="2025-01-08T19:27:41.951" v="2264" actId="20577"/>
        <pc:sldMkLst>
          <pc:docMk/>
          <pc:sldMk cId="4233757856" sldId="257"/>
        </pc:sldMkLst>
        <pc:spChg chg="mod">
          <ac:chgData name="Aouni Jakob Wrocklage" userId="5f3ee5ad-2721-4d25-a40f-a7a04654d155" providerId="ADAL" clId="{377E04CD-A1D7-458E-B73C-318AB0C4C682}" dt="2025-01-05T12:38:20.114" v="97" actId="20577"/>
          <ac:spMkLst>
            <pc:docMk/>
            <pc:sldMk cId="4233757856" sldId="257"/>
            <ac:spMk id="2" creationId="{BC9EAB70-0FEE-E494-3F32-E54D0650F60C}"/>
          </ac:spMkLst>
        </pc:spChg>
        <pc:spChg chg="mod">
          <ac:chgData name="Aouni Jakob Wrocklage" userId="5f3ee5ad-2721-4d25-a40f-a7a04654d155" providerId="ADAL" clId="{377E04CD-A1D7-458E-B73C-318AB0C4C682}" dt="2025-01-08T19:27:41.951" v="2264" actId="20577"/>
          <ac:spMkLst>
            <pc:docMk/>
            <pc:sldMk cId="4233757856" sldId="257"/>
            <ac:spMk id="3" creationId="{E7B9FF3D-548C-39B6-2ECB-E6AD61EFE16B}"/>
          </ac:spMkLst>
        </pc:spChg>
      </pc:sldChg>
      <pc:sldChg chg="modSp mod ord">
        <pc:chgData name="Aouni Jakob Wrocklage" userId="5f3ee5ad-2721-4d25-a40f-a7a04654d155" providerId="ADAL" clId="{377E04CD-A1D7-458E-B73C-318AB0C4C682}" dt="2025-01-08T13:05:55.427" v="841" actId="20577"/>
        <pc:sldMkLst>
          <pc:docMk/>
          <pc:sldMk cId="3399214711" sldId="258"/>
        </pc:sldMkLst>
        <pc:spChg chg="mod">
          <ac:chgData name="Aouni Jakob Wrocklage" userId="5f3ee5ad-2721-4d25-a40f-a7a04654d155" providerId="ADAL" clId="{377E04CD-A1D7-458E-B73C-318AB0C4C682}" dt="2025-01-08T13:05:55.427" v="841" actId="20577"/>
          <ac:spMkLst>
            <pc:docMk/>
            <pc:sldMk cId="3399214711" sldId="258"/>
            <ac:spMk id="2" creationId="{37F5D947-6BCA-F7C2-9800-557D3CABDFEE}"/>
          </ac:spMkLst>
        </pc:spChg>
      </pc:sldChg>
      <pc:sldChg chg="ord">
        <pc:chgData name="Aouni Jakob Wrocklage" userId="5f3ee5ad-2721-4d25-a40f-a7a04654d155" providerId="ADAL" clId="{377E04CD-A1D7-458E-B73C-318AB0C4C682}" dt="2025-01-08T12:41:57.441" v="639"/>
        <pc:sldMkLst>
          <pc:docMk/>
          <pc:sldMk cId="2982891303" sldId="259"/>
        </pc:sldMkLst>
      </pc:sldChg>
      <pc:sldChg chg="ord">
        <pc:chgData name="Aouni Jakob Wrocklage" userId="5f3ee5ad-2721-4d25-a40f-a7a04654d155" providerId="ADAL" clId="{377E04CD-A1D7-458E-B73C-318AB0C4C682}" dt="2025-01-08T12:42:08.467" v="643"/>
        <pc:sldMkLst>
          <pc:docMk/>
          <pc:sldMk cId="3284117739" sldId="260"/>
        </pc:sldMkLst>
      </pc:sldChg>
      <pc:sldChg chg="ord">
        <pc:chgData name="Aouni Jakob Wrocklage" userId="5f3ee5ad-2721-4d25-a40f-a7a04654d155" providerId="ADAL" clId="{377E04CD-A1D7-458E-B73C-318AB0C4C682}" dt="2025-01-08T13:06:20.922" v="843"/>
        <pc:sldMkLst>
          <pc:docMk/>
          <pc:sldMk cId="2651817572" sldId="261"/>
        </pc:sldMkLst>
      </pc:sldChg>
      <pc:sldChg chg="ord">
        <pc:chgData name="Aouni Jakob Wrocklage" userId="5f3ee5ad-2721-4d25-a40f-a7a04654d155" providerId="ADAL" clId="{377E04CD-A1D7-458E-B73C-318AB0C4C682}" dt="2025-01-08T12:41:57.441" v="639"/>
        <pc:sldMkLst>
          <pc:docMk/>
          <pc:sldMk cId="1168373900" sldId="262"/>
        </pc:sldMkLst>
      </pc:sldChg>
      <pc:sldChg chg="addSp delSp modSp new mod setBg">
        <pc:chgData name="Aouni Jakob Wrocklage" userId="5f3ee5ad-2721-4d25-a40f-a7a04654d155" providerId="ADAL" clId="{377E04CD-A1D7-458E-B73C-318AB0C4C682}" dt="2025-01-09T20:31:21.985" v="3503" actId="26606"/>
        <pc:sldMkLst>
          <pc:docMk/>
          <pc:sldMk cId="1913796861" sldId="263"/>
        </pc:sldMkLst>
        <pc:spChg chg="mod">
          <ac:chgData name="Aouni Jakob Wrocklage" userId="5f3ee5ad-2721-4d25-a40f-a7a04654d155" providerId="ADAL" clId="{377E04CD-A1D7-458E-B73C-318AB0C4C682}" dt="2025-01-09T20:30:48.635" v="3472" actId="26606"/>
          <ac:spMkLst>
            <pc:docMk/>
            <pc:sldMk cId="1913796861" sldId="263"/>
            <ac:spMk id="2" creationId="{DA0866BF-2701-D3C0-56AB-4D7C4094254A}"/>
          </ac:spMkLst>
        </pc:spChg>
        <pc:spChg chg="add del mod">
          <ac:chgData name="Aouni Jakob Wrocklage" userId="5f3ee5ad-2721-4d25-a40f-a7a04654d155" providerId="ADAL" clId="{377E04CD-A1D7-458E-B73C-318AB0C4C682}" dt="2025-01-09T20:31:21.985" v="3503" actId="26606"/>
          <ac:spMkLst>
            <pc:docMk/>
            <pc:sldMk cId="1913796861" sldId="263"/>
            <ac:spMk id="3" creationId="{2BD113AD-B048-7517-29A5-D1ACEC22C22F}"/>
          </ac:spMkLst>
        </pc:spChg>
        <pc:spChg chg="add del">
          <ac:chgData name="Aouni Jakob Wrocklage" userId="5f3ee5ad-2721-4d25-a40f-a7a04654d155" providerId="ADAL" clId="{377E04CD-A1D7-458E-B73C-318AB0C4C682}" dt="2025-01-09T20:30:48.635" v="3472" actId="26606"/>
          <ac:spMkLst>
            <pc:docMk/>
            <pc:sldMk cId="1913796861" sldId="263"/>
            <ac:spMk id="9" creationId="{BACC6370-2D7E-4714-9D71-7542949D7D5D}"/>
          </ac:spMkLst>
        </pc:spChg>
        <pc:spChg chg="add del">
          <ac:chgData name="Aouni Jakob Wrocklage" userId="5f3ee5ad-2721-4d25-a40f-a7a04654d155" providerId="ADAL" clId="{377E04CD-A1D7-458E-B73C-318AB0C4C682}" dt="2025-01-09T20:30:48.635" v="3472" actId="26606"/>
          <ac:spMkLst>
            <pc:docMk/>
            <pc:sldMk cId="1913796861" sldId="263"/>
            <ac:spMk id="11" creationId="{F68B3F68-107C-434F-AA38-110D5EA91B85}"/>
          </ac:spMkLst>
        </pc:spChg>
        <pc:spChg chg="add del">
          <ac:chgData name="Aouni Jakob Wrocklage" userId="5f3ee5ad-2721-4d25-a40f-a7a04654d155" providerId="ADAL" clId="{377E04CD-A1D7-458E-B73C-318AB0C4C682}" dt="2025-01-09T20:30:48.635" v="3472" actId="26606"/>
          <ac:spMkLst>
            <pc:docMk/>
            <pc:sldMk cId="1913796861" sldId="263"/>
            <ac:spMk id="13" creationId="{AAD0DBB9-1A4B-4391-81D4-CB19F9AB918A}"/>
          </ac:spMkLst>
        </pc:spChg>
        <pc:spChg chg="add del">
          <ac:chgData name="Aouni Jakob Wrocklage" userId="5f3ee5ad-2721-4d25-a40f-a7a04654d155" providerId="ADAL" clId="{377E04CD-A1D7-458E-B73C-318AB0C4C682}" dt="2025-01-09T20:30:48.635" v="3472" actId="26606"/>
          <ac:spMkLst>
            <pc:docMk/>
            <pc:sldMk cId="1913796861" sldId="263"/>
            <ac:spMk id="15" creationId="{063BBA22-50EA-4C4D-BE05-F1CE4E63AA56}"/>
          </ac:spMkLst>
        </pc:spChg>
        <pc:graphicFrameChg chg="add del">
          <ac:chgData name="Aouni Jakob Wrocklage" userId="5f3ee5ad-2721-4d25-a40f-a7a04654d155" providerId="ADAL" clId="{377E04CD-A1D7-458E-B73C-318AB0C4C682}" dt="2025-01-09T20:30:48.635" v="3472" actId="26606"/>
          <ac:graphicFrameMkLst>
            <pc:docMk/>
            <pc:sldMk cId="1913796861" sldId="263"/>
            <ac:graphicFrameMk id="5" creationId="{547A7342-680A-5E8F-74F4-E6BA3102650D}"/>
          </ac:graphicFrameMkLst>
        </pc:graphicFrameChg>
        <pc:graphicFrameChg chg="add">
          <ac:chgData name="Aouni Jakob Wrocklage" userId="5f3ee5ad-2721-4d25-a40f-a7a04654d155" providerId="ADAL" clId="{377E04CD-A1D7-458E-B73C-318AB0C4C682}" dt="2025-01-09T20:31:21.985" v="3503" actId="26606"/>
          <ac:graphicFrameMkLst>
            <pc:docMk/>
            <pc:sldMk cId="1913796861" sldId="263"/>
            <ac:graphicFrameMk id="6" creationId="{7C01F0E6-2F86-0ED7-9EEE-C37395141154}"/>
          </ac:graphicFrameMkLst>
        </pc:graphicFrameChg>
      </pc:sldChg>
      <pc:sldChg chg="addSp delSp modSp new mod setBg">
        <pc:chgData name="Aouni Jakob Wrocklage" userId="5f3ee5ad-2721-4d25-a40f-a7a04654d155" providerId="ADAL" clId="{377E04CD-A1D7-458E-B73C-318AB0C4C682}" dt="2025-01-09T21:02:07.234" v="4407" actId="9405"/>
        <pc:sldMkLst>
          <pc:docMk/>
          <pc:sldMk cId="2204262570" sldId="264"/>
        </pc:sldMkLst>
        <pc:spChg chg="mod">
          <ac:chgData name="Aouni Jakob Wrocklage" userId="5f3ee5ad-2721-4d25-a40f-a7a04654d155" providerId="ADAL" clId="{377E04CD-A1D7-458E-B73C-318AB0C4C682}" dt="2025-01-09T20:31:31.529" v="3505" actId="26606"/>
          <ac:spMkLst>
            <pc:docMk/>
            <pc:sldMk cId="2204262570" sldId="264"/>
            <ac:spMk id="2" creationId="{996B89F5-101B-9701-2DF4-4C506EC2F067}"/>
          </ac:spMkLst>
        </pc:spChg>
        <pc:spChg chg="add del mod">
          <ac:chgData name="Aouni Jakob Wrocklage" userId="5f3ee5ad-2721-4d25-a40f-a7a04654d155" providerId="ADAL" clId="{377E04CD-A1D7-458E-B73C-318AB0C4C682}" dt="2025-01-09T20:31:31.529" v="3505" actId="26606"/>
          <ac:spMkLst>
            <pc:docMk/>
            <pc:sldMk cId="2204262570" sldId="264"/>
            <ac:spMk id="3" creationId="{699BC817-A2F8-73C8-1159-0D3BDB087358}"/>
          </ac:spMkLst>
        </pc:spChg>
        <pc:spChg chg="add">
          <ac:chgData name="Aouni Jakob Wrocklage" userId="5f3ee5ad-2721-4d25-a40f-a7a04654d155" providerId="ADAL" clId="{377E04CD-A1D7-458E-B73C-318AB0C4C682}" dt="2025-01-09T20:31:31.529" v="3505" actId="26606"/>
          <ac:spMkLst>
            <pc:docMk/>
            <pc:sldMk cId="2204262570" sldId="264"/>
            <ac:spMk id="8" creationId="{1B15ED52-F352-441B-82BF-E0EA34836D08}"/>
          </ac:spMkLst>
        </pc:spChg>
        <pc:spChg chg="add">
          <ac:chgData name="Aouni Jakob Wrocklage" userId="5f3ee5ad-2721-4d25-a40f-a7a04654d155" providerId="ADAL" clId="{377E04CD-A1D7-458E-B73C-318AB0C4C682}" dt="2025-01-09T20:31:31.529" v="3505" actId="26606"/>
          <ac:spMkLst>
            <pc:docMk/>
            <pc:sldMk cId="2204262570" sldId="264"/>
            <ac:spMk id="10" creationId="{3B2E3793-BFE6-45A2-9B7B-E18844431C99}"/>
          </ac:spMkLst>
        </pc:spChg>
        <pc:spChg chg="add">
          <ac:chgData name="Aouni Jakob Wrocklage" userId="5f3ee5ad-2721-4d25-a40f-a7a04654d155" providerId="ADAL" clId="{377E04CD-A1D7-458E-B73C-318AB0C4C682}" dt="2025-01-09T20:31:31.529" v="3505" actId="26606"/>
          <ac:spMkLst>
            <pc:docMk/>
            <pc:sldMk cId="2204262570" sldId="264"/>
            <ac:spMk id="12" creationId="{BC4C4868-CB8F-4AF9-9CDB-8108F2C19B67}"/>
          </ac:spMkLst>
        </pc:spChg>
        <pc:spChg chg="add">
          <ac:chgData name="Aouni Jakob Wrocklage" userId="5f3ee5ad-2721-4d25-a40f-a7a04654d155" providerId="ADAL" clId="{377E04CD-A1D7-458E-B73C-318AB0C4C682}" dt="2025-01-09T20:31:31.529" v="3505" actId="26606"/>
          <ac:spMkLst>
            <pc:docMk/>
            <pc:sldMk cId="2204262570" sldId="264"/>
            <ac:spMk id="14" creationId="{375E0459-6403-40CD-989D-56A4407CA12E}"/>
          </ac:spMkLst>
        </pc:spChg>
        <pc:spChg chg="add">
          <ac:chgData name="Aouni Jakob Wrocklage" userId="5f3ee5ad-2721-4d25-a40f-a7a04654d155" providerId="ADAL" clId="{377E04CD-A1D7-458E-B73C-318AB0C4C682}" dt="2025-01-09T20:31:31.529" v="3505" actId="26606"/>
          <ac:spMkLst>
            <pc:docMk/>
            <pc:sldMk cId="2204262570" sldId="264"/>
            <ac:spMk id="16" creationId="{53E5B1A8-3AC9-4BD1-9BBC-78CA94F2D1BA}"/>
          </ac:spMkLst>
        </pc:spChg>
        <pc:inkChg chg="add del">
          <ac:chgData name="Aouni Jakob Wrocklage" userId="5f3ee5ad-2721-4d25-a40f-a7a04654d155" providerId="ADAL" clId="{377E04CD-A1D7-458E-B73C-318AB0C4C682}" dt="2025-01-09T21:02:07.234" v="4407" actId="9405"/>
          <ac:inkMkLst>
            <pc:docMk/>
            <pc:sldMk cId="2204262570" sldId="264"/>
            <ac:inkMk id="4" creationId="{91990E86-EECD-DC04-2242-D377ED8F6365}"/>
          </ac:inkMkLst>
        </pc:inkChg>
      </pc:sldChg>
      <pc:sldChg chg="addSp delSp modSp new del mod">
        <pc:chgData name="Aouni Jakob Wrocklage" userId="5f3ee5ad-2721-4d25-a40f-a7a04654d155" providerId="ADAL" clId="{377E04CD-A1D7-458E-B73C-318AB0C4C682}" dt="2025-01-08T14:15:46.592" v="2190" actId="47"/>
        <pc:sldMkLst>
          <pc:docMk/>
          <pc:sldMk cId="2914702123" sldId="265"/>
        </pc:sldMkLst>
      </pc:sldChg>
      <pc:sldChg chg="addSp delSp modSp new mod ord setBg">
        <pc:chgData name="Aouni Jakob Wrocklage" userId="5f3ee5ad-2721-4d25-a40f-a7a04654d155" providerId="ADAL" clId="{377E04CD-A1D7-458E-B73C-318AB0C4C682}" dt="2025-01-09T20:47:53.201" v="3969"/>
        <pc:sldMkLst>
          <pc:docMk/>
          <pc:sldMk cId="863718666" sldId="266"/>
        </pc:sldMkLst>
        <pc:spChg chg="mod">
          <ac:chgData name="Aouni Jakob Wrocklage" userId="5f3ee5ad-2721-4d25-a40f-a7a04654d155" providerId="ADAL" clId="{377E04CD-A1D7-458E-B73C-318AB0C4C682}" dt="2025-01-09T20:32:10.926" v="3517" actId="26606"/>
          <ac:spMkLst>
            <pc:docMk/>
            <pc:sldMk cId="863718666" sldId="266"/>
            <ac:spMk id="2" creationId="{DA01A8FB-E3E3-2E62-63C4-92AA178F801F}"/>
          </ac:spMkLst>
        </pc:spChg>
        <pc:spChg chg="mod">
          <ac:chgData name="Aouni Jakob Wrocklage" userId="5f3ee5ad-2721-4d25-a40f-a7a04654d155" providerId="ADAL" clId="{377E04CD-A1D7-458E-B73C-318AB0C4C682}" dt="2025-01-09T20:32:10.926" v="3517" actId="26606"/>
          <ac:spMkLst>
            <pc:docMk/>
            <pc:sldMk cId="863718666" sldId="266"/>
            <ac:spMk id="3" creationId="{030B8B25-1784-7A44-504D-FD261D2691E7}"/>
          </ac:spMkLst>
        </pc:spChg>
        <pc:spChg chg="add del">
          <ac:chgData name="Aouni Jakob Wrocklage" userId="5f3ee5ad-2721-4d25-a40f-a7a04654d155" providerId="ADAL" clId="{377E04CD-A1D7-458E-B73C-318AB0C4C682}" dt="2025-01-09T20:31:59.518" v="3510" actId="26606"/>
          <ac:spMkLst>
            <pc:docMk/>
            <pc:sldMk cId="863718666" sldId="266"/>
            <ac:spMk id="8" creationId="{1B15ED52-F352-441B-82BF-E0EA34836D08}"/>
          </ac:spMkLst>
        </pc:spChg>
        <pc:spChg chg="add del">
          <ac:chgData name="Aouni Jakob Wrocklage" userId="5f3ee5ad-2721-4d25-a40f-a7a04654d155" providerId="ADAL" clId="{377E04CD-A1D7-458E-B73C-318AB0C4C682}" dt="2025-01-09T20:31:59.518" v="3510" actId="26606"/>
          <ac:spMkLst>
            <pc:docMk/>
            <pc:sldMk cId="863718666" sldId="266"/>
            <ac:spMk id="10" creationId="{3B2E3793-BFE6-45A2-9B7B-E18844431C99}"/>
          </ac:spMkLst>
        </pc:spChg>
        <pc:spChg chg="add del">
          <ac:chgData name="Aouni Jakob Wrocklage" userId="5f3ee5ad-2721-4d25-a40f-a7a04654d155" providerId="ADAL" clId="{377E04CD-A1D7-458E-B73C-318AB0C4C682}" dt="2025-01-09T20:31:59.518" v="3510" actId="26606"/>
          <ac:spMkLst>
            <pc:docMk/>
            <pc:sldMk cId="863718666" sldId="266"/>
            <ac:spMk id="12" creationId="{BC4C4868-CB8F-4AF9-9CDB-8108F2C19B67}"/>
          </ac:spMkLst>
        </pc:spChg>
        <pc:spChg chg="add del">
          <ac:chgData name="Aouni Jakob Wrocklage" userId="5f3ee5ad-2721-4d25-a40f-a7a04654d155" providerId="ADAL" clId="{377E04CD-A1D7-458E-B73C-318AB0C4C682}" dt="2025-01-09T20:31:59.518" v="3510" actId="26606"/>
          <ac:spMkLst>
            <pc:docMk/>
            <pc:sldMk cId="863718666" sldId="266"/>
            <ac:spMk id="14" creationId="{375E0459-6403-40CD-989D-56A4407CA12E}"/>
          </ac:spMkLst>
        </pc:spChg>
        <pc:spChg chg="add del">
          <ac:chgData name="Aouni Jakob Wrocklage" userId="5f3ee5ad-2721-4d25-a40f-a7a04654d155" providerId="ADAL" clId="{377E04CD-A1D7-458E-B73C-318AB0C4C682}" dt="2025-01-09T20:31:59.518" v="3510" actId="26606"/>
          <ac:spMkLst>
            <pc:docMk/>
            <pc:sldMk cId="863718666" sldId="266"/>
            <ac:spMk id="16" creationId="{53E5B1A8-3AC9-4BD1-9BBC-78CA94F2D1BA}"/>
          </ac:spMkLst>
        </pc:spChg>
        <pc:spChg chg="add del">
          <ac:chgData name="Aouni Jakob Wrocklage" userId="5f3ee5ad-2721-4d25-a40f-a7a04654d155" providerId="ADAL" clId="{377E04CD-A1D7-458E-B73C-318AB0C4C682}" dt="2025-01-09T20:32:02.852" v="3512" actId="26606"/>
          <ac:spMkLst>
            <pc:docMk/>
            <pc:sldMk cId="863718666" sldId="266"/>
            <ac:spMk id="18" creationId="{38FAA1A1-D861-433F-88FA-1E9D6FD31D11}"/>
          </ac:spMkLst>
        </pc:spChg>
        <pc:spChg chg="add del">
          <ac:chgData name="Aouni Jakob Wrocklage" userId="5f3ee5ad-2721-4d25-a40f-a7a04654d155" providerId="ADAL" clId="{377E04CD-A1D7-458E-B73C-318AB0C4C682}" dt="2025-01-09T20:32:02.852" v="3512" actId="26606"/>
          <ac:spMkLst>
            <pc:docMk/>
            <pc:sldMk cId="863718666" sldId="266"/>
            <ac:spMk id="19" creationId="{09588DA8-065E-4F6F-8EFD-43104AB2E0CF}"/>
          </ac:spMkLst>
        </pc:spChg>
        <pc:spChg chg="add del">
          <ac:chgData name="Aouni Jakob Wrocklage" userId="5f3ee5ad-2721-4d25-a40f-a7a04654d155" providerId="ADAL" clId="{377E04CD-A1D7-458E-B73C-318AB0C4C682}" dt="2025-01-09T20:32:02.852" v="3512" actId="26606"/>
          <ac:spMkLst>
            <pc:docMk/>
            <pc:sldMk cId="863718666" sldId="266"/>
            <ac:spMk id="20" creationId="{8D71EDA1-87BF-4D5D-AB79-F346FD19278A}"/>
          </ac:spMkLst>
        </pc:spChg>
        <pc:spChg chg="add del">
          <ac:chgData name="Aouni Jakob Wrocklage" userId="5f3ee5ad-2721-4d25-a40f-a7a04654d155" providerId="ADAL" clId="{377E04CD-A1D7-458E-B73C-318AB0C4C682}" dt="2025-01-09T20:32:02.852" v="3512" actId="26606"/>
          <ac:spMkLst>
            <pc:docMk/>
            <pc:sldMk cId="863718666" sldId="266"/>
            <ac:spMk id="21" creationId="{C4285719-470E-454C-AF62-8323075F1F5B}"/>
          </ac:spMkLst>
        </pc:spChg>
        <pc:spChg chg="add del">
          <ac:chgData name="Aouni Jakob Wrocklage" userId="5f3ee5ad-2721-4d25-a40f-a7a04654d155" providerId="ADAL" clId="{377E04CD-A1D7-458E-B73C-318AB0C4C682}" dt="2025-01-09T20:32:02.852" v="3512" actId="26606"/>
          <ac:spMkLst>
            <pc:docMk/>
            <pc:sldMk cId="863718666" sldId="266"/>
            <ac:spMk id="22" creationId="{CD9FE4EF-C4D8-49A0-B2FF-81D8DB7D8A24}"/>
          </ac:spMkLst>
        </pc:spChg>
        <pc:spChg chg="add del">
          <ac:chgData name="Aouni Jakob Wrocklage" userId="5f3ee5ad-2721-4d25-a40f-a7a04654d155" providerId="ADAL" clId="{377E04CD-A1D7-458E-B73C-318AB0C4C682}" dt="2025-01-09T20:32:02.852" v="3512" actId="26606"/>
          <ac:spMkLst>
            <pc:docMk/>
            <pc:sldMk cId="863718666" sldId="266"/>
            <ac:spMk id="23" creationId="{4300840D-0A0B-4512-BACA-B439D5B9C57C}"/>
          </ac:spMkLst>
        </pc:spChg>
        <pc:spChg chg="add del">
          <ac:chgData name="Aouni Jakob Wrocklage" userId="5f3ee5ad-2721-4d25-a40f-a7a04654d155" providerId="ADAL" clId="{377E04CD-A1D7-458E-B73C-318AB0C4C682}" dt="2025-01-09T20:32:02.852" v="3512" actId="26606"/>
          <ac:spMkLst>
            <pc:docMk/>
            <pc:sldMk cId="863718666" sldId="266"/>
            <ac:spMk id="24" creationId="{D2B78728-A580-49A7-84F9-6EF6F583ADE0}"/>
          </ac:spMkLst>
        </pc:spChg>
        <pc:spChg chg="add del">
          <ac:chgData name="Aouni Jakob Wrocklage" userId="5f3ee5ad-2721-4d25-a40f-a7a04654d155" providerId="ADAL" clId="{377E04CD-A1D7-458E-B73C-318AB0C4C682}" dt="2025-01-09T20:32:09.272" v="3514" actId="26606"/>
          <ac:spMkLst>
            <pc:docMk/>
            <pc:sldMk cId="863718666" sldId="266"/>
            <ac:spMk id="26" creationId="{DEE2AD96-B495-4E06-9291-B71706F728CB}"/>
          </ac:spMkLst>
        </pc:spChg>
        <pc:spChg chg="add del">
          <ac:chgData name="Aouni Jakob Wrocklage" userId="5f3ee5ad-2721-4d25-a40f-a7a04654d155" providerId="ADAL" clId="{377E04CD-A1D7-458E-B73C-318AB0C4C682}" dt="2025-01-09T20:32:09.272" v="3514" actId="26606"/>
          <ac:spMkLst>
            <pc:docMk/>
            <pc:sldMk cId="863718666" sldId="266"/>
            <ac:spMk id="27" creationId="{53CF6D67-C5A8-4ADD-9E8E-1E38CA1D3166}"/>
          </ac:spMkLst>
        </pc:spChg>
        <pc:spChg chg="add del">
          <ac:chgData name="Aouni Jakob Wrocklage" userId="5f3ee5ad-2721-4d25-a40f-a7a04654d155" providerId="ADAL" clId="{377E04CD-A1D7-458E-B73C-318AB0C4C682}" dt="2025-01-09T20:32:09.272" v="3514" actId="26606"/>
          <ac:spMkLst>
            <pc:docMk/>
            <pc:sldMk cId="863718666" sldId="266"/>
            <ac:spMk id="28" creationId="{86909FA0-B515-4681-B7A8-FA281D133B94}"/>
          </ac:spMkLst>
        </pc:spChg>
        <pc:spChg chg="add del">
          <ac:chgData name="Aouni Jakob Wrocklage" userId="5f3ee5ad-2721-4d25-a40f-a7a04654d155" providerId="ADAL" clId="{377E04CD-A1D7-458E-B73C-318AB0C4C682}" dt="2025-01-09T20:32:09.272" v="3514" actId="26606"/>
          <ac:spMkLst>
            <pc:docMk/>
            <pc:sldMk cId="863718666" sldId="266"/>
            <ac:spMk id="29" creationId="{21C9FE86-FCC3-4A31-AA1C-C882262B7FE7}"/>
          </ac:spMkLst>
        </pc:spChg>
        <pc:spChg chg="add del">
          <ac:chgData name="Aouni Jakob Wrocklage" userId="5f3ee5ad-2721-4d25-a40f-a7a04654d155" providerId="ADAL" clId="{377E04CD-A1D7-458E-B73C-318AB0C4C682}" dt="2025-01-09T20:32:09.272" v="3514" actId="26606"/>
          <ac:spMkLst>
            <pc:docMk/>
            <pc:sldMk cId="863718666" sldId="266"/>
            <ac:spMk id="30" creationId="{7D96243B-ECED-4B71-8E06-AE9A285EAD20}"/>
          </ac:spMkLst>
        </pc:spChg>
        <pc:spChg chg="add del">
          <ac:chgData name="Aouni Jakob Wrocklage" userId="5f3ee5ad-2721-4d25-a40f-a7a04654d155" providerId="ADAL" clId="{377E04CD-A1D7-458E-B73C-318AB0C4C682}" dt="2025-01-09T20:32:09.272" v="3514" actId="26606"/>
          <ac:spMkLst>
            <pc:docMk/>
            <pc:sldMk cId="863718666" sldId="266"/>
            <ac:spMk id="31" creationId="{A09989E4-EFDC-4A90-A633-E0525FB4139E}"/>
          </ac:spMkLst>
        </pc:spChg>
        <pc:spChg chg="add del">
          <ac:chgData name="Aouni Jakob Wrocklage" userId="5f3ee5ad-2721-4d25-a40f-a7a04654d155" providerId="ADAL" clId="{377E04CD-A1D7-458E-B73C-318AB0C4C682}" dt="2025-01-09T20:32:10.918" v="3516" actId="26606"/>
          <ac:spMkLst>
            <pc:docMk/>
            <pc:sldMk cId="863718666" sldId="266"/>
            <ac:spMk id="33" creationId="{C2554CA6-288E-4202-BC52-2E5A8F0C0AED}"/>
          </ac:spMkLst>
        </pc:spChg>
        <pc:spChg chg="add del">
          <ac:chgData name="Aouni Jakob Wrocklage" userId="5f3ee5ad-2721-4d25-a40f-a7a04654d155" providerId="ADAL" clId="{377E04CD-A1D7-458E-B73C-318AB0C4C682}" dt="2025-01-09T20:32:10.918" v="3516" actId="26606"/>
          <ac:spMkLst>
            <pc:docMk/>
            <pc:sldMk cId="863718666" sldId="266"/>
            <ac:spMk id="34" creationId="{B10BB131-AC8E-4A8E-A5D1-36260F720C3B}"/>
          </ac:spMkLst>
        </pc:spChg>
        <pc:spChg chg="add del">
          <ac:chgData name="Aouni Jakob Wrocklage" userId="5f3ee5ad-2721-4d25-a40f-a7a04654d155" providerId="ADAL" clId="{377E04CD-A1D7-458E-B73C-318AB0C4C682}" dt="2025-01-09T20:32:10.918" v="3516" actId="26606"/>
          <ac:spMkLst>
            <pc:docMk/>
            <pc:sldMk cId="863718666" sldId="266"/>
            <ac:spMk id="35" creationId="{5B7778FC-632E-4DCA-A7CB-0D7731CCF970}"/>
          </ac:spMkLst>
        </pc:spChg>
        <pc:spChg chg="add del">
          <ac:chgData name="Aouni Jakob Wrocklage" userId="5f3ee5ad-2721-4d25-a40f-a7a04654d155" providerId="ADAL" clId="{377E04CD-A1D7-458E-B73C-318AB0C4C682}" dt="2025-01-09T20:32:10.918" v="3516" actId="26606"/>
          <ac:spMkLst>
            <pc:docMk/>
            <pc:sldMk cId="863718666" sldId="266"/>
            <ac:spMk id="36" creationId="{FA23A907-97FB-4A8F-880A-DD77401C4296}"/>
          </ac:spMkLst>
        </pc:spChg>
        <pc:spChg chg="add">
          <ac:chgData name="Aouni Jakob Wrocklage" userId="5f3ee5ad-2721-4d25-a40f-a7a04654d155" providerId="ADAL" clId="{377E04CD-A1D7-458E-B73C-318AB0C4C682}" dt="2025-01-09T20:32:10.926" v="3517" actId="26606"/>
          <ac:spMkLst>
            <pc:docMk/>
            <pc:sldMk cId="863718666" sldId="266"/>
            <ac:spMk id="38" creationId="{979E27D9-03C7-44E2-9FF8-15D0C8506AF7}"/>
          </ac:spMkLst>
        </pc:spChg>
        <pc:spChg chg="add">
          <ac:chgData name="Aouni Jakob Wrocklage" userId="5f3ee5ad-2721-4d25-a40f-a7a04654d155" providerId="ADAL" clId="{377E04CD-A1D7-458E-B73C-318AB0C4C682}" dt="2025-01-09T20:32:10.926" v="3517" actId="26606"/>
          <ac:spMkLst>
            <pc:docMk/>
            <pc:sldMk cId="863718666" sldId="266"/>
            <ac:spMk id="39" creationId="{EEBF1590-3B36-48EE-A89D-3B6F3CB256AB}"/>
          </ac:spMkLst>
        </pc:spChg>
        <pc:spChg chg="add">
          <ac:chgData name="Aouni Jakob Wrocklage" userId="5f3ee5ad-2721-4d25-a40f-a7a04654d155" providerId="ADAL" clId="{377E04CD-A1D7-458E-B73C-318AB0C4C682}" dt="2025-01-09T20:32:10.926" v="3517" actId="26606"/>
          <ac:spMkLst>
            <pc:docMk/>
            <pc:sldMk cId="863718666" sldId="266"/>
            <ac:spMk id="40" creationId="{AC8F6C8C-AB5A-4548-942D-E3FD40ACBC49}"/>
          </ac:spMkLst>
        </pc:spChg>
      </pc:sldChg>
      <pc:sldChg chg="modSp new mod">
        <pc:chgData name="Aouni Jakob Wrocklage" userId="5f3ee5ad-2721-4d25-a40f-a7a04654d155" providerId="ADAL" clId="{377E04CD-A1D7-458E-B73C-318AB0C4C682}" dt="2025-01-09T15:41:53.065" v="2371" actId="20577"/>
        <pc:sldMkLst>
          <pc:docMk/>
          <pc:sldMk cId="4103238627" sldId="267"/>
        </pc:sldMkLst>
        <pc:spChg chg="mod">
          <ac:chgData name="Aouni Jakob Wrocklage" userId="5f3ee5ad-2721-4d25-a40f-a7a04654d155" providerId="ADAL" clId="{377E04CD-A1D7-458E-B73C-318AB0C4C682}" dt="2025-01-09T15:41:53.065" v="2371" actId="20577"/>
          <ac:spMkLst>
            <pc:docMk/>
            <pc:sldMk cId="4103238627" sldId="267"/>
            <ac:spMk id="2" creationId="{28569DA2-2F95-1FD5-3653-C030D299DC05}"/>
          </ac:spMkLst>
        </pc:spChg>
        <pc:spChg chg="mod">
          <ac:chgData name="Aouni Jakob Wrocklage" userId="5f3ee5ad-2721-4d25-a40f-a7a04654d155" providerId="ADAL" clId="{377E04CD-A1D7-458E-B73C-318AB0C4C682}" dt="2025-01-08T13:24:28.829" v="1627" actId="20577"/>
          <ac:spMkLst>
            <pc:docMk/>
            <pc:sldMk cId="4103238627" sldId="267"/>
            <ac:spMk id="3" creationId="{EEBF71BE-7400-F5E3-138F-5AE1530F1352}"/>
          </ac:spMkLst>
        </pc:spChg>
      </pc:sldChg>
      <pc:sldChg chg="addSp delSp modSp new del mod ord">
        <pc:chgData name="Aouni Jakob Wrocklage" userId="5f3ee5ad-2721-4d25-a40f-a7a04654d155" providerId="ADAL" clId="{377E04CD-A1D7-458E-B73C-318AB0C4C682}" dt="2025-01-09T20:49:40.796" v="4008" actId="47"/>
        <pc:sldMkLst>
          <pc:docMk/>
          <pc:sldMk cId="289881785" sldId="268"/>
        </pc:sldMkLst>
        <pc:spChg chg="mod">
          <ac:chgData name="Aouni Jakob Wrocklage" userId="5f3ee5ad-2721-4d25-a40f-a7a04654d155" providerId="ADAL" clId="{377E04CD-A1D7-458E-B73C-318AB0C4C682}" dt="2025-01-09T15:42:51.562" v="2401" actId="20577"/>
          <ac:spMkLst>
            <pc:docMk/>
            <pc:sldMk cId="289881785" sldId="268"/>
            <ac:spMk id="2" creationId="{F5B23870-FE41-10D3-E214-9A306583E848}"/>
          </ac:spMkLst>
        </pc:spChg>
        <pc:spChg chg="del mod">
          <ac:chgData name="Aouni Jakob Wrocklage" userId="5f3ee5ad-2721-4d25-a40f-a7a04654d155" providerId="ADAL" clId="{377E04CD-A1D7-458E-B73C-318AB0C4C682}" dt="2025-01-09T20:03:14.759" v="2809"/>
          <ac:spMkLst>
            <pc:docMk/>
            <pc:sldMk cId="289881785" sldId="268"/>
            <ac:spMk id="3" creationId="{6D933C68-E0D1-4AD6-FAD8-1B060E274C2D}"/>
          </ac:spMkLst>
        </pc:spChg>
        <pc:spChg chg="add mod">
          <ac:chgData name="Aouni Jakob Wrocklage" userId="5f3ee5ad-2721-4d25-a40f-a7a04654d155" providerId="ADAL" clId="{377E04CD-A1D7-458E-B73C-318AB0C4C682}" dt="2025-01-09T20:49:06.029" v="3993" actId="21"/>
          <ac:spMkLst>
            <pc:docMk/>
            <pc:sldMk cId="289881785" sldId="268"/>
            <ac:spMk id="4" creationId="{9B836219-20B5-C39C-9D61-F9277CB0F1BE}"/>
          </ac:spMkLst>
        </pc:spChg>
        <pc:picChg chg="add del mod">
          <ac:chgData name="Aouni Jakob Wrocklage" userId="5f3ee5ad-2721-4d25-a40f-a7a04654d155" providerId="ADAL" clId="{377E04CD-A1D7-458E-B73C-318AB0C4C682}" dt="2025-01-09T20:49:06.029" v="3993" actId="21"/>
          <ac:picMkLst>
            <pc:docMk/>
            <pc:sldMk cId="289881785" sldId="268"/>
            <ac:picMk id="1026" creationId="{98160FB4-4869-298F-3DC7-9ED21B0C6323}"/>
          </ac:picMkLst>
        </pc:picChg>
      </pc:sldChg>
      <pc:sldChg chg="modSp add del mod ord">
        <pc:chgData name="Aouni Jakob Wrocklage" userId="5f3ee5ad-2721-4d25-a40f-a7a04654d155" providerId="ADAL" clId="{377E04CD-A1D7-458E-B73C-318AB0C4C682}" dt="2025-01-09T15:42:36.421" v="2390" actId="47"/>
        <pc:sldMkLst>
          <pc:docMk/>
          <pc:sldMk cId="4229696408" sldId="269"/>
        </pc:sldMkLst>
      </pc:sldChg>
      <pc:sldChg chg="modSp new mod ord">
        <pc:chgData name="Aouni Jakob Wrocklage" userId="5f3ee5ad-2721-4d25-a40f-a7a04654d155" providerId="ADAL" clId="{377E04CD-A1D7-458E-B73C-318AB0C4C682}" dt="2025-01-08T13:26:00.070" v="1765" actId="20577"/>
        <pc:sldMkLst>
          <pc:docMk/>
          <pc:sldMk cId="511973500" sldId="270"/>
        </pc:sldMkLst>
        <pc:spChg chg="mod">
          <ac:chgData name="Aouni Jakob Wrocklage" userId="5f3ee5ad-2721-4d25-a40f-a7a04654d155" providerId="ADAL" clId="{377E04CD-A1D7-458E-B73C-318AB0C4C682}" dt="2025-01-08T13:26:00.070" v="1765" actId="20577"/>
          <ac:spMkLst>
            <pc:docMk/>
            <pc:sldMk cId="511973500" sldId="270"/>
            <ac:spMk id="2" creationId="{70675DAD-2C73-5902-A0AD-4C1E84211340}"/>
          </ac:spMkLst>
        </pc:spChg>
      </pc:sldChg>
      <pc:sldChg chg="modSp new mod">
        <pc:chgData name="Aouni Jakob Wrocklage" userId="5f3ee5ad-2721-4d25-a40f-a7a04654d155" providerId="ADAL" clId="{377E04CD-A1D7-458E-B73C-318AB0C4C682}" dt="2025-01-09T15:43:36.499" v="2460" actId="20577"/>
        <pc:sldMkLst>
          <pc:docMk/>
          <pc:sldMk cId="3951312986" sldId="271"/>
        </pc:sldMkLst>
        <pc:spChg chg="mod">
          <ac:chgData name="Aouni Jakob Wrocklage" userId="5f3ee5ad-2721-4d25-a40f-a7a04654d155" providerId="ADAL" clId="{377E04CD-A1D7-458E-B73C-318AB0C4C682}" dt="2025-01-09T15:43:36.499" v="2460" actId="20577"/>
          <ac:spMkLst>
            <pc:docMk/>
            <pc:sldMk cId="3951312986" sldId="271"/>
            <ac:spMk id="2" creationId="{BDBFE3EA-266B-76E7-627A-4E79D650C893}"/>
          </ac:spMkLst>
        </pc:spChg>
      </pc:sldChg>
      <pc:sldChg chg="modSp new mod">
        <pc:chgData name="Aouni Jakob Wrocklage" userId="5f3ee5ad-2721-4d25-a40f-a7a04654d155" providerId="ADAL" clId="{377E04CD-A1D7-458E-B73C-318AB0C4C682}" dt="2025-01-09T20:27:34.146" v="3468" actId="207"/>
        <pc:sldMkLst>
          <pc:docMk/>
          <pc:sldMk cId="1228019060" sldId="272"/>
        </pc:sldMkLst>
        <pc:spChg chg="mod">
          <ac:chgData name="Aouni Jakob Wrocklage" userId="5f3ee5ad-2721-4d25-a40f-a7a04654d155" providerId="ADAL" clId="{377E04CD-A1D7-458E-B73C-318AB0C4C682}" dt="2025-01-08T13:29:15.460" v="1816" actId="20577"/>
          <ac:spMkLst>
            <pc:docMk/>
            <pc:sldMk cId="1228019060" sldId="272"/>
            <ac:spMk id="2" creationId="{7C23F6DB-CDBE-F5DE-B88F-EDAF81E680CE}"/>
          </ac:spMkLst>
        </pc:spChg>
        <pc:spChg chg="mod">
          <ac:chgData name="Aouni Jakob Wrocklage" userId="5f3ee5ad-2721-4d25-a40f-a7a04654d155" providerId="ADAL" clId="{377E04CD-A1D7-458E-B73C-318AB0C4C682}" dt="2025-01-09T20:27:34.146" v="3468" actId="207"/>
          <ac:spMkLst>
            <pc:docMk/>
            <pc:sldMk cId="1228019060" sldId="272"/>
            <ac:spMk id="3" creationId="{A651CDA9-F03E-93C6-B4F3-3339B3B384E5}"/>
          </ac:spMkLst>
        </pc:spChg>
      </pc:sldChg>
      <pc:sldChg chg="addSp delSp modSp new mod setBg">
        <pc:chgData name="Aouni Jakob Wrocklage" userId="5f3ee5ad-2721-4d25-a40f-a7a04654d155" providerId="ADAL" clId="{377E04CD-A1D7-458E-B73C-318AB0C4C682}" dt="2025-01-09T21:36:46.965" v="5490" actId="790"/>
        <pc:sldMkLst>
          <pc:docMk/>
          <pc:sldMk cId="3556620933" sldId="273"/>
        </pc:sldMkLst>
        <pc:spChg chg="mod">
          <ac:chgData name="Aouni Jakob Wrocklage" userId="5f3ee5ad-2721-4d25-a40f-a7a04654d155" providerId="ADAL" clId="{377E04CD-A1D7-458E-B73C-318AB0C4C682}" dt="2025-01-09T21:36:46.965" v="5490" actId="790"/>
          <ac:spMkLst>
            <pc:docMk/>
            <pc:sldMk cId="3556620933" sldId="273"/>
            <ac:spMk id="2" creationId="{40F6C5D6-8F80-F3C2-AECB-2EAE9867E1DE}"/>
          </ac:spMkLst>
        </pc:spChg>
        <pc:spChg chg="add del mod">
          <ac:chgData name="Aouni Jakob Wrocklage" userId="5f3ee5ad-2721-4d25-a40f-a7a04654d155" providerId="ADAL" clId="{377E04CD-A1D7-458E-B73C-318AB0C4C682}" dt="2025-01-09T21:36:32.873" v="5488" actId="26606"/>
          <ac:spMkLst>
            <pc:docMk/>
            <pc:sldMk cId="3556620933" sldId="273"/>
            <ac:spMk id="3" creationId="{23077932-1C31-D2CB-BE6E-65E98AA89FA1}"/>
          </ac:spMkLst>
        </pc:spChg>
        <pc:spChg chg="add">
          <ac:chgData name="Aouni Jakob Wrocklage" userId="5f3ee5ad-2721-4d25-a40f-a7a04654d155" providerId="ADAL" clId="{377E04CD-A1D7-458E-B73C-318AB0C4C682}" dt="2025-01-09T21:36:05.275" v="5485" actId="26606"/>
          <ac:spMkLst>
            <pc:docMk/>
            <pc:sldMk cId="3556620933" sldId="273"/>
            <ac:spMk id="6" creationId="{1B15ED52-F352-441B-82BF-E0EA34836D08}"/>
          </ac:spMkLst>
        </pc:spChg>
        <pc:spChg chg="add">
          <ac:chgData name="Aouni Jakob Wrocklage" userId="5f3ee5ad-2721-4d25-a40f-a7a04654d155" providerId="ADAL" clId="{377E04CD-A1D7-458E-B73C-318AB0C4C682}" dt="2025-01-09T21:36:05.275" v="5485" actId="26606"/>
          <ac:spMkLst>
            <pc:docMk/>
            <pc:sldMk cId="3556620933" sldId="273"/>
            <ac:spMk id="7" creationId="{3B2E3793-BFE6-45A2-9B7B-E18844431C99}"/>
          </ac:spMkLst>
        </pc:spChg>
        <pc:spChg chg="add del">
          <ac:chgData name="Aouni Jakob Wrocklage" userId="5f3ee5ad-2721-4d25-a40f-a7a04654d155" providerId="ADAL" clId="{377E04CD-A1D7-458E-B73C-318AB0C4C682}" dt="2025-01-09T21:34:50.245" v="5457" actId="26606"/>
          <ac:spMkLst>
            <pc:docMk/>
            <pc:sldMk cId="3556620933" sldId="273"/>
            <ac:spMk id="8" creationId="{081EA652-8C6A-4E69-BEB9-170809474553}"/>
          </ac:spMkLst>
        </pc:spChg>
        <pc:spChg chg="add del">
          <ac:chgData name="Aouni Jakob Wrocklage" userId="5f3ee5ad-2721-4d25-a40f-a7a04654d155" providerId="ADAL" clId="{377E04CD-A1D7-458E-B73C-318AB0C4C682}" dt="2025-01-09T21:35:34.599" v="5477" actId="26606"/>
          <ac:spMkLst>
            <pc:docMk/>
            <pc:sldMk cId="3556620933" sldId="273"/>
            <ac:spMk id="9" creationId="{BACC6370-2D7E-4714-9D71-7542949D7D5D}"/>
          </ac:spMkLst>
        </pc:spChg>
        <pc:spChg chg="add del">
          <ac:chgData name="Aouni Jakob Wrocklage" userId="5f3ee5ad-2721-4d25-a40f-a7a04654d155" providerId="ADAL" clId="{377E04CD-A1D7-458E-B73C-318AB0C4C682}" dt="2025-01-09T21:34:50.245" v="5457" actId="26606"/>
          <ac:spMkLst>
            <pc:docMk/>
            <pc:sldMk cId="3556620933" sldId="273"/>
            <ac:spMk id="10" creationId="{5298780A-33B9-4EA2-8F67-DE68AD62841B}"/>
          </ac:spMkLst>
        </pc:spChg>
        <pc:spChg chg="add del">
          <ac:chgData name="Aouni Jakob Wrocklage" userId="5f3ee5ad-2721-4d25-a40f-a7a04654d155" providerId="ADAL" clId="{377E04CD-A1D7-458E-B73C-318AB0C4C682}" dt="2025-01-09T21:35:34.599" v="5477" actId="26606"/>
          <ac:spMkLst>
            <pc:docMk/>
            <pc:sldMk cId="3556620933" sldId="273"/>
            <ac:spMk id="11" creationId="{F68B3F68-107C-434F-AA38-110D5EA91B85}"/>
          </ac:spMkLst>
        </pc:spChg>
        <pc:spChg chg="add del">
          <ac:chgData name="Aouni Jakob Wrocklage" userId="5f3ee5ad-2721-4d25-a40f-a7a04654d155" providerId="ADAL" clId="{377E04CD-A1D7-458E-B73C-318AB0C4C682}" dt="2025-01-09T21:34:50.245" v="5457" actId="26606"/>
          <ac:spMkLst>
            <pc:docMk/>
            <pc:sldMk cId="3556620933" sldId="273"/>
            <ac:spMk id="12" creationId="{7F488E8B-4E1E-4402-8935-D4E6C02615C7}"/>
          </ac:spMkLst>
        </pc:spChg>
        <pc:spChg chg="add del">
          <ac:chgData name="Aouni Jakob Wrocklage" userId="5f3ee5ad-2721-4d25-a40f-a7a04654d155" providerId="ADAL" clId="{377E04CD-A1D7-458E-B73C-318AB0C4C682}" dt="2025-01-09T21:35:34.599" v="5477" actId="26606"/>
          <ac:spMkLst>
            <pc:docMk/>
            <pc:sldMk cId="3556620933" sldId="273"/>
            <ac:spMk id="13" creationId="{AAD0DBB9-1A4B-4391-81D4-CB19F9AB918A}"/>
          </ac:spMkLst>
        </pc:spChg>
        <pc:spChg chg="add del">
          <ac:chgData name="Aouni Jakob Wrocklage" userId="5f3ee5ad-2721-4d25-a40f-a7a04654d155" providerId="ADAL" clId="{377E04CD-A1D7-458E-B73C-318AB0C4C682}" dt="2025-01-09T21:35:51.443" v="5479" actId="26606"/>
          <ac:spMkLst>
            <pc:docMk/>
            <pc:sldMk cId="3556620933" sldId="273"/>
            <ac:spMk id="14" creationId="{375E0459-6403-40CD-989D-56A4407CA12E}"/>
          </ac:spMkLst>
        </pc:spChg>
        <pc:spChg chg="add del">
          <ac:chgData name="Aouni Jakob Wrocklage" userId="5f3ee5ad-2721-4d25-a40f-a7a04654d155" providerId="ADAL" clId="{377E04CD-A1D7-458E-B73C-318AB0C4C682}" dt="2025-01-09T21:35:34.599" v="5477" actId="26606"/>
          <ac:spMkLst>
            <pc:docMk/>
            <pc:sldMk cId="3556620933" sldId="273"/>
            <ac:spMk id="15" creationId="{063BBA22-50EA-4C4D-BE05-F1CE4E63AA56}"/>
          </ac:spMkLst>
        </pc:spChg>
        <pc:spChg chg="add del">
          <ac:chgData name="Aouni Jakob Wrocklage" userId="5f3ee5ad-2721-4d25-a40f-a7a04654d155" providerId="ADAL" clId="{377E04CD-A1D7-458E-B73C-318AB0C4C682}" dt="2025-01-09T21:35:51.443" v="5479" actId="26606"/>
          <ac:spMkLst>
            <pc:docMk/>
            <pc:sldMk cId="3556620933" sldId="273"/>
            <ac:spMk id="16" creationId="{53E5B1A8-3AC9-4BD1-9BBC-78CA94F2D1BA}"/>
          </ac:spMkLst>
        </pc:spChg>
        <pc:spChg chg="add del">
          <ac:chgData name="Aouni Jakob Wrocklage" userId="5f3ee5ad-2721-4d25-a40f-a7a04654d155" providerId="ADAL" clId="{377E04CD-A1D7-458E-B73C-318AB0C4C682}" dt="2025-01-09T21:34:49.994" v="5456" actId="26606"/>
          <ac:spMkLst>
            <pc:docMk/>
            <pc:sldMk cId="3556620933" sldId="273"/>
            <ac:spMk id="17" creationId="{1B15ED52-F352-441B-82BF-E0EA34836D08}"/>
          </ac:spMkLst>
        </pc:spChg>
        <pc:spChg chg="add del">
          <ac:chgData name="Aouni Jakob Wrocklage" userId="5f3ee5ad-2721-4d25-a40f-a7a04654d155" providerId="ADAL" clId="{377E04CD-A1D7-458E-B73C-318AB0C4C682}" dt="2025-01-09T21:35:51.443" v="5479" actId="26606"/>
          <ac:spMkLst>
            <pc:docMk/>
            <pc:sldMk cId="3556620933" sldId="273"/>
            <ac:spMk id="18" creationId="{1B15ED52-F352-441B-82BF-E0EA34836D08}"/>
          </ac:spMkLst>
        </pc:spChg>
        <pc:spChg chg="add del">
          <ac:chgData name="Aouni Jakob Wrocklage" userId="5f3ee5ad-2721-4d25-a40f-a7a04654d155" providerId="ADAL" clId="{377E04CD-A1D7-458E-B73C-318AB0C4C682}" dt="2025-01-09T21:34:49.994" v="5456" actId="26606"/>
          <ac:spMkLst>
            <pc:docMk/>
            <pc:sldMk cId="3556620933" sldId="273"/>
            <ac:spMk id="19" creationId="{3B2E3793-BFE6-45A2-9B7B-E18844431C99}"/>
          </ac:spMkLst>
        </pc:spChg>
        <pc:spChg chg="add del">
          <ac:chgData name="Aouni Jakob Wrocklage" userId="5f3ee5ad-2721-4d25-a40f-a7a04654d155" providerId="ADAL" clId="{377E04CD-A1D7-458E-B73C-318AB0C4C682}" dt="2025-01-09T21:35:51.443" v="5479" actId="26606"/>
          <ac:spMkLst>
            <pc:docMk/>
            <pc:sldMk cId="3556620933" sldId="273"/>
            <ac:spMk id="20" creationId="{3B2E3793-BFE6-45A2-9B7B-E18844431C99}"/>
          </ac:spMkLst>
        </pc:spChg>
        <pc:spChg chg="add del">
          <ac:chgData name="Aouni Jakob Wrocklage" userId="5f3ee5ad-2721-4d25-a40f-a7a04654d155" providerId="ADAL" clId="{377E04CD-A1D7-458E-B73C-318AB0C4C682}" dt="2025-01-09T21:34:49.994" v="5456" actId="26606"/>
          <ac:spMkLst>
            <pc:docMk/>
            <pc:sldMk cId="3556620933" sldId="273"/>
            <ac:spMk id="21" creationId="{BC4C4868-CB8F-4AF9-9CDB-8108F2C19B67}"/>
          </ac:spMkLst>
        </pc:spChg>
        <pc:spChg chg="add del">
          <ac:chgData name="Aouni Jakob Wrocklage" userId="5f3ee5ad-2721-4d25-a40f-a7a04654d155" providerId="ADAL" clId="{377E04CD-A1D7-458E-B73C-318AB0C4C682}" dt="2025-01-09T21:35:51.443" v="5479" actId="26606"/>
          <ac:spMkLst>
            <pc:docMk/>
            <pc:sldMk cId="3556620933" sldId="273"/>
            <ac:spMk id="22" creationId="{BC4C4868-CB8F-4AF9-9CDB-8108F2C19B67}"/>
          </ac:spMkLst>
        </pc:spChg>
        <pc:spChg chg="add del">
          <ac:chgData name="Aouni Jakob Wrocklage" userId="5f3ee5ad-2721-4d25-a40f-a7a04654d155" providerId="ADAL" clId="{377E04CD-A1D7-458E-B73C-318AB0C4C682}" dt="2025-01-09T21:34:49.994" v="5456" actId="26606"/>
          <ac:spMkLst>
            <pc:docMk/>
            <pc:sldMk cId="3556620933" sldId="273"/>
            <ac:spMk id="23" creationId="{375E0459-6403-40CD-989D-56A4407CA12E}"/>
          </ac:spMkLst>
        </pc:spChg>
        <pc:spChg chg="add del">
          <ac:chgData name="Aouni Jakob Wrocklage" userId="5f3ee5ad-2721-4d25-a40f-a7a04654d155" providerId="ADAL" clId="{377E04CD-A1D7-458E-B73C-318AB0C4C682}" dt="2025-01-09T21:35:51.443" v="5479" actId="26606"/>
          <ac:spMkLst>
            <pc:docMk/>
            <pc:sldMk cId="3556620933" sldId="273"/>
            <ac:spMk id="24" creationId="{23077932-1C31-D2CB-BE6E-65E98AA89FA1}"/>
          </ac:spMkLst>
        </pc:spChg>
        <pc:spChg chg="add del">
          <ac:chgData name="Aouni Jakob Wrocklage" userId="5f3ee5ad-2721-4d25-a40f-a7a04654d155" providerId="ADAL" clId="{377E04CD-A1D7-458E-B73C-318AB0C4C682}" dt="2025-01-09T21:34:49.994" v="5456" actId="26606"/>
          <ac:spMkLst>
            <pc:docMk/>
            <pc:sldMk cId="3556620933" sldId="273"/>
            <ac:spMk id="25" creationId="{53E5B1A8-3AC9-4BD1-9BBC-78CA94F2D1BA}"/>
          </ac:spMkLst>
        </pc:spChg>
        <pc:spChg chg="add del">
          <ac:chgData name="Aouni Jakob Wrocklage" userId="5f3ee5ad-2721-4d25-a40f-a7a04654d155" providerId="ADAL" clId="{377E04CD-A1D7-458E-B73C-318AB0C4C682}" dt="2025-01-09T21:35:56.870" v="5481" actId="26606"/>
          <ac:spMkLst>
            <pc:docMk/>
            <pc:sldMk cId="3556620933" sldId="273"/>
            <ac:spMk id="26" creationId="{0D7B6173-1D58-48E2-83CF-37350F315F75}"/>
          </ac:spMkLst>
        </pc:spChg>
        <pc:spChg chg="add del">
          <ac:chgData name="Aouni Jakob Wrocklage" userId="5f3ee5ad-2721-4d25-a40f-a7a04654d155" providerId="ADAL" clId="{377E04CD-A1D7-458E-B73C-318AB0C4C682}" dt="2025-01-09T21:35:56.870" v="5481" actId="26606"/>
          <ac:spMkLst>
            <pc:docMk/>
            <pc:sldMk cId="3556620933" sldId="273"/>
            <ac:spMk id="27" creationId="{3D4464D8-FD41-4EA2-9094-791BB1112FFA}"/>
          </ac:spMkLst>
        </pc:spChg>
        <pc:spChg chg="add del">
          <ac:chgData name="Aouni Jakob Wrocklage" userId="5f3ee5ad-2721-4d25-a40f-a7a04654d155" providerId="ADAL" clId="{377E04CD-A1D7-458E-B73C-318AB0C4C682}" dt="2025-01-09T21:35:56.870" v="5481" actId="26606"/>
          <ac:spMkLst>
            <pc:docMk/>
            <pc:sldMk cId="3556620933" sldId="273"/>
            <ac:spMk id="29" creationId="{21BDEC81-16A7-4451-B893-C15000083B77}"/>
          </ac:spMkLst>
        </pc:spChg>
        <pc:spChg chg="add del">
          <ac:chgData name="Aouni Jakob Wrocklage" userId="5f3ee5ad-2721-4d25-a40f-a7a04654d155" providerId="ADAL" clId="{377E04CD-A1D7-458E-B73C-318AB0C4C682}" dt="2025-01-09T21:35:56.870" v="5481" actId="26606"/>
          <ac:spMkLst>
            <pc:docMk/>
            <pc:sldMk cId="3556620933" sldId="273"/>
            <ac:spMk id="30" creationId="{59DF772F-A79B-48F9-8B22-3B11AB306889}"/>
          </ac:spMkLst>
        </pc:spChg>
        <pc:spChg chg="add del">
          <ac:chgData name="Aouni Jakob Wrocklage" userId="5f3ee5ad-2721-4d25-a40f-a7a04654d155" providerId="ADAL" clId="{377E04CD-A1D7-458E-B73C-318AB0C4C682}" dt="2025-01-09T21:35:56.870" v="5481" actId="26606"/>
          <ac:spMkLst>
            <pc:docMk/>
            <pc:sldMk cId="3556620933" sldId="273"/>
            <ac:spMk id="31" creationId="{23077932-1C31-D2CB-BE6E-65E98AA89FA1}"/>
          </ac:spMkLst>
        </pc:spChg>
        <pc:spChg chg="add">
          <ac:chgData name="Aouni Jakob Wrocklage" userId="5f3ee5ad-2721-4d25-a40f-a7a04654d155" providerId="ADAL" clId="{377E04CD-A1D7-458E-B73C-318AB0C4C682}" dt="2025-01-09T21:36:05.275" v="5485" actId="26606"/>
          <ac:spMkLst>
            <pc:docMk/>
            <pc:sldMk cId="3556620933" sldId="273"/>
            <ac:spMk id="32" creationId="{BC4C4868-CB8F-4AF9-9CDB-8108F2C19B67}"/>
          </ac:spMkLst>
        </pc:spChg>
        <pc:spChg chg="add del">
          <ac:chgData name="Aouni Jakob Wrocklage" userId="5f3ee5ad-2721-4d25-a40f-a7a04654d155" providerId="ADAL" clId="{377E04CD-A1D7-458E-B73C-318AB0C4C682}" dt="2025-01-09T21:36:02.298" v="5483" actId="26606"/>
          <ac:spMkLst>
            <pc:docMk/>
            <pc:sldMk cId="3556620933" sldId="273"/>
            <ac:spMk id="33" creationId="{1B15ED52-F352-441B-82BF-E0EA34836D08}"/>
          </ac:spMkLst>
        </pc:spChg>
        <pc:spChg chg="add del">
          <ac:chgData name="Aouni Jakob Wrocklage" userId="5f3ee5ad-2721-4d25-a40f-a7a04654d155" providerId="ADAL" clId="{377E04CD-A1D7-458E-B73C-318AB0C4C682}" dt="2025-01-09T21:36:02.298" v="5483" actId="26606"/>
          <ac:spMkLst>
            <pc:docMk/>
            <pc:sldMk cId="3556620933" sldId="273"/>
            <ac:spMk id="34" creationId="{3B2E3793-BFE6-45A2-9B7B-E18844431C99}"/>
          </ac:spMkLst>
        </pc:spChg>
        <pc:spChg chg="add del">
          <ac:chgData name="Aouni Jakob Wrocklage" userId="5f3ee5ad-2721-4d25-a40f-a7a04654d155" providerId="ADAL" clId="{377E04CD-A1D7-458E-B73C-318AB0C4C682}" dt="2025-01-09T21:36:02.298" v="5483" actId="26606"/>
          <ac:spMkLst>
            <pc:docMk/>
            <pc:sldMk cId="3556620933" sldId="273"/>
            <ac:spMk id="35" creationId="{BC4C4868-CB8F-4AF9-9CDB-8108F2C19B67}"/>
          </ac:spMkLst>
        </pc:spChg>
        <pc:spChg chg="add del">
          <ac:chgData name="Aouni Jakob Wrocklage" userId="5f3ee5ad-2721-4d25-a40f-a7a04654d155" providerId="ADAL" clId="{377E04CD-A1D7-458E-B73C-318AB0C4C682}" dt="2025-01-09T21:36:02.298" v="5483" actId="26606"/>
          <ac:spMkLst>
            <pc:docMk/>
            <pc:sldMk cId="3556620933" sldId="273"/>
            <ac:spMk id="36" creationId="{375E0459-6403-40CD-989D-56A4407CA12E}"/>
          </ac:spMkLst>
        </pc:spChg>
        <pc:spChg chg="add del">
          <ac:chgData name="Aouni Jakob Wrocklage" userId="5f3ee5ad-2721-4d25-a40f-a7a04654d155" providerId="ADAL" clId="{377E04CD-A1D7-458E-B73C-318AB0C4C682}" dt="2025-01-09T21:36:02.298" v="5483" actId="26606"/>
          <ac:spMkLst>
            <pc:docMk/>
            <pc:sldMk cId="3556620933" sldId="273"/>
            <ac:spMk id="37" creationId="{53E5B1A8-3AC9-4BD1-9BBC-78CA94F2D1BA}"/>
          </ac:spMkLst>
        </pc:spChg>
        <pc:spChg chg="add del">
          <ac:chgData name="Aouni Jakob Wrocklage" userId="5f3ee5ad-2721-4d25-a40f-a7a04654d155" providerId="ADAL" clId="{377E04CD-A1D7-458E-B73C-318AB0C4C682}" dt="2025-01-09T21:36:02.298" v="5483" actId="26606"/>
          <ac:spMkLst>
            <pc:docMk/>
            <pc:sldMk cId="3556620933" sldId="273"/>
            <ac:spMk id="38" creationId="{B3FA1AAC-C1ED-4F77-BFA4-BE80FC0AC795}"/>
          </ac:spMkLst>
        </pc:spChg>
        <pc:spChg chg="add del">
          <ac:chgData name="Aouni Jakob Wrocklage" userId="5f3ee5ad-2721-4d25-a40f-a7a04654d155" providerId="ADAL" clId="{377E04CD-A1D7-458E-B73C-318AB0C4C682}" dt="2025-01-09T21:36:02.298" v="5483" actId="26606"/>
          <ac:spMkLst>
            <pc:docMk/>
            <pc:sldMk cId="3556620933" sldId="273"/>
            <ac:spMk id="39" creationId="{23077932-1C31-D2CB-BE6E-65E98AA89FA1}"/>
          </ac:spMkLst>
        </pc:spChg>
        <pc:spChg chg="add">
          <ac:chgData name="Aouni Jakob Wrocklage" userId="5f3ee5ad-2721-4d25-a40f-a7a04654d155" providerId="ADAL" clId="{377E04CD-A1D7-458E-B73C-318AB0C4C682}" dt="2025-01-09T21:36:05.275" v="5485" actId="26606"/>
          <ac:spMkLst>
            <pc:docMk/>
            <pc:sldMk cId="3556620933" sldId="273"/>
            <ac:spMk id="40" creationId="{375E0459-6403-40CD-989D-56A4407CA12E}"/>
          </ac:spMkLst>
        </pc:spChg>
        <pc:spChg chg="add">
          <ac:chgData name="Aouni Jakob Wrocklage" userId="5f3ee5ad-2721-4d25-a40f-a7a04654d155" providerId="ADAL" clId="{377E04CD-A1D7-458E-B73C-318AB0C4C682}" dt="2025-01-09T21:36:05.275" v="5485" actId="26606"/>
          <ac:spMkLst>
            <pc:docMk/>
            <pc:sldMk cId="3556620933" sldId="273"/>
            <ac:spMk id="41" creationId="{53E5B1A8-3AC9-4BD1-9BBC-78CA94F2D1BA}"/>
          </ac:spMkLst>
        </pc:spChg>
        <pc:graphicFrameChg chg="add del">
          <ac:chgData name="Aouni Jakob Wrocklage" userId="5f3ee5ad-2721-4d25-a40f-a7a04654d155" providerId="ADAL" clId="{377E04CD-A1D7-458E-B73C-318AB0C4C682}" dt="2025-01-09T21:35:34.599" v="5477" actId="26606"/>
          <ac:graphicFrameMkLst>
            <pc:docMk/>
            <pc:sldMk cId="3556620933" sldId="273"/>
            <ac:graphicFrameMk id="5" creationId="{C50576B9-2A33-C7D2-0A00-DEC639CDD66C}"/>
          </ac:graphicFrameMkLst>
        </pc:graphicFrameChg>
        <pc:graphicFrameChg chg="add">
          <ac:chgData name="Aouni Jakob Wrocklage" userId="5f3ee5ad-2721-4d25-a40f-a7a04654d155" providerId="ADAL" clId="{377E04CD-A1D7-458E-B73C-318AB0C4C682}" dt="2025-01-09T21:36:32.873" v="5488" actId="26606"/>
          <ac:graphicFrameMkLst>
            <pc:docMk/>
            <pc:sldMk cId="3556620933" sldId="273"/>
            <ac:graphicFrameMk id="43" creationId="{BE19293E-5E7F-D430-FDB9-9D65975877FD}"/>
          </ac:graphicFrameMkLst>
        </pc:graphicFrameChg>
        <pc:picChg chg="add del">
          <ac:chgData name="Aouni Jakob Wrocklage" userId="5f3ee5ad-2721-4d25-a40f-a7a04654d155" providerId="ADAL" clId="{377E04CD-A1D7-458E-B73C-318AB0C4C682}" dt="2025-01-09T21:35:56.870" v="5481" actId="26606"/>
          <ac:picMkLst>
            <pc:docMk/>
            <pc:sldMk cId="3556620933" sldId="273"/>
            <ac:picMk id="28" creationId="{B0DAC8FB-A162-44E3-A606-C855A03A5B09}"/>
          </ac:picMkLst>
        </pc:picChg>
      </pc:sldChg>
      <pc:sldChg chg="modSp new mod">
        <pc:chgData name="Aouni Jakob Wrocklage" userId="5f3ee5ad-2721-4d25-a40f-a7a04654d155" providerId="ADAL" clId="{377E04CD-A1D7-458E-B73C-318AB0C4C682}" dt="2025-01-09T15:43:43.770" v="2469" actId="6549"/>
        <pc:sldMkLst>
          <pc:docMk/>
          <pc:sldMk cId="562756880" sldId="274"/>
        </pc:sldMkLst>
        <pc:spChg chg="mod">
          <ac:chgData name="Aouni Jakob Wrocklage" userId="5f3ee5ad-2721-4d25-a40f-a7a04654d155" providerId="ADAL" clId="{377E04CD-A1D7-458E-B73C-318AB0C4C682}" dt="2025-01-09T15:43:43.770" v="2469" actId="6549"/>
          <ac:spMkLst>
            <pc:docMk/>
            <pc:sldMk cId="562756880" sldId="274"/>
            <ac:spMk id="2" creationId="{2EB42861-9DBD-2867-9427-CAF645530F5C}"/>
          </ac:spMkLst>
        </pc:spChg>
      </pc:sldChg>
      <pc:sldChg chg="modSp new del mod">
        <pc:chgData name="Aouni Jakob Wrocklage" userId="5f3ee5ad-2721-4d25-a40f-a7a04654d155" providerId="ADAL" clId="{377E04CD-A1D7-458E-B73C-318AB0C4C682}" dt="2025-01-08T19:24:24.050" v="2206" actId="47"/>
        <pc:sldMkLst>
          <pc:docMk/>
          <pc:sldMk cId="3686657951" sldId="274"/>
        </pc:sldMkLst>
      </pc:sldChg>
      <pc:sldChg chg="modSp mod">
        <pc:chgData name="Aouni Jakob Wrocklage" userId="5f3ee5ad-2721-4d25-a40f-a7a04654d155" providerId="ADAL" clId="{377E04CD-A1D7-458E-B73C-318AB0C4C682}" dt="2025-01-09T21:19:16.273" v="4619" actId="20577"/>
        <pc:sldMkLst>
          <pc:docMk/>
          <pc:sldMk cId="1603043089" sldId="275"/>
        </pc:sldMkLst>
        <pc:spChg chg="mod">
          <ac:chgData name="Aouni Jakob Wrocklage" userId="5f3ee5ad-2721-4d25-a40f-a7a04654d155" providerId="ADAL" clId="{377E04CD-A1D7-458E-B73C-318AB0C4C682}" dt="2025-01-09T21:19:16.273" v="4619" actId="20577"/>
          <ac:spMkLst>
            <pc:docMk/>
            <pc:sldMk cId="1603043089" sldId="275"/>
            <ac:spMk id="3" creationId="{1B486C64-CDF5-CA46-4C27-3BE74EBEFF8E}"/>
          </ac:spMkLst>
        </pc:spChg>
      </pc:sldChg>
      <pc:sldChg chg="addSp delSp modSp add del mod">
        <pc:chgData name="Aouni Jakob Wrocklage" userId="5f3ee5ad-2721-4d25-a40f-a7a04654d155" providerId="ADAL" clId="{377E04CD-A1D7-458E-B73C-318AB0C4C682}" dt="2025-01-09T20:50:07.093" v="4023" actId="47"/>
        <pc:sldMkLst>
          <pc:docMk/>
          <pc:sldMk cId="3792540391" sldId="276"/>
        </pc:sldMkLst>
        <pc:spChg chg="mod">
          <ac:chgData name="Aouni Jakob Wrocklage" userId="5f3ee5ad-2721-4d25-a40f-a7a04654d155" providerId="ADAL" clId="{377E04CD-A1D7-458E-B73C-318AB0C4C682}" dt="2025-01-09T15:42:56.302" v="2411" actId="20577"/>
          <ac:spMkLst>
            <pc:docMk/>
            <pc:sldMk cId="3792540391" sldId="276"/>
            <ac:spMk id="2" creationId="{B84BD4B6-FC5E-DEA2-AC75-21C19F946104}"/>
          </ac:spMkLst>
        </pc:spChg>
        <pc:spChg chg="del mod">
          <ac:chgData name="Aouni Jakob Wrocklage" userId="5f3ee5ad-2721-4d25-a40f-a7a04654d155" providerId="ADAL" clId="{377E04CD-A1D7-458E-B73C-318AB0C4C682}" dt="2025-01-09T20:04:51.215" v="2817"/>
          <ac:spMkLst>
            <pc:docMk/>
            <pc:sldMk cId="3792540391" sldId="276"/>
            <ac:spMk id="3" creationId="{14D3BEDD-2237-5FB3-CB7E-9E17411EC93F}"/>
          </ac:spMkLst>
        </pc:spChg>
        <pc:picChg chg="add mod">
          <ac:chgData name="Aouni Jakob Wrocklage" userId="5f3ee5ad-2721-4d25-a40f-a7a04654d155" providerId="ADAL" clId="{377E04CD-A1D7-458E-B73C-318AB0C4C682}" dt="2025-01-09T20:04:58.659" v="2822" actId="14100"/>
          <ac:picMkLst>
            <pc:docMk/>
            <pc:sldMk cId="3792540391" sldId="276"/>
            <ac:picMk id="2050" creationId="{9D243D90-AE52-AA6A-66C8-0E02604FA633}"/>
          </ac:picMkLst>
        </pc:picChg>
      </pc:sldChg>
      <pc:sldChg chg="addSp delSp modSp add mod ord">
        <pc:chgData name="Aouni Jakob Wrocklage" userId="5f3ee5ad-2721-4d25-a40f-a7a04654d155" providerId="ADAL" clId="{377E04CD-A1D7-458E-B73C-318AB0C4C682}" dt="2025-01-09T21:07:30.108" v="4485" actId="9405"/>
        <pc:sldMkLst>
          <pc:docMk/>
          <pc:sldMk cId="1738532517" sldId="277"/>
        </pc:sldMkLst>
        <pc:spChg chg="mod">
          <ac:chgData name="Aouni Jakob Wrocklage" userId="5f3ee5ad-2721-4d25-a40f-a7a04654d155" providerId="ADAL" clId="{377E04CD-A1D7-458E-B73C-318AB0C4C682}" dt="2025-01-09T15:43:20.180" v="2447" actId="20577"/>
          <ac:spMkLst>
            <pc:docMk/>
            <pc:sldMk cId="1738532517" sldId="277"/>
            <ac:spMk id="2" creationId="{EF65EE6E-7F27-68C6-D208-F27F0158B747}"/>
          </ac:spMkLst>
        </pc:spChg>
        <pc:spChg chg="del mod">
          <ac:chgData name="Aouni Jakob Wrocklage" userId="5f3ee5ad-2721-4d25-a40f-a7a04654d155" providerId="ADAL" clId="{377E04CD-A1D7-458E-B73C-318AB0C4C682}" dt="2025-01-09T20:53:22.515" v="4176"/>
          <ac:spMkLst>
            <pc:docMk/>
            <pc:sldMk cId="1738532517" sldId="277"/>
            <ac:spMk id="3" creationId="{56A7C28D-6B35-2EFE-F665-D0E67C848CA9}"/>
          </ac:spMkLst>
        </pc:spChg>
        <pc:spChg chg="add del mod">
          <ac:chgData name="Aouni Jakob Wrocklage" userId="5f3ee5ad-2721-4d25-a40f-a7a04654d155" providerId="ADAL" clId="{377E04CD-A1D7-458E-B73C-318AB0C4C682}" dt="2025-01-09T20:54:40.497" v="4241" actId="478"/>
          <ac:spMkLst>
            <pc:docMk/>
            <pc:sldMk cId="1738532517" sldId="277"/>
            <ac:spMk id="4" creationId="{983E1504-0656-5E08-64E5-18280D1F60EB}"/>
          </ac:spMkLst>
        </pc:spChg>
        <pc:spChg chg="add mod">
          <ac:chgData name="Aouni Jakob Wrocklage" userId="5f3ee5ad-2721-4d25-a40f-a7a04654d155" providerId="ADAL" clId="{377E04CD-A1D7-458E-B73C-318AB0C4C682}" dt="2025-01-09T21:02:56.084" v="4413" actId="478"/>
          <ac:spMkLst>
            <pc:docMk/>
            <pc:sldMk cId="1738532517" sldId="277"/>
            <ac:spMk id="38" creationId="{54326574-D4CF-5AC0-DB9C-11D498A412F7}"/>
          </ac:spMkLst>
        </pc:spChg>
        <pc:spChg chg="add del mod">
          <ac:chgData name="Aouni Jakob Wrocklage" userId="5f3ee5ad-2721-4d25-a40f-a7a04654d155" providerId="ADAL" clId="{377E04CD-A1D7-458E-B73C-318AB0C4C682}" dt="2025-01-09T21:06:20.950" v="4469"/>
          <ac:spMkLst>
            <pc:docMk/>
            <pc:sldMk cId="1738532517" sldId="277"/>
            <ac:spMk id="40" creationId="{EAA8C7AB-8410-F1F5-E426-A5FA97A9AE8F}"/>
          </ac:spMkLst>
        </pc:spChg>
        <pc:picChg chg="add del mod">
          <ac:chgData name="Aouni Jakob Wrocklage" userId="5f3ee5ad-2721-4d25-a40f-a7a04654d155" providerId="ADAL" clId="{377E04CD-A1D7-458E-B73C-318AB0C4C682}" dt="2025-01-09T21:06:04.576" v="4468" actId="478"/>
          <ac:picMkLst>
            <pc:docMk/>
            <pc:sldMk cId="1738532517" sldId="277"/>
            <ac:picMk id="3074" creationId="{172063A5-C85E-3959-3B23-FB92830BF609}"/>
          </ac:picMkLst>
        </pc:picChg>
        <pc:picChg chg="add mod">
          <ac:chgData name="Aouni Jakob Wrocklage" userId="5f3ee5ad-2721-4d25-a40f-a7a04654d155" providerId="ADAL" clId="{377E04CD-A1D7-458E-B73C-318AB0C4C682}" dt="2025-01-09T21:06:20.950" v="4469"/>
          <ac:picMkLst>
            <pc:docMk/>
            <pc:sldMk cId="1738532517" sldId="277"/>
            <ac:picMk id="3076" creationId="{6D0B64E1-E945-40B7-8CC6-C0782DEB6366}"/>
          </ac:picMkLst>
        </pc:picChg>
        <pc:inkChg chg="add del">
          <ac:chgData name="Aouni Jakob Wrocklage" userId="5f3ee5ad-2721-4d25-a40f-a7a04654d155" providerId="ADAL" clId="{377E04CD-A1D7-458E-B73C-318AB0C4C682}" dt="2025-01-09T21:03:15.072" v="4422" actId="478"/>
          <ac:inkMkLst>
            <pc:docMk/>
            <pc:sldMk cId="1738532517" sldId="277"/>
            <ac:inkMk id="5" creationId="{91717F75-CF73-EFA6-923D-505C3A291481}"/>
          </ac:inkMkLst>
        </pc:inkChg>
        <pc:inkChg chg="add del">
          <ac:chgData name="Aouni Jakob Wrocklage" userId="5f3ee5ad-2721-4d25-a40f-a7a04654d155" providerId="ADAL" clId="{377E04CD-A1D7-458E-B73C-318AB0C4C682}" dt="2025-01-09T21:03:13.147" v="4419" actId="478"/>
          <ac:inkMkLst>
            <pc:docMk/>
            <pc:sldMk cId="1738532517" sldId="277"/>
            <ac:inkMk id="6" creationId="{35E54580-4154-20E4-EC1A-1F96ED76A9FB}"/>
          </ac:inkMkLst>
        </pc:inkChg>
        <pc:inkChg chg="add del">
          <ac:chgData name="Aouni Jakob Wrocklage" userId="5f3ee5ad-2721-4d25-a40f-a7a04654d155" providerId="ADAL" clId="{377E04CD-A1D7-458E-B73C-318AB0C4C682}" dt="2025-01-09T21:03:19.217" v="4427" actId="478"/>
          <ac:inkMkLst>
            <pc:docMk/>
            <pc:sldMk cId="1738532517" sldId="277"/>
            <ac:inkMk id="7" creationId="{721F45DD-6B90-9846-F58F-98766778C722}"/>
          </ac:inkMkLst>
        </pc:inkChg>
        <pc:inkChg chg="add del">
          <ac:chgData name="Aouni Jakob Wrocklage" userId="5f3ee5ad-2721-4d25-a40f-a7a04654d155" providerId="ADAL" clId="{377E04CD-A1D7-458E-B73C-318AB0C4C682}" dt="2025-01-09T20:54:49.651" v="4246"/>
          <ac:inkMkLst>
            <pc:docMk/>
            <pc:sldMk cId="1738532517" sldId="277"/>
            <ac:inkMk id="8" creationId="{5A64A9BC-8996-5215-F026-4853B4536015}"/>
          </ac:inkMkLst>
        </pc:inkChg>
        <pc:inkChg chg="add del">
          <ac:chgData name="Aouni Jakob Wrocklage" userId="5f3ee5ad-2721-4d25-a40f-a7a04654d155" providerId="ADAL" clId="{377E04CD-A1D7-458E-B73C-318AB0C4C682}" dt="2025-01-09T21:03:15.745" v="4423" actId="478"/>
          <ac:inkMkLst>
            <pc:docMk/>
            <pc:sldMk cId="1738532517" sldId="277"/>
            <ac:inkMk id="9" creationId="{216AC849-1235-C514-FC65-6253C447A642}"/>
          </ac:inkMkLst>
        </pc:inkChg>
        <pc:inkChg chg="add del">
          <ac:chgData name="Aouni Jakob Wrocklage" userId="5f3ee5ad-2721-4d25-a40f-a7a04654d155" providerId="ADAL" clId="{377E04CD-A1D7-458E-B73C-318AB0C4C682}" dt="2025-01-09T21:03:13.850" v="4420" actId="478"/>
          <ac:inkMkLst>
            <pc:docMk/>
            <pc:sldMk cId="1738532517" sldId="277"/>
            <ac:inkMk id="10" creationId="{E904FDA8-8509-F939-88FB-0442274E4340}"/>
          </ac:inkMkLst>
        </pc:inkChg>
        <pc:inkChg chg="add del">
          <ac:chgData name="Aouni Jakob Wrocklage" userId="5f3ee5ad-2721-4d25-a40f-a7a04654d155" providerId="ADAL" clId="{377E04CD-A1D7-458E-B73C-318AB0C4C682}" dt="2025-01-09T21:03:12.341" v="4418" actId="478"/>
          <ac:inkMkLst>
            <pc:docMk/>
            <pc:sldMk cId="1738532517" sldId="277"/>
            <ac:inkMk id="11" creationId="{2847FE55-48B2-4442-0FF9-7E9096351B84}"/>
          </ac:inkMkLst>
        </pc:inkChg>
        <pc:inkChg chg="add del">
          <ac:chgData name="Aouni Jakob Wrocklage" userId="5f3ee5ad-2721-4d25-a40f-a7a04654d155" providerId="ADAL" clId="{377E04CD-A1D7-458E-B73C-318AB0C4C682}" dt="2025-01-09T21:03:14.555" v="4421" actId="478"/>
          <ac:inkMkLst>
            <pc:docMk/>
            <pc:sldMk cId="1738532517" sldId="277"/>
            <ac:inkMk id="12" creationId="{C41CA6C9-1D27-5EE9-FC4C-8B3D93996756}"/>
          </ac:inkMkLst>
        </pc:inkChg>
        <pc:inkChg chg="add del">
          <ac:chgData name="Aouni Jakob Wrocklage" userId="5f3ee5ad-2721-4d25-a40f-a7a04654d155" providerId="ADAL" clId="{377E04CD-A1D7-458E-B73C-318AB0C4C682}" dt="2025-01-09T21:03:11.893" v="4417" actId="478"/>
          <ac:inkMkLst>
            <pc:docMk/>
            <pc:sldMk cId="1738532517" sldId="277"/>
            <ac:inkMk id="13" creationId="{381BE953-95B4-FCAA-5693-6BC99921BDBC}"/>
          </ac:inkMkLst>
        </pc:inkChg>
        <pc:inkChg chg="add del">
          <ac:chgData name="Aouni Jakob Wrocklage" userId="5f3ee5ad-2721-4d25-a40f-a7a04654d155" providerId="ADAL" clId="{377E04CD-A1D7-458E-B73C-318AB0C4C682}" dt="2025-01-09T21:03:17.373" v="4425" actId="478"/>
          <ac:inkMkLst>
            <pc:docMk/>
            <pc:sldMk cId="1738532517" sldId="277"/>
            <ac:inkMk id="14" creationId="{24A9ACC5-6BF1-1939-1C22-9969873B164E}"/>
          </ac:inkMkLst>
        </pc:inkChg>
        <pc:inkChg chg="add del">
          <ac:chgData name="Aouni Jakob Wrocklage" userId="5f3ee5ad-2721-4d25-a40f-a7a04654d155" providerId="ADAL" clId="{377E04CD-A1D7-458E-B73C-318AB0C4C682}" dt="2025-01-09T21:03:16.268" v="4424" actId="478"/>
          <ac:inkMkLst>
            <pc:docMk/>
            <pc:sldMk cId="1738532517" sldId="277"/>
            <ac:inkMk id="15" creationId="{A47997E5-D836-C77C-DC3E-DADFC3F32AE3}"/>
          </ac:inkMkLst>
        </pc:inkChg>
        <pc:inkChg chg="add del">
          <ac:chgData name="Aouni Jakob Wrocklage" userId="5f3ee5ad-2721-4d25-a40f-a7a04654d155" providerId="ADAL" clId="{377E04CD-A1D7-458E-B73C-318AB0C4C682}" dt="2025-01-09T21:03:18.020" v="4426" actId="478"/>
          <ac:inkMkLst>
            <pc:docMk/>
            <pc:sldMk cId="1738532517" sldId="277"/>
            <ac:inkMk id="16" creationId="{CD64B7AF-33F8-E63D-E18B-336F71775BE3}"/>
          </ac:inkMkLst>
        </pc:inkChg>
        <pc:inkChg chg="add del">
          <ac:chgData name="Aouni Jakob Wrocklage" userId="5f3ee5ad-2721-4d25-a40f-a7a04654d155" providerId="ADAL" clId="{377E04CD-A1D7-458E-B73C-318AB0C4C682}" dt="2025-01-09T21:03:20.203" v="4428" actId="478"/>
          <ac:inkMkLst>
            <pc:docMk/>
            <pc:sldMk cId="1738532517" sldId="277"/>
            <ac:inkMk id="17" creationId="{843E2236-2005-61CF-9176-2EFC6A65167F}"/>
          </ac:inkMkLst>
        </pc:inkChg>
        <pc:inkChg chg="add del">
          <ac:chgData name="Aouni Jakob Wrocklage" userId="5f3ee5ad-2721-4d25-a40f-a7a04654d155" providerId="ADAL" clId="{377E04CD-A1D7-458E-B73C-318AB0C4C682}" dt="2025-01-09T20:55:33.452" v="4268" actId="9405"/>
          <ac:inkMkLst>
            <pc:docMk/>
            <pc:sldMk cId="1738532517" sldId="277"/>
            <ac:inkMk id="18" creationId="{67777ED9-BA52-026C-1E1F-7C69E38DB432}"/>
          </ac:inkMkLst>
        </pc:inkChg>
        <pc:inkChg chg="add del">
          <ac:chgData name="Aouni Jakob Wrocklage" userId="5f3ee5ad-2721-4d25-a40f-a7a04654d155" providerId="ADAL" clId="{377E04CD-A1D7-458E-B73C-318AB0C4C682}" dt="2025-01-09T20:55:33.135" v="4267" actId="9405"/>
          <ac:inkMkLst>
            <pc:docMk/>
            <pc:sldMk cId="1738532517" sldId="277"/>
            <ac:inkMk id="19" creationId="{9D774FE4-1DD4-77C7-9AEF-4CF89BD246EF}"/>
          </ac:inkMkLst>
        </pc:inkChg>
        <pc:inkChg chg="add">
          <ac:chgData name="Aouni Jakob Wrocklage" userId="5f3ee5ad-2721-4d25-a40f-a7a04654d155" providerId="ADAL" clId="{377E04CD-A1D7-458E-B73C-318AB0C4C682}" dt="2025-01-09T20:55:17.820" v="4257"/>
          <ac:inkMkLst>
            <pc:docMk/>
            <pc:sldMk cId="1738532517" sldId="277"/>
            <ac:inkMk id="20" creationId="{3FA8C673-65BA-5223-C1F3-89748A558567}"/>
          </ac:inkMkLst>
        </pc:inkChg>
        <pc:inkChg chg="add del">
          <ac:chgData name="Aouni Jakob Wrocklage" userId="5f3ee5ad-2721-4d25-a40f-a7a04654d155" providerId="ADAL" clId="{377E04CD-A1D7-458E-B73C-318AB0C4C682}" dt="2025-01-09T20:55:32.761" v="4265" actId="9405"/>
          <ac:inkMkLst>
            <pc:docMk/>
            <pc:sldMk cId="1738532517" sldId="277"/>
            <ac:inkMk id="21" creationId="{DA8607E0-B7CB-08F7-FC14-BD60D5B0D8C3}"/>
          </ac:inkMkLst>
        </pc:inkChg>
        <pc:inkChg chg="add del">
          <ac:chgData name="Aouni Jakob Wrocklage" userId="5f3ee5ad-2721-4d25-a40f-a7a04654d155" providerId="ADAL" clId="{377E04CD-A1D7-458E-B73C-318AB0C4C682}" dt="2025-01-09T20:55:32.369" v="4264" actId="9405"/>
          <ac:inkMkLst>
            <pc:docMk/>
            <pc:sldMk cId="1738532517" sldId="277"/>
            <ac:inkMk id="22" creationId="{AC626D94-AF68-107D-6EE0-1C5411009796}"/>
          </ac:inkMkLst>
        </pc:inkChg>
        <pc:inkChg chg="add del">
          <ac:chgData name="Aouni Jakob Wrocklage" userId="5f3ee5ad-2721-4d25-a40f-a7a04654d155" providerId="ADAL" clId="{377E04CD-A1D7-458E-B73C-318AB0C4C682}" dt="2025-01-09T20:55:32.079" v="4263" actId="9405"/>
          <ac:inkMkLst>
            <pc:docMk/>
            <pc:sldMk cId="1738532517" sldId="277"/>
            <ac:inkMk id="23" creationId="{91289411-CAFD-8C8B-149A-5BF4DC3E2ED4}"/>
          </ac:inkMkLst>
        </pc:inkChg>
        <pc:inkChg chg="add del">
          <ac:chgData name="Aouni Jakob Wrocklage" userId="5f3ee5ad-2721-4d25-a40f-a7a04654d155" providerId="ADAL" clId="{377E04CD-A1D7-458E-B73C-318AB0C4C682}" dt="2025-01-09T20:55:31.806" v="4262" actId="9405"/>
          <ac:inkMkLst>
            <pc:docMk/>
            <pc:sldMk cId="1738532517" sldId="277"/>
            <ac:inkMk id="24" creationId="{64E403B5-5CEE-1376-CBF9-BB7DB7AE3CD5}"/>
          </ac:inkMkLst>
        </pc:inkChg>
        <pc:inkChg chg="add del">
          <ac:chgData name="Aouni Jakob Wrocklage" userId="5f3ee5ad-2721-4d25-a40f-a7a04654d155" providerId="ADAL" clId="{377E04CD-A1D7-458E-B73C-318AB0C4C682}" dt="2025-01-09T20:56:12.140" v="4290" actId="9405"/>
          <ac:inkMkLst>
            <pc:docMk/>
            <pc:sldMk cId="1738532517" sldId="277"/>
            <ac:inkMk id="25" creationId="{CF10B9D3-2B88-A676-3AF8-BBD0638EDACB}"/>
          </ac:inkMkLst>
        </pc:inkChg>
        <pc:inkChg chg="add del">
          <ac:chgData name="Aouni Jakob Wrocklage" userId="5f3ee5ad-2721-4d25-a40f-a7a04654d155" providerId="ADAL" clId="{377E04CD-A1D7-458E-B73C-318AB0C4C682}" dt="2025-01-09T20:55:51.686" v="4273" actId="9405"/>
          <ac:inkMkLst>
            <pc:docMk/>
            <pc:sldMk cId="1738532517" sldId="277"/>
            <ac:inkMk id="26" creationId="{9A576E2C-6124-01F3-165B-4C142B101390}"/>
          </ac:inkMkLst>
        </pc:inkChg>
        <pc:inkChg chg="add del">
          <ac:chgData name="Aouni Jakob Wrocklage" userId="5f3ee5ad-2721-4d25-a40f-a7a04654d155" providerId="ADAL" clId="{377E04CD-A1D7-458E-B73C-318AB0C4C682}" dt="2025-01-09T20:55:51.183" v="4272" actId="9405"/>
          <ac:inkMkLst>
            <pc:docMk/>
            <pc:sldMk cId="1738532517" sldId="277"/>
            <ac:inkMk id="27" creationId="{11308973-E235-33E3-9EFB-2CE2A40AFDAA}"/>
          </ac:inkMkLst>
        </pc:inkChg>
        <pc:inkChg chg="add del">
          <ac:chgData name="Aouni Jakob Wrocklage" userId="5f3ee5ad-2721-4d25-a40f-a7a04654d155" providerId="ADAL" clId="{377E04CD-A1D7-458E-B73C-318AB0C4C682}" dt="2025-01-09T20:56:11.780" v="4289" actId="9405"/>
          <ac:inkMkLst>
            <pc:docMk/>
            <pc:sldMk cId="1738532517" sldId="277"/>
            <ac:inkMk id="28" creationId="{FA48BE83-7968-B4E5-1080-F1EDA2732E23}"/>
          </ac:inkMkLst>
        </pc:inkChg>
        <pc:inkChg chg="add del">
          <ac:chgData name="Aouni Jakob Wrocklage" userId="5f3ee5ad-2721-4d25-a40f-a7a04654d155" providerId="ADAL" clId="{377E04CD-A1D7-458E-B73C-318AB0C4C682}" dt="2025-01-09T20:56:11.551" v="4288" actId="9405"/>
          <ac:inkMkLst>
            <pc:docMk/>
            <pc:sldMk cId="1738532517" sldId="277"/>
            <ac:inkMk id="29" creationId="{07B67A57-6FC5-2093-A3DC-BFD5CE5A6BF5}"/>
          </ac:inkMkLst>
        </pc:inkChg>
        <pc:inkChg chg="add del">
          <ac:chgData name="Aouni Jakob Wrocklage" userId="5f3ee5ad-2721-4d25-a40f-a7a04654d155" providerId="ADAL" clId="{377E04CD-A1D7-458E-B73C-318AB0C4C682}" dt="2025-01-09T20:56:11.323" v="4287" actId="9405"/>
          <ac:inkMkLst>
            <pc:docMk/>
            <pc:sldMk cId="1738532517" sldId="277"/>
            <ac:inkMk id="30" creationId="{0D3595DB-E28C-4B37-420D-2EB799F80030}"/>
          </ac:inkMkLst>
        </pc:inkChg>
        <pc:inkChg chg="add del">
          <ac:chgData name="Aouni Jakob Wrocklage" userId="5f3ee5ad-2721-4d25-a40f-a7a04654d155" providerId="ADAL" clId="{377E04CD-A1D7-458E-B73C-318AB0C4C682}" dt="2025-01-09T20:56:11.023" v="4286" actId="9405"/>
          <ac:inkMkLst>
            <pc:docMk/>
            <pc:sldMk cId="1738532517" sldId="277"/>
            <ac:inkMk id="31" creationId="{65D75148-E1AD-9EAB-DA7D-A23338E289EB}"/>
          </ac:inkMkLst>
        </pc:inkChg>
        <pc:inkChg chg="add del">
          <ac:chgData name="Aouni Jakob Wrocklage" userId="5f3ee5ad-2721-4d25-a40f-a7a04654d155" providerId="ADAL" clId="{377E04CD-A1D7-458E-B73C-318AB0C4C682}" dt="2025-01-09T20:56:10.635" v="4285" actId="9405"/>
          <ac:inkMkLst>
            <pc:docMk/>
            <pc:sldMk cId="1738532517" sldId="277"/>
            <ac:inkMk id="32" creationId="{61DC3B94-9A40-2DD3-FBDC-E25DBA13E52E}"/>
          </ac:inkMkLst>
        </pc:inkChg>
        <pc:inkChg chg="add del">
          <ac:chgData name="Aouni Jakob Wrocklage" userId="5f3ee5ad-2721-4d25-a40f-a7a04654d155" providerId="ADAL" clId="{377E04CD-A1D7-458E-B73C-318AB0C4C682}" dt="2025-01-09T20:56:10.328" v="4284" actId="9405"/>
          <ac:inkMkLst>
            <pc:docMk/>
            <pc:sldMk cId="1738532517" sldId="277"/>
            <ac:inkMk id="33" creationId="{87A3E88E-2229-03C9-85F9-A1087D785506}"/>
          </ac:inkMkLst>
        </pc:inkChg>
        <pc:inkChg chg="add del">
          <ac:chgData name="Aouni Jakob Wrocklage" userId="5f3ee5ad-2721-4d25-a40f-a7a04654d155" providerId="ADAL" clId="{377E04CD-A1D7-458E-B73C-318AB0C4C682}" dt="2025-01-09T20:56:09.877" v="4283" actId="9405"/>
          <ac:inkMkLst>
            <pc:docMk/>
            <pc:sldMk cId="1738532517" sldId="277"/>
            <ac:inkMk id="34" creationId="{C14A6A26-05A4-F42C-9F88-863ECA2494BB}"/>
          </ac:inkMkLst>
        </pc:inkChg>
        <pc:inkChg chg="add del">
          <ac:chgData name="Aouni Jakob Wrocklage" userId="5f3ee5ad-2721-4d25-a40f-a7a04654d155" providerId="ADAL" clId="{377E04CD-A1D7-458E-B73C-318AB0C4C682}" dt="2025-01-09T20:56:09.443" v="4282" actId="9405"/>
          <ac:inkMkLst>
            <pc:docMk/>
            <pc:sldMk cId="1738532517" sldId="277"/>
            <ac:inkMk id="35" creationId="{B61A7973-45E3-5FA9-8C44-DB7EE3AA4B6F}"/>
          </ac:inkMkLst>
        </pc:inkChg>
        <pc:inkChg chg="add del">
          <ac:chgData name="Aouni Jakob Wrocklage" userId="5f3ee5ad-2721-4d25-a40f-a7a04654d155" providerId="ADAL" clId="{377E04CD-A1D7-458E-B73C-318AB0C4C682}" dt="2025-01-09T20:56:19.880" v="4292" actId="9405"/>
          <ac:inkMkLst>
            <pc:docMk/>
            <pc:sldMk cId="1738532517" sldId="277"/>
            <ac:inkMk id="36" creationId="{EDAD4D10-B7DF-F24A-E2F7-21B857884773}"/>
          </ac:inkMkLst>
        </pc:inkChg>
        <pc:inkChg chg="add del">
          <ac:chgData name="Aouni Jakob Wrocklage" userId="5f3ee5ad-2721-4d25-a40f-a7a04654d155" providerId="ADAL" clId="{377E04CD-A1D7-458E-B73C-318AB0C4C682}" dt="2025-01-09T21:03:10.993" v="4416" actId="478"/>
          <ac:inkMkLst>
            <pc:docMk/>
            <pc:sldMk cId="1738532517" sldId="277"/>
            <ac:inkMk id="37" creationId="{4087EBDC-62D8-3FCA-5CC9-04AEB6F323D2}"/>
          </ac:inkMkLst>
        </pc:inkChg>
        <pc:inkChg chg="add del">
          <ac:chgData name="Aouni Jakob Wrocklage" userId="5f3ee5ad-2721-4d25-a40f-a7a04654d155" providerId="ADAL" clId="{377E04CD-A1D7-458E-B73C-318AB0C4C682}" dt="2025-01-09T21:06:00.936" v="4467" actId="478"/>
          <ac:inkMkLst>
            <pc:docMk/>
            <pc:sldMk cId="1738532517" sldId="277"/>
            <ac:inkMk id="39" creationId="{BB6EB457-4333-9ED0-2FF2-3A93780800A0}"/>
          </ac:inkMkLst>
        </pc:inkChg>
        <pc:inkChg chg="add">
          <ac:chgData name="Aouni Jakob Wrocklage" userId="5f3ee5ad-2721-4d25-a40f-a7a04654d155" providerId="ADAL" clId="{377E04CD-A1D7-458E-B73C-318AB0C4C682}" dt="2025-01-09T21:06:31.814" v="4470" actId="9405"/>
          <ac:inkMkLst>
            <pc:docMk/>
            <pc:sldMk cId="1738532517" sldId="277"/>
            <ac:inkMk id="41" creationId="{F8FA3813-277C-5856-368A-D683CD0C638C}"/>
          </ac:inkMkLst>
        </pc:inkChg>
        <pc:inkChg chg="add">
          <ac:chgData name="Aouni Jakob Wrocklage" userId="5f3ee5ad-2721-4d25-a40f-a7a04654d155" providerId="ADAL" clId="{377E04CD-A1D7-458E-B73C-318AB0C4C682}" dt="2025-01-09T21:06:34.698" v="4471" actId="9405"/>
          <ac:inkMkLst>
            <pc:docMk/>
            <pc:sldMk cId="1738532517" sldId="277"/>
            <ac:inkMk id="42" creationId="{B4F5313C-7CB7-8544-6574-A4147162B7C1}"/>
          </ac:inkMkLst>
        </pc:inkChg>
        <pc:inkChg chg="add">
          <ac:chgData name="Aouni Jakob Wrocklage" userId="5f3ee5ad-2721-4d25-a40f-a7a04654d155" providerId="ADAL" clId="{377E04CD-A1D7-458E-B73C-318AB0C4C682}" dt="2025-01-09T21:06:38.200" v="4472" actId="9405"/>
          <ac:inkMkLst>
            <pc:docMk/>
            <pc:sldMk cId="1738532517" sldId="277"/>
            <ac:inkMk id="43" creationId="{49397873-6365-83DC-60AC-3EB73AFDCFD8}"/>
          </ac:inkMkLst>
        </pc:inkChg>
        <pc:inkChg chg="add">
          <ac:chgData name="Aouni Jakob Wrocklage" userId="5f3ee5ad-2721-4d25-a40f-a7a04654d155" providerId="ADAL" clId="{377E04CD-A1D7-458E-B73C-318AB0C4C682}" dt="2025-01-09T21:06:40.362" v="4473" actId="9405"/>
          <ac:inkMkLst>
            <pc:docMk/>
            <pc:sldMk cId="1738532517" sldId="277"/>
            <ac:inkMk id="44" creationId="{B379D7BA-059A-6A8E-3DB3-40DD76FE4783}"/>
          </ac:inkMkLst>
        </pc:inkChg>
        <pc:inkChg chg="add">
          <ac:chgData name="Aouni Jakob Wrocklage" userId="5f3ee5ad-2721-4d25-a40f-a7a04654d155" providerId="ADAL" clId="{377E04CD-A1D7-458E-B73C-318AB0C4C682}" dt="2025-01-09T21:06:41.542" v="4474" actId="9405"/>
          <ac:inkMkLst>
            <pc:docMk/>
            <pc:sldMk cId="1738532517" sldId="277"/>
            <ac:inkMk id="45" creationId="{4E04556F-DC5D-AD24-A152-78D4FA9FAA19}"/>
          </ac:inkMkLst>
        </pc:inkChg>
        <pc:inkChg chg="add">
          <ac:chgData name="Aouni Jakob Wrocklage" userId="5f3ee5ad-2721-4d25-a40f-a7a04654d155" providerId="ADAL" clId="{377E04CD-A1D7-458E-B73C-318AB0C4C682}" dt="2025-01-09T21:06:45.640" v="4475" actId="9405"/>
          <ac:inkMkLst>
            <pc:docMk/>
            <pc:sldMk cId="1738532517" sldId="277"/>
            <ac:inkMk id="46" creationId="{D18DF074-5F83-D714-08D2-E07C57327167}"/>
          </ac:inkMkLst>
        </pc:inkChg>
        <pc:inkChg chg="add">
          <ac:chgData name="Aouni Jakob Wrocklage" userId="5f3ee5ad-2721-4d25-a40f-a7a04654d155" providerId="ADAL" clId="{377E04CD-A1D7-458E-B73C-318AB0C4C682}" dt="2025-01-09T21:06:50.240" v="4476" actId="9405"/>
          <ac:inkMkLst>
            <pc:docMk/>
            <pc:sldMk cId="1738532517" sldId="277"/>
            <ac:inkMk id="47" creationId="{3D6BA922-101A-C2E5-83C0-58AB28D71F92}"/>
          </ac:inkMkLst>
        </pc:inkChg>
        <pc:inkChg chg="add del">
          <ac:chgData name="Aouni Jakob Wrocklage" userId="5f3ee5ad-2721-4d25-a40f-a7a04654d155" providerId="ADAL" clId="{377E04CD-A1D7-458E-B73C-318AB0C4C682}" dt="2025-01-09T21:07:03.529" v="4478"/>
          <ac:inkMkLst>
            <pc:docMk/>
            <pc:sldMk cId="1738532517" sldId="277"/>
            <ac:inkMk id="48" creationId="{586F070E-022A-A197-EB2A-53463C56B189}"/>
          </ac:inkMkLst>
        </pc:inkChg>
        <pc:inkChg chg="add mod">
          <ac:chgData name="Aouni Jakob Wrocklage" userId="5f3ee5ad-2721-4d25-a40f-a7a04654d155" providerId="ADAL" clId="{377E04CD-A1D7-458E-B73C-318AB0C4C682}" dt="2025-01-09T21:07:04.874" v="4479"/>
          <ac:inkMkLst>
            <pc:docMk/>
            <pc:sldMk cId="1738532517" sldId="277"/>
            <ac:inkMk id="49" creationId="{845506D8-E3D2-C79E-D130-EEC46077677D}"/>
          </ac:inkMkLst>
        </pc:inkChg>
        <pc:inkChg chg="add">
          <ac:chgData name="Aouni Jakob Wrocklage" userId="5f3ee5ad-2721-4d25-a40f-a7a04654d155" providerId="ADAL" clId="{377E04CD-A1D7-458E-B73C-318AB0C4C682}" dt="2025-01-09T21:07:09.467" v="4480" actId="9405"/>
          <ac:inkMkLst>
            <pc:docMk/>
            <pc:sldMk cId="1738532517" sldId="277"/>
            <ac:inkMk id="50" creationId="{CAFEECFD-FA5C-C59A-C94F-73E1BEA4F883}"/>
          </ac:inkMkLst>
        </pc:inkChg>
        <pc:inkChg chg="add">
          <ac:chgData name="Aouni Jakob Wrocklage" userId="5f3ee5ad-2721-4d25-a40f-a7a04654d155" providerId="ADAL" clId="{377E04CD-A1D7-458E-B73C-318AB0C4C682}" dt="2025-01-09T21:07:18.075" v="4481" actId="9405"/>
          <ac:inkMkLst>
            <pc:docMk/>
            <pc:sldMk cId="1738532517" sldId="277"/>
            <ac:inkMk id="51" creationId="{631DB46F-FAC0-1F17-6745-3209378D0B6F}"/>
          </ac:inkMkLst>
        </pc:inkChg>
        <pc:inkChg chg="add">
          <ac:chgData name="Aouni Jakob Wrocklage" userId="5f3ee5ad-2721-4d25-a40f-a7a04654d155" providerId="ADAL" clId="{377E04CD-A1D7-458E-B73C-318AB0C4C682}" dt="2025-01-09T21:07:20.318" v="4482" actId="9405"/>
          <ac:inkMkLst>
            <pc:docMk/>
            <pc:sldMk cId="1738532517" sldId="277"/>
            <ac:inkMk id="52" creationId="{C30CBE77-C055-9D59-DA3B-4864E2285C3C}"/>
          </ac:inkMkLst>
        </pc:inkChg>
        <pc:inkChg chg="add del">
          <ac:chgData name="Aouni Jakob Wrocklage" userId="5f3ee5ad-2721-4d25-a40f-a7a04654d155" providerId="ADAL" clId="{377E04CD-A1D7-458E-B73C-318AB0C4C682}" dt="2025-01-09T21:07:25.475" v="4484" actId="9405"/>
          <ac:inkMkLst>
            <pc:docMk/>
            <pc:sldMk cId="1738532517" sldId="277"/>
            <ac:inkMk id="53" creationId="{81694E64-CE0A-54F7-FC40-D54DD3B75D45}"/>
          </ac:inkMkLst>
        </pc:inkChg>
        <pc:inkChg chg="add">
          <ac:chgData name="Aouni Jakob Wrocklage" userId="5f3ee5ad-2721-4d25-a40f-a7a04654d155" providerId="ADAL" clId="{377E04CD-A1D7-458E-B73C-318AB0C4C682}" dt="2025-01-09T21:07:30.108" v="4485" actId="9405"/>
          <ac:inkMkLst>
            <pc:docMk/>
            <pc:sldMk cId="1738532517" sldId="277"/>
            <ac:inkMk id="54" creationId="{30D321A5-4632-07A6-611F-D369445CD920}"/>
          </ac:inkMkLst>
        </pc:inkChg>
      </pc:sldChg>
      <pc:sldChg chg="add del">
        <pc:chgData name="Aouni Jakob Wrocklage" userId="5f3ee5ad-2721-4d25-a40f-a7a04654d155" providerId="ADAL" clId="{377E04CD-A1D7-458E-B73C-318AB0C4C682}" dt="2025-01-09T15:42:59.523" v="2412" actId="47"/>
        <pc:sldMkLst>
          <pc:docMk/>
          <pc:sldMk cId="3675890114" sldId="277"/>
        </pc:sldMkLst>
      </pc:sldChg>
      <pc:sldChg chg="addSp delSp modSp new mod ord setBg addAnim modAnim">
        <pc:chgData name="Aouni Jakob Wrocklage" userId="5f3ee5ad-2721-4d25-a40f-a7a04654d155" providerId="ADAL" clId="{377E04CD-A1D7-458E-B73C-318AB0C4C682}" dt="2025-01-09T20:31:42.599" v="3508"/>
        <pc:sldMkLst>
          <pc:docMk/>
          <pc:sldMk cId="1763902117" sldId="278"/>
        </pc:sldMkLst>
        <pc:spChg chg="mod">
          <ac:chgData name="Aouni Jakob Wrocklage" userId="5f3ee5ad-2721-4d25-a40f-a7a04654d155" providerId="ADAL" clId="{377E04CD-A1D7-458E-B73C-318AB0C4C682}" dt="2025-01-09T20:31:36.860" v="3506" actId="26606"/>
          <ac:spMkLst>
            <pc:docMk/>
            <pc:sldMk cId="1763902117" sldId="278"/>
            <ac:spMk id="2" creationId="{B0596034-5897-BB7A-42F1-75E26438E219}"/>
          </ac:spMkLst>
        </pc:spChg>
        <pc:spChg chg="del">
          <ac:chgData name="Aouni Jakob Wrocklage" userId="5f3ee5ad-2721-4d25-a40f-a7a04654d155" providerId="ADAL" clId="{377E04CD-A1D7-458E-B73C-318AB0C4C682}" dt="2025-01-09T19:57:43.097" v="2806" actId="478"/>
          <ac:spMkLst>
            <pc:docMk/>
            <pc:sldMk cId="1763902117" sldId="278"/>
            <ac:spMk id="3" creationId="{C6E6435B-321E-0E73-ACBD-47A6525CD71C}"/>
          </ac:spMkLst>
        </pc:spChg>
        <pc:spChg chg="add">
          <ac:chgData name="Aouni Jakob Wrocklage" userId="5f3ee5ad-2721-4d25-a40f-a7a04654d155" providerId="ADAL" clId="{377E04CD-A1D7-458E-B73C-318AB0C4C682}" dt="2025-01-09T20:31:36.860" v="3506" actId="26606"/>
          <ac:spMkLst>
            <pc:docMk/>
            <pc:sldMk cId="1763902117" sldId="278"/>
            <ac:spMk id="7" creationId="{8C790BE2-4E4F-4AAF-81A2-4A6F4885EBE6}"/>
          </ac:spMkLst>
        </pc:spChg>
        <pc:spChg chg="add">
          <ac:chgData name="Aouni Jakob Wrocklage" userId="5f3ee5ad-2721-4d25-a40f-a7a04654d155" providerId="ADAL" clId="{377E04CD-A1D7-458E-B73C-318AB0C4C682}" dt="2025-01-09T20:31:36.860" v="3506" actId="26606"/>
          <ac:spMkLst>
            <pc:docMk/>
            <pc:sldMk cId="1763902117" sldId="278"/>
            <ac:spMk id="9" creationId="{D28B54C3-B57B-472A-B96E-1FCB67093DC2}"/>
          </ac:spMkLst>
        </pc:spChg>
        <pc:spChg chg="add">
          <ac:chgData name="Aouni Jakob Wrocklage" userId="5f3ee5ad-2721-4d25-a40f-a7a04654d155" providerId="ADAL" clId="{377E04CD-A1D7-458E-B73C-318AB0C4C682}" dt="2025-01-09T20:31:36.860" v="3506" actId="26606"/>
          <ac:spMkLst>
            <pc:docMk/>
            <pc:sldMk cId="1763902117" sldId="278"/>
            <ac:spMk id="11" creationId="{7DB3C429-F8DA-49B9-AF84-21996FCF78B5}"/>
          </ac:spMkLst>
        </pc:spChg>
        <pc:spChg chg="add">
          <ac:chgData name="Aouni Jakob Wrocklage" userId="5f3ee5ad-2721-4d25-a40f-a7a04654d155" providerId="ADAL" clId="{377E04CD-A1D7-458E-B73C-318AB0C4C682}" dt="2025-01-09T20:31:36.860" v="3506" actId="26606"/>
          <ac:spMkLst>
            <pc:docMk/>
            <pc:sldMk cId="1763902117" sldId="278"/>
            <ac:spMk id="13" creationId="{E12088DD-B1AD-40E0-8B86-1D87A2CCD9BE}"/>
          </ac:spMkLst>
        </pc:spChg>
        <pc:spChg chg="add">
          <ac:chgData name="Aouni Jakob Wrocklage" userId="5f3ee5ad-2721-4d25-a40f-a7a04654d155" providerId="ADAL" clId="{377E04CD-A1D7-458E-B73C-318AB0C4C682}" dt="2025-01-09T20:31:36.860" v="3506" actId="26606"/>
          <ac:spMkLst>
            <pc:docMk/>
            <pc:sldMk cId="1763902117" sldId="278"/>
            <ac:spMk id="15" creationId="{C4C9F2B0-1044-46EB-8AEB-C3BFFDE6C2CC}"/>
          </ac:spMkLst>
        </pc:spChg>
        <pc:spChg chg="add">
          <ac:chgData name="Aouni Jakob Wrocklage" userId="5f3ee5ad-2721-4d25-a40f-a7a04654d155" providerId="ADAL" clId="{377E04CD-A1D7-458E-B73C-318AB0C4C682}" dt="2025-01-09T20:31:36.860" v="3506" actId="26606"/>
          <ac:spMkLst>
            <pc:docMk/>
            <pc:sldMk cId="1763902117" sldId="278"/>
            <ac:spMk id="17" creationId="{0C395952-4E26-45A2-8756-2ADFD6E53C6E}"/>
          </ac:spMkLst>
        </pc:spChg>
        <pc:spChg chg="add">
          <ac:chgData name="Aouni Jakob Wrocklage" userId="5f3ee5ad-2721-4d25-a40f-a7a04654d155" providerId="ADAL" clId="{377E04CD-A1D7-458E-B73C-318AB0C4C682}" dt="2025-01-09T20:31:36.860" v="3506" actId="26606"/>
          <ac:spMkLst>
            <pc:docMk/>
            <pc:sldMk cId="1763902117" sldId="278"/>
            <ac:spMk id="19" creationId="{4734BADF-9461-4621-B112-2D7BABEA7DD0}"/>
          </ac:spMkLst>
        </pc:spChg>
      </pc:sldChg>
      <pc:sldChg chg="addSp delSp modSp new del mod setBg setClrOvrMap">
        <pc:chgData name="Aouni Jakob Wrocklage" userId="5f3ee5ad-2721-4d25-a40f-a7a04654d155" providerId="ADAL" clId="{377E04CD-A1D7-458E-B73C-318AB0C4C682}" dt="2025-01-09T20:48:48.799" v="3984" actId="47"/>
        <pc:sldMkLst>
          <pc:docMk/>
          <pc:sldMk cId="3024867799" sldId="279"/>
        </pc:sldMkLst>
        <pc:spChg chg="mod">
          <ac:chgData name="Aouni Jakob Wrocklage" userId="5f3ee5ad-2721-4d25-a40f-a7a04654d155" providerId="ADAL" clId="{377E04CD-A1D7-458E-B73C-318AB0C4C682}" dt="2025-01-09T20:37:30.805" v="3656" actId="26606"/>
          <ac:spMkLst>
            <pc:docMk/>
            <pc:sldMk cId="3024867799" sldId="279"/>
            <ac:spMk id="2" creationId="{EE7E6E2D-1861-8669-FE5C-B5B27594632A}"/>
          </ac:spMkLst>
        </pc:spChg>
        <pc:spChg chg="mod">
          <ac:chgData name="Aouni Jakob Wrocklage" userId="5f3ee5ad-2721-4d25-a40f-a7a04654d155" providerId="ADAL" clId="{377E04CD-A1D7-458E-B73C-318AB0C4C682}" dt="2025-01-09T20:46:57.272" v="3950" actId="113"/>
          <ac:spMkLst>
            <pc:docMk/>
            <pc:sldMk cId="3024867799" sldId="279"/>
            <ac:spMk id="3" creationId="{58128807-02BA-BF1A-BF95-5BFAECF3B7FF}"/>
          </ac:spMkLst>
        </pc:spChg>
        <pc:spChg chg="add mod">
          <ac:chgData name="Aouni Jakob Wrocklage" userId="5f3ee5ad-2721-4d25-a40f-a7a04654d155" providerId="ADAL" clId="{377E04CD-A1D7-458E-B73C-318AB0C4C682}" dt="2025-01-09T20:48:09.265" v="3975" actId="1076"/>
          <ac:spMkLst>
            <pc:docMk/>
            <pc:sldMk cId="3024867799" sldId="279"/>
            <ac:spMk id="4" creationId="{53FCE777-B786-3AE4-3F8C-96FB1FDA34BA}"/>
          </ac:spMkLst>
        </pc:spChg>
        <pc:spChg chg="add mod">
          <ac:chgData name="Aouni Jakob Wrocklage" userId="5f3ee5ad-2721-4d25-a40f-a7a04654d155" providerId="ADAL" clId="{377E04CD-A1D7-458E-B73C-318AB0C4C682}" dt="2025-01-09T20:34:45.327" v="3585" actId="767"/>
          <ac:spMkLst>
            <pc:docMk/>
            <pc:sldMk cId="3024867799" sldId="279"/>
            <ac:spMk id="5" creationId="{7B4B98A2-BC91-B81A-E225-016E5A9E1804}"/>
          </ac:spMkLst>
        </pc:spChg>
        <pc:spChg chg="add del mod">
          <ac:chgData name="Aouni Jakob Wrocklage" userId="5f3ee5ad-2721-4d25-a40f-a7a04654d155" providerId="ADAL" clId="{377E04CD-A1D7-458E-B73C-318AB0C4C682}" dt="2025-01-09T20:37:08.040" v="3652" actId="21"/>
          <ac:spMkLst>
            <pc:docMk/>
            <pc:sldMk cId="3024867799" sldId="279"/>
            <ac:spMk id="6" creationId="{41BF106E-5051-EFBC-C8FA-0C2414D95F50}"/>
          </ac:spMkLst>
        </pc:spChg>
        <pc:spChg chg="add del mod">
          <ac:chgData name="Aouni Jakob Wrocklage" userId="5f3ee5ad-2721-4d25-a40f-a7a04654d155" providerId="ADAL" clId="{377E04CD-A1D7-458E-B73C-318AB0C4C682}" dt="2025-01-09T20:40:59.764" v="3664" actId="478"/>
          <ac:spMkLst>
            <pc:docMk/>
            <pc:sldMk cId="3024867799" sldId="279"/>
            <ac:spMk id="7" creationId="{683BBEAA-E916-B59E-8628-EB8389E6B5C2}"/>
          </ac:spMkLst>
        </pc:spChg>
        <pc:spChg chg="add del mod">
          <ac:chgData name="Aouni Jakob Wrocklage" userId="5f3ee5ad-2721-4d25-a40f-a7a04654d155" providerId="ADAL" clId="{377E04CD-A1D7-458E-B73C-318AB0C4C682}" dt="2025-01-09T20:40:59.768" v="3666"/>
          <ac:spMkLst>
            <pc:docMk/>
            <pc:sldMk cId="3024867799" sldId="279"/>
            <ac:spMk id="8" creationId="{D5F18E7A-5B76-4E0F-4003-744BD76475A1}"/>
          </ac:spMkLst>
        </pc:spChg>
        <pc:spChg chg="add del">
          <ac:chgData name="Aouni Jakob Wrocklage" userId="5f3ee5ad-2721-4d25-a40f-a7a04654d155" providerId="ADAL" clId="{377E04CD-A1D7-458E-B73C-318AB0C4C682}" dt="2025-01-09T20:37:30.805" v="3656" actId="26606"/>
          <ac:spMkLst>
            <pc:docMk/>
            <pc:sldMk cId="3024867799" sldId="279"/>
            <ac:spMk id="9" creationId="{10F24D38-B79E-44B4-830E-043F45D96DC2}"/>
          </ac:spMkLst>
        </pc:spChg>
        <pc:spChg chg="add mod">
          <ac:chgData name="Aouni Jakob Wrocklage" userId="5f3ee5ad-2721-4d25-a40f-a7a04654d155" providerId="ADAL" clId="{377E04CD-A1D7-458E-B73C-318AB0C4C682}" dt="2025-01-09T20:46:54.244" v="3949" actId="113"/>
          <ac:spMkLst>
            <pc:docMk/>
            <pc:sldMk cId="3024867799" sldId="279"/>
            <ac:spMk id="15" creationId="{14EA577F-2098-1BA4-FCD9-696E18B4B92A}"/>
          </ac:spMkLst>
        </pc:spChg>
        <pc:picChg chg="add del mod">
          <ac:chgData name="Aouni Jakob Wrocklage" userId="5f3ee5ad-2721-4d25-a40f-a7a04654d155" providerId="ADAL" clId="{377E04CD-A1D7-458E-B73C-318AB0C4C682}" dt="2025-01-09T20:42:06.253" v="3673" actId="478"/>
          <ac:picMkLst>
            <pc:docMk/>
            <pc:sldMk cId="3024867799" sldId="279"/>
            <ac:picMk id="12" creationId="{59CE62B3-11E5-5230-A91D-3E512CF915E2}"/>
          </ac:picMkLst>
        </pc:picChg>
        <pc:picChg chg="add mod">
          <ac:chgData name="Aouni Jakob Wrocklage" userId="5f3ee5ad-2721-4d25-a40f-a7a04654d155" providerId="ADAL" clId="{377E04CD-A1D7-458E-B73C-318AB0C4C682}" dt="2025-01-09T20:45:20.086" v="3798" actId="1076"/>
          <ac:picMkLst>
            <pc:docMk/>
            <pc:sldMk cId="3024867799" sldId="279"/>
            <ac:picMk id="14" creationId="{E8087BB7-85A7-D71B-76CA-F82BE82A2D9C}"/>
          </ac:picMkLst>
        </pc:picChg>
        <pc:cxnChg chg="add del">
          <ac:chgData name="Aouni Jakob Wrocklage" userId="5f3ee5ad-2721-4d25-a40f-a7a04654d155" providerId="ADAL" clId="{377E04CD-A1D7-458E-B73C-318AB0C4C682}" dt="2025-01-09T20:37:30.805" v="3656" actId="26606"/>
          <ac:cxnSpMkLst>
            <pc:docMk/>
            <pc:sldMk cId="3024867799" sldId="279"/>
            <ac:cxnSpMk id="11" creationId="{FC469874-256B-45B3-A79C-7591B4BA1ECC}"/>
          </ac:cxnSpMkLst>
        </pc:cxnChg>
      </pc:sldChg>
      <pc:sldChg chg="addSp delSp modSp new del mod">
        <pc:chgData name="Aouni Jakob Wrocklage" userId="5f3ee5ad-2721-4d25-a40f-a7a04654d155" providerId="ADAL" clId="{377E04CD-A1D7-458E-B73C-318AB0C4C682}" dt="2025-01-09T20:50:48.788" v="4043" actId="47"/>
        <pc:sldMkLst>
          <pc:docMk/>
          <pc:sldMk cId="806788352" sldId="280"/>
        </pc:sldMkLst>
        <pc:spChg chg="mod">
          <ac:chgData name="Aouni Jakob Wrocklage" userId="5f3ee5ad-2721-4d25-a40f-a7a04654d155" providerId="ADAL" clId="{377E04CD-A1D7-458E-B73C-318AB0C4C682}" dt="2025-01-09T20:24:39.717" v="3267" actId="20577"/>
          <ac:spMkLst>
            <pc:docMk/>
            <pc:sldMk cId="806788352" sldId="280"/>
            <ac:spMk id="2" creationId="{C7D7AB31-2946-0DF8-1619-091B70DA1313}"/>
          </ac:spMkLst>
        </pc:spChg>
        <pc:spChg chg="del mod">
          <ac:chgData name="Aouni Jakob Wrocklage" userId="5f3ee5ad-2721-4d25-a40f-a7a04654d155" providerId="ADAL" clId="{377E04CD-A1D7-458E-B73C-318AB0C4C682}" dt="2025-01-09T20:50:45.084" v="4041" actId="21"/>
          <ac:spMkLst>
            <pc:docMk/>
            <pc:sldMk cId="806788352" sldId="280"/>
            <ac:spMk id="3" creationId="{2B9B0509-A827-89DA-3C57-5EBF59E1BC82}"/>
          </ac:spMkLst>
        </pc:spChg>
        <pc:spChg chg="add mod">
          <ac:chgData name="Aouni Jakob Wrocklage" userId="5f3ee5ad-2721-4d25-a40f-a7a04654d155" providerId="ADAL" clId="{377E04CD-A1D7-458E-B73C-318AB0C4C682}" dt="2025-01-09T20:50:45.084" v="4041" actId="21"/>
          <ac:spMkLst>
            <pc:docMk/>
            <pc:sldMk cId="806788352" sldId="280"/>
            <ac:spMk id="5" creationId="{017DBE42-0718-B345-8192-5C2FF1FDC2B1}"/>
          </ac:spMkLst>
        </pc:spChg>
      </pc:sldChg>
      <pc:sldChg chg="modSp add del mod">
        <pc:chgData name="Aouni Jakob Wrocklage" userId="5f3ee5ad-2721-4d25-a40f-a7a04654d155" providerId="ADAL" clId="{377E04CD-A1D7-458E-B73C-318AB0C4C682}" dt="2025-01-09T20:18:53.593" v="3065" actId="47"/>
        <pc:sldMkLst>
          <pc:docMk/>
          <pc:sldMk cId="3765525434" sldId="280"/>
        </pc:sldMkLst>
        <pc:spChg chg="mod">
          <ac:chgData name="Aouni Jakob Wrocklage" userId="5f3ee5ad-2721-4d25-a40f-a7a04654d155" providerId="ADAL" clId="{377E04CD-A1D7-458E-B73C-318AB0C4C682}" dt="2025-01-09T20:17:31.124" v="2944" actId="20577"/>
          <ac:spMkLst>
            <pc:docMk/>
            <pc:sldMk cId="3765525434" sldId="280"/>
            <ac:spMk id="2" creationId="{ABC5F1A5-2131-D5B2-AA4C-EF1B972EC320}"/>
          </ac:spMkLst>
        </pc:spChg>
        <pc:spChg chg="mod">
          <ac:chgData name="Aouni Jakob Wrocklage" userId="5f3ee5ad-2721-4d25-a40f-a7a04654d155" providerId="ADAL" clId="{377E04CD-A1D7-458E-B73C-318AB0C4C682}" dt="2025-01-09T20:17:50.352" v="3002" actId="20577"/>
          <ac:spMkLst>
            <pc:docMk/>
            <pc:sldMk cId="3765525434" sldId="280"/>
            <ac:spMk id="3" creationId="{51619877-60B1-A29D-876A-A3658AB4641B}"/>
          </ac:spMkLst>
        </pc:spChg>
      </pc:sldChg>
      <pc:sldChg chg="addSp delSp modSp new mod setBg">
        <pc:chgData name="Aouni Jakob Wrocklage" userId="5f3ee5ad-2721-4d25-a40f-a7a04654d155" providerId="ADAL" clId="{377E04CD-A1D7-458E-B73C-318AB0C4C682}" dt="2025-01-09T20:32:40.928" v="3519" actId="26606"/>
        <pc:sldMkLst>
          <pc:docMk/>
          <pc:sldMk cId="2306321875" sldId="281"/>
        </pc:sldMkLst>
        <pc:spChg chg="mod">
          <ac:chgData name="Aouni Jakob Wrocklage" userId="5f3ee5ad-2721-4d25-a40f-a7a04654d155" providerId="ADAL" clId="{377E04CD-A1D7-458E-B73C-318AB0C4C682}" dt="2025-01-09T20:32:40.928" v="3519" actId="26606"/>
          <ac:spMkLst>
            <pc:docMk/>
            <pc:sldMk cId="2306321875" sldId="281"/>
            <ac:spMk id="2" creationId="{957D4BD8-B523-4AE3-876B-BF13DC607AEE}"/>
          </ac:spMkLst>
        </pc:spChg>
        <pc:spChg chg="del">
          <ac:chgData name="Aouni Jakob Wrocklage" userId="5f3ee5ad-2721-4d25-a40f-a7a04654d155" providerId="ADAL" clId="{377E04CD-A1D7-458E-B73C-318AB0C4C682}" dt="2025-01-09T20:32:36.965" v="3518" actId="478"/>
          <ac:spMkLst>
            <pc:docMk/>
            <pc:sldMk cId="2306321875" sldId="281"/>
            <ac:spMk id="3" creationId="{2688E07F-A673-1545-4DD2-4032511153AC}"/>
          </ac:spMkLst>
        </pc:spChg>
        <pc:spChg chg="add">
          <ac:chgData name="Aouni Jakob Wrocklage" userId="5f3ee5ad-2721-4d25-a40f-a7a04654d155" providerId="ADAL" clId="{377E04CD-A1D7-458E-B73C-318AB0C4C682}" dt="2025-01-09T20:32:40.928" v="3519" actId="26606"/>
          <ac:spMkLst>
            <pc:docMk/>
            <pc:sldMk cId="2306321875" sldId="281"/>
            <ac:spMk id="7" creationId="{0E30439A-8A5B-46EC-8283-9B6B031D40D0}"/>
          </ac:spMkLst>
        </pc:spChg>
        <pc:spChg chg="add">
          <ac:chgData name="Aouni Jakob Wrocklage" userId="5f3ee5ad-2721-4d25-a40f-a7a04654d155" providerId="ADAL" clId="{377E04CD-A1D7-458E-B73C-318AB0C4C682}" dt="2025-01-09T20:32:40.928" v="3519" actId="26606"/>
          <ac:spMkLst>
            <pc:docMk/>
            <pc:sldMk cId="2306321875" sldId="281"/>
            <ac:spMk id="9" creationId="{5CEAD642-85CF-4750-8432-7C80C901F001}"/>
          </ac:spMkLst>
        </pc:spChg>
        <pc:spChg chg="add">
          <ac:chgData name="Aouni Jakob Wrocklage" userId="5f3ee5ad-2721-4d25-a40f-a7a04654d155" providerId="ADAL" clId="{377E04CD-A1D7-458E-B73C-318AB0C4C682}" dt="2025-01-09T20:32:40.928" v="3519" actId="26606"/>
          <ac:spMkLst>
            <pc:docMk/>
            <pc:sldMk cId="2306321875" sldId="281"/>
            <ac:spMk id="11" creationId="{FA33EEAE-15D5-4119-8C1E-89D943F911EF}"/>
          </ac:spMkLst>
        </pc:spChg>
        <pc:spChg chg="add">
          <ac:chgData name="Aouni Jakob Wrocklage" userId="5f3ee5ad-2721-4d25-a40f-a7a04654d155" providerId="ADAL" clId="{377E04CD-A1D7-458E-B73C-318AB0C4C682}" dt="2025-01-09T20:32:40.928" v="3519" actId="26606"/>
          <ac:spMkLst>
            <pc:docMk/>
            <pc:sldMk cId="2306321875" sldId="281"/>
            <ac:spMk id="13" creationId="{730D8B3B-9B80-4025-B934-26DC7D7CD231}"/>
          </ac:spMkLst>
        </pc:spChg>
        <pc:spChg chg="add">
          <ac:chgData name="Aouni Jakob Wrocklage" userId="5f3ee5ad-2721-4d25-a40f-a7a04654d155" providerId="ADAL" clId="{377E04CD-A1D7-458E-B73C-318AB0C4C682}" dt="2025-01-09T20:32:40.928" v="3519" actId="26606"/>
          <ac:spMkLst>
            <pc:docMk/>
            <pc:sldMk cId="2306321875" sldId="281"/>
            <ac:spMk id="15" creationId="{B5A1B09C-1565-46F8-B70F-621C5EB48A09}"/>
          </ac:spMkLst>
        </pc:spChg>
        <pc:spChg chg="add">
          <ac:chgData name="Aouni Jakob Wrocklage" userId="5f3ee5ad-2721-4d25-a40f-a7a04654d155" providerId="ADAL" clId="{377E04CD-A1D7-458E-B73C-318AB0C4C682}" dt="2025-01-09T20:32:40.928" v="3519" actId="26606"/>
          <ac:spMkLst>
            <pc:docMk/>
            <pc:sldMk cId="2306321875" sldId="281"/>
            <ac:spMk id="17" creationId="{8C516CC8-80AC-446C-A56E-9F54B7210402}"/>
          </ac:spMkLst>
        </pc:spChg>
        <pc:spChg chg="add">
          <ac:chgData name="Aouni Jakob Wrocklage" userId="5f3ee5ad-2721-4d25-a40f-a7a04654d155" providerId="ADAL" clId="{377E04CD-A1D7-458E-B73C-318AB0C4C682}" dt="2025-01-09T20:32:40.928" v="3519" actId="26606"/>
          <ac:spMkLst>
            <pc:docMk/>
            <pc:sldMk cId="2306321875" sldId="281"/>
            <ac:spMk id="19" creationId="{53947E58-F088-49F1-A3D1-DEA690192E84}"/>
          </ac:spMkLst>
        </pc:spChg>
      </pc:sldChg>
      <pc:sldChg chg="addSp delSp modSp new mod setBg addAnim modAnim">
        <pc:chgData name="Aouni Jakob Wrocklage" userId="5f3ee5ad-2721-4d25-a40f-a7a04654d155" providerId="ADAL" clId="{377E04CD-A1D7-458E-B73C-318AB0C4C682}" dt="2025-01-09T21:08:15.305" v="4514"/>
        <pc:sldMkLst>
          <pc:docMk/>
          <pc:sldMk cId="3467210044" sldId="282"/>
        </pc:sldMkLst>
        <pc:spChg chg="mod">
          <ac:chgData name="Aouni Jakob Wrocklage" userId="5f3ee5ad-2721-4d25-a40f-a7a04654d155" providerId="ADAL" clId="{377E04CD-A1D7-458E-B73C-318AB0C4C682}" dt="2025-01-09T21:08:09.762" v="4512" actId="26606"/>
          <ac:spMkLst>
            <pc:docMk/>
            <pc:sldMk cId="3467210044" sldId="282"/>
            <ac:spMk id="2" creationId="{DCE202BC-E599-F9F9-20C1-366792C618E0}"/>
          </ac:spMkLst>
        </pc:spChg>
        <pc:spChg chg="del">
          <ac:chgData name="Aouni Jakob Wrocklage" userId="5f3ee5ad-2721-4d25-a40f-a7a04654d155" providerId="ADAL" clId="{377E04CD-A1D7-458E-B73C-318AB0C4C682}" dt="2025-01-09T20:25:22.924" v="3296" actId="478"/>
          <ac:spMkLst>
            <pc:docMk/>
            <pc:sldMk cId="3467210044" sldId="282"/>
            <ac:spMk id="3" creationId="{51119188-46CD-1DEC-228E-8AEA8BC5F7D4}"/>
          </ac:spMkLst>
        </pc:spChg>
        <pc:spChg chg="add">
          <ac:chgData name="Aouni Jakob Wrocklage" userId="5f3ee5ad-2721-4d25-a40f-a7a04654d155" providerId="ADAL" clId="{377E04CD-A1D7-458E-B73C-318AB0C4C682}" dt="2025-01-09T21:08:09.762" v="4512" actId="26606"/>
          <ac:spMkLst>
            <pc:docMk/>
            <pc:sldMk cId="3467210044" sldId="282"/>
            <ac:spMk id="7" creationId="{0E30439A-8A5B-46EC-8283-9B6B031D40D0}"/>
          </ac:spMkLst>
        </pc:spChg>
        <pc:spChg chg="add">
          <ac:chgData name="Aouni Jakob Wrocklage" userId="5f3ee5ad-2721-4d25-a40f-a7a04654d155" providerId="ADAL" clId="{377E04CD-A1D7-458E-B73C-318AB0C4C682}" dt="2025-01-09T21:08:09.762" v="4512" actId="26606"/>
          <ac:spMkLst>
            <pc:docMk/>
            <pc:sldMk cId="3467210044" sldId="282"/>
            <ac:spMk id="9" creationId="{5CEAD642-85CF-4750-8432-7C80C901F001}"/>
          </ac:spMkLst>
        </pc:spChg>
        <pc:spChg chg="add">
          <ac:chgData name="Aouni Jakob Wrocklage" userId="5f3ee5ad-2721-4d25-a40f-a7a04654d155" providerId="ADAL" clId="{377E04CD-A1D7-458E-B73C-318AB0C4C682}" dt="2025-01-09T21:08:09.762" v="4512" actId="26606"/>
          <ac:spMkLst>
            <pc:docMk/>
            <pc:sldMk cId="3467210044" sldId="282"/>
            <ac:spMk id="11" creationId="{FA33EEAE-15D5-4119-8C1E-89D943F911EF}"/>
          </ac:spMkLst>
        </pc:spChg>
        <pc:spChg chg="add">
          <ac:chgData name="Aouni Jakob Wrocklage" userId="5f3ee5ad-2721-4d25-a40f-a7a04654d155" providerId="ADAL" clId="{377E04CD-A1D7-458E-B73C-318AB0C4C682}" dt="2025-01-09T21:08:09.762" v="4512" actId="26606"/>
          <ac:spMkLst>
            <pc:docMk/>
            <pc:sldMk cId="3467210044" sldId="282"/>
            <ac:spMk id="13" creationId="{730D8B3B-9B80-4025-B934-26DC7D7CD231}"/>
          </ac:spMkLst>
        </pc:spChg>
        <pc:spChg chg="add">
          <ac:chgData name="Aouni Jakob Wrocklage" userId="5f3ee5ad-2721-4d25-a40f-a7a04654d155" providerId="ADAL" clId="{377E04CD-A1D7-458E-B73C-318AB0C4C682}" dt="2025-01-09T21:08:09.762" v="4512" actId="26606"/>
          <ac:spMkLst>
            <pc:docMk/>
            <pc:sldMk cId="3467210044" sldId="282"/>
            <ac:spMk id="15" creationId="{B5A1B09C-1565-46F8-B70F-621C5EB48A09}"/>
          </ac:spMkLst>
        </pc:spChg>
        <pc:spChg chg="add">
          <ac:chgData name="Aouni Jakob Wrocklage" userId="5f3ee5ad-2721-4d25-a40f-a7a04654d155" providerId="ADAL" clId="{377E04CD-A1D7-458E-B73C-318AB0C4C682}" dt="2025-01-09T21:08:09.762" v="4512" actId="26606"/>
          <ac:spMkLst>
            <pc:docMk/>
            <pc:sldMk cId="3467210044" sldId="282"/>
            <ac:spMk id="17" creationId="{8C516CC8-80AC-446C-A56E-9F54B7210402}"/>
          </ac:spMkLst>
        </pc:spChg>
        <pc:spChg chg="add">
          <ac:chgData name="Aouni Jakob Wrocklage" userId="5f3ee5ad-2721-4d25-a40f-a7a04654d155" providerId="ADAL" clId="{377E04CD-A1D7-458E-B73C-318AB0C4C682}" dt="2025-01-09T21:08:09.762" v="4512" actId="26606"/>
          <ac:spMkLst>
            <pc:docMk/>
            <pc:sldMk cId="3467210044" sldId="282"/>
            <ac:spMk id="19" creationId="{53947E58-F088-49F1-A3D1-DEA690192E84}"/>
          </ac:spMkLst>
        </pc:spChg>
      </pc:sldChg>
      <pc:sldChg chg="addSp delSp modSp new mod setBg addAnim modAnim">
        <pc:chgData name="Aouni Jakob Wrocklage" userId="5f3ee5ad-2721-4d25-a40f-a7a04654d155" providerId="ADAL" clId="{377E04CD-A1D7-458E-B73C-318AB0C4C682}" dt="2025-01-09T21:08:34.833" v="4517"/>
        <pc:sldMkLst>
          <pc:docMk/>
          <pc:sldMk cId="327437015" sldId="283"/>
        </pc:sldMkLst>
        <pc:spChg chg="mod">
          <ac:chgData name="Aouni Jakob Wrocklage" userId="5f3ee5ad-2721-4d25-a40f-a7a04654d155" providerId="ADAL" clId="{377E04CD-A1D7-458E-B73C-318AB0C4C682}" dt="2025-01-09T21:08:30.338" v="4515" actId="26606"/>
          <ac:spMkLst>
            <pc:docMk/>
            <pc:sldMk cId="327437015" sldId="283"/>
            <ac:spMk id="2" creationId="{9D8FB03E-D944-5E3D-E89A-E881DA6708F3}"/>
          </ac:spMkLst>
        </pc:spChg>
        <pc:spChg chg="del">
          <ac:chgData name="Aouni Jakob Wrocklage" userId="5f3ee5ad-2721-4d25-a40f-a7a04654d155" providerId="ADAL" clId="{377E04CD-A1D7-458E-B73C-318AB0C4C682}" dt="2025-01-09T20:25:44.430" v="3340" actId="478"/>
          <ac:spMkLst>
            <pc:docMk/>
            <pc:sldMk cId="327437015" sldId="283"/>
            <ac:spMk id="3" creationId="{343F8C3E-0E84-E10F-294E-9ECE0618790E}"/>
          </ac:spMkLst>
        </pc:spChg>
        <pc:spChg chg="add">
          <ac:chgData name="Aouni Jakob Wrocklage" userId="5f3ee5ad-2721-4d25-a40f-a7a04654d155" providerId="ADAL" clId="{377E04CD-A1D7-458E-B73C-318AB0C4C682}" dt="2025-01-09T21:08:30.338" v="4515" actId="26606"/>
          <ac:spMkLst>
            <pc:docMk/>
            <pc:sldMk cId="327437015" sldId="283"/>
            <ac:spMk id="7" creationId="{0E30439A-8A5B-46EC-8283-9B6B031D40D0}"/>
          </ac:spMkLst>
        </pc:spChg>
        <pc:spChg chg="add">
          <ac:chgData name="Aouni Jakob Wrocklage" userId="5f3ee5ad-2721-4d25-a40f-a7a04654d155" providerId="ADAL" clId="{377E04CD-A1D7-458E-B73C-318AB0C4C682}" dt="2025-01-09T21:08:30.338" v="4515" actId="26606"/>
          <ac:spMkLst>
            <pc:docMk/>
            <pc:sldMk cId="327437015" sldId="283"/>
            <ac:spMk id="9" creationId="{5CEAD642-85CF-4750-8432-7C80C901F001}"/>
          </ac:spMkLst>
        </pc:spChg>
        <pc:spChg chg="add">
          <ac:chgData name="Aouni Jakob Wrocklage" userId="5f3ee5ad-2721-4d25-a40f-a7a04654d155" providerId="ADAL" clId="{377E04CD-A1D7-458E-B73C-318AB0C4C682}" dt="2025-01-09T21:08:30.338" v="4515" actId="26606"/>
          <ac:spMkLst>
            <pc:docMk/>
            <pc:sldMk cId="327437015" sldId="283"/>
            <ac:spMk id="11" creationId="{FA33EEAE-15D5-4119-8C1E-89D943F911EF}"/>
          </ac:spMkLst>
        </pc:spChg>
        <pc:spChg chg="add">
          <ac:chgData name="Aouni Jakob Wrocklage" userId="5f3ee5ad-2721-4d25-a40f-a7a04654d155" providerId="ADAL" clId="{377E04CD-A1D7-458E-B73C-318AB0C4C682}" dt="2025-01-09T21:08:30.338" v="4515" actId="26606"/>
          <ac:spMkLst>
            <pc:docMk/>
            <pc:sldMk cId="327437015" sldId="283"/>
            <ac:spMk id="13" creationId="{730D8B3B-9B80-4025-B934-26DC7D7CD231}"/>
          </ac:spMkLst>
        </pc:spChg>
        <pc:spChg chg="add">
          <ac:chgData name="Aouni Jakob Wrocklage" userId="5f3ee5ad-2721-4d25-a40f-a7a04654d155" providerId="ADAL" clId="{377E04CD-A1D7-458E-B73C-318AB0C4C682}" dt="2025-01-09T21:08:30.338" v="4515" actId="26606"/>
          <ac:spMkLst>
            <pc:docMk/>
            <pc:sldMk cId="327437015" sldId="283"/>
            <ac:spMk id="15" creationId="{B5A1B09C-1565-46F8-B70F-621C5EB48A09}"/>
          </ac:spMkLst>
        </pc:spChg>
        <pc:spChg chg="add">
          <ac:chgData name="Aouni Jakob Wrocklage" userId="5f3ee5ad-2721-4d25-a40f-a7a04654d155" providerId="ADAL" clId="{377E04CD-A1D7-458E-B73C-318AB0C4C682}" dt="2025-01-09T21:08:30.338" v="4515" actId="26606"/>
          <ac:spMkLst>
            <pc:docMk/>
            <pc:sldMk cId="327437015" sldId="283"/>
            <ac:spMk id="17" creationId="{8C516CC8-80AC-446C-A56E-9F54B7210402}"/>
          </ac:spMkLst>
        </pc:spChg>
        <pc:spChg chg="add">
          <ac:chgData name="Aouni Jakob Wrocklage" userId="5f3ee5ad-2721-4d25-a40f-a7a04654d155" providerId="ADAL" clId="{377E04CD-A1D7-458E-B73C-318AB0C4C682}" dt="2025-01-09T21:08:30.338" v="4515" actId="26606"/>
          <ac:spMkLst>
            <pc:docMk/>
            <pc:sldMk cId="327437015" sldId="283"/>
            <ac:spMk id="19" creationId="{53947E58-F088-49F1-A3D1-DEA690192E84}"/>
          </ac:spMkLst>
        </pc:spChg>
      </pc:sldChg>
      <pc:sldChg chg="addSp delSp modSp new mod setBg addAnim modAnim">
        <pc:chgData name="Aouni Jakob Wrocklage" userId="5f3ee5ad-2721-4d25-a40f-a7a04654d155" providerId="ADAL" clId="{377E04CD-A1D7-458E-B73C-318AB0C4C682}" dt="2025-01-09T20:33:37.617" v="3563"/>
        <pc:sldMkLst>
          <pc:docMk/>
          <pc:sldMk cId="2602614638" sldId="284"/>
        </pc:sldMkLst>
        <pc:spChg chg="mod">
          <ac:chgData name="Aouni Jakob Wrocklage" userId="5f3ee5ad-2721-4d25-a40f-a7a04654d155" providerId="ADAL" clId="{377E04CD-A1D7-458E-B73C-318AB0C4C682}" dt="2025-01-09T20:33:31.688" v="3562" actId="6549"/>
          <ac:spMkLst>
            <pc:docMk/>
            <pc:sldMk cId="2602614638" sldId="284"/>
            <ac:spMk id="2" creationId="{A3DDB627-0C71-4320-BFBC-BC1468413D41}"/>
          </ac:spMkLst>
        </pc:spChg>
        <pc:spChg chg="del">
          <ac:chgData name="Aouni Jakob Wrocklage" userId="5f3ee5ad-2721-4d25-a40f-a7a04654d155" providerId="ADAL" clId="{377E04CD-A1D7-458E-B73C-318AB0C4C682}" dt="2025-01-09T20:33:06.225" v="3521" actId="478"/>
          <ac:spMkLst>
            <pc:docMk/>
            <pc:sldMk cId="2602614638" sldId="284"/>
            <ac:spMk id="3" creationId="{BBA724DD-69A0-66E5-94CC-EFDCBC994438}"/>
          </ac:spMkLst>
        </pc:spChg>
        <pc:spChg chg="add">
          <ac:chgData name="Aouni Jakob Wrocklage" userId="5f3ee5ad-2721-4d25-a40f-a7a04654d155" providerId="ADAL" clId="{377E04CD-A1D7-458E-B73C-318AB0C4C682}" dt="2025-01-09T20:33:23.755" v="3560" actId="26606"/>
          <ac:spMkLst>
            <pc:docMk/>
            <pc:sldMk cId="2602614638" sldId="284"/>
            <ac:spMk id="7" creationId="{0E30439A-8A5B-46EC-8283-9B6B031D40D0}"/>
          </ac:spMkLst>
        </pc:spChg>
        <pc:spChg chg="add">
          <ac:chgData name="Aouni Jakob Wrocklage" userId="5f3ee5ad-2721-4d25-a40f-a7a04654d155" providerId="ADAL" clId="{377E04CD-A1D7-458E-B73C-318AB0C4C682}" dt="2025-01-09T20:33:23.755" v="3560" actId="26606"/>
          <ac:spMkLst>
            <pc:docMk/>
            <pc:sldMk cId="2602614638" sldId="284"/>
            <ac:spMk id="9" creationId="{5CEAD642-85CF-4750-8432-7C80C901F001}"/>
          </ac:spMkLst>
        </pc:spChg>
        <pc:spChg chg="add">
          <ac:chgData name="Aouni Jakob Wrocklage" userId="5f3ee5ad-2721-4d25-a40f-a7a04654d155" providerId="ADAL" clId="{377E04CD-A1D7-458E-B73C-318AB0C4C682}" dt="2025-01-09T20:33:23.755" v="3560" actId="26606"/>
          <ac:spMkLst>
            <pc:docMk/>
            <pc:sldMk cId="2602614638" sldId="284"/>
            <ac:spMk id="11" creationId="{FA33EEAE-15D5-4119-8C1E-89D943F911EF}"/>
          </ac:spMkLst>
        </pc:spChg>
        <pc:spChg chg="add">
          <ac:chgData name="Aouni Jakob Wrocklage" userId="5f3ee5ad-2721-4d25-a40f-a7a04654d155" providerId="ADAL" clId="{377E04CD-A1D7-458E-B73C-318AB0C4C682}" dt="2025-01-09T20:33:23.755" v="3560" actId="26606"/>
          <ac:spMkLst>
            <pc:docMk/>
            <pc:sldMk cId="2602614638" sldId="284"/>
            <ac:spMk id="13" creationId="{730D8B3B-9B80-4025-B934-26DC7D7CD231}"/>
          </ac:spMkLst>
        </pc:spChg>
        <pc:spChg chg="add">
          <ac:chgData name="Aouni Jakob Wrocklage" userId="5f3ee5ad-2721-4d25-a40f-a7a04654d155" providerId="ADAL" clId="{377E04CD-A1D7-458E-B73C-318AB0C4C682}" dt="2025-01-09T20:33:23.755" v="3560" actId="26606"/>
          <ac:spMkLst>
            <pc:docMk/>
            <pc:sldMk cId="2602614638" sldId="284"/>
            <ac:spMk id="15" creationId="{B5A1B09C-1565-46F8-B70F-621C5EB48A09}"/>
          </ac:spMkLst>
        </pc:spChg>
        <pc:spChg chg="add">
          <ac:chgData name="Aouni Jakob Wrocklage" userId="5f3ee5ad-2721-4d25-a40f-a7a04654d155" providerId="ADAL" clId="{377E04CD-A1D7-458E-B73C-318AB0C4C682}" dt="2025-01-09T20:33:23.755" v="3560" actId="26606"/>
          <ac:spMkLst>
            <pc:docMk/>
            <pc:sldMk cId="2602614638" sldId="284"/>
            <ac:spMk id="17" creationId="{8C516CC8-80AC-446C-A56E-9F54B7210402}"/>
          </ac:spMkLst>
        </pc:spChg>
        <pc:spChg chg="add">
          <ac:chgData name="Aouni Jakob Wrocklage" userId="5f3ee5ad-2721-4d25-a40f-a7a04654d155" providerId="ADAL" clId="{377E04CD-A1D7-458E-B73C-318AB0C4C682}" dt="2025-01-09T20:33:23.755" v="3560" actId="26606"/>
          <ac:spMkLst>
            <pc:docMk/>
            <pc:sldMk cId="2602614638" sldId="284"/>
            <ac:spMk id="19" creationId="{53947E58-F088-49F1-A3D1-DEA690192E84}"/>
          </ac:spMkLst>
        </pc:spChg>
      </pc:sldChg>
      <pc:sldChg chg="addSp delSp modSp new mod setBg addAnim modAnim">
        <pc:chgData name="Aouni Jakob Wrocklage" userId="5f3ee5ad-2721-4d25-a40f-a7a04654d155" providerId="ADAL" clId="{377E04CD-A1D7-458E-B73C-318AB0C4C682}" dt="2025-01-09T20:34:06.573" v="3567"/>
        <pc:sldMkLst>
          <pc:docMk/>
          <pc:sldMk cId="1855597141" sldId="285"/>
        </pc:sldMkLst>
        <pc:spChg chg="mod">
          <ac:chgData name="Aouni Jakob Wrocklage" userId="5f3ee5ad-2721-4d25-a40f-a7a04654d155" providerId="ADAL" clId="{377E04CD-A1D7-458E-B73C-318AB0C4C682}" dt="2025-01-09T20:34:01.544" v="3565" actId="26606"/>
          <ac:spMkLst>
            <pc:docMk/>
            <pc:sldMk cId="1855597141" sldId="285"/>
            <ac:spMk id="2" creationId="{1024A711-2595-5BA6-66A5-8959A25F3752}"/>
          </ac:spMkLst>
        </pc:spChg>
        <pc:spChg chg="del">
          <ac:chgData name="Aouni Jakob Wrocklage" userId="5f3ee5ad-2721-4d25-a40f-a7a04654d155" providerId="ADAL" clId="{377E04CD-A1D7-458E-B73C-318AB0C4C682}" dt="2025-01-09T20:33:48.770" v="3564" actId="478"/>
          <ac:spMkLst>
            <pc:docMk/>
            <pc:sldMk cId="1855597141" sldId="285"/>
            <ac:spMk id="3" creationId="{1E0E5759-D168-F8F9-B958-D01FDB59A8C1}"/>
          </ac:spMkLst>
        </pc:spChg>
        <pc:spChg chg="add">
          <ac:chgData name="Aouni Jakob Wrocklage" userId="5f3ee5ad-2721-4d25-a40f-a7a04654d155" providerId="ADAL" clId="{377E04CD-A1D7-458E-B73C-318AB0C4C682}" dt="2025-01-09T20:34:01.544" v="3565" actId="26606"/>
          <ac:spMkLst>
            <pc:docMk/>
            <pc:sldMk cId="1855597141" sldId="285"/>
            <ac:spMk id="7" creationId="{0E30439A-8A5B-46EC-8283-9B6B031D40D0}"/>
          </ac:spMkLst>
        </pc:spChg>
        <pc:spChg chg="add">
          <ac:chgData name="Aouni Jakob Wrocklage" userId="5f3ee5ad-2721-4d25-a40f-a7a04654d155" providerId="ADAL" clId="{377E04CD-A1D7-458E-B73C-318AB0C4C682}" dt="2025-01-09T20:34:01.544" v="3565" actId="26606"/>
          <ac:spMkLst>
            <pc:docMk/>
            <pc:sldMk cId="1855597141" sldId="285"/>
            <ac:spMk id="9" creationId="{5CEAD642-85CF-4750-8432-7C80C901F001}"/>
          </ac:spMkLst>
        </pc:spChg>
        <pc:spChg chg="add">
          <ac:chgData name="Aouni Jakob Wrocklage" userId="5f3ee5ad-2721-4d25-a40f-a7a04654d155" providerId="ADAL" clId="{377E04CD-A1D7-458E-B73C-318AB0C4C682}" dt="2025-01-09T20:34:01.544" v="3565" actId="26606"/>
          <ac:spMkLst>
            <pc:docMk/>
            <pc:sldMk cId="1855597141" sldId="285"/>
            <ac:spMk id="11" creationId="{FA33EEAE-15D5-4119-8C1E-89D943F911EF}"/>
          </ac:spMkLst>
        </pc:spChg>
        <pc:spChg chg="add">
          <ac:chgData name="Aouni Jakob Wrocklage" userId="5f3ee5ad-2721-4d25-a40f-a7a04654d155" providerId="ADAL" clId="{377E04CD-A1D7-458E-B73C-318AB0C4C682}" dt="2025-01-09T20:34:01.544" v="3565" actId="26606"/>
          <ac:spMkLst>
            <pc:docMk/>
            <pc:sldMk cId="1855597141" sldId="285"/>
            <ac:spMk id="13" creationId="{730D8B3B-9B80-4025-B934-26DC7D7CD231}"/>
          </ac:spMkLst>
        </pc:spChg>
        <pc:spChg chg="add">
          <ac:chgData name="Aouni Jakob Wrocklage" userId="5f3ee5ad-2721-4d25-a40f-a7a04654d155" providerId="ADAL" clId="{377E04CD-A1D7-458E-B73C-318AB0C4C682}" dt="2025-01-09T20:34:01.544" v="3565" actId="26606"/>
          <ac:spMkLst>
            <pc:docMk/>
            <pc:sldMk cId="1855597141" sldId="285"/>
            <ac:spMk id="15" creationId="{B5A1B09C-1565-46F8-B70F-621C5EB48A09}"/>
          </ac:spMkLst>
        </pc:spChg>
        <pc:spChg chg="add">
          <ac:chgData name="Aouni Jakob Wrocklage" userId="5f3ee5ad-2721-4d25-a40f-a7a04654d155" providerId="ADAL" clId="{377E04CD-A1D7-458E-B73C-318AB0C4C682}" dt="2025-01-09T20:34:01.544" v="3565" actId="26606"/>
          <ac:spMkLst>
            <pc:docMk/>
            <pc:sldMk cId="1855597141" sldId="285"/>
            <ac:spMk id="17" creationId="{8C516CC8-80AC-446C-A56E-9F54B7210402}"/>
          </ac:spMkLst>
        </pc:spChg>
        <pc:spChg chg="add">
          <ac:chgData name="Aouni Jakob Wrocklage" userId="5f3ee5ad-2721-4d25-a40f-a7a04654d155" providerId="ADAL" clId="{377E04CD-A1D7-458E-B73C-318AB0C4C682}" dt="2025-01-09T20:34:01.544" v="3565" actId="26606"/>
          <ac:spMkLst>
            <pc:docMk/>
            <pc:sldMk cId="1855597141" sldId="285"/>
            <ac:spMk id="19" creationId="{53947E58-F088-49F1-A3D1-DEA690192E84}"/>
          </ac:spMkLst>
        </pc:spChg>
      </pc:sldChg>
      <pc:sldChg chg="addSp delSp modSp add mod ord">
        <pc:chgData name="Aouni Jakob Wrocklage" userId="5f3ee5ad-2721-4d25-a40f-a7a04654d155" providerId="ADAL" clId="{377E04CD-A1D7-458E-B73C-318AB0C4C682}" dt="2025-01-09T21:01:03.877" v="4399" actId="20577"/>
        <pc:sldMkLst>
          <pc:docMk/>
          <pc:sldMk cId="773355404" sldId="286"/>
        </pc:sldMkLst>
        <pc:spChg chg="mod">
          <ac:chgData name="Aouni Jakob Wrocklage" userId="5f3ee5ad-2721-4d25-a40f-a7a04654d155" providerId="ADAL" clId="{377E04CD-A1D7-458E-B73C-318AB0C4C682}" dt="2025-01-09T20:48:07.087" v="3974" actId="207"/>
          <ac:spMkLst>
            <pc:docMk/>
            <pc:sldMk cId="773355404" sldId="286"/>
            <ac:spMk id="2" creationId="{4E483D96-F74A-D053-B317-419236DF5DEF}"/>
          </ac:spMkLst>
        </pc:spChg>
        <pc:spChg chg="del mod">
          <ac:chgData name="Aouni Jakob Wrocklage" userId="5f3ee5ad-2721-4d25-a40f-a7a04654d155" providerId="ADAL" clId="{377E04CD-A1D7-458E-B73C-318AB0C4C682}" dt="2025-01-09T20:48:16.433" v="3977" actId="478"/>
          <ac:spMkLst>
            <pc:docMk/>
            <pc:sldMk cId="773355404" sldId="286"/>
            <ac:spMk id="3" creationId="{9EFF1284-03BE-8EEF-DA3A-E1BF57AC8018}"/>
          </ac:spMkLst>
        </pc:spChg>
        <pc:spChg chg="add del mod">
          <ac:chgData name="Aouni Jakob Wrocklage" userId="5f3ee5ad-2721-4d25-a40f-a7a04654d155" providerId="ADAL" clId="{377E04CD-A1D7-458E-B73C-318AB0C4C682}" dt="2025-01-09T20:48:18.691" v="3978" actId="478"/>
          <ac:spMkLst>
            <pc:docMk/>
            <pc:sldMk cId="773355404" sldId="286"/>
            <ac:spMk id="5" creationId="{DC15F7BC-D848-1F57-34A2-39F5A7A5FC07}"/>
          </ac:spMkLst>
        </pc:spChg>
        <pc:spChg chg="add mod">
          <ac:chgData name="Aouni Jakob Wrocklage" userId="5f3ee5ad-2721-4d25-a40f-a7a04654d155" providerId="ADAL" clId="{377E04CD-A1D7-458E-B73C-318AB0C4C682}" dt="2025-01-09T20:48:19.131" v="3979"/>
          <ac:spMkLst>
            <pc:docMk/>
            <pc:sldMk cId="773355404" sldId="286"/>
            <ac:spMk id="6" creationId="{C997355E-71C9-1619-8765-B9E5B689248C}"/>
          </ac:spMkLst>
        </pc:spChg>
        <pc:spChg chg="add mod">
          <ac:chgData name="Aouni Jakob Wrocklage" userId="5f3ee5ad-2721-4d25-a40f-a7a04654d155" providerId="ADAL" clId="{377E04CD-A1D7-458E-B73C-318AB0C4C682}" dt="2025-01-09T20:48:24.798" v="3980" actId="14100"/>
          <ac:spMkLst>
            <pc:docMk/>
            <pc:sldMk cId="773355404" sldId="286"/>
            <ac:spMk id="7" creationId="{64CA8043-F27F-4E8B-FDAD-6205894C470F}"/>
          </ac:spMkLst>
        </pc:spChg>
        <pc:spChg chg="add mod">
          <ac:chgData name="Aouni Jakob Wrocklage" userId="5f3ee5ad-2721-4d25-a40f-a7a04654d155" providerId="ADAL" clId="{377E04CD-A1D7-458E-B73C-318AB0C4C682}" dt="2025-01-09T21:01:03.877" v="4399" actId="20577"/>
          <ac:spMkLst>
            <pc:docMk/>
            <pc:sldMk cId="773355404" sldId="286"/>
            <ac:spMk id="9" creationId="{CD1D20D9-70BE-3549-4D2F-37E3150EAACD}"/>
          </ac:spMkLst>
        </pc:spChg>
        <pc:picChg chg="add mod">
          <ac:chgData name="Aouni Jakob Wrocklage" userId="5f3ee5ad-2721-4d25-a40f-a7a04654d155" providerId="ADAL" clId="{377E04CD-A1D7-458E-B73C-318AB0C4C682}" dt="2025-01-09T20:48:28.806" v="3981"/>
          <ac:picMkLst>
            <pc:docMk/>
            <pc:sldMk cId="773355404" sldId="286"/>
            <ac:picMk id="11" creationId="{49D2945B-7894-42E0-6071-1320F970A64B}"/>
          </ac:picMkLst>
        </pc:picChg>
        <pc:inkChg chg="add del">
          <ac:chgData name="Aouni Jakob Wrocklage" userId="5f3ee5ad-2721-4d25-a40f-a7a04654d155" providerId="ADAL" clId="{377E04CD-A1D7-458E-B73C-318AB0C4C682}" dt="2025-01-09T21:00:38.159" v="4366" actId="9405"/>
          <ac:inkMkLst>
            <pc:docMk/>
            <pc:sldMk cId="773355404" sldId="286"/>
            <ac:inkMk id="13" creationId="{D377F3F7-C914-DAB1-C9CD-362D9BE00FB6}"/>
          </ac:inkMkLst>
        </pc:inkChg>
      </pc:sldChg>
      <pc:sldChg chg="delSp add del setBg delDesignElem">
        <pc:chgData name="Aouni Jakob Wrocklage" userId="5f3ee5ad-2721-4d25-a40f-a7a04654d155" providerId="ADAL" clId="{377E04CD-A1D7-458E-B73C-318AB0C4C682}" dt="2025-01-09T20:47:18.135" v="3954" actId="47"/>
        <pc:sldMkLst>
          <pc:docMk/>
          <pc:sldMk cId="2604404098" sldId="286"/>
        </pc:sldMkLst>
        <pc:spChg chg="del">
          <ac:chgData name="Aouni Jakob Wrocklage" userId="5f3ee5ad-2721-4d25-a40f-a7a04654d155" providerId="ADAL" clId="{377E04CD-A1D7-458E-B73C-318AB0C4C682}" dt="2025-01-09T20:47:16.541" v="3953"/>
          <ac:spMkLst>
            <pc:docMk/>
            <pc:sldMk cId="2604404098" sldId="286"/>
            <ac:spMk id="8" creationId="{A8760CD2-9EDE-7624-6773-306E6B14EC08}"/>
          </ac:spMkLst>
        </pc:spChg>
        <pc:spChg chg="del">
          <ac:chgData name="Aouni Jakob Wrocklage" userId="5f3ee5ad-2721-4d25-a40f-a7a04654d155" providerId="ADAL" clId="{377E04CD-A1D7-458E-B73C-318AB0C4C682}" dt="2025-01-09T20:47:16.541" v="3953"/>
          <ac:spMkLst>
            <pc:docMk/>
            <pc:sldMk cId="2604404098" sldId="286"/>
            <ac:spMk id="10" creationId="{D6448F9E-506D-F2FA-4623-8073E59C72CD}"/>
          </ac:spMkLst>
        </pc:spChg>
        <pc:spChg chg="del">
          <ac:chgData name="Aouni Jakob Wrocklage" userId="5f3ee5ad-2721-4d25-a40f-a7a04654d155" providerId="ADAL" clId="{377E04CD-A1D7-458E-B73C-318AB0C4C682}" dt="2025-01-09T20:47:16.541" v="3953"/>
          <ac:spMkLst>
            <pc:docMk/>
            <pc:sldMk cId="2604404098" sldId="286"/>
            <ac:spMk id="12" creationId="{A4983C16-C2F7-6225-EBCE-3696C55E0734}"/>
          </ac:spMkLst>
        </pc:spChg>
        <pc:spChg chg="del">
          <ac:chgData name="Aouni Jakob Wrocklage" userId="5f3ee5ad-2721-4d25-a40f-a7a04654d155" providerId="ADAL" clId="{377E04CD-A1D7-458E-B73C-318AB0C4C682}" dt="2025-01-09T20:47:16.541" v="3953"/>
          <ac:spMkLst>
            <pc:docMk/>
            <pc:sldMk cId="2604404098" sldId="286"/>
            <ac:spMk id="14" creationId="{FBE83FB1-5D3F-72C2-4D90-132C42B46171}"/>
          </ac:spMkLst>
        </pc:spChg>
        <pc:spChg chg="del">
          <ac:chgData name="Aouni Jakob Wrocklage" userId="5f3ee5ad-2721-4d25-a40f-a7a04654d155" providerId="ADAL" clId="{377E04CD-A1D7-458E-B73C-318AB0C4C682}" dt="2025-01-09T20:47:16.541" v="3953"/>
          <ac:spMkLst>
            <pc:docMk/>
            <pc:sldMk cId="2604404098" sldId="286"/>
            <ac:spMk id="16" creationId="{9BDE5DB5-E36D-DA63-5D48-069B06D4F8B2}"/>
          </ac:spMkLst>
        </pc:spChg>
      </pc:sldChg>
      <pc:sldChg chg="addSp delSp modSp add mod">
        <pc:chgData name="Aouni Jakob Wrocklage" userId="5f3ee5ad-2721-4d25-a40f-a7a04654d155" providerId="ADAL" clId="{377E04CD-A1D7-458E-B73C-318AB0C4C682}" dt="2025-01-09T20:59:15.102" v="4343" actId="9405"/>
        <pc:sldMkLst>
          <pc:docMk/>
          <pc:sldMk cId="1986598791" sldId="287"/>
        </pc:sldMkLst>
        <pc:spChg chg="mod">
          <ac:chgData name="Aouni Jakob Wrocklage" userId="5f3ee5ad-2721-4d25-a40f-a7a04654d155" providerId="ADAL" clId="{377E04CD-A1D7-458E-B73C-318AB0C4C682}" dt="2025-01-09T20:50:25.435" v="4030" actId="20577"/>
          <ac:spMkLst>
            <pc:docMk/>
            <pc:sldMk cId="1986598791" sldId="287"/>
            <ac:spMk id="2" creationId="{229E277E-BD97-6B71-5BA7-2B140C7654D2}"/>
          </ac:spMkLst>
        </pc:spChg>
        <pc:spChg chg="add del mod">
          <ac:chgData name="Aouni Jakob Wrocklage" userId="5f3ee5ad-2721-4d25-a40f-a7a04654d155" providerId="ADAL" clId="{377E04CD-A1D7-458E-B73C-318AB0C4C682}" dt="2025-01-09T20:48:59.650" v="3988" actId="478"/>
          <ac:spMkLst>
            <pc:docMk/>
            <pc:sldMk cId="1986598791" sldId="287"/>
            <ac:spMk id="4" creationId="{19C93314-D6FC-4ACA-D625-01ABF2662DD7}"/>
          </ac:spMkLst>
        </pc:spChg>
        <pc:spChg chg="del mod">
          <ac:chgData name="Aouni Jakob Wrocklage" userId="5f3ee5ad-2721-4d25-a40f-a7a04654d155" providerId="ADAL" clId="{377E04CD-A1D7-458E-B73C-318AB0C4C682}" dt="2025-01-09T20:48:58.099" v="3987" actId="478"/>
          <ac:spMkLst>
            <pc:docMk/>
            <pc:sldMk cId="1986598791" sldId="287"/>
            <ac:spMk id="6" creationId="{10214FAB-C186-FD45-2DC1-53D30C37A60C}"/>
          </ac:spMkLst>
        </pc:spChg>
        <pc:spChg chg="del">
          <ac:chgData name="Aouni Jakob Wrocklage" userId="5f3ee5ad-2721-4d25-a40f-a7a04654d155" providerId="ADAL" clId="{377E04CD-A1D7-458E-B73C-318AB0C4C682}" dt="2025-01-09T20:49:00.933" v="3989" actId="478"/>
          <ac:spMkLst>
            <pc:docMk/>
            <pc:sldMk cId="1986598791" sldId="287"/>
            <ac:spMk id="7" creationId="{BE3C09DD-ECB6-4E8B-8EB6-4540BF86EE5E}"/>
          </ac:spMkLst>
        </pc:spChg>
        <pc:spChg chg="del mod">
          <ac:chgData name="Aouni Jakob Wrocklage" userId="5f3ee5ad-2721-4d25-a40f-a7a04654d155" providerId="ADAL" clId="{377E04CD-A1D7-458E-B73C-318AB0C4C682}" dt="2025-01-09T20:49:03.808" v="3992" actId="478"/>
          <ac:spMkLst>
            <pc:docMk/>
            <pc:sldMk cId="1986598791" sldId="287"/>
            <ac:spMk id="9" creationId="{D1468AA8-3F1B-4C2E-0756-2C5D381FAF0D}"/>
          </ac:spMkLst>
        </pc:spChg>
        <pc:picChg chg="del">
          <ac:chgData name="Aouni Jakob Wrocklage" userId="5f3ee5ad-2721-4d25-a40f-a7a04654d155" providerId="ADAL" clId="{377E04CD-A1D7-458E-B73C-318AB0C4C682}" dt="2025-01-09T20:49:01.741" v="3990" actId="478"/>
          <ac:picMkLst>
            <pc:docMk/>
            <pc:sldMk cId="1986598791" sldId="287"/>
            <ac:picMk id="11" creationId="{9E24A4FC-DF4C-9E3E-B851-BE37C11CC71F}"/>
          </ac:picMkLst>
        </pc:picChg>
        <pc:picChg chg="add mod">
          <ac:chgData name="Aouni Jakob Wrocklage" userId="5f3ee5ad-2721-4d25-a40f-a7a04654d155" providerId="ADAL" clId="{377E04CD-A1D7-458E-B73C-318AB0C4C682}" dt="2025-01-09T20:49:07.756" v="3994"/>
          <ac:picMkLst>
            <pc:docMk/>
            <pc:sldMk cId="1986598791" sldId="287"/>
            <ac:picMk id="1026" creationId="{98160FB4-4869-298F-3DC7-9ED21B0C6323}"/>
          </ac:picMkLst>
        </pc:picChg>
        <pc:inkChg chg="add">
          <ac:chgData name="Aouni Jakob Wrocklage" userId="5f3ee5ad-2721-4d25-a40f-a7a04654d155" providerId="ADAL" clId="{377E04CD-A1D7-458E-B73C-318AB0C4C682}" dt="2025-01-09T20:56:55.068" v="4297" actId="9405"/>
          <ac:inkMkLst>
            <pc:docMk/>
            <pc:sldMk cId="1986598791" sldId="287"/>
            <ac:inkMk id="5" creationId="{F6963FD8-D554-8460-5F64-8B6191AA04F4}"/>
          </ac:inkMkLst>
        </pc:inkChg>
        <pc:inkChg chg="add">
          <ac:chgData name="Aouni Jakob Wrocklage" userId="5f3ee5ad-2721-4d25-a40f-a7a04654d155" providerId="ADAL" clId="{377E04CD-A1D7-458E-B73C-318AB0C4C682}" dt="2025-01-09T20:56:58.447" v="4298" actId="9405"/>
          <ac:inkMkLst>
            <pc:docMk/>
            <pc:sldMk cId="1986598791" sldId="287"/>
            <ac:inkMk id="13" creationId="{2B09CDB7-CA30-651F-0938-30647C793BDF}"/>
          </ac:inkMkLst>
        </pc:inkChg>
        <pc:inkChg chg="add">
          <ac:chgData name="Aouni Jakob Wrocklage" userId="5f3ee5ad-2721-4d25-a40f-a7a04654d155" providerId="ADAL" clId="{377E04CD-A1D7-458E-B73C-318AB0C4C682}" dt="2025-01-09T20:56:59.142" v="4299" actId="9405"/>
          <ac:inkMkLst>
            <pc:docMk/>
            <pc:sldMk cId="1986598791" sldId="287"/>
            <ac:inkMk id="15" creationId="{6364B337-7118-02C8-F398-71AC0BD727F9}"/>
          </ac:inkMkLst>
        </pc:inkChg>
        <pc:inkChg chg="add">
          <ac:chgData name="Aouni Jakob Wrocklage" userId="5f3ee5ad-2721-4d25-a40f-a7a04654d155" providerId="ADAL" clId="{377E04CD-A1D7-458E-B73C-318AB0C4C682}" dt="2025-01-09T20:56:59.313" v="4300" actId="9405"/>
          <ac:inkMkLst>
            <pc:docMk/>
            <pc:sldMk cId="1986598791" sldId="287"/>
            <ac:inkMk id="17" creationId="{A6E8DDBC-1B2E-EC3D-C8A5-06EADDFE7D69}"/>
          </ac:inkMkLst>
        </pc:inkChg>
        <pc:inkChg chg="add del">
          <ac:chgData name="Aouni Jakob Wrocklage" userId="5f3ee5ad-2721-4d25-a40f-a7a04654d155" providerId="ADAL" clId="{377E04CD-A1D7-458E-B73C-318AB0C4C682}" dt="2025-01-09T20:57:01.907" v="4302"/>
          <ac:inkMkLst>
            <pc:docMk/>
            <pc:sldMk cId="1986598791" sldId="287"/>
            <ac:inkMk id="18" creationId="{9EC6A358-F4D3-A737-81F4-7A0A0B954280}"/>
          </ac:inkMkLst>
        </pc:inkChg>
        <pc:inkChg chg="add">
          <ac:chgData name="Aouni Jakob Wrocklage" userId="5f3ee5ad-2721-4d25-a40f-a7a04654d155" providerId="ADAL" clId="{377E04CD-A1D7-458E-B73C-318AB0C4C682}" dt="2025-01-09T20:57:01.907" v="4302"/>
          <ac:inkMkLst>
            <pc:docMk/>
            <pc:sldMk cId="1986598791" sldId="287"/>
            <ac:inkMk id="19" creationId="{87DAE7F1-F7B6-E5E5-947F-12B5AF94BCF2}"/>
          </ac:inkMkLst>
        </pc:inkChg>
        <pc:inkChg chg="add">
          <ac:chgData name="Aouni Jakob Wrocklage" userId="5f3ee5ad-2721-4d25-a40f-a7a04654d155" providerId="ADAL" clId="{377E04CD-A1D7-458E-B73C-318AB0C4C682}" dt="2025-01-09T20:57:06.805" v="4303" actId="9405"/>
          <ac:inkMkLst>
            <pc:docMk/>
            <pc:sldMk cId="1986598791" sldId="287"/>
            <ac:inkMk id="20" creationId="{B105ABC8-3020-F522-A334-2CF2B93BDA0B}"/>
          </ac:inkMkLst>
        </pc:inkChg>
        <pc:inkChg chg="add">
          <ac:chgData name="Aouni Jakob Wrocklage" userId="5f3ee5ad-2721-4d25-a40f-a7a04654d155" providerId="ADAL" clId="{377E04CD-A1D7-458E-B73C-318AB0C4C682}" dt="2025-01-09T20:57:07.345" v="4304" actId="9405"/>
          <ac:inkMkLst>
            <pc:docMk/>
            <pc:sldMk cId="1986598791" sldId="287"/>
            <ac:inkMk id="21" creationId="{4D2B8BEF-D19E-95D0-7218-35BCF92AC35A}"/>
          </ac:inkMkLst>
        </pc:inkChg>
        <pc:inkChg chg="add">
          <ac:chgData name="Aouni Jakob Wrocklage" userId="5f3ee5ad-2721-4d25-a40f-a7a04654d155" providerId="ADAL" clId="{377E04CD-A1D7-458E-B73C-318AB0C4C682}" dt="2025-01-09T20:57:07.519" v="4305" actId="9405"/>
          <ac:inkMkLst>
            <pc:docMk/>
            <pc:sldMk cId="1986598791" sldId="287"/>
            <ac:inkMk id="22" creationId="{B01E702A-3BB7-A733-326E-3BC8D3ADBA30}"/>
          </ac:inkMkLst>
        </pc:inkChg>
        <pc:inkChg chg="add">
          <ac:chgData name="Aouni Jakob Wrocklage" userId="5f3ee5ad-2721-4d25-a40f-a7a04654d155" providerId="ADAL" clId="{377E04CD-A1D7-458E-B73C-318AB0C4C682}" dt="2025-01-09T20:57:07.812" v="4306" actId="9405"/>
          <ac:inkMkLst>
            <pc:docMk/>
            <pc:sldMk cId="1986598791" sldId="287"/>
            <ac:inkMk id="23" creationId="{994D196D-9344-3767-95BE-281B2C675F19}"/>
          </ac:inkMkLst>
        </pc:inkChg>
        <pc:inkChg chg="add">
          <ac:chgData name="Aouni Jakob Wrocklage" userId="5f3ee5ad-2721-4d25-a40f-a7a04654d155" providerId="ADAL" clId="{377E04CD-A1D7-458E-B73C-318AB0C4C682}" dt="2025-01-09T20:57:27.020" v="4307" actId="9405"/>
          <ac:inkMkLst>
            <pc:docMk/>
            <pc:sldMk cId="1986598791" sldId="287"/>
            <ac:inkMk id="24" creationId="{A205531D-26EB-F3AA-0A3E-9C1278D73D23}"/>
          </ac:inkMkLst>
        </pc:inkChg>
        <pc:inkChg chg="add">
          <ac:chgData name="Aouni Jakob Wrocklage" userId="5f3ee5ad-2721-4d25-a40f-a7a04654d155" providerId="ADAL" clId="{377E04CD-A1D7-458E-B73C-318AB0C4C682}" dt="2025-01-09T20:57:28.790" v="4308" actId="9405"/>
          <ac:inkMkLst>
            <pc:docMk/>
            <pc:sldMk cId="1986598791" sldId="287"/>
            <ac:inkMk id="25" creationId="{8D0A8D04-5875-3F1B-898B-4218EA66CD5F}"/>
          </ac:inkMkLst>
        </pc:inkChg>
        <pc:inkChg chg="add">
          <ac:chgData name="Aouni Jakob Wrocklage" userId="5f3ee5ad-2721-4d25-a40f-a7a04654d155" providerId="ADAL" clId="{377E04CD-A1D7-458E-B73C-318AB0C4C682}" dt="2025-01-09T20:57:29.740" v="4309" actId="9405"/>
          <ac:inkMkLst>
            <pc:docMk/>
            <pc:sldMk cId="1986598791" sldId="287"/>
            <ac:inkMk id="26" creationId="{D0FC747D-1C1E-B391-48FE-745EFEC57688}"/>
          </ac:inkMkLst>
        </pc:inkChg>
        <pc:inkChg chg="add">
          <ac:chgData name="Aouni Jakob Wrocklage" userId="5f3ee5ad-2721-4d25-a40f-a7a04654d155" providerId="ADAL" clId="{377E04CD-A1D7-458E-B73C-318AB0C4C682}" dt="2025-01-09T20:57:30.067" v="4310" actId="9405"/>
          <ac:inkMkLst>
            <pc:docMk/>
            <pc:sldMk cId="1986598791" sldId="287"/>
            <ac:inkMk id="27" creationId="{CAE1C254-5F85-FC10-CFE3-17D3255B9CCB}"/>
          </ac:inkMkLst>
        </pc:inkChg>
        <pc:inkChg chg="add">
          <ac:chgData name="Aouni Jakob Wrocklage" userId="5f3ee5ad-2721-4d25-a40f-a7a04654d155" providerId="ADAL" clId="{377E04CD-A1D7-458E-B73C-318AB0C4C682}" dt="2025-01-09T20:57:30.884" v="4311" actId="9405"/>
          <ac:inkMkLst>
            <pc:docMk/>
            <pc:sldMk cId="1986598791" sldId="287"/>
            <ac:inkMk id="28" creationId="{4B7D078F-0AFC-DD98-8420-1301EC6CB620}"/>
          </ac:inkMkLst>
        </pc:inkChg>
        <pc:inkChg chg="add del">
          <ac:chgData name="Aouni Jakob Wrocklage" userId="5f3ee5ad-2721-4d25-a40f-a7a04654d155" providerId="ADAL" clId="{377E04CD-A1D7-458E-B73C-318AB0C4C682}" dt="2025-01-09T20:57:31.846" v="4313"/>
          <ac:inkMkLst>
            <pc:docMk/>
            <pc:sldMk cId="1986598791" sldId="287"/>
            <ac:inkMk id="29" creationId="{0BE4F391-6C23-AAF8-B397-D903B78ED8E3}"/>
          </ac:inkMkLst>
        </pc:inkChg>
        <pc:inkChg chg="add mod">
          <ac:chgData name="Aouni Jakob Wrocklage" userId="5f3ee5ad-2721-4d25-a40f-a7a04654d155" providerId="ADAL" clId="{377E04CD-A1D7-458E-B73C-318AB0C4C682}" dt="2025-01-09T20:57:33.730" v="4314"/>
          <ac:inkMkLst>
            <pc:docMk/>
            <pc:sldMk cId="1986598791" sldId="287"/>
            <ac:inkMk id="30" creationId="{2F73A04C-D7F1-6879-784A-3AEDA8CB017B}"/>
          </ac:inkMkLst>
        </pc:inkChg>
        <pc:inkChg chg="add">
          <ac:chgData name="Aouni Jakob Wrocklage" userId="5f3ee5ad-2721-4d25-a40f-a7a04654d155" providerId="ADAL" clId="{377E04CD-A1D7-458E-B73C-318AB0C4C682}" dt="2025-01-09T20:57:35.809" v="4315" actId="9405"/>
          <ac:inkMkLst>
            <pc:docMk/>
            <pc:sldMk cId="1986598791" sldId="287"/>
            <ac:inkMk id="31" creationId="{35CF7492-4F1F-BFCD-64D5-E477E8BE5A46}"/>
          </ac:inkMkLst>
        </pc:inkChg>
        <pc:inkChg chg="add">
          <ac:chgData name="Aouni Jakob Wrocklage" userId="5f3ee5ad-2721-4d25-a40f-a7a04654d155" providerId="ADAL" clId="{377E04CD-A1D7-458E-B73C-318AB0C4C682}" dt="2025-01-09T20:57:36.757" v="4316" actId="9405"/>
          <ac:inkMkLst>
            <pc:docMk/>
            <pc:sldMk cId="1986598791" sldId="287"/>
            <ac:inkMk id="32" creationId="{31A61C4F-B713-0113-317C-CDD930B201EC}"/>
          </ac:inkMkLst>
        </pc:inkChg>
        <pc:inkChg chg="add del">
          <ac:chgData name="Aouni Jakob Wrocklage" userId="5f3ee5ad-2721-4d25-a40f-a7a04654d155" providerId="ADAL" clId="{377E04CD-A1D7-458E-B73C-318AB0C4C682}" dt="2025-01-09T20:58:24.832" v="4328" actId="9405"/>
          <ac:inkMkLst>
            <pc:docMk/>
            <pc:sldMk cId="1986598791" sldId="287"/>
            <ac:inkMk id="33" creationId="{F40744A7-3256-6016-2E35-30A2EAECC947}"/>
          </ac:inkMkLst>
        </pc:inkChg>
        <pc:inkChg chg="add del">
          <ac:chgData name="Aouni Jakob Wrocklage" userId="5f3ee5ad-2721-4d25-a40f-a7a04654d155" providerId="ADAL" clId="{377E04CD-A1D7-458E-B73C-318AB0C4C682}" dt="2025-01-09T20:58:24.450" v="4327" actId="9405"/>
          <ac:inkMkLst>
            <pc:docMk/>
            <pc:sldMk cId="1986598791" sldId="287"/>
            <ac:inkMk id="34" creationId="{97EE50A7-2F0D-9734-ABB4-CCDE6E46B24F}"/>
          </ac:inkMkLst>
        </pc:inkChg>
        <pc:inkChg chg="add del">
          <ac:chgData name="Aouni Jakob Wrocklage" userId="5f3ee5ad-2721-4d25-a40f-a7a04654d155" providerId="ADAL" clId="{377E04CD-A1D7-458E-B73C-318AB0C4C682}" dt="2025-01-09T20:58:02.371" v="4320" actId="9405"/>
          <ac:inkMkLst>
            <pc:docMk/>
            <pc:sldMk cId="1986598791" sldId="287"/>
            <ac:inkMk id="35" creationId="{3B270510-1FE5-939F-F0FD-E93715D82FDC}"/>
          </ac:inkMkLst>
        </pc:inkChg>
        <pc:inkChg chg="add del">
          <ac:chgData name="Aouni Jakob Wrocklage" userId="5f3ee5ad-2721-4d25-a40f-a7a04654d155" providerId="ADAL" clId="{377E04CD-A1D7-458E-B73C-318AB0C4C682}" dt="2025-01-09T20:58:24.171" v="4326" actId="9405"/>
          <ac:inkMkLst>
            <pc:docMk/>
            <pc:sldMk cId="1986598791" sldId="287"/>
            <ac:inkMk id="36" creationId="{0F529D7A-3277-FB70-15DE-9DD62BC96762}"/>
          </ac:inkMkLst>
        </pc:inkChg>
        <pc:inkChg chg="add del">
          <ac:chgData name="Aouni Jakob Wrocklage" userId="5f3ee5ad-2721-4d25-a40f-a7a04654d155" providerId="ADAL" clId="{377E04CD-A1D7-458E-B73C-318AB0C4C682}" dt="2025-01-09T20:58:23.922" v="4325" actId="9405"/>
          <ac:inkMkLst>
            <pc:docMk/>
            <pc:sldMk cId="1986598791" sldId="287"/>
            <ac:inkMk id="37" creationId="{1B995A27-E571-CC64-E8AD-43AC35C9061B}"/>
          </ac:inkMkLst>
        </pc:inkChg>
        <pc:inkChg chg="add del">
          <ac:chgData name="Aouni Jakob Wrocklage" userId="5f3ee5ad-2721-4d25-a40f-a7a04654d155" providerId="ADAL" clId="{377E04CD-A1D7-458E-B73C-318AB0C4C682}" dt="2025-01-09T20:58:23.645" v="4324" actId="9405"/>
          <ac:inkMkLst>
            <pc:docMk/>
            <pc:sldMk cId="1986598791" sldId="287"/>
            <ac:inkMk id="38" creationId="{CA10848A-F56A-100D-DBA9-9CE8031CFC5E}"/>
          </ac:inkMkLst>
        </pc:inkChg>
        <pc:inkChg chg="add del">
          <ac:chgData name="Aouni Jakob Wrocklage" userId="5f3ee5ad-2721-4d25-a40f-a7a04654d155" providerId="ADAL" clId="{377E04CD-A1D7-458E-B73C-318AB0C4C682}" dt="2025-01-09T20:58:32.747" v="4330" actId="9405"/>
          <ac:inkMkLst>
            <pc:docMk/>
            <pc:sldMk cId="1986598791" sldId="287"/>
            <ac:inkMk id="39" creationId="{B554A30E-48C8-BDCE-6925-28F35784FEBA}"/>
          </ac:inkMkLst>
        </pc:inkChg>
        <pc:inkChg chg="add">
          <ac:chgData name="Aouni Jakob Wrocklage" userId="5f3ee5ad-2721-4d25-a40f-a7a04654d155" providerId="ADAL" clId="{377E04CD-A1D7-458E-B73C-318AB0C4C682}" dt="2025-01-09T20:58:39.088" v="4331" actId="9405"/>
          <ac:inkMkLst>
            <pc:docMk/>
            <pc:sldMk cId="1986598791" sldId="287"/>
            <ac:inkMk id="40" creationId="{46EFB23E-12B8-C733-2751-EE4B2CEB2C12}"/>
          </ac:inkMkLst>
        </pc:inkChg>
        <pc:inkChg chg="add">
          <ac:chgData name="Aouni Jakob Wrocklage" userId="5f3ee5ad-2721-4d25-a40f-a7a04654d155" providerId="ADAL" clId="{377E04CD-A1D7-458E-B73C-318AB0C4C682}" dt="2025-01-09T20:58:48.594" v="4332" actId="9405"/>
          <ac:inkMkLst>
            <pc:docMk/>
            <pc:sldMk cId="1986598791" sldId="287"/>
            <ac:inkMk id="41" creationId="{419956C2-060A-CC35-F46E-3425758AFED5}"/>
          </ac:inkMkLst>
        </pc:inkChg>
        <pc:inkChg chg="add">
          <ac:chgData name="Aouni Jakob Wrocklage" userId="5f3ee5ad-2721-4d25-a40f-a7a04654d155" providerId="ADAL" clId="{377E04CD-A1D7-458E-B73C-318AB0C4C682}" dt="2025-01-09T20:58:49.722" v="4333" actId="9405"/>
          <ac:inkMkLst>
            <pc:docMk/>
            <pc:sldMk cId="1986598791" sldId="287"/>
            <ac:inkMk id="42" creationId="{7F5C3957-4A3B-C829-EC7A-75E940B15475}"/>
          </ac:inkMkLst>
        </pc:inkChg>
        <pc:inkChg chg="add">
          <ac:chgData name="Aouni Jakob Wrocklage" userId="5f3ee5ad-2721-4d25-a40f-a7a04654d155" providerId="ADAL" clId="{377E04CD-A1D7-458E-B73C-318AB0C4C682}" dt="2025-01-09T20:58:50.767" v="4334" actId="9405"/>
          <ac:inkMkLst>
            <pc:docMk/>
            <pc:sldMk cId="1986598791" sldId="287"/>
            <ac:inkMk id="43" creationId="{CDE77658-6DBF-DC8F-47FD-B81BCA0FDE4A}"/>
          </ac:inkMkLst>
        </pc:inkChg>
        <pc:inkChg chg="add">
          <ac:chgData name="Aouni Jakob Wrocklage" userId="5f3ee5ad-2721-4d25-a40f-a7a04654d155" providerId="ADAL" clId="{377E04CD-A1D7-458E-B73C-318AB0C4C682}" dt="2025-01-09T20:58:51.154" v="4335" actId="9405"/>
          <ac:inkMkLst>
            <pc:docMk/>
            <pc:sldMk cId="1986598791" sldId="287"/>
            <ac:inkMk id="44" creationId="{4B96A3F5-8DC5-A36E-6420-11D43974BF43}"/>
          </ac:inkMkLst>
        </pc:inkChg>
        <pc:inkChg chg="add">
          <ac:chgData name="Aouni Jakob Wrocklage" userId="5f3ee5ad-2721-4d25-a40f-a7a04654d155" providerId="ADAL" clId="{377E04CD-A1D7-458E-B73C-318AB0C4C682}" dt="2025-01-09T20:58:52.029" v="4336" actId="9405"/>
          <ac:inkMkLst>
            <pc:docMk/>
            <pc:sldMk cId="1986598791" sldId="287"/>
            <ac:inkMk id="45" creationId="{9B3E453B-FBF6-AF50-3E08-B8F98234C503}"/>
          </ac:inkMkLst>
        </pc:inkChg>
        <pc:inkChg chg="add">
          <ac:chgData name="Aouni Jakob Wrocklage" userId="5f3ee5ad-2721-4d25-a40f-a7a04654d155" providerId="ADAL" clId="{377E04CD-A1D7-458E-B73C-318AB0C4C682}" dt="2025-01-09T20:58:53.387" v="4337" actId="9405"/>
          <ac:inkMkLst>
            <pc:docMk/>
            <pc:sldMk cId="1986598791" sldId="287"/>
            <ac:inkMk id="46" creationId="{214B7024-9893-B74B-1DA7-4E372F34A4E2}"/>
          </ac:inkMkLst>
        </pc:inkChg>
        <pc:inkChg chg="add">
          <ac:chgData name="Aouni Jakob Wrocklage" userId="5f3ee5ad-2721-4d25-a40f-a7a04654d155" providerId="ADAL" clId="{377E04CD-A1D7-458E-B73C-318AB0C4C682}" dt="2025-01-09T20:59:00.917" v="4338" actId="9405"/>
          <ac:inkMkLst>
            <pc:docMk/>
            <pc:sldMk cId="1986598791" sldId="287"/>
            <ac:inkMk id="47" creationId="{16D2582A-08CF-20AC-1882-40371D90C4B3}"/>
          </ac:inkMkLst>
        </pc:inkChg>
        <pc:inkChg chg="add">
          <ac:chgData name="Aouni Jakob Wrocklage" userId="5f3ee5ad-2721-4d25-a40f-a7a04654d155" providerId="ADAL" clId="{377E04CD-A1D7-458E-B73C-318AB0C4C682}" dt="2025-01-09T20:59:01.934" v="4339" actId="9405"/>
          <ac:inkMkLst>
            <pc:docMk/>
            <pc:sldMk cId="1986598791" sldId="287"/>
            <ac:inkMk id="48" creationId="{0EC9F0DE-3FB4-5632-6E78-F9B9CC7855D2}"/>
          </ac:inkMkLst>
        </pc:inkChg>
        <pc:inkChg chg="add">
          <ac:chgData name="Aouni Jakob Wrocklage" userId="5f3ee5ad-2721-4d25-a40f-a7a04654d155" providerId="ADAL" clId="{377E04CD-A1D7-458E-B73C-318AB0C4C682}" dt="2025-01-09T20:59:03.391" v="4340" actId="9405"/>
          <ac:inkMkLst>
            <pc:docMk/>
            <pc:sldMk cId="1986598791" sldId="287"/>
            <ac:inkMk id="49" creationId="{95CA26C8-43D6-D83A-8929-A2A89750D558}"/>
          </ac:inkMkLst>
        </pc:inkChg>
        <pc:inkChg chg="add">
          <ac:chgData name="Aouni Jakob Wrocklage" userId="5f3ee5ad-2721-4d25-a40f-a7a04654d155" providerId="ADAL" clId="{377E04CD-A1D7-458E-B73C-318AB0C4C682}" dt="2025-01-09T20:59:04.493" v="4341" actId="9405"/>
          <ac:inkMkLst>
            <pc:docMk/>
            <pc:sldMk cId="1986598791" sldId="287"/>
            <ac:inkMk id="50" creationId="{5BEEBE49-3534-ED2B-82C1-4FB2B25700CC}"/>
          </ac:inkMkLst>
        </pc:inkChg>
        <pc:inkChg chg="add">
          <ac:chgData name="Aouni Jakob Wrocklage" userId="5f3ee5ad-2721-4d25-a40f-a7a04654d155" providerId="ADAL" clId="{377E04CD-A1D7-458E-B73C-318AB0C4C682}" dt="2025-01-09T20:59:13.597" v="4342" actId="9405"/>
          <ac:inkMkLst>
            <pc:docMk/>
            <pc:sldMk cId="1986598791" sldId="287"/>
            <ac:inkMk id="51" creationId="{61D9A08B-BB42-E0C2-F80D-B14EAFAF2017}"/>
          </ac:inkMkLst>
        </pc:inkChg>
        <pc:inkChg chg="add">
          <ac:chgData name="Aouni Jakob Wrocklage" userId="5f3ee5ad-2721-4d25-a40f-a7a04654d155" providerId="ADAL" clId="{377E04CD-A1D7-458E-B73C-318AB0C4C682}" dt="2025-01-09T20:59:15.102" v="4343" actId="9405"/>
          <ac:inkMkLst>
            <pc:docMk/>
            <pc:sldMk cId="1986598791" sldId="287"/>
            <ac:inkMk id="52" creationId="{B3DBCB97-A7D6-4D90-76D3-266C1502D9D6}"/>
          </ac:inkMkLst>
        </pc:inkChg>
      </pc:sldChg>
      <pc:sldChg chg="addSp delSp add del setBg delDesignElem">
        <pc:chgData name="Aouni Jakob Wrocklage" userId="5f3ee5ad-2721-4d25-a40f-a7a04654d155" providerId="ADAL" clId="{377E04CD-A1D7-458E-B73C-318AB0C4C682}" dt="2025-01-09T20:49:49.377" v="4011"/>
        <pc:sldMkLst>
          <pc:docMk/>
          <pc:sldMk cId="3489851238" sldId="288"/>
        </pc:sldMkLst>
        <pc:spChg chg="add del">
          <ac:chgData name="Aouni Jakob Wrocklage" userId="5f3ee5ad-2721-4d25-a40f-a7a04654d155" providerId="ADAL" clId="{377E04CD-A1D7-458E-B73C-318AB0C4C682}" dt="2025-01-09T20:49:49.377" v="4011"/>
          <ac:spMkLst>
            <pc:docMk/>
            <pc:sldMk cId="3489851238" sldId="288"/>
            <ac:spMk id="8" creationId="{0D62922E-783A-919B-348C-4F7638150226}"/>
          </ac:spMkLst>
        </pc:spChg>
        <pc:spChg chg="add del">
          <ac:chgData name="Aouni Jakob Wrocklage" userId="5f3ee5ad-2721-4d25-a40f-a7a04654d155" providerId="ADAL" clId="{377E04CD-A1D7-458E-B73C-318AB0C4C682}" dt="2025-01-09T20:49:49.377" v="4011"/>
          <ac:spMkLst>
            <pc:docMk/>
            <pc:sldMk cId="3489851238" sldId="288"/>
            <ac:spMk id="10" creationId="{A392192C-7626-C5DC-8306-A926FADAEA61}"/>
          </ac:spMkLst>
        </pc:spChg>
        <pc:spChg chg="add del">
          <ac:chgData name="Aouni Jakob Wrocklage" userId="5f3ee5ad-2721-4d25-a40f-a7a04654d155" providerId="ADAL" clId="{377E04CD-A1D7-458E-B73C-318AB0C4C682}" dt="2025-01-09T20:49:49.377" v="4011"/>
          <ac:spMkLst>
            <pc:docMk/>
            <pc:sldMk cId="3489851238" sldId="288"/>
            <ac:spMk id="12" creationId="{C8A50001-D438-6B41-9634-FD7EF9E92A1F}"/>
          </ac:spMkLst>
        </pc:spChg>
        <pc:spChg chg="add del">
          <ac:chgData name="Aouni Jakob Wrocklage" userId="5f3ee5ad-2721-4d25-a40f-a7a04654d155" providerId="ADAL" clId="{377E04CD-A1D7-458E-B73C-318AB0C4C682}" dt="2025-01-09T20:49:49.377" v="4011"/>
          <ac:spMkLst>
            <pc:docMk/>
            <pc:sldMk cId="3489851238" sldId="288"/>
            <ac:spMk id="14" creationId="{41BF8751-AF5F-7056-C658-E5847453AE50}"/>
          </ac:spMkLst>
        </pc:spChg>
        <pc:spChg chg="add del">
          <ac:chgData name="Aouni Jakob Wrocklage" userId="5f3ee5ad-2721-4d25-a40f-a7a04654d155" providerId="ADAL" clId="{377E04CD-A1D7-458E-B73C-318AB0C4C682}" dt="2025-01-09T20:49:49.377" v="4011"/>
          <ac:spMkLst>
            <pc:docMk/>
            <pc:sldMk cId="3489851238" sldId="288"/>
            <ac:spMk id="16" creationId="{ECF9CD66-C1D0-9BC4-3CB2-6C14245F3D9D}"/>
          </ac:spMkLst>
        </pc:spChg>
      </pc:sldChg>
      <pc:sldChg chg="addSp delSp modSp add mod">
        <pc:chgData name="Aouni Jakob Wrocklage" userId="5f3ee5ad-2721-4d25-a40f-a7a04654d155" providerId="ADAL" clId="{377E04CD-A1D7-458E-B73C-318AB0C4C682}" dt="2025-01-09T21:01:34.504" v="4405" actId="9405"/>
        <pc:sldMkLst>
          <pc:docMk/>
          <pc:sldMk cId="3652669198" sldId="288"/>
        </pc:sldMkLst>
        <pc:spChg chg="mod">
          <ac:chgData name="Aouni Jakob Wrocklage" userId="5f3ee5ad-2721-4d25-a40f-a7a04654d155" providerId="ADAL" clId="{377E04CD-A1D7-458E-B73C-318AB0C4C682}" dt="2025-01-09T20:50:19.725" v="4028" actId="20577"/>
          <ac:spMkLst>
            <pc:docMk/>
            <pc:sldMk cId="3652669198" sldId="288"/>
            <ac:spMk id="2" creationId="{46A61835-1B36-95B0-7C82-78D910CD3770}"/>
          </ac:spMkLst>
        </pc:spChg>
        <pc:spChg chg="add del mod">
          <ac:chgData name="Aouni Jakob Wrocklage" userId="5f3ee5ad-2721-4d25-a40f-a7a04654d155" providerId="ADAL" clId="{377E04CD-A1D7-458E-B73C-318AB0C4C682}" dt="2025-01-09T20:50:03.581" v="4022" actId="478"/>
          <ac:spMkLst>
            <pc:docMk/>
            <pc:sldMk cId="3652669198" sldId="288"/>
            <ac:spMk id="4" creationId="{F86E6858-7174-4D8F-2766-7FFEC13BAD2E}"/>
          </ac:spMkLst>
        </pc:spChg>
        <pc:picChg chg="add mod">
          <ac:chgData name="Aouni Jakob Wrocklage" userId="5f3ee5ad-2721-4d25-a40f-a7a04654d155" providerId="ADAL" clId="{377E04CD-A1D7-458E-B73C-318AB0C4C682}" dt="2025-01-09T20:56:39.910" v="4296" actId="1076"/>
          <ac:picMkLst>
            <pc:docMk/>
            <pc:sldMk cId="3652669198" sldId="288"/>
            <ac:picMk id="3" creationId="{B5ECE5DE-03A5-B782-C72E-27F2315609BA}"/>
          </ac:picMkLst>
        </pc:picChg>
        <pc:picChg chg="del">
          <ac:chgData name="Aouni Jakob Wrocklage" userId="5f3ee5ad-2721-4d25-a40f-a7a04654d155" providerId="ADAL" clId="{377E04CD-A1D7-458E-B73C-318AB0C4C682}" dt="2025-01-09T20:50:01.241" v="4021" actId="478"/>
          <ac:picMkLst>
            <pc:docMk/>
            <pc:sldMk cId="3652669198" sldId="288"/>
            <ac:picMk id="1026" creationId="{88EBB886-B3EA-BCD6-2B8C-0079163755D3}"/>
          </ac:picMkLst>
        </pc:picChg>
        <pc:inkChg chg="add">
          <ac:chgData name="Aouni Jakob Wrocklage" userId="5f3ee5ad-2721-4d25-a40f-a7a04654d155" providerId="ADAL" clId="{377E04CD-A1D7-458E-B73C-318AB0C4C682}" dt="2025-01-09T20:59:25.572" v="4344" actId="9405"/>
          <ac:inkMkLst>
            <pc:docMk/>
            <pc:sldMk cId="3652669198" sldId="288"/>
            <ac:inkMk id="5" creationId="{57676FF1-58A2-6200-3273-0BD2A3E83A74}"/>
          </ac:inkMkLst>
        </pc:inkChg>
        <pc:inkChg chg="add">
          <ac:chgData name="Aouni Jakob Wrocklage" userId="5f3ee5ad-2721-4d25-a40f-a7a04654d155" providerId="ADAL" clId="{377E04CD-A1D7-458E-B73C-318AB0C4C682}" dt="2025-01-09T20:59:29.527" v="4345" actId="9405"/>
          <ac:inkMkLst>
            <pc:docMk/>
            <pc:sldMk cId="3652669198" sldId="288"/>
            <ac:inkMk id="6" creationId="{F0C25AB1-E3E2-CF39-70B9-B7F1CEA50BD2}"/>
          </ac:inkMkLst>
        </pc:inkChg>
        <pc:inkChg chg="add">
          <ac:chgData name="Aouni Jakob Wrocklage" userId="5f3ee5ad-2721-4d25-a40f-a7a04654d155" providerId="ADAL" clId="{377E04CD-A1D7-458E-B73C-318AB0C4C682}" dt="2025-01-09T20:59:30.350" v="4346" actId="9405"/>
          <ac:inkMkLst>
            <pc:docMk/>
            <pc:sldMk cId="3652669198" sldId="288"/>
            <ac:inkMk id="7" creationId="{88F6A89E-32A5-15D6-2FB8-61463B2208A3}"/>
          </ac:inkMkLst>
        </pc:inkChg>
        <pc:inkChg chg="add">
          <ac:chgData name="Aouni Jakob Wrocklage" userId="5f3ee5ad-2721-4d25-a40f-a7a04654d155" providerId="ADAL" clId="{377E04CD-A1D7-458E-B73C-318AB0C4C682}" dt="2025-01-09T20:59:30.949" v="4347" actId="9405"/>
          <ac:inkMkLst>
            <pc:docMk/>
            <pc:sldMk cId="3652669198" sldId="288"/>
            <ac:inkMk id="9" creationId="{C2306F74-0B9A-FC2E-0D6C-02FD67391A57}"/>
          </ac:inkMkLst>
        </pc:inkChg>
        <pc:inkChg chg="add del">
          <ac:chgData name="Aouni Jakob Wrocklage" userId="5f3ee5ad-2721-4d25-a40f-a7a04654d155" providerId="ADAL" clId="{377E04CD-A1D7-458E-B73C-318AB0C4C682}" dt="2025-01-09T20:59:32.025" v="4349"/>
          <ac:inkMkLst>
            <pc:docMk/>
            <pc:sldMk cId="3652669198" sldId="288"/>
            <ac:inkMk id="11" creationId="{6717359F-D8AD-4789-0244-5705250F80B5}"/>
          </ac:inkMkLst>
        </pc:inkChg>
        <pc:inkChg chg="add">
          <ac:chgData name="Aouni Jakob Wrocklage" userId="5f3ee5ad-2721-4d25-a40f-a7a04654d155" providerId="ADAL" clId="{377E04CD-A1D7-458E-B73C-318AB0C4C682}" dt="2025-01-09T20:59:32.025" v="4349"/>
          <ac:inkMkLst>
            <pc:docMk/>
            <pc:sldMk cId="3652669198" sldId="288"/>
            <ac:inkMk id="13" creationId="{C0E26E9F-AF2D-4402-E055-F2480D916927}"/>
          </ac:inkMkLst>
        </pc:inkChg>
        <pc:inkChg chg="add">
          <ac:chgData name="Aouni Jakob Wrocklage" userId="5f3ee5ad-2721-4d25-a40f-a7a04654d155" providerId="ADAL" clId="{377E04CD-A1D7-458E-B73C-318AB0C4C682}" dt="2025-01-09T20:59:35.875" v="4350" actId="9405"/>
          <ac:inkMkLst>
            <pc:docMk/>
            <pc:sldMk cId="3652669198" sldId="288"/>
            <ac:inkMk id="15" creationId="{F75A058F-0656-00E8-136C-3379B0676A59}"/>
          </ac:inkMkLst>
        </pc:inkChg>
        <pc:inkChg chg="add del">
          <ac:chgData name="Aouni Jakob Wrocklage" userId="5f3ee5ad-2721-4d25-a40f-a7a04654d155" providerId="ADAL" clId="{377E04CD-A1D7-458E-B73C-318AB0C4C682}" dt="2025-01-09T21:00:00.818" v="4354" actId="9405"/>
          <ac:inkMkLst>
            <pc:docMk/>
            <pc:sldMk cId="3652669198" sldId="288"/>
            <ac:inkMk id="17" creationId="{7F58E37D-52E2-1B76-A002-754CF686549A}"/>
          </ac:inkMkLst>
        </pc:inkChg>
        <pc:inkChg chg="add del">
          <ac:chgData name="Aouni Jakob Wrocklage" userId="5f3ee5ad-2721-4d25-a40f-a7a04654d155" providerId="ADAL" clId="{377E04CD-A1D7-458E-B73C-318AB0C4C682}" dt="2025-01-09T20:59:59.883" v="4353" actId="9405"/>
          <ac:inkMkLst>
            <pc:docMk/>
            <pc:sldMk cId="3652669198" sldId="288"/>
            <ac:inkMk id="18" creationId="{E7218D6C-9C98-2C93-18CC-9D466AC1E588}"/>
          </ac:inkMkLst>
        </pc:inkChg>
        <pc:inkChg chg="add">
          <ac:chgData name="Aouni Jakob Wrocklage" userId="5f3ee5ad-2721-4d25-a40f-a7a04654d155" providerId="ADAL" clId="{377E04CD-A1D7-458E-B73C-318AB0C4C682}" dt="2025-01-09T21:00:09.502" v="4355" actId="9405"/>
          <ac:inkMkLst>
            <pc:docMk/>
            <pc:sldMk cId="3652669198" sldId="288"/>
            <ac:inkMk id="19" creationId="{AC4F0850-C809-9154-8D60-2BD78936B0DD}"/>
          </ac:inkMkLst>
        </pc:inkChg>
        <pc:inkChg chg="add del">
          <ac:chgData name="Aouni Jakob Wrocklage" userId="5f3ee5ad-2721-4d25-a40f-a7a04654d155" providerId="ADAL" clId="{377E04CD-A1D7-458E-B73C-318AB0C4C682}" dt="2025-01-09T21:00:11.350" v="4357" actId="9405"/>
          <ac:inkMkLst>
            <pc:docMk/>
            <pc:sldMk cId="3652669198" sldId="288"/>
            <ac:inkMk id="20" creationId="{0CEE6D92-4AEA-EC0E-ED1C-A8EE631FCB24}"/>
          </ac:inkMkLst>
        </pc:inkChg>
        <pc:inkChg chg="add">
          <ac:chgData name="Aouni Jakob Wrocklage" userId="5f3ee5ad-2721-4d25-a40f-a7a04654d155" providerId="ADAL" clId="{377E04CD-A1D7-458E-B73C-318AB0C4C682}" dt="2025-01-09T21:00:12.597" v="4358" actId="9405"/>
          <ac:inkMkLst>
            <pc:docMk/>
            <pc:sldMk cId="3652669198" sldId="288"/>
            <ac:inkMk id="21" creationId="{9F2E9013-4845-8376-FE0B-919B09D2389A}"/>
          </ac:inkMkLst>
        </pc:inkChg>
        <pc:inkChg chg="add">
          <ac:chgData name="Aouni Jakob Wrocklage" userId="5f3ee5ad-2721-4d25-a40f-a7a04654d155" providerId="ADAL" clId="{377E04CD-A1D7-458E-B73C-318AB0C4C682}" dt="2025-01-09T21:00:12.738" v="4359" actId="9405"/>
          <ac:inkMkLst>
            <pc:docMk/>
            <pc:sldMk cId="3652669198" sldId="288"/>
            <ac:inkMk id="22" creationId="{773F3D62-8FA0-C761-4C13-BAC0995DBF6C}"/>
          </ac:inkMkLst>
        </pc:inkChg>
        <pc:inkChg chg="add">
          <ac:chgData name="Aouni Jakob Wrocklage" userId="5f3ee5ad-2721-4d25-a40f-a7a04654d155" providerId="ADAL" clId="{377E04CD-A1D7-458E-B73C-318AB0C4C682}" dt="2025-01-09T21:00:12.972" v="4360" actId="9405"/>
          <ac:inkMkLst>
            <pc:docMk/>
            <pc:sldMk cId="3652669198" sldId="288"/>
            <ac:inkMk id="23" creationId="{740D0C0C-BFFC-0BA8-8B59-27ECD6764970}"/>
          </ac:inkMkLst>
        </pc:inkChg>
        <pc:inkChg chg="add">
          <ac:chgData name="Aouni Jakob Wrocklage" userId="5f3ee5ad-2721-4d25-a40f-a7a04654d155" providerId="ADAL" clId="{377E04CD-A1D7-458E-B73C-318AB0C4C682}" dt="2025-01-09T21:00:15.398" v="4361" actId="9405"/>
          <ac:inkMkLst>
            <pc:docMk/>
            <pc:sldMk cId="3652669198" sldId="288"/>
            <ac:inkMk id="24" creationId="{3F53A094-1304-83D5-9569-A5E0A1225B37}"/>
          </ac:inkMkLst>
        </pc:inkChg>
        <pc:inkChg chg="add">
          <ac:chgData name="Aouni Jakob Wrocklage" userId="5f3ee5ad-2721-4d25-a40f-a7a04654d155" providerId="ADAL" clId="{377E04CD-A1D7-458E-B73C-318AB0C4C682}" dt="2025-01-09T21:00:19.544" v="4362" actId="9405"/>
          <ac:inkMkLst>
            <pc:docMk/>
            <pc:sldMk cId="3652669198" sldId="288"/>
            <ac:inkMk id="25" creationId="{8D02338A-6DA7-9EBA-DBB3-8F3CEFD3CC7B}"/>
          </ac:inkMkLst>
        </pc:inkChg>
        <pc:inkChg chg="add">
          <ac:chgData name="Aouni Jakob Wrocklage" userId="5f3ee5ad-2721-4d25-a40f-a7a04654d155" providerId="ADAL" clId="{377E04CD-A1D7-458E-B73C-318AB0C4C682}" dt="2025-01-09T21:00:19.669" v="4363" actId="9405"/>
          <ac:inkMkLst>
            <pc:docMk/>
            <pc:sldMk cId="3652669198" sldId="288"/>
            <ac:inkMk id="26" creationId="{5700D645-3A87-DFC7-83F9-4A4647FF678A}"/>
          </ac:inkMkLst>
        </pc:inkChg>
        <pc:inkChg chg="add">
          <ac:chgData name="Aouni Jakob Wrocklage" userId="5f3ee5ad-2721-4d25-a40f-a7a04654d155" providerId="ADAL" clId="{377E04CD-A1D7-458E-B73C-318AB0C4C682}" dt="2025-01-09T21:00:21.867" v="4364" actId="9405"/>
          <ac:inkMkLst>
            <pc:docMk/>
            <pc:sldMk cId="3652669198" sldId="288"/>
            <ac:inkMk id="27" creationId="{D595F063-9ED4-CB3D-0F12-171E4E34C05A}"/>
          </ac:inkMkLst>
        </pc:inkChg>
        <pc:inkChg chg="add">
          <ac:chgData name="Aouni Jakob Wrocklage" userId="5f3ee5ad-2721-4d25-a40f-a7a04654d155" providerId="ADAL" clId="{377E04CD-A1D7-458E-B73C-318AB0C4C682}" dt="2025-01-09T21:01:25.206" v="4400" actId="9405"/>
          <ac:inkMkLst>
            <pc:docMk/>
            <pc:sldMk cId="3652669198" sldId="288"/>
            <ac:inkMk id="28" creationId="{00DE5635-6D62-CBD9-D115-DE2964F8B055}"/>
          </ac:inkMkLst>
        </pc:inkChg>
        <pc:inkChg chg="add">
          <ac:chgData name="Aouni Jakob Wrocklage" userId="5f3ee5ad-2721-4d25-a40f-a7a04654d155" providerId="ADAL" clId="{377E04CD-A1D7-458E-B73C-318AB0C4C682}" dt="2025-01-09T21:01:26.993" v="4401" actId="9405"/>
          <ac:inkMkLst>
            <pc:docMk/>
            <pc:sldMk cId="3652669198" sldId="288"/>
            <ac:inkMk id="29" creationId="{F068CF6D-390C-8D94-9851-5F77577C3E96}"/>
          </ac:inkMkLst>
        </pc:inkChg>
        <pc:inkChg chg="add">
          <ac:chgData name="Aouni Jakob Wrocklage" userId="5f3ee5ad-2721-4d25-a40f-a7a04654d155" providerId="ADAL" clId="{377E04CD-A1D7-458E-B73C-318AB0C4C682}" dt="2025-01-09T21:01:32.639" v="4402" actId="9405"/>
          <ac:inkMkLst>
            <pc:docMk/>
            <pc:sldMk cId="3652669198" sldId="288"/>
            <ac:inkMk id="30" creationId="{949EC71C-EF69-9517-009B-909F34C2B53A}"/>
          </ac:inkMkLst>
        </pc:inkChg>
        <pc:inkChg chg="add">
          <ac:chgData name="Aouni Jakob Wrocklage" userId="5f3ee5ad-2721-4d25-a40f-a7a04654d155" providerId="ADAL" clId="{377E04CD-A1D7-458E-B73C-318AB0C4C682}" dt="2025-01-09T21:01:32.763" v="4403" actId="9405"/>
          <ac:inkMkLst>
            <pc:docMk/>
            <pc:sldMk cId="3652669198" sldId="288"/>
            <ac:inkMk id="31" creationId="{05EEAC92-A7BE-4017-77D8-692ECE654330}"/>
          </ac:inkMkLst>
        </pc:inkChg>
        <pc:inkChg chg="add">
          <ac:chgData name="Aouni Jakob Wrocklage" userId="5f3ee5ad-2721-4d25-a40f-a7a04654d155" providerId="ADAL" clId="{377E04CD-A1D7-458E-B73C-318AB0C4C682}" dt="2025-01-09T21:01:32.978" v="4404" actId="9405"/>
          <ac:inkMkLst>
            <pc:docMk/>
            <pc:sldMk cId="3652669198" sldId="288"/>
            <ac:inkMk id="32" creationId="{57A3BBE1-6C13-67FD-8BB5-FE8A5882A3D4}"/>
          </ac:inkMkLst>
        </pc:inkChg>
        <pc:inkChg chg="add">
          <ac:chgData name="Aouni Jakob Wrocklage" userId="5f3ee5ad-2721-4d25-a40f-a7a04654d155" providerId="ADAL" clId="{377E04CD-A1D7-458E-B73C-318AB0C4C682}" dt="2025-01-09T21:01:34.504" v="4405" actId="9405"/>
          <ac:inkMkLst>
            <pc:docMk/>
            <pc:sldMk cId="3652669198" sldId="288"/>
            <ac:inkMk id="33" creationId="{77EB4515-7F65-0CAB-488B-F1C08585BDF8}"/>
          </ac:inkMkLst>
        </pc:inkChg>
      </pc:sldChg>
      <pc:sldChg chg="addSp delSp modSp add mod">
        <pc:chgData name="Aouni Jakob Wrocklage" userId="5f3ee5ad-2721-4d25-a40f-a7a04654d155" providerId="ADAL" clId="{377E04CD-A1D7-458E-B73C-318AB0C4C682}" dt="2025-01-10T09:03:17.952" v="5549" actId="115"/>
        <pc:sldMkLst>
          <pc:docMk/>
          <pc:sldMk cId="3853000048" sldId="289"/>
        </pc:sldMkLst>
        <pc:spChg chg="mod">
          <ac:chgData name="Aouni Jakob Wrocklage" userId="5f3ee5ad-2721-4d25-a40f-a7a04654d155" providerId="ADAL" clId="{377E04CD-A1D7-458E-B73C-318AB0C4C682}" dt="2025-01-09T20:50:36.515" v="4039" actId="207"/>
          <ac:spMkLst>
            <pc:docMk/>
            <pc:sldMk cId="3853000048" sldId="289"/>
            <ac:spMk id="2" creationId="{9BAE2C1D-6FED-F315-448D-730ED2A0F409}"/>
          </ac:spMkLst>
        </pc:spChg>
        <pc:spChg chg="add mod">
          <ac:chgData name="Aouni Jakob Wrocklage" userId="5f3ee5ad-2721-4d25-a40f-a7a04654d155" providerId="ADAL" clId="{377E04CD-A1D7-458E-B73C-318AB0C4C682}" dt="2025-01-10T09:03:17.952" v="5549" actId="115"/>
          <ac:spMkLst>
            <pc:docMk/>
            <pc:sldMk cId="3853000048" sldId="289"/>
            <ac:spMk id="4" creationId="{2B9B0509-A827-89DA-3C57-5EBF59E1BC82}"/>
          </ac:spMkLst>
        </pc:spChg>
        <pc:picChg chg="del">
          <ac:chgData name="Aouni Jakob Wrocklage" userId="5f3ee5ad-2721-4d25-a40f-a7a04654d155" providerId="ADAL" clId="{377E04CD-A1D7-458E-B73C-318AB0C4C682}" dt="2025-01-09T20:50:41.414" v="4040" actId="478"/>
          <ac:picMkLst>
            <pc:docMk/>
            <pc:sldMk cId="3853000048" sldId="289"/>
            <ac:picMk id="3" creationId="{19B0FE61-6F97-D100-9705-123CC0B8EB7B}"/>
          </ac:picMkLst>
        </pc:picChg>
      </pc:sldChg>
      <pc:sldChg chg="addSp delSp add mod ord">
        <pc:chgData name="Aouni Jakob Wrocklage" userId="5f3ee5ad-2721-4d25-a40f-a7a04654d155" providerId="ADAL" clId="{377E04CD-A1D7-458E-B73C-318AB0C4C682}" dt="2025-01-09T21:05:56.140" v="4465" actId="9405"/>
        <pc:sldMkLst>
          <pc:docMk/>
          <pc:sldMk cId="2020228668" sldId="290"/>
        </pc:sldMkLst>
        <pc:inkChg chg="add">
          <ac:chgData name="Aouni Jakob Wrocklage" userId="5f3ee5ad-2721-4d25-a40f-a7a04654d155" providerId="ADAL" clId="{377E04CD-A1D7-458E-B73C-318AB0C4C682}" dt="2025-01-09T21:04:01.819" v="4441" actId="9405"/>
          <ac:inkMkLst>
            <pc:docMk/>
            <pc:sldMk cId="2020228668" sldId="290"/>
            <ac:inkMk id="3" creationId="{97D22C51-968E-FBD5-8D7C-6EB9C3587E17}"/>
          </ac:inkMkLst>
        </pc:inkChg>
        <pc:inkChg chg="add">
          <ac:chgData name="Aouni Jakob Wrocklage" userId="5f3ee5ad-2721-4d25-a40f-a7a04654d155" providerId="ADAL" clId="{377E04CD-A1D7-458E-B73C-318AB0C4C682}" dt="2025-01-09T21:04:02.462" v="4442" actId="9405"/>
          <ac:inkMkLst>
            <pc:docMk/>
            <pc:sldMk cId="2020228668" sldId="290"/>
            <ac:inkMk id="4" creationId="{6D6176EB-E325-951B-358A-172A1D92D29B}"/>
          </ac:inkMkLst>
        </pc:inkChg>
        <pc:inkChg chg="del">
          <ac:chgData name="Aouni Jakob Wrocklage" userId="5f3ee5ad-2721-4d25-a40f-a7a04654d155" providerId="ADAL" clId="{377E04CD-A1D7-458E-B73C-318AB0C4C682}" dt="2025-01-09T21:03:46.409" v="4432" actId="478"/>
          <ac:inkMkLst>
            <pc:docMk/>
            <pc:sldMk cId="2020228668" sldId="290"/>
            <ac:inkMk id="5" creationId="{CEA2E44C-E8B0-203F-3E69-A5EADB585572}"/>
          </ac:inkMkLst>
        </pc:inkChg>
        <pc:inkChg chg="del">
          <ac:chgData name="Aouni Jakob Wrocklage" userId="5f3ee5ad-2721-4d25-a40f-a7a04654d155" providerId="ADAL" clId="{377E04CD-A1D7-458E-B73C-318AB0C4C682}" dt="2025-01-09T21:03:45.358" v="4430" actId="478"/>
          <ac:inkMkLst>
            <pc:docMk/>
            <pc:sldMk cId="2020228668" sldId="290"/>
            <ac:inkMk id="6" creationId="{DD551C17-06FF-C0E4-D571-E684F54A701E}"/>
          </ac:inkMkLst>
        </pc:inkChg>
        <pc:inkChg chg="del">
          <ac:chgData name="Aouni Jakob Wrocklage" userId="5f3ee5ad-2721-4d25-a40f-a7a04654d155" providerId="ADAL" clId="{377E04CD-A1D7-458E-B73C-318AB0C4C682}" dt="2025-01-09T21:03:49.522" v="4436" actId="478"/>
          <ac:inkMkLst>
            <pc:docMk/>
            <pc:sldMk cId="2020228668" sldId="290"/>
            <ac:inkMk id="7" creationId="{06846729-CF96-A978-3881-1E1DBC989E69}"/>
          </ac:inkMkLst>
        </pc:inkChg>
        <pc:inkChg chg="add">
          <ac:chgData name="Aouni Jakob Wrocklage" userId="5f3ee5ad-2721-4d25-a40f-a7a04654d155" providerId="ADAL" clId="{377E04CD-A1D7-458E-B73C-318AB0C4C682}" dt="2025-01-09T21:04:03.210" v="4443" actId="9405"/>
          <ac:inkMkLst>
            <pc:docMk/>
            <pc:sldMk cId="2020228668" sldId="290"/>
            <ac:inkMk id="8" creationId="{533CB40A-CD5B-3146-11F1-E73E52FEB1AA}"/>
          </ac:inkMkLst>
        </pc:inkChg>
        <pc:inkChg chg="del">
          <ac:chgData name="Aouni Jakob Wrocklage" userId="5f3ee5ad-2721-4d25-a40f-a7a04654d155" providerId="ADAL" clId="{377E04CD-A1D7-458E-B73C-318AB0C4C682}" dt="2025-01-09T21:03:47.651" v="4434" actId="478"/>
          <ac:inkMkLst>
            <pc:docMk/>
            <pc:sldMk cId="2020228668" sldId="290"/>
            <ac:inkMk id="9" creationId="{3A6CD5B4-A8F8-5EA1-AB9B-FD2F4B1883C4}"/>
          </ac:inkMkLst>
        </pc:inkChg>
        <pc:inkChg chg="del">
          <ac:chgData name="Aouni Jakob Wrocklage" userId="5f3ee5ad-2721-4d25-a40f-a7a04654d155" providerId="ADAL" clId="{377E04CD-A1D7-458E-B73C-318AB0C4C682}" dt="2025-01-09T21:03:45.858" v="4431" actId="478"/>
          <ac:inkMkLst>
            <pc:docMk/>
            <pc:sldMk cId="2020228668" sldId="290"/>
            <ac:inkMk id="10" creationId="{DB295163-2048-5681-38CC-EA8CF53653D7}"/>
          </ac:inkMkLst>
        </pc:inkChg>
        <pc:inkChg chg="del">
          <ac:chgData name="Aouni Jakob Wrocklage" userId="5f3ee5ad-2721-4d25-a40f-a7a04654d155" providerId="ADAL" clId="{377E04CD-A1D7-458E-B73C-318AB0C4C682}" dt="2025-01-09T21:03:44.242" v="4429" actId="478"/>
          <ac:inkMkLst>
            <pc:docMk/>
            <pc:sldMk cId="2020228668" sldId="290"/>
            <ac:inkMk id="11" creationId="{5AB9BF76-1FE2-C6CC-7A42-F92B4216D93A}"/>
          </ac:inkMkLst>
        </pc:inkChg>
        <pc:inkChg chg="del">
          <ac:chgData name="Aouni Jakob Wrocklage" userId="5f3ee5ad-2721-4d25-a40f-a7a04654d155" providerId="ADAL" clId="{377E04CD-A1D7-458E-B73C-318AB0C4C682}" dt="2025-01-09T21:03:48.587" v="4435" actId="478"/>
          <ac:inkMkLst>
            <pc:docMk/>
            <pc:sldMk cId="2020228668" sldId="290"/>
            <ac:inkMk id="12" creationId="{64EA51BA-0723-BFC7-E797-AB4CB9375D5C}"/>
          </ac:inkMkLst>
        </pc:inkChg>
        <pc:inkChg chg="del">
          <ac:chgData name="Aouni Jakob Wrocklage" userId="5f3ee5ad-2721-4d25-a40f-a7a04654d155" providerId="ADAL" clId="{377E04CD-A1D7-458E-B73C-318AB0C4C682}" dt="2025-01-09T21:03:46.962" v="4433" actId="478"/>
          <ac:inkMkLst>
            <pc:docMk/>
            <pc:sldMk cId="2020228668" sldId="290"/>
            <ac:inkMk id="13" creationId="{0F3A4144-C5AB-E3BA-FC01-23C0F7E8EF4E}"/>
          </ac:inkMkLst>
        </pc:inkChg>
        <pc:inkChg chg="del">
          <ac:chgData name="Aouni Jakob Wrocklage" userId="5f3ee5ad-2721-4d25-a40f-a7a04654d155" providerId="ADAL" clId="{377E04CD-A1D7-458E-B73C-318AB0C4C682}" dt="2025-01-09T21:03:51.959" v="4439" actId="478"/>
          <ac:inkMkLst>
            <pc:docMk/>
            <pc:sldMk cId="2020228668" sldId="290"/>
            <ac:inkMk id="14" creationId="{0733DC1B-B7A3-42CD-5AEF-6AD531C54F73}"/>
          </ac:inkMkLst>
        </pc:inkChg>
        <pc:inkChg chg="del">
          <ac:chgData name="Aouni Jakob Wrocklage" userId="5f3ee5ad-2721-4d25-a40f-a7a04654d155" providerId="ADAL" clId="{377E04CD-A1D7-458E-B73C-318AB0C4C682}" dt="2025-01-09T21:03:50.349" v="4437" actId="478"/>
          <ac:inkMkLst>
            <pc:docMk/>
            <pc:sldMk cId="2020228668" sldId="290"/>
            <ac:inkMk id="15" creationId="{808355B7-060F-2814-0389-33C0F73962CE}"/>
          </ac:inkMkLst>
        </pc:inkChg>
        <pc:inkChg chg="del">
          <ac:chgData name="Aouni Jakob Wrocklage" userId="5f3ee5ad-2721-4d25-a40f-a7a04654d155" providerId="ADAL" clId="{377E04CD-A1D7-458E-B73C-318AB0C4C682}" dt="2025-01-09T21:03:50.963" v="4438" actId="478"/>
          <ac:inkMkLst>
            <pc:docMk/>
            <pc:sldMk cId="2020228668" sldId="290"/>
            <ac:inkMk id="16" creationId="{0B208883-8260-4ABC-E47A-44B8808104B6}"/>
          </ac:inkMkLst>
        </pc:inkChg>
        <pc:inkChg chg="del">
          <ac:chgData name="Aouni Jakob Wrocklage" userId="5f3ee5ad-2721-4d25-a40f-a7a04654d155" providerId="ADAL" clId="{377E04CD-A1D7-458E-B73C-318AB0C4C682}" dt="2025-01-09T21:03:53.272" v="4440" actId="478"/>
          <ac:inkMkLst>
            <pc:docMk/>
            <pc:sldMk cId="2020228668" sldId="290"/>
            <ac:inkMk id="17" creationId="{CBF846A1-7E5A-4090-5B24-591FEBAE4CC7}"/>
          </ac:inkMkLst>
        </pc:inkChg>
        <pc:inkChg chg="add">
          <ac:chgData name="Aouni Jakob Wrocklage" userId="5f3ee5ad-2721-4d25-a40f-a7a04654d155" providerId="ADAL" clId="{377E04CD-A1D7-458E-B73C-318AB0C4C682}" dt="2025-01-09T21:04:03.620" v="4444" actId="9405"/>
          <ac:inkMkLst>
            <pc:docMk/>
            <pc:sldMk cId="2020228668" sldId="290"/>
            <ac:inkMk id="18" creationId="{82F2D69C-8BEB-1EDE-D3B4-9A733F3A9857}"/>
          </ac:inkMkLst>
        </pc:inkChg>
        <pc:inkChg chg="add">
          <ac:chgData name="Aouni Jakob Wrocklage" userId="5f3ee5ad-2721-4d25-a40f-a7a04654d155" providerId="ADAL" clId="{377E04CD-A1D7-458E-B73C-318AB0C4C682}" dt="2025-01-09T21:04:04.704" v="4445" actId="9405"/>
          <ac:inkMkLst>
            <pc:docMk/>
            <pc:sldMk cId="2020228668" sldId="290"/>
            <ac:inkMk id="19" creationId="{C7A8CBEB-DC54-3503-349A-08C828635BC9}"/>
          </ac:inkMkLst>
        </pc:inkChg>
        <pc:inkChg chg="add">
          <ac:chgData name="Aouni Jakob Wrocklage" userId="5f3ee5ad-2721-4d25-a40f-a7a04654d155" providerId="ADAL" clId="{377E04CD-A1D7-458E-B73C-318AB0C4C682}" dt="2025-01-09T21:04:07.148" v="4446" actId="9405"/>
          <ac:inkMkLst>
            <pc:docMk/>
            <pc:sldMk cId="2020228668" sldId="290"/>
            <ac:inkMk id="20" creationId="{2A2913F7-5F54-AE69-E224-F12414335776}"/>
          </ac:inkMkLst>
        </pc:inkChg>
        <pc:inkChg chg="add">
          <ac:chgData name="Aouni Jakob Wrocklage" userId="5f3ee5ad-2721-4d25-a40f-a7a04654d155" providerId="ADAL" clId="{377E04CD-A1D7-458E-B73C-318AB0C4C682}" dt="2025-01-09T21:04:10.174" v="4447" actId="9405"/>
          <ac:inkMkLst>
            <pc:docMk/>
            <pc:sldMk cId="2020228668" sldId="290"/>
            <ac:inkMk id="21" creationId="{5DB4B11A-AF69-D520-1426-532F9B6B448F}"/>
          </ac:inkMkLst>
        </pc:inkChg>
        <pc:inkChg chg="add">
          <ac:chgData name="Aouni Jakob Wrocklage" userId="5f3ee5ad-2721-4d25-a40f-a7a04654d155" providerId="ADAL" clId="{377E04CD-A1D7-458E-B73C-318AB0C4C682}" dt="2025-01-09T21:04:13.902" v="4448" actId="9405"/>
          <ac:inkMkLst>
            <pc:docMk/>
            <pc:sldMk cId="2020228668" sldId="290"/>
            <ac:inkMk id="22" creationId="{6276E705-F272-62CC-7724-0ECE5E53840C}"/>
          </ac:inkMkLst>
        </pc:inkChg>
        <pc:inkChg chg="add">
          <ac:chgData name="Aouni Jakob Wrocklage" userId="5f3ee5ad-2721-4d25-a40f-a7a04654d155" providerId="ADAL" clId="{377E04CD-A1D7-458E-B73C-318AB0C4C682}" dt="2025-01-09T21:04:16.557" v="4449" actId="9405"/>
          <ac:inkMkLst>
            <pc:docMk/>
            <pc:sldMk cId="2020228668" sldId="290"/>
            <ac:inkMk id="23" creationId="{6CC783B4-F407-7CBF-F6D5-D3D447AE0E92}"/>
          </ac:inkMkLst>
        </pc:inkChg>
        <pc:inkChg chg="add">
          <ac:chgData name="Aouni Jakob Wrocklage" userId="5f3ee5ad-2721-4d25-a40f-a7a04654d155" providerId="ADAL" clId="{377E04CD-A1D7-458E-B73C-318AB0C4C682}" dt="2025-01-09T21:04:18.283" v="4450" actId="9405"/>
          <ac:inkMkLst>
            <pc:docMk/>
            <pc:sldMk cId="2020228668" sldId="290"/>
            <ac:inkMk id="24" creationId="{3D6DC758-984E-7376-314E-75CF2A114460}"/>
          </ac:inkMkLst>
        </pc:inkChg>
        <pc:inkChg chg="add">
          <ac:chgData name="Aouni Jakob Wrocklage" userId="5f3ee5ad-2721-4d25-a40f-a7a04654d155" providerId="ADAL" clId="{377E04CD-A1D7-458E-B73C-318AB0C4C682}" dt="2025-01-09T21:04:35.595" v="4451" actId="9405"/>
          <ac:inkMkLst>
            <pc:docMk/>
            <pc:sldMk cId="2020228668" sldId="290"/>
            <ac:inkMk id="25" creationId="{863BBAD2-33C2-4E8F-0615-A7DE9C51BBC8}"/>
          </ac:inkMkLst>
        </pc:inkChg>
        <pc:inkChg chg="add">
          <ac:chgData name="Aouni Jakob Wrocklage" userId="5f3ee5ad-2721-4d25-a40f-a7a04654d155" providerId="ADAL" clId="{377E04CD-A1D7-458E-B73C-318AB0C4C682}" dt="2025-01-09T21:04:36.911" v="4452" actId="9405"/>
          <ac:inkMkLst>
            <pc:docMk/>
            <pc:sldMk cId="2020228668" sldId="290"/>
            <ac:inkMk id="26" creationId="{CFE64636-D975-8D92-575C-A3E2B3E504A6}"/>
          </ac:inkMkLst>
        </pc:inkChg>
        <pc:inkChg chg="add">
          <ac:chgData name="Aouni Jakob Wrocklage" userId="5f3ee5ad-2721-4d25-a40f-a7a04654d155" providerId="ADAL" clId="{377E04CD-A1D7-458E-B73C-318AB0C4C682}" dt="2025-01-09T21:04:44.942" v="4453" actId="9405"/>
          <ac:inkMkLst>
            <pc:docMk/>
            <pc:sldMk cId="2020228668" sldId="290"/>
            <ac:inkMk id="27" creationId="{19FD3D9A-E623-29D4-23B3-3255ACF87B0A}"/>
          </ac:inkMkLst>
        </pc:inkChg>
        <pc:inkChg chg="add">
          <ac:chgData name="Aouni Jakob Wrocklage" userId="5f3ee5ad-2721-4d25-a40f-a7a04654d155" providerId="ADAL" clId="{377E04CD-A1D7-458E-B73C-318AB0C4C682}" dt="2025-01-09T21:05:11.039" v="4454" actId="9405"/>
          <ac:inkMkLst>
            <pc:docMk/>
            <pc:sldMk cId="2020228668" sldId="290"/>
            <ac:inkMk id="28" creationId="{41F88F30-DA02-396C-1332-C7F92AEAE389}"/>
          </ac:inkMkLst>
        </pc:inkChg>
        <pc:inkChg chg="add">
          <ac:chgData name="Aouni Jakob Wrocklage" userId="5f3ee5ad-2721-4d25-a40f-a7a04654d155" providerId="ADAL" clId="{377E04CD-A1D7-458E-B73C-318AB0C4C682}" dt="2025-01-09T21:05:11.712" v="4455" actId="9405"/>
          <ac:inkMkLst>
            <pc:docMk/>
            <pc:sldMk cId="2020228668" sldId="290"/>
            <ac:inkMk id="29" creationId="{2B9EE933-04E1-F845-A756-CBEAF4950D29}"/>
          </ac:inkMkLst>
        </pc:inkChg>
        <pc:inkChg chg="add">
          <ac:chgData name="Aouni Jakob Wrocklage" userId="5f3ee5ad-2721-4d25-a40f-a7a04654d155" providerId="ADAL" clId="{377E04CD-A1D7-458E-B73C-318AB0C4C682}" dt="2025-01-09T21:05:13.899" v="4456" actId="9405"/>
          <ac:inkMkLst>
            <pc:docMk/>
            <pc:sldMk cId="2020228668" sldId="290"/>
            <ac:inkMk id="30" creationId="{33CF04EF-D767-575B-0B6D-8DDB6D640914}"/>
          </ac:inkMkLst>
        </pc:inkChg>
        <pc:inkChg chg="add">
          <ac:chgData name="Aouni Jakob Wrocklage" userId="5f3ee5ad-2721-4d25-a40f-a7a04654d155" providerId="ADAL" clId="{377E04CD-A1D7-458E-B73C-318AB0C4C682}" dt="2025-01-09T21:05:16.352" v="4457" actId="9405"/>
          <ac:inkMkLst>
            <pc:docMk/>
            <pc:sldMk cId="2020228668" sldId="290"/>
            <ac:inkMk id="31" creationId="{C3FF84E9-B40B-037F-A11B-99EB78EFD0F8}"/>
          </ac:inkMkLst>
        </pc:inkChg>
        <pc:inkChg chg="add del">
          <ac:chgData name="Aouni Jakob Wrocklage" userId="5f3ee5ad-2721-4d25-a40f-a7a04654d155" providerId="ADAL" clId="{377E04CD-A1D7-458E-B73C-318AB0C4C682}" dt="2025-01-09T21:05:27.736" v="4460" actId="478"/>
          <ac:inkMkLst>
            <pc:docMk/>
            <pc:sldMk cId="2020228668" sldId="290"/>
            <ac:inkMk id="32" creationId="{DBCA155D-20BA-084F-CDDE-4FAA93FDE941}"/>
          </ac:inkMkLst>
        </pc:inkChg>
        <pc:inkChg chg="add">
          <ac:chgData name="Aouni Jakob Wrocklage" userId="5f3ee5ad-2721-4d25-a40f-a7a04654d155" providerId="ADAL" clId="{377E04CD-A1D7-458E-B73C-318AB0C4C682}" dt="2025-01-09T21:05:24.113" v="4459" actId="9405"/>
          <ac:inkMkLst>
            <pc:docMk/>
            <pc:sldMk cId="2020228668" sldId="290"/>
            <ac:inkMk id="33" creationId="{7663509D-E89F-8843-D2D3-991A6B523FAC}"/>
          </ac:inkMkLst>
        </pc:inkChg>
        <pc:inkChg chg="add">
          <ac:chgData name="Aouni Jakob Wrocklage" userId="5f3ee5ad-2721-4d25-a40f-a7a04654d155" providerId="ADAL" clId="{377E04CD-A1D7-458E-B73C-318AB0C4C682}" dt="2025-01-09T21:05:36.753" v="4461" actId="9405"/>
          <ac:inkMkLst>
            <pc:docMk/>
            <pc:sldMk cId="2020228668" sldId="290"/>
            <ac:inkMk id="34" creationId="{7AF09CCD-B493-92D7-9E2D-6D890541A4C7}"/>
          </ac:inkMkLst>
        </pc:inkChg>
        <pc:inkChg chg="add">
          <ac:chgData name="Aouni Jakob Wrocklage" userId="5f3ee5ad-2721-4d25-a40f-a7a04654d155" providerId="ADAL" clId="{377E04CD-A1D7-458E-B73C-318AB0C4C682}" dt="2025-01-09T21:05:38.159" v="4462" actId="9405"/>
          <ac:inkMkLst>
            <pc:docMk/>
            <pc:sldMk cId="2020228668" sldId="290"/>
            <ac:inkMk id="35" creationId="{2B9A0CEF-90CB-859B-3A98-FDCED7A57C7F}"/>
          </ac:inkMkLst>
        </pc:inkChg>
        <pc:inkChg chg="add">
          <ac:chgData name="Aouni Jakob Wrocklage" userId="5f3ee5ad-2721-4d25-a40f-a7a04654d155" providerId="ADAL" clId="{377E04CD-A1D7-458E-B73C-318AB0C4C682}" dt="2025-01-09T21:05:50.701" v="4463" actId="9405"/>
          <ac:inkMkLst>
            <pc:docMk/>
            <pc:sldMk cId="2020228668" sldId="290"/>
            <ac:inkMk id="36" creationId="{9EF8F5C4-B4C5-214F-531C-54CA00C760B2}"/>
          </ac:inkMkLst>
        </pc:inkChg>
        <pc:inkChg chg="add">
          <ac:chgData name="Aouni Jakob Wrocklage" userId="5f3ee5ad-2721-4d25-a40f-a7a04654d155" providerId="ADAL" clId="{377E04CD-A1D7-458E-B73C-318AB0C4C682}" dt="2025-01-09T21:05:52.160" v="4464" actId="9405"/>
          <ac:inkMkLst>
            <pc:docMk/>
            <pc:sldMk cId="2020228668" sldId="290"/>
            <ac:inkMk id="38" creationId="{7CCC1DE1-F196-6278-FFD7-BEFBAF5CCE03}"/>
          </ac:inkMkLst>
        </pc:inkChg>
        <pc:inkChg chg="add">
          <ac:chgData name="Aouni Jakob Wrocklage" userId="5f3ee5ad-2721-4d25-a40f-a7a04654d155" providerId="ADAL" clId="{377E04CD-A1D7-458E-B73C-318AB0C4C682}" dt="2025-01-09T21:05:56.140" v="4465" actId="9405"/>
          <ac:inkMkLst>
            <pc:docMk/>
            <pc:sldMk cId="2020228668" sldId="290"/>
            <ac:inkMk id="39" creationId="{58EE14EC-C9A1-5C22-54DC-D16BE3DE35BF}"/>
          </ac:inkMkLst>
        </pc:inkChg>
      </pc:sldChg>
      <pc:sldChg chg="addSp delSp modSp new mod setBg addAnim modAnim">
        <pc:chgData name="Aouni Jakob Wrocklage" userId="5f3ee5ad-2721-4d25-a40f-a7a04654d155" providerId="ADAL" clId="{377E04CD-A1D7-458E-B73C-318AB0C4C682}" dt="2025-01-09T21:09:50.283" v="4545"/>
        <pc:sldMkLst>
          <pc:docMk/>
          <pc:sldMk cId="8734718" sldId="291"/>
        </pc:sldMkLst>
        <pc:spChg chg="mod">
          <ac:chgData name="Aouni Jakob Wrocklage" userId="5f3ee5ad-2721-4d25-a40f-a7a04654d155" providerId="ADAL" clId="{377E04CD-A1D7-458E-B73C-318AB0C4C682}" dt="2025-01-09T21:09:46.443" v="4543" actId="26606"/>
          <ac:spMkLst>
            <pc:docMk/>
            <pc:sldMk cId="8734718" sldId="291"/>
            <ac:spMk id="2" creationId="{759F052C-7D38-049C-503F-7335B65FF387}"/>
          </ac:spMkLst>
        </pc:spChg>
        <pc:spChg chg="del">
          <ac:chgData name="Aouni Jakob Wrocklage" userId="5f3ee5ad-2721-4d25-a40f-a7a04654d155" providerId="ADAL" clId="{377E04CD-A1D7-458E-B73C-318AB0C4C682}" dt="2025-01-09T21:08:49.096" v="4541" actId="478"/>
          <ac:spMkLst>
            <pc:docMk/>
            <pc:sldMk cId="8734718" sldId="291"/>
            <ac:spMk id="3" creationId="{54678D5A-DE6F-D944-7C02-86F0CDDE6FE6}"/>
          </ac:spMkLst>
        </pc:spChg>
        <pc:spChg chg="add">
          <ac:chgData name="Aouni Jakob Wrocklage" userId="5f3ee5ad-2721-4d25-a40f-a7a04654d155" providerId="ADAL" clId="{377E04CD-A1D7-458E-B73C-318AB0C4C682}" dt="2025-01-09T21:09:46.443" v="4543" actId="26606"/>
          <ac:spMkLst>
            <pc:docMk/>
            <pc:sldMk cId="8734718" sldId="291"/>
            <ac:spMk id="7" creationId="{0E30439A-8A5B-46EC-8283-9B6B031D40D0}"/>
          </ac:spMkLst>
        </pc:spChg>
        <pc:spChg chg="add">
          <ac:chgData name="Aouni Jakob Wrocklage" userId="5f3ee5ad-2721-4d25-a40f-a7a04654d155" providerId="ADAL" clId="{377E04CD-A1D7-458E-B73C-318AB0C4C682}" dt="2025-01-09T21:09:46.443" v="4543" actId="26606"/>
          <ac:spMkLst>
            <pc:docMk/>
            <pc:sldMk cId="8734718" sldId="291"/>
            <ac:spMk id="9" creationId="{5CEAD642-85CF-4750-8432-7C80C901F001}"/>
          </ac:spMkLst>
        </pc:spChg>
        <pc:spChg chg="add">
          <ac:chgData name="Aouni Jakob Wrocklage" userId="5f3ee5ad-2721-4d25-a40f-a7a04654d155" providerId="ADAL" clId="{377E04CD-A1D7-458E-B73C-318AB0C4C682}" dt="2025-01-09T21:09:46.443" v="4543" actId="26606"/>
          <ac:spMkLst>
            <pc:docMk/>
            <pc:sldMk cId="8734718" sldId="291"/>
            <ac:spMk id="11" creationId="{FA33EEAE-15D5-4119-8C1E-89D943F911EF}"/>
          </ac:spMkLst>
        </pc:spChg>
        <pc:spChg chg="add">
          <ac:chgData name="Aouni Jakob Wrocklage" userId="5f3ee5ad-2721-4d25-a40f-a7a04654d155" providerId="ADAL" clId="{377E04CD-A1D7-458E-B73C-318AB0C4C682}" dt="2025-01-09T21:09:46.443" v="4543" actId="26606"/>
          <ac:spMkLst>
            <pc:docMk/>
            <pc:sldMk cId="8734718" sldId="291"/>
            <ac:spMk id="13" creationId="{730D8B3B-9B80-4025-B934-26DC7D7CD231}"/>
          </ac:spMkLst>
        </pc:spChg>
        <pc:spChg chg="add">
          <ac:chgData name="Aouni Jakob Wrocklage" userId="5f3ee5ad-2721-4d25-a40f-a7a04654d155" providerId="ADAL" clId="{377E04CD-A1D7-458E-B73C-318AB0C4C682}" dt="2025-01-09T21:09:46.443" v="4543" actId="26606"/>
          <ac:spMkLst>
            <pc:docMk/>
            <pc:sldMk cId="8734718" sldId="291"/>
            <ac:spMk id="15" creationId="{B5A1B09C-1565-46F8-B70F-621C5EB48A09}"/>
          </ac:spMkLst>
        </pc:spChg>
        <pc:spChg chg="add">
          <ac:chgData name="Aouni Jakob Wrocklage" userId="5f3ee5ad-2721-4d25-a40f-a7a04654d155" providerId="ADAL" clId="{377E04CD-A1D7-458E-B73C-318AB0C4C682}" dt="2025-01-09T21:09:46.443" v="4543" actId="26606"/>
          <ac:spMkLst>
            <pc:docMk/>
            <pc:sldMk cId="8734718" sldId="291"/>
            <ac:spMk id="17" creationId="{8C516CC8-80AC-446C-A56E-9F54B7210402}"/>
          </ac:spMkLst>
        </pc:spChg>
        <pc:spChg chg="add">
          <ac:chgData name="Aouni Jakob Wrocklage" userId="5f3ee5ad-2721-4d25-a40f-a7a04654d155" providerId="ADAL" clId="{377E04CD-A1D7-458E-B73C-318AB0C4C682}" dt="2025-01-09T21:09:46.443" v="4543" actId="26606"/>
          <ac:spMkLst>
            <pc:docMk/>
            <pc:sldMk cId="8734718" sldId="291"/>
            <ac:spMk id="19" creationId="{53947E58-F088-49F1-A3D1-DEA690192E84}"/>
          </ac:spMkLst>
        </pc:spChg>
      </pc:sldChg>
      <pc:sldChg chg="addSp delSp modSp new del mod">
        <pc:chgData name="Aouni Jakob Wrocklage" userId="5f3ee5ad-2721-4d25-a40f-a7a04654d155" providerId="ADAL" clId="{377E04CD-A1D7-458E-B73C-318AB0C4C682}" dt="2025-01-09T21:08:02.875" v="4511" actId="47"/>
        <pc:sldMkLst>
          <pc:docMk/>
          <pc:sldMk cId="2041198541" sldId="291"/>
        </pc:sldMkLst>
        <pc:spChg chg="mod">
          <ac:chgData name="Aouni Jakob Wrocklage" userId="5f3ee5ad-2721-4d25-a40f-a7a04654d155" providerId="ADAL" clId="{377E04CD-A1D7-458E-B73C-318AB0C4C682}" dt="2025-01-09T21:08:01.171" v="4510" actId="20577"/>
          <ac:spMkLst>
            <pc:docMk/>
            <pc:sldMk cId="2041198541" sldId="291"/>
            <ac:spMk id="2" creationId="{9C57143A-6060-2379-B6DE-83A133636DE6}"/>
          </ac:spMkLst>
        </pc:spChg>
        <pc:inkChg chg="add del">
          <ac:chgData name="Aouni Jakob Wrocklage" userId="5f3ee5ad-2721-4d25-a40f-a7a04654d155" providerId="ADAL" clId="{377E04CD-A1D7-458E-B73C-318AB0C4C682}" dt="2025-01-09T21:07:57.587" v="4488" actId="478"/>
          <ac:inkMkLst>
            <pc:docMk/>
            <pc:sldMk cId="2041198541" sldId="291"/>
            <ac:inkMk id="4" creationId="{F5ADCD88-3DCC-20E6-37B6-0C00217362FE}"/>
          </ac:inkMkLst>
        </pc:inkChg>
      </pc:sldChg>
      <pc:sldChg chg="addSp delSp modSp new mod setBg addAnim modAnim">
        <pc:chgData name="Aouni Jakob Wrocklage" userId="5f3ee5ad-2721-4d25-a40f-a7a04654d155" providerId="ADAL" clId="{377E04CD-A1D7-458E-B73C-318AB0C4C682}" dt="2025-01-09T21:10:14.857" v="4575"/>
        <pc:sldMkLst>
          <pc:docMk/>
          <pc:sldMk cId="436708432" sldId="292"/>
        </pc:sldMkLst>
        <pc:spChg chg="mod">
          <ac:chgData name="Aouni Jakob Wrocklage" userId="5f3ee5ad-2721-4d25-a40f-a7a04654d155" providerId="ADAL" clId="{377E04CD-A1D7-458E-B73C-318AB0C4C682}" dt="2025-01-09T21:10:10.362" v="4573" actId="26606"/>
          <ac:spMkLst>
            <pc:docMk/>
            <pc:sldMk cId="436708432" sldId="292"/>
            <ac:spMk id="2" creationId="{893BFD54-27CF-64BC-AB39-CD3578B031A3}"/>
          </ac:spMkLst>
        </pc:spChg>
        <pc:spChg chg="del">
          <ac:chgData name="Aouni Jakob Wrocklage" userId="5f3ee5ad-2721-4d25-a40f-a7a04654d155" providerId="ADAL" clId="{377E04CD-A1D7-458E-B73C-318AB0C4C682}" dt="2025-01-09T21:10:01.279" v="4572" actId="478"/>
          <ac:spMkLst>
            <pc:docMk/>
            <pc:sldMk cId="436708432" sldId="292"/>
            <ac:spMk id="3" creationId="{891DFACA-4058-35A3-DE56-6725A65C089A}"/>
          </ac:spMkLst>
        </pc:spChg>
        <pc:spChg chg="add">
          <ac:chgData name="Aouni Jakob Wrocklage" userId="5f3ee5ad-2721-4d25-a40f-a7a04654d155" providerId="ADAL" clId="{377E04CD-A1D7-458E-B73C-318AB0C4C682}" dt="2025-01-09T21:10:10.362" v="4573" actId="26606"/>
          <ac:spMkLst>
            <pc:docMk/>
            <pc:sldMk cId="436708432" sldId="292"/>
            <ac:spMk id="7" creationId="{0E30439A-8A5B-46EC-8283-9B6B031D40D0}"/>
          </ac:spMkLst>
        </pc:spChg>
        <pc:spChg chg="add">
          <ac:chgData name="Aouni Jakob Wrocklage" userId="5f3ee5ad-2721-4d25-a40f-a7a04654d155" providerId="ADAL" clId="{377E04CD-A1D7-458E-B73C-318AB0C4C682}" dt="2025-01-09T21:10:10.362" v="4573" actId="26606"/>
          <ac:spMkLst>
            <pc:docMk/>
            <pc:sldMk cId="436708432" sldId="292"/>
            <ac:spMk id="9" creationId="{5CEAD642-85CF-4750-8432-7C80C901F001}"/>
          </ac:spMkLst>
        </pc:spChg>
        <pc:spChg chg="add">
          <ac:chgData name="Aouni Jakob Wrocklage" userId="5f3ee5ad-2721-4d25-a40f-a7a04654d155" providerId="ADAL" clId="{377E04CD-A1D7-458E-B73C-318AB0C4C682}" dt="2025-01-09T21:10:10.362" v="4573" actId="26606"/>
          <ac:spMkLst>
            <pc:docMk/>
            <pc:sldMk cId="436708432" sldId="292"/>
            <ac:spMk id="11" creationId="{FA33EEAE-15D5-4119-8C1E-89D943F911EF}"/>
          </ac:spMkLst>
        </pc:spChg>
        <pc:spChg chg="add">
          <ac:chgData name="Aouni Jakob Wrocklage" userId="5f3ee5ad-2721-4d25-a40f-a7a04654d155" providerId="ADAL" clId="{377E04CD-A1D7-458E-B73C-318AB0C4C682}" dt="2025-01-09T21:10:10.362" v="4573" actId="26606"/>
          <ac:spMkLst>
            <pc:docMk/>
            <pc:sldMk cId="436708432" sldId="292"/>
            <ac:spMk id="13" creationId="{730D8B3B-9B80-4025-B934-26DC7D7CD231}"/>
          </ac:spMkLst>
        </pc:spChg>
        <pc:spChg chg="add">
          <ac:chgData name="Aouni Jakob Wrocklage" userId="5f3ee5ad-2721-4d25-a40f-a7a04654d155" providerId="ADAL" clId="{377E04CD-A1D7-458E-B73C-318AB0C4C682}" dt="2025-01-09T21:10:10.362" v="4573" actId="26606"/>
          <ac:spMkLst>
            <pc:docMk/>
            <pc:sldMk cId="436708432" sldId="292"/>
            <ac:spMk id="15" creationId="{B5A1B09C-1565-46F8-B70F-621C5EB48A09}"/>
          </ac:spMkLst>
        </pc:spChg>
        <pc:spChg chg="add">
          <ac:chgData name="Aouni Jakob Wrocklage" userId="5f3ee5ad-2721-4d25-a40f-a7a04654d155" providerId="ADAL" clId="{377E04CD-A1D7-458E-B73C-318AB0C4C682}" dt="2025-01-09T21:10:10.362" v="4573" actId="26606"/>
          <ac:spMkLst>
            <pc:docMk/>
            <pc:sldMk cId="436708432" sldId="292"/>
            <ac:spMk id="17" creationId="{8C516CC8-80AC-446C-A56E-9F54B7210402}"/>
          </ac:spMkLst>
        </pc:spChg>
        <pc:spChg chg="add">
          <ac:chgData name="Aouni Jakob Wrocklage" userId="5f3ee5ad-2721-4d25-a40f-a7a04654d155" providerId="ADAL" clId="{377E04CD-A1D7-458E-B73C-318AB0C4C682}" dt="2025-01-09T21:10:10.362" v="4573" actId="26606"/>
          <ac:spMkLst>
            <pc:docMk/>
            <pc:sldMk cId="436708432" sldId="292"/>
            <ac:spMk id="19" creationId="{53947E58-F088-49F1-A3D1-DEA690192E84}"/>
          </ac:spMkLst>
        </pc:spChg>
      </pc:sldChg>
      <pc:sldChg chg="addSp delSp modSp add mod">
        <pc:chgData name="Aouni Jakob Wrocklage" userId="5f3ee5ad-2721-4d25-a40f-a7a04654d155" providerId="ADAL" clId="{377E04CD-A1D7-458E-B73C-318AB0C4C682}" dt="2025-01-09T21:25:42.456" v="4698" actId="9405"/>
        <pc:sldMkLst>
          <pc:docMk/>
          <pc:sldMk cId="2025022168" sldId="293"/>
        </pc:sldMkLst>
        <pc:spChg chg="add del mod">
          <ac:chgData name="Aouni Jakob Wrocklage" userId="5f3ee5ad-2721-4d25-a40f-a7a04654d155" providerId="ADAL" clId="{377E04CD-A1D7-458E-B73C-318AB0C4C682}" dt="2025-01-09T21:17:59.058" v="4592" actId="478"/>
          <ac:spMkLst>
            <pc:docMk/>
            <pc:sldMk cId="2025022168" sldId="293"/>
            <ac:spMk id="3" creationId="{9E506DBE-DAF2-34A4-6279-B6779BE92BD4}"/>
          </ac:spMkLst>
        </pc:spChg>
        <pc:spChg chg="add mod">
          <ac:chgData name="Aouni Jakob Wrocklage" userId="5f3ee5ad-2721-4d25-a40f-a7a04654d155" providerId="ADAL" clId="{377E04CD-A1D7-458E-B73C-318AB0C4C682}" dt="2025-01-09T21:25:02.301" v="4686" actId="1076"/>
          <ac:spMkLst>
            <pc:docMk/>
            <pc:sldMk cId="2025022168" sldId="293"/>
            <ac:spMk id="9" creationId="{EF38B22A-CF74-00CE-A46B-141184910695}"/>
          </ac:spMkLst>
        </pc:spChg>
        <pc:picChg chg="add mod">
          <ac:chgData name="Aouni Jakob Wrocklage" userId="5f3ee5ad-2721-4d25-a40f-a7a04654d155" providerId="ADAL" clId="{377E04CD-A1D7-458E-B73C-318AB0C4C682}" dt="2025-01-09T21:24:36.802" v="4668" actId="1076"/>
          <ac:picMkLst>
            <pc:docMk/>
            <pc:sldMk cId="2025022168" sldId="293"/>
            <ac:picMk id="11" creationId="{4E34F4F5-6C39-5045-D518-7080D67E3C5F}"/>
          </ac:picMkLst>
        </pc:picChg>
        <pc:picChg chg="del">
          <ac:chgData name="Aouni Jakob Wrocklage" userId="5f3ee5ad-2721-4d25-a40f-a7a04654d155" providerId="ADAL" clId="{377E04CD-A1D7-458E-B73C-318AB0C4C682}" dt="2025-01-09T21:17:49.481" v="4589" actId="478"/>
          <ac:picMkLst>
            <pc:docMk/>
            <pc:sldMk cId="2025022168" sldId="293"/>
            <ac:picMk id="3076" creationId="{2CD55A07-684D-3FCC-C8E7-05E6F6C43465}"/>
          </ac:picMkLst>
        </pc:picChg>
        <pc:picChg chg="add del mod">
          <ac:chgData name="Aouni Jakob Wrocklage" userId="5f3ee5ad-2721-4d25-a40f-a7a04654d155" providerId="ADAL" clId="{377E04CD-A1D7-458E-B73C-318AB0C4C682}" dt="2025-01-09T21:22:33.032" v="4653" actId="478"/>
          <ac:picMkLst>
            <pc:docMk/>
            <pc:sldMk cId="2025022168" sldId="293"/>
            <ac:picMk id="7170" creationId="{A9D149D0-DFCA-42F1-9684-15E33C4DBAE9}"/>
          </ac:picMkLst>
        </pc:picChg>
        <pc:picChg chg="add mod">
          <ac:chgData name="Aouni Jakob Wrocklage" userId="5f3ee5ad-2721-4d25-a40f-a7a04654d155" providerId="ADAL" clId="{377E04CD-A1D7-458E-B73C-318AB0C4C682}" dt="2025-01-09T21:24:48.253" v="4682" actId="1076"/>
          <ac:picMkLst>
            <pc:docMk/>
            <pc:sldMk cId="2025022168" sldId="293"/>
            <ac:picMk id="7172" creationId="{C72751F9-6307-3ECC-738D-16458B7A531A}"/>
          </ac:picMkLst>
        </pc:picChg>
        <pc:picChg chg="add del mod">
          <ac:chgData name="Aouni Jakob Wrocklage" userId="5f3ee5ad-2721-4d25-a40f-a7a04654d155" providerId="ADAL" clId="{377E04CD-A1D7-458E-B73C-318AB0C4C682}" dt="2025-01-09T21:22:44.759" v="4659" actId="478"/>
          <ac:picMkLst>
            <pc:docMk/>
            <pc:sldMk cId="2025022168" sldId="293"/>
            <ac:picMk id="7174" creationId="{B1FE0C94-07C2-4C79-96B9-6FE117F7541A}"/>
          </ac:picMkLst>
        </pc:picChg>
        <pc:picChg chg="add del">
          <ac:chgData name="Aouni Jakob Wrocklage" userId="5f3ee5ad-2721-4d25-a40f-a7a04654d155" providerId="ADAL" clId="{377E04CD-A1D7-458E-B73C-318AB0C4C682}" dt="2025-01-09T21:23:01.881" v="4663" actId="478"/>
          <ac:picMkLst>
            <pc:docMk/>
            <pc:sldMk cId="2025022168" sldId="293"/>
            <ac:picMk id="7176" creationId="{E968DA68-1CDB-13F9-14CE-441AF72C660C}"/>
          </ac:picMkLst>
        </pc:picChg>
        <pc:inkChg chg="add del mod">
          <ac:chgData name="Aouni Jakob Wrocklage" userId="5f3ee5ad-2721-4d25-a40f-a7a04654d155" providerId="ADAL" clId="{377E04CD-A1D7-458E-B73C-318AB0C4C682}" dt="2025-01-09T21:22:46.427" v="4661" actId="478"/>
          <ac:inkMkLst>
            <pc:docMk/>
            <pc:sldMk cId="2025022168" sldId="293"/>
            <ac:inkMk id="4" creationId="{D0E87EF1-D3E9-D6C8-0492-F64F45749068}"/>
          </ac:inkMkLst>
        </pc:inkChg>
        <pc:inkChg chg="add del">
          <ac:chgData name="Aouni Jakob Wrocklage" userId="5f3ee5ad-2721-4d25-a40f-a7a04654d155" providerId="ADAL" clId="{377E04CD-A1D7-458E-B73C-318AB0C4C682}" dt="2025-01-09T21:25:05.042" v="4687" actId="478"/>
          <ac:inkMkLst>
            <pc:docMk/>
            <pc:sldMk cId="2025022168" sldId="293"/>
            <ac:inkMk id="5" creationId="{3EE0763C-6DC1-EE3D-6475-8580267D5D6F}"/>
          </ac:inkMkLst>
        </pc:inkChg>
        <pc:inkChg chg="add del">
          <ac:chgData name="Aouni Jakob Wrocklage" userId="5f3ee5ad-2721-4d25-a40f-a7a04654d155" providerId="ADAL" clId="{377E04CD-A1D7-458E-B73C-318AB0C4C682}" dt="2025-01-09T21:25:10.772" v="4690" actId="478"/>
          <ac:inkMkLst>
            <pc:docMk/>
            <pc:sldMk cId="2025022168" sldId="293"/>
            <ac:inkMk id="6" creationId="{B3C6DB29-480C-68E1-4C25-461AD3B91D05}"/>
          </ac:inkMkLst>
        </pc:inkChg>
        <pc:inkChg chg="add del">
          <ac:chgData name="Aouni Jakob Wrocklage" userId="5f3ee5ad-2721-4d25-a40f-a7a04654d155" providerId="ADAL" clId="{377E04CD-A1D7-458E-B73C-318AB0C4C682}" dt="2025-01-09T21:25:06.755" v="4688" actId="478"/>
          <ac:inkMkLst>
            <pc:docMk/>
            <pc:sldMk cId="2025022168" sldId="293"/>
            <ac:inkMk id="7" creationId="{3CBA2E0D-64A9-29B7-0572-2E1380459517}"/>
          </ac:inkMkLst>
        </pc:inkChg>
        <pc:inkChg chg="add del">
          <ac:chgData name="Aouni Jakob Wrocklage" userId="5f3ee5ad-2721-4d25-a40f-a7a04654d155" providerId="ADAL" clId="{377E04CD-A1D7-458E-B73C-318AB0C4C682}" dt="2025-01-09T21:25:08.563" v="4689" actId="478"/>
          <ac:inkMkLst>
            <pc:docMk/>
            <pc:sldMk cId="2025022168" sldId="293"/>
            <ac:inkMk id="8" creationId="{1D7886E2-4309-EF41-83C2-BBABE24F2FA7}"/>
          </ac:inkMkLst>
        </pc:inkChg>
        <pc:inkChg chg="add">
          <ac:chgData name="Aouni Jakob Wrocklage" userId="5f3ee5ad-2721-4d25-a40f-a7a04654d155" providerId="ADAL" clId="{377E04CD-A1D7-458E-B73C-318AB0C4C682}" dt="2025-01-09T21:25:18.843" v="4691" actId="9405"/>
          <ac:inkMkLst>
            <pc:docMk/>
            <pc:sldMk cId="2025022168" sldId="293"/>
            <ac:inkMk id="12" creationId="{F72F71A9-126F-CA10-9DD1-8C5F5ADB5C7C}"/>
          </ac:inkMkLst>
        </pc:inkChg>
        <pc:inkChg chg="add">
          <ac:chgData name="Aouni Jakob Wrocklage" userId="5f3ee5ad-2721-4d25-a40f-a7a04654d155" providerId="ADAL" clId="{377E04CD-A1D7-458E-B73C-318AB0C4C682}" dt="2025-01-09T21:25:27.349" v="4692" actId="9405"/>
          <ac:inkMkLst>
            <pc:docMk/>
            <pc:sldMk cId="2025022168" sldId="293"/>
            <ac:inkMk id="13" creationId="{7488EC80-6215-E7C2-7D04-B97322830A50}"/>
          </ac:inkMkLst>
        </pc:inkChg>
        <pc:inkChg chg="add del">
          <ac:chgData name="Aouni Jakob Wrocklage" userId="5f3ee5ad-2721-4d25-a40f-a7a04654d155" providerId="ADAL" clId="{377E04CD-A1D7-458E-B73C-318AB0C4C682}" dt="2025-01-09T21:25:31.653" v="4694"/>
          <ac:inkMkLst>
            <pc:docMk/>
            <pc:sldMk cId="2025022168" sldId="293"/>
            <ac:inkMk id="14" creationId="{59142BCE-9D5E-F967-FB42-FB81F3D4DC2C}"/>
          </ac:inkMkLst>
        </pc:inkChg>
        <pc:inkChg chg="add">
          <ac:chgData name="Aouni Jakob Wrocklage" userId="5f3ee5ad-2721-4d25-a40f-a7a04654d155" providerId="ADAL" clId="{377E04CD-A1D7-458E-B73C-318AB0C4C682}" dt="2025-01-09T21:25:31.653" v="4694"/>
          <ac:inkMkLst>
            <pc:docMk/>
            <pc:sldMk cId="2025022168" sldId="293"/>
            <ac:inkMk id="15" creationId="{7D8809D0-CA6B-02CF-6752-06CB4EEB4902}"/>
          </ac:inkMkLst>
        </pc:inkChg>
        <pc:inkChg chg="add del">
          <ac:chgData name="Aouni Jakob Wrocklage" userId="5f3ee5ad-2721-4d25-a40f-a7a04654d155" providerId="ADAL" clId="{377E04CD-A1D7-458E-B73C-318AB0C4C682}" dt="2025-01-09T21:25:38.728" v="4696"/>
          <ac:inkMkLst>
            <pc:docMk/>
            <pc:sldMk cId="2025022168" sldId="293"/>
            <ac:inkMk id="16" creationId="{70135E3B-480F-E4E1-E43B-3F40ED6F8DCD}"/>
          </ac:inkMkLst>
        </pc:inkChg>
        <pc:inkChg chg="add mod">
          <ac:chgData name="Aouni Jakob Wrocklage" userId="5f3ee5ad-2721-4d25-a40f-a7a04654d155" providerId="ADAL" clId="{377E04CD-A1D7-458E-B73C-318AB0C4C682}" dt="2025-01-09T21:25:41.524" v="4697"/>
          <ac:inkMkLst>
            <pc:docMk/>
            <pc:sldMk cId="2025022168" sldId="293"/>
            <ac:inkMk id="17" creationId="{75113447-AA75-BD98-B3DB-B5B860E58345}"/>
          </ac:inkMkLst>
        </pc:inkChg>
        <pc:inkChg chg="add">
          <ac:chgData name="Aouni Jakob Wrocklage" userId="5f3ee5ad-2721-4d25-a40f-a7a04654d155" providerId="ADAL" clId="{377E04CD-A1D7-458E-B73C-318AB0C4C682}" dt="2025-01-09T21:25:42.456" v="4698" actId="9405"/>
          <ac:inkMkLst>
            <pc:docMk/>
            <pc:sldMk cId="2025022168" sldId="293"/>
            <ac:inkMk id="18" creationId="{0A89B854-41DF-A75D-E375-98DEE207270E}"/>
          </ac:inkMkLst>
        </pc:inkChg>
        <pc:inkChg chg="del">
          <ac:chgData name="Aouni Jakob Wrocklage" userId="5f3ee5ad-2721-4d25-a40f-a7a04654d155" providerId="ADAL" clId="{377E04CD-A1D7-458E-B73C-318AB0C4C682}" dt="2025-01-09T21:18:04.896" v="4600" actId="478"/>
          <ac:inkMkLst>
            <pc:docMk/>
            <pc:sldMk cId="2025022168" sldId="293"/>
            <ac:inkMk id="41" creationId="{4F269B71-3CF9-D68A-4205-1EB093ABC640}"/>
          </ac:inkMkLst>
        </pc:inkChg>
        <pc:inkChg chg="del">
          <ac:chgData name="Aouni Jakob Wrocklage" userId="5f3ee5ad-2721-4d25-a40f-a7a04654d155" providerId="ADAL" clId="{377E04CD-A1D7-458E-B73C-318AB0C4C682}" dt="2025-01-09T21:18:05.341" v="4601" actId="478"/>
          <ac:inkMkLst>
            <pc:docMk/>
            <pc:sldMk cId="2025022168" sldId="293"/>
            <ac:inkMk id="42" creationId="{7925183F-A778-9130-A365-D62002ECAD30}"/>
          </ac:inkMkLst>
        </pc:inkChg>
        <pc:inkChg chg="del">
          <ac:chgData name="Aouni Jakob Wrocklage" userId="5f3ee5ad-2721-4d25-a40f-a7a04654d155" providerId="ADAL" clId="{377E04CD-A1D7-458E-B73C-318AB0C4C682}" dt="2025-01-09T21:18:04.283" v="4598" actId="478"/>
          <ac:inkMkLst>
            <pc:docMk/>
            <pc:sldMk cId="2025022168" sldId="293"/>
            <ac:inkMk id="43" creationId="{905EFCD9-9213-E75A-1C23-6453FEB45F84}"/>
          </ac:inkMkLst>
        </pc:inkChg>
        <pc:inkChg chg="del">
          <ac:chgData name="Aouni Jakob Wrocklage" userId="5f3ee5ad-2721-4d25-a40f-a7a04654d155" providerId="ADAL" clId="{377E04CD-A1D7-458E-B73C-318AB0C4C682}" dt="2025-01-09T21:18:04.645" v="4599" actId="478"/>
          <ac:inkMkLst>
            <pc:docMk/>
            <pc:sldMk cId="2025022168" sldId="293"/>
            <ac:inkMk id="44" creationId="{DE5CC913-06CA-7920-0C47-BF45B6A17DDF}"/>
          </ac:inkMkLst>
        </pc:inkChg>
        <pc:inkChg chg="del">
          <ac:chgData name="Aouni Jakob Wrocklage" userId="5f3ee5ad-2721-4d25-a40f-a7a04654d155" providerId="ADAL" clId="{377E04CD-A1D7-458E-B73C-318AB0C4C682}" dt="2025-01-09T21:18:05.964" v="4602" actId="478"/>
          <ac:inkMkLst>
            <pc:docMk/>
            <pc:sldMk cId="2025022168" sldId="293"/>
            <ac:inkMk id="45" creationId="{B41E2330-A850-00C6-1B9B-F101B6FFC94F}"/>
          </ac:inkMkLst>
        </pc:inkChg>
        <pc:inkChg chg="del">
          <ac:chgData name="Aouni Jakob Wrocklage" userId="5f3ee5ad-2721-4d25-a40f-a7a04654d155" providerId="ADAL" clId="{377E04CD-A1D7-458E-B73C-318AB0C4C682}" dt="2025-01-09T21:18:07.524" v="4604" actId="478"/>
          <ac:inkMkLst>
            <pc:docMk/>
            <pc:sldMk cId="2025022168" sldId="293"/>
            <ac:inkMk id="46" creationId="{E897FB2F-03AD-8892-2AB9-35508CB4B0A9}"/>
          </ac:inkMkLst>
        </pc:inkChg>
        <pc:inkChg chg="del">
          <ac:chgData name="Aouni Jakob Wrocklage" userId="5f3ee5ad-2721-4d25-a40f-a7a04654d155" providerId="ADAL" clId="{377E04CD-A1D7-458E-B73C-318AB0C4C682}" dt="2025-01-09T21:18:06.843" v="4603" actId="478"/>
          <ac:inkMkLst>
            <pc:docMk/>
            <pc:sldMk cId="2025022168" sldId="293"/>
            <ac:inkMk id="47" creationId="{8CCD8ED4-E75E-5C18-11C1-F72CAD3A295E}"/>
          </ac:inkMkLst>
        </pc:inkChg>
        <pc:inkChg chg="del">
          <ac:chgData name="Aouni Jakob Wrocklage" userId="5f3ee5ad-2721-4d25-a40f-a7a04654d155" providerId="ADAL" clId="{377E04CD-A1D7-458E-B73C-318AB0C4C682}" dt="2025-01-09T21:18:01.771" v="4595" actId="478"/>
          <ac:inkMkLst>
            <pc:docMk/>
            <pc:sldMk cId="2025022168" sldId="293"/>
            <ac:inkMk id="49" creationId="{48D50167-1CA1-29A4-F6F1-E86A6AF5EA9F}"/>
          </ac:inkMkLst>
        </pc:inkChg>
        <pc:inkChg chg="del">
          <ac:chgData name="Aouni Jakob Wrocklage" userId="5f3ee5ad-2721-4d25-a40f-a7a04654d155" providerId="ADAL" clId="{377E04CD-A1D7-458E-B73C-318AB0C4C682}" dt="2025-01-09T21:18:02.723" v="4596" actId="478"/>
          <ac:inkMkLst>
            <pc:docMk/>
            <pc:sldMk cId="2025022168" sldId="293"/>
            <ac:inkMk id="50" creationId="{BC298CEA-13E0-2CE9-9654-66F653AAA31C}"/>
          </ac:inkMkLst>
        </pc:inkChg>
        <pc:inkChg chg="del">
          <ac:chgData name="Aouni Jakob Wrocklage" userId="5f3ee5ad-2721-4d25-a40f-a7a04654d155" providerId="ADAL" clId="{377E04CD-A1D7-458E-B73C-318AB0C4C682}" dt="2025-01-09T21:18:01.248" v="4594" actId="478"/>
          <ac:inkMkLst>
            <pc:docMk/>
            <pc:sldMk cId="2025022168" sldId="293"/>
            <ac:inkMk id="51" creationId="{2B4C50A3-0E72-59FC-DC24-B0A24BEBA906}"/>
          </ac:inkMkLst>
        </pc:inkChg>
        <pc:inkChg chg="del">
          <ac:chgData name="Aouni Jakob Wrocklage" userId="5f3ee5ad-2721-4d25-a40f-a7a04654d155" providerId="ADAL" clId="{377E04CD-A1D7-458E-B73C-318AB0C4C682}" dt="2025-01-09T21:18:00.596" v="4593" actId="478"/>
          <ac:inkMkLst>
            <pc:docMk/>
            <pc:sldMk cId="2025022168" sldId="293"/>
            <ac:inkMk id="52" creationId="{FD467577-252C-E075-9FD2-CDDDE40A43ED}"/>
          </ac:inkMkLst>
        </pc:inkChg>
        <pc:inkChg chg="del">
          <ac:chgData name="Aouni Jakob Wrocklage" userId="5f3ee5ad-2721-4d25-a40f-a7a04654d155" providerId="ADAL" clId="{377E04CD-A1D7-458E-B73C-318AB0C4C682}" dt="2025-01-09T21:18:03.286" v="4597" actId="478"/>
          <ac:inkMkLst>
            <pc:docMk/>
            <pc:sldMk cId="2025022168" sldId="293"/>
            <ac:inkMk id="54" creationId="{0EF78B3D-5998-04D7-BD38-560B741E1CA6}"/>
          </ac:inkMkLst>
        </pc:inkChg>
      </pc:sldChg>
      <pc:sldChg chg="add del">
        <pc:chgData name="Aouni Jakob Wrocklage" userId="5f3ee5ad-2721-4d25-a40f-a7a04654d155" providerId="ADAL" clId="{377E04CD-A1D7-458E-B73C-318AB0C4C682}" dt="2025-01-09T21:17:51.112" v="4591"/>
        <pc:sldMkLst>
          <pc:docMk/>
          <pc:sldMk cId="2821996190" sldId="294"/>
        </pc:sldMkLst>
      </pc:sldChg>
      <pc:sldChg chg="addSp delSp modSp add mod setBg">
        <pc:chgData name="Aouni Jakob Wrocklage" userId="5f3ee5ad-2721-4d25-a40f-a7a04654d155" providerId="ADAL" clId="{377E04CD-A1D7-458E-B73C-318AB0C4C682}" dt="2025-01-09T21:34:32.453" v="5453" actId="20577"/>
        <pc:sldMkLst>
          <pc:docMk/>
          <pc:sldMk cId="3311095539" sldId="294"/>
        </pc:sldMkLst>
        <pc:spChg chg="mod">
          <ac:chgData name="Aouni Jakob Wrocklage" userId="5f3ee5ad-2721-4d25-a40f-a7a04654d155" providerId="ADAL" clId="{377E04CD-A1D7-458E-B73C-318AB0C4C682}" dt="2025-01-09T21:34:23.727" v="5452" actId="26606"/>
          <ac:spMkLst>
            <pc:docMk/>
            <pc:sldMk cId="3311095539" sldId="294"/>
            <ac:spMk id="2" creationId="{BDE5E907-648A-DDAA-07C2-8E01C530722F}"/>
          </ac:spMkLst>
        </pc:spChg>
        <pc:spChg chg="del mod">
          <ac:chgData name="Aouni Jakob Wrocklage" userId="5f3ee5ad-2721-4d25-a40f-a7a04654d155" providerId="ADAL" clId="{377E04CD-A1D7-458E-B73C-318AB0C4C682}" dt="2025-01-09T21:34:23.727" v="5452" actId="26606"/>
          <ac:spMkLst>
            <pc:docMk/>
            <pc:sldMk cId="3311095539" sldId="294"/>
            <ac:spMk id="3" creationId="{D1FA64BE-A954-77D0-CD67-A6A3866BD284}"/>
          </ac:spMkLst>
        </pc:spChg>
        <pc:spChg chg="add">
          <ac:chgData name="Aouni Jakob Wrocklage" userId="5f3ee5ad-2721-4d25-a40f-a7a04654d155" providerId="ADAL" clId="{377E04CD-A1D7-458E-B73C-318AB0C4C682}" dt="2025-01-09T21:34:23.727" v="5452" actId="26606"/>
          <ac:spMkLst>
            <pc:docMk/>
            <pc:sldMk cId="3311095539" sldId="294"/>
            <ac:spMk id="9" creationId="{BACC6370-2D7E-4714-9D71-7542949D7D5D}"/>
          </ac:spMkLst>
        </pc:spChg>
        <pc:spChg chg="add">
          <ac:chgData name="Aouni Jakob Wrocklage" userId="5f3ee5ad-2721-4d25-a40f-a7a04654d155" providerId="ADAL" clId="{377E04CD-A1D7-458E-B73C-318AB0C4C682}" dt="2025-01-09T21:34:23.727" v="5452" actId="26606"/>
          <ac:spMkLst>
            <pc:docMk/>
            <pc:sldMk cId="3311095539" sldId="294"/>
            <ac:spMk id="11" creationId="{F68B3F68-107C-434F-AA38-110D5EA91B85}"/>
          </ac:spMkLst>
        </pc:spChg>
        <pc:spChg chg="add">
          <ac:chgData name="Aouni Jakob Wrocklage" userId="5f3ee5ad-2721-4d25-a40f-a7a04654d155" providerId="ADAL" clId="{377E04CD-A1D7-458E-B73C-318AB0C4C682}" dt="2025-01-09T21:34:23.727" v="5452" actId="26606"/>
          <ac:spMkLst>
            <pc:docMk/>
            <pc:sldMk cId="3311095539" sldId="294"/>
            <ac:spMk id="13" creationId="{AAD0DBB9-1A4B-4391-81D4-CB19F9AB918A}"/>
          </ac:spMkLst>
        </pc:spChg>
        <pc:spChg chg="add">
          <ac:chgData name="Aouni Jakob Wrocklage" userId="5f3ee5ad-2721-4d25-a40f-a7a04654d155" providerId="ADAL" clId="{377E04CD-A1D7-458E-B73C-318AB0C4C682}" dt="2025-01-09T21:34:23.727" v="5452" actId="26606"/>
          <ac:spMkLst>
            <pc:docMk/>
            <pc:sldMk cId="3311095539" sldId="294"/>
            <ac:spMk id="15" creationId="{063BBA22-50EA-4C4D-BE05-F1CE4E63AA56}"/>
          </ac:spMkLst>
        </pc:spChg>
        <pc:graphicFrameChg chg="add mod">
          <ac:chgData name="Aouni Jakob Wrocklage" userId="5f3ee5ad-2721-4d25-a40f-a7a04654d155" providerId="ADAL" clId="{377E04CD-A1D7-458E-B73C-318AB0C4C682}" dt="2025-01-09T21:34:32.453" v="5453" actId="20577"/>
          <ac:graphicFrameMkLst>
            <pc:docMk/>
            <pc:sldMk cId="3311095539" sldId="294"/>
            <ac:graphicFrameMk id="5" creationId="{9850A647-4C7B-3FB4-502F-FBD29C2E3044}"/>
          </ac:graphicFrameMkLst>
        </pc:graphicFrameChg>
      </pc:sldChg>
      <pc:sldChg chg="addSp delSp add del setBg delDesignElem">
        <pc:chgData name="Aouni Jakob Wrocklage" userId="5f3ee5ad-2721-4d25-a40f-a7a04654d155" providerId="ADAL" clId="{377E04CD-A1D7-458E-B73C-318AB0C4C682}" dt="2025-01-09T21:34:55.504" v="5460"/>
        <pc:sldMkLst>
          <pc:docMk/>
          <pc:sldMk cId="919903545" sldId="295"/>
        </pc:sldMkLst>
        <pc:spChg chg="add del">
          <ac:chgData name="Aouni Jakob Wrocklage" userId="5f3ee5ad-2721-4d25-a40f-a7a04654d155" providerId="ADAL" clId="{377E04CD-A1D7-458E-B73C-318AB0C4C682}" dt="2025-01-09T21:34:55.504" v="5460"/>
          <ac:spMkLst>
            <pc:docMk/>
            <pc:sldMk cId="919903545" sldId="295"/>
            <ac:spMk id="9" creationId="{BD9C7EA1-5D55-301A-1C11-9F1B75B2C818}"/>
          </ac:spMkLst>
        </pc:spChg>
        <pc:spChg chg="add del">
          <ac:chgData name="Aouni Jakob Wrocklage" userId="5f3ee5ad-2721-4d25-a40f-a7a04654d155" providerId="ADAL" clId="{377E04CD-A1D7-458E-B73C-318AB0C4C682}" dt="2025-01-09T21:34:55.504" v="5460"/>
          <ac:spMkLst>
            <pc:docMk/>
            <pc:sldMk cId="919903545" sldId="295"/>
            <ac:spMk id="11" creationId="{FC9B1E76-EB46-364D-A017-233A5899F67C}"/>
          </ac:spMkLst>
        </pc:spChg>
        <pc:spChg chg="add del">
          <ac:chgData name="Aouni Jakob Wrocklage" userId="5f3ee5ad-2721-4d25-a40f-a7a04654d155" providerId="ADAL" clId="{377E04CD-A1D7-458E-B73C-318AB0C4C682}" dt="2025-01-09T21:34:55.504" v="5460"/>
          <ac:spMkLst>
            <pc:docMk/>
            <pc:sldMk cId="919903545" sldId="295"/>
            <ac:spMk id="13" creationId="{88AE4753-8907-FD70-BEBA-E616772E7925}"/>
          </ac:spMkLst>
        </pc:spChg>
        <pc:spChg chg="add del">
          <ac:chgData name="Aouni Jakob Wrocklage" userId="5f3ee5ad-2721-4d25-a40f-a7a04654d155" providerId="ADAL" clId="{377E04CD-A1D7-458E-B73C-318AB0C4C682}" dt="2025-01-09T21:34:55.504" v="5460"/>
          <ac:spMkLst>
            <pc:docMk/>
            <pc:sldMk cId="919903545" sldId="295"/>
            <ac:spMk id="15" creationId="{71238F7F-A359-859A-9BEF-F09CCC3CC611}"/>
          </ac:spMkLst>
        </pc:spChg>
      </pc:sldChg>
      <pc:sldChg chg="addSp delSp modSp add del mod ord">
        <pc:chgData name="Aouni Jakob Wrocklage" userId="5f3ee5ad-2721-4d25-a40f-a7a04654d155" providerId="ADAL" clId="{377E04CD-A1D7-458E-B73C-318AB0C4C682}" dt="2025-01-09T21:36:40.759" v="5489" actId="47"/>
        <pc:sldMkLst>
          <pc:docMk/>
          <pc:sldMk cId="3540339224" sldId="295"/>
        </pc:sldMkLst>
        <pc:spChg chg="mod">
          <ac:chgData name="Aouni Jakob Wrocklage" userId="5f3ee5ad-2721-4d25-a40f-a7a04654d155" providerId="ADAL" clId="{377E04CD-A1D7-458E-B73C-318AB0C4C682}" dt="2025-01-09T21:35:05.123" v="5473" actId="20577"/>
          <ac:spMkLst>
            <pc:docMk/>
            <pc:sldMk cId="3540339224" sldId="295"/>
            <ac:spMk id="2" creationId="{41639C47-9642-59E0-9431-44578BECDEB4}"/>
          </ac:spMkLst>
        </pc:spChg>
        <pc:spChg chg="add mod">
          <ac:chgData name="Aouni Jakob Wrocklage" userId="5f3ee5ad-2721-4d25-a40f-a7a04654d155" providerId="ADAL" clId="{377E04CD-A1D7-458E-B73C-318AB0C4C682}" dt="2025-01-09T21:35:06.919" v="5474" actId="478"/>
          <ac:spMkLst>
            <pc:docMk/>
            <pc:sldMk cId="3540339224" sldId="295"/>
            <ac:spMk id="4" creationId="{DDE75AB4-3DD1-7849-3C2E-47AF957C2940}"/>
          </ac:spMkLst>
        </pc:spChg>
        <pc:graphicFrameChg chg="del">
          <ac:chgData name="Aouni Jakob Wrocklage" userId="5f3ee5ad-2721-4d25-a40f-a7a04654d155" providerId="ADAL" clId="{377E04CD-A1D7-458E-B73C-318AB0C4C682}" dt="2025-01-09T21:35:06.919" v="5474" actId="478"/>
          <ac:graphicFrameMkLst>
            <pc:docMk/>
            <pc:sldMk cId="3540339224" sldId="295"/>
            <ac:graphicFrameMk id="5" creationId="{BE05CF0D-2C52-885F-9DCC-B7890A961C93}"/>
          </ac:graphicFrameMkLst>
        </pc:graphicFrameChg>
      </pc:sldChg>
    </pc:docChg>
  </pc:docChgLst>
  <pc:docChgLst>
    <pc:chgData name="Guest User" userId="S::urn:spo:anon#22cf246d7b592faca24f174419e0ab0c7274bfa2ecb909d88803f2e9f9a30c8c::" providerId="AD" clId="Web-{F58A2B51-02EB-CABF-2534-960A6FD77288}"/>
    <pc:docChg chg="addSld modSld modSection">
      <pc:chgData name="Guest User" userId="S::urn:spo:anon#22cf246d7b592faca24f174419e0ab0c7274bfa2ecb909d88803f2e9f9a30c8c::" providerId="AD" clId="Web-{F58A2B51-02EB-CABF-2534-960A6FD77288}" dt="2025-01-09T23:22:33.110" v="820" actId="20577"/>
      <pc:docMkLst>
        <pc:docMk/>
      </pc:docMkLst>
      <pc:sldChg chg="modSp">
        <pc:chgData name="Guest User" userId="S::urn:spo:anon#22cf246d7b592faca24f174419e0ab0c7274bfa2ecb909d88803f2e9f9a30c8c::" providerId="AD" clId="Web-{F58A2B51-02EB-CABF-2534-960A6FD77288}" dt="2025-01-09T23:21:38.169" v="815" actId="20577"/>
        <pc:sldMkLst>
          <pc:docMk/>
          <pc:sldMk cId="2204262570" sldId="264"/>
        </pc:sldMkLst>
        <pc:spChg chg="mod">
          <ac:chgData name="Guest User" userId="S::urn:spo:anon#22cf246d7b592faca24f174419e0ab0c7274bfa2ecb909d88803f2e9f9a30c8c::" providerId="AD" clId="Web-{F58A2B51-02EB-CABF-2534-960A6FD77288}" dt="2025-01-09T23:21:38.169" v="815" actId="20577"/>
          <ac:spMkLst>
            <pc:docMk/>
            <pc:sldMk cId="2204262570" sldId="264"/>
            <ac:spMk id="3" creationId="{699BC817-A2F8-73C8-1159-0D3BDB087358}"/>
          </ac:spMkLst>
        </pc:spChg>
      </pc:sldChg>
      <pc:sldChg chg="modSp">
        <pc:chgData name="Guest User" userId="S::urn:spo:anon#22cf246d7b592faca24f174419e0ab0c7274bfa2ecb909d88803f2e9f9a30c8c::" providerId="AD" clId="Web-{F58A2B51-02EB-CABF-2534-960A6FD77288}" dt="2025-01-09T23:22:33.110" v="820" actId="20577"/>
        <pc:sldMkLst>
          <pc:docMk/>
          <pc:sldMk cId="863718666" sldId="266"/>
        </pc:sldMkLst>
        <pc:spChg chg="mod">
          <ac:chgData name="Guest User" userId="S::urn:spo:anon#22cf246d7b592faca24f174419e0ab0c7274bfa2ecb909d88803f2e9f9a30c8c::" providerId="AD" clId="Web-{F58A2B51-02EB-CABF-2534-960A6FD77288}" dt="2025-01-09T23:22:33.110" v="820" actId="20577"/>
          <ac:spMkLst>
            <pc:docMk/>
            <pc:sldMk cId="863718666" sldId="266"/>
            <ac:spMk id="3" creationId="{030B8B25-1784-7A44-504D-FD261D2691E7}"/>
          </ac:spMkLst>
        </pc:spChg>
      </pc:sldChg>
      <pc:sldChg chg="modSp">
        <pc:chgData name="Guest User" userId="S::urn:spo:anon#22cf246d7b592faca24f174419e0ab0c7274bfa2ecb909d88803f2e9f9a30c8c::" providerId="AD" clId="Web-{F58A2B51-02EB-CABF-2534-960A6FD77288}" dt="2025-01-09T22:51:47.733" v="243" actId="20577"/>
        <pc:sldMkLst>
          <pc:docMk/>
          <pc:sldMk cId="3951312986" sldId="271"/>
        </pc:sldMkLst>
        <pc:spChg chg="mod">
          <ac:chgData name="Guest User" userId="S::urn:spo:anon#22cf246d7b592faca24f174419e0ab0c7274bfa2ecb909d88803f2e9f9a30c8c::" providerId="AD" clId="Web-{F58A2B51-02EB-CABF-2534-960A6FD77288}" dt="2025-01-09T22:51:47.733" v="243" actId="20577"/>
          <ac:spMkLst>
            <pc:docMk/>
            <pc:sldMk cId="3951312986" sldId="271"/>
            <ac:spMk id="3" creationId="{0DB4E662-2793-83CB-79F8-09C1463590FC}"/>
          </ac:spMkLst>
        </pc:spChg>
      </pc:sldChg>
      <pc:sldChg chg="modSp">
        <pc:chgData name="Guest User" userId="S::urn:spo:anon#22cf246d7b592faca24f174419e0ab0c7274bfa2ecb909d88803f2e9f9a30c8c::" providerId="AD" clId="Web-{F58A2B51-02EB-CABF-2534-960A6FD77288}" dt="2025-01-09T23:07:24.285" v="480" actId="1076"/>
        <pc:sldMkLst>
          <pc:docMk/>
          <pc:sldMk cId="1228019060" sldId="272"/>
        </pc:sldMkLst>
        <pc:spChg chg="mod">
          <ac:chgData name="Guest User" userId="S::urn:spo:anon#22cf246d7b592faca24f174419e0ab0c7274bfa2ecb909d88803f2e9f9a30c8c::" providerId="AD" clId="Web-{F58A2B51-02EB-CABF-2534-960A6FD77288}" dt="2025-01-09T23:07:18.519" v="477" actId="20577"/>
          <ac:spMkLst>
            <pc:docMk/>
            <pc:sldMk cId="1228019060" sldId="272"/>
            <ac:spMk id="3" creationId="{A651CDA9-F03E-93C6-B4F3-3339B3B384E5}"/>
          </ac:spMkLst>
        </pc:spChg>
        <pc:picChg chg="mod">
          <ac:chgData name="Guest User" userId="S::urn:spo:anon#22cf246d7b592faca24f174419e0ab0c7274bfa2ecb909d88803f2e9f9a30c8c::" providerId="AD" clId="Web-{F58A2B51-02EB-CABF-2534-960A6FD77288}" dt="2025-01-09T23:07:24.285" v="480" actId="1076"/>
          <ac:picMkLst>
            <pc:docMk/>
            <pc:sldMk cId="1228019060" sldId="272"/>
            <ac:picMk id="4" creationId="{62530C6B-CBD2-A4D3-C1FE-DE7E7DDF4563}"/>
          </ac:picMkLst>
        </pc:picChg>
      </pc:sldChg>
      <pc:sldChg chg="modSp">
        <pc:chgData name="Guest User" userId="S::urn:spo:anon#22cf246d7b592faca24f174419e0ab0c7274bfa2ecb909d88803f2e9f9a30c8c::" providerId="AD" clId="Web-{F58A2B51-02EB-CABF-2534-960A6FD77288}" dt="2025-01-09T23:15:52.242" v="695" actId="20577"/>
        <pc:sldMkLst>
          <pc:docMk/>
          <pc:sldMk cId="3556620933" sldId="273"/>
        </pc:sldMkLst>
        <pc:graphicFrameChg chg="modGraphic">
          <ac:chgData name="Guest User" userId="S::urn:spo:anon#22cf246d7b592faca24f174419e0ab0c7274bfa2ecb909d88803f2e9f9a30c8c::" providerId="AD" clId="Web-{F58A2B51-02EB-CABF-2534-960A6FD77288}" dt="2025-01-09T23:15:52.242" v="695" actId="20577"/>
          <ac:graphicFrameMkLst>
            <pc:docMk/>
            <pc:sldMk cId="3556620933" sldId="273"/>
            <ac:graphicFrameMk id="43" creationId="{BE19293E-5E7F-D430-FDB9-9D65975877FD}"/>
          </ac:graphicFrameMkLst>
        </pc:graphicFrameChg>
      </pc:sldChg>
      <pc:sldChg chg="addSp delSp modSp">
        <pc:chgData name="Guest User" userId="S::urn:spo:anon#22cf246d7b592faca24f174419e0ab0c7274bfa2ecb909d88803f2e9f9a30c8c::" providerId="AD" clId="Web-{F58A2B51-02EB-CABF-2534-960A6FD77288}" dt="2025-01-09T22:57:35.175" v="354" actId="1076"/>
        <pc:sldMkLst>
          <pc:docMk/>
          <pc:sldMk cId="562756880" sldId="274"/>
        </pc:sldMkLst>
        <pc:spChg chg="mod">
          <ac:chgData name="Guest User" userId="S::urn:spo:anon#22cf246d7b592faca24f174419e0ab0c7274bfa2ecb909d88803f2e9f9a30c8c::" providerId="AD" clId="Web-{F58A2B51-02EB-CABF-2534-960A6FD77288}" dt="2025-01-09T22:55:20.290" v="339" actId="20577"/>
          <ac:spMkLst>
            <pc:docMk/>
            <pc:sldMk cId="562756880" sldId="274"/>
            <ac:spMk id="3" creationId="{88F2D138-7415-A257-29E1-5735CC384FD9}"/>
          </ac:spMkLst>
        </pc:spChg>
        <pc:picChg chg="add mod">
          <ac:chgData name="Guest User" userId="S::urn:spo:anon#22cf246d7b592faca24f174419e0ab0c7274bfa2ecb909d88803f2e9f9a30c8c::" providerId="AD" clId="Web-{F58A2B51-02EB-CABF-2534-960A6FD77288}" dt="2025-01-09T22:57:35.175" v="354" actId="1076"/>
          <ac:picMkLst>
            <pc:docMk/>
            <pc:sldMk cId="562756880" sldId="274"/>
            <ac:picMk id="4" creationId="{19758DFA-C5BD-0F84-D700-87930868503F}"/>
          </ac:picMkLst>
        </pc:picChg>
        <pc:picChg chg="add del mod">
          <ac:chgData name="Guest User" userId="S::urn:spo:anon#22cf246d7b592faca24f174419e0ab0c7274bfa2ecb909d88803f2e9f9a30c8c::" providerId="AD" clId="Web-{F58A2B51-02EB-CABF-2534-960A6FD77288}" dt="2025-01-09T22:57:05.065" v="348"/>
          <ac:picMkLst>
            <pc:docMk/>
            <pc:sldMk cId="562756880" sldId="274"/>
            <ac:picMk id="5" creationId="{B341044C-88A7-4563-F02A-DEA8A418F230}"/>
          </ac:picMkLst>
        </pc:picChg>
      </pc:sldChg>
      <pc:sldChg chg="modSp">
        <pc:chgData name="Guest User" userId="S::urn:spo:anon#22cf246d7b592faca24f174419e0ab0c7274bfa2ecb909d88803f2e9f9a30c8c::" providerId="AD" clId="Web-{F58A2B51-02EB-CABF-2534-960A6FD77288}" dt="2025-01-09T23:20:59.230" v="814" actId="20577"/>
        <pc:sldMkLst>
          <pc:docMk/>
          <pc:sldMk cId="3311095539" sldId="294"/>
        </pc:sldMkLst>
        <pc:graphicFrameChg chg="modGraphic">
          <ac:chgData name="Guest User" userId="S::urn:spo:anon#22cf246d7b592faca24f174419e0ab0c7274bfa2ecb909d88803f2e9f9a30c8c::" providerId="AD" clId="Web-{F58A2B51-02EB-CABF-2534-960A6FD77288}" dt="2025-01-09T23:20:59.230" v="814" actId="20577"/>
          <ac:graphicFrameMkLst>
            <pc:docMk/>
            <pc:sldMk cId="3311095539" sldId="294"/>
            <ac:graphicFrameMk id="5" creationId="{9850A647-4C7B-3FB4-502F-FBD29C2E3044}"/>
          </ac:graphicFrameMkLst>
        </pc:graphicFrameChg>
      </pc:sldChg>
      <pc:sldChg chg="addSp delSp modSp">
        <pc:chgData name="Guest User" userId="S::urn:spo:anon#22cf246d7b592faca24f174419e0ab0c7274bfa2ecb909d88803f2e9f9a30c8c::" providerId="AD" clId="Web-{F58A2B51-02EB-CABF-2534-960A6FD77288}" dt="2025-01-09T22:49:27.040" v="167" actId="14100"/>
        <pc:sldMkLst>
          <pc:docMk/>
          <pc:sldMk cId="144800958" sldId="295"/>
        </pc:sldMkLst>
        <pc:spChg chg="add del mod">
          <ac:chgData name="Guest User" userId="S::urn:spo:anon#22cf246d7b592faca24f174419e0ab0c7274bfa2ecb909d88803f2e9f9a30c8c::" providerId="AD" clId="Web-{F58A2B51-02EB-CABF-2534-960A6FD77288}" dt="2025-01-09T22:49:18.368" v="163"/>
          <ac:spMkLst>
            <pc:docMk/>
            <pc:sldMk cId="144800958" sldId="295"/>
            <ac:spMk id="23" creationId="{C530B333-6612-DBA9-E2E3-4F370CE0DAFD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18.368" v="162"/>
          <ac:spMkLst>
            <pc:docMk/>
            <pc:sldMk cId="144800958" sldId="295"/>
            <ac:spMk id="24" creationId="{E4F42C56-3A02-AAFF-15C9-F2E73581C3E0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3:55.323" v="68"/>
          <ac:spMkLst>
            <pc:docMk/>
            <pc:sldMk cId="144800958" sldId="295"/>
            <ac:spMk id="25" creationId="{5069C4AD-830D-C872-19AA-8F38597CFB17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18.368" v="161"/>
          <ac:spMkLst>
            <pc:docMk/>
            <pc:sldMk cId="144800958" sldId="295"/>
            <ac:spMk id="26" creationId="{434F5A11-6F6A-A0C6-1F1C-C605F5E69020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18.368" v="160"/>
          <ac:spMkLst>
            <pc:docMk/>
            <pc:sldMk cId="144800958" sldId="295"/>
            <ac:spMk id="27" creationId="{A31A339F-BCC6-3774-1B20-25B15E12E8E2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5:04.514" v="79"/>
          <ac:spMkLst>
            <pc:docMk/>
            <pc:sldMk cId="144800958" sldId="295"/>
            <ac:spMk id="28" creationId="{D362D89C-30FA-91F3-8DF7-19AB47628364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21.837" v="166"/>
          <ac:spMkLst>
            <pc:docMk/>
            <pc:sldMk cId="144800958" sldId="295"/>
            <ac:spMk id="29" creationId="{9BAD1D4A-310D-4EDF-5AFB-9178D6DF9D44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21.837" v="165"/>
          <ac:spMkLst>
            <pc:docMk/>
            <pc:sldMk cId="144800958" sldId="295"/>
            <ac:spMk id="30" creationId="{FA25F820-D4E2-ED7E-B2AB-070B823ADC8D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21.837" v="164"/>
          <ac:spMkLst>
            <pc:docMk/>
            <pc:sldMk cId="144800958" sldId="295"/>
            <ac:spMk id="31" creationId="{6AC9978C-F4FD-392A-796C-9216749A7198}"/>
          </ac:spMkLst>
        </pc:spChg>
        <pc:spChg chg="add mod">
          <ac:chgData name="Guest User" userId="S::urn:spo:anon#22cf246d7b592faca24f174419e0ab0c7274bfa2ecb909d88803f2e9f9a30c8c::" providerId="AD" clId="Web-{F58A2B51-02EB-CABF-2534-960A6FD77288}" dt="2025-01-09T22:49:27.040" v="167" actId="14100"/>
          <ac:spMkLst>
            <pc:docMk/>
            <pc:sldMk cId="144800958" sldId="295"/>
            <ac:spMk id="32" creationId="{9F1797BE-6120-C427-9FF1-BCE929707419}"/>
          </ac:spMkLst>
        </pc:spChg>
        <pc:picChg chg="mod">
          <ac:chgData name="Guest User" userId="S::urn:spo:anon#22cf246d7b592faca24f174419e0ab0c7274bfa2ecb909d88803f2e9f9a30c8c::" providerId="AD" clId="Web-{F58A2B51-02EB-CABF-2534-960A6FD77288}" dt="2025-01-09T22:46:04.751" v="96" actId="1076"/>
          <ac:picMkLst>
            <pc:docMk/>
            <pc:sldMk cId="144800958" sldId="295"/>
            <ac:picMk id="14" creationId="{684D75F2-AE2A-A0D9-CC15-D1F865880046}"/>
          </ac:picMkLst>
        </pc:picChg>
        <pc:inkChg chg="add del">
          <ac:chgData name="Guest User" userId="S::urn:spo:anon#22cf246d7b592faca24f174419e0ab0c7274bfa2ecb909d88803f2e9f9a30c8c::" providerId="AD" clId="Web-{F58A2B51-02EB-CABF-2534-960A6FD77288}" dt="2025-01-09T22:41:12.067" v="48"/>
          <ac:inkMkLst>
            <pc:docMk/>
            <pc:sldMk cId="144800958" sldId="295"/>
            <ac:inkMk id="3" creationId="{22FC2783-A132-2705-9799-4BE0B29D65B6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1.247" v="23"/>
          <ac:inkMkLst>
            <pc:docMk/>
            <pc:sldMk cId="144800958" sldId="295"/>
            <ac:inkMk id="4" creationId="{CDF1D86B-C152-8F06-BE7A-B328BF60CD55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5.794" v="28"/>
          <ac:inkMkLst>
            <pc:docMk/>
            <pc:sldMk cId="144800958" sldId="295"/>
            <ac:inkMk id="5" creationId="{4064B67B-543D-5557-F4B8-F4B710F4683A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1.247" v="22"/>
          <ac:inkMkLst>
            <pc:docMk/>
            <pc:sldMk cId="144800958" sldId="295"/>
            <ac:inkMk id="6" creationId="{044FA5A3-68D2-345F-0F31-338D27F65DE6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1.247" v="21"/>
          <ac:inkMkLst>
            <pc:docMk/>
            <pc:sldMk cId="144800958" sldId="295"/>
            <ac:inkMk id="7" creationId="{4D2FC928-7732-770A-7E8D-AFBCAC461C4F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29.028" v="15"/>
          <ac:inkMkLst>
            <pc:docMk/>
            <pc:sldMk cId="144800958" sldId="295"/>
            <ac:inkMk id="8" creationId="{D6597124-6B14-F847-D9B3-3A1B2B2CCDEA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1.247" v="20"/>
          <ac:inkMkLst>
            <pc:docMk/>
            <pc:sldMk cId="144800958" sldId="295"/>
            <ac:inkMk id="9" creationId="{08B85AF3-47A1-2CDF-FBEC-506066C50499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5.794" v="27"/>
          <ac:inkMkLst>
            <pc:docMk/>
            <pc:sldMk cId="144800958" sldId="295"/>
            <ac:inkMk id="10" creationId="{96F411DB-CA44-3DBD-BDD2-FD1CEF05F76F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5.794" v="26"/>
          <ac:inkMkLst>
            <pc:docMk/>
            <pc:sldMk cId="144800958" sldId="295"/>
            <ac:inkMk id="11" creationId="{A7A875A0-0D16-9A3E-EA5A-FCAEB0801BAE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5.794" v="25"/>
          <ac:inkMkLst>
            <pc:docMk/>
            <pc:sldMk cId="144800958" sldId="295"/>
            <ac:inkMk id="12" creationId="{F5D86345-3A65-1066-390E-9EFF270D26A3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1.247" v="19"/>
          <ac:inkMkLst>
            <pc:docMk/>
            <pc:sldMk cId="144800958" sldId="295"/>
            <ac:inkMk id="13" creationId="{33906307-66D5-C6A5-3DAC-FCE25473ACFC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5.794" v="24"/>
          <ac:inkMkLst>
            <pc:docMk/>
            <pc:sldMk cId="144800958" sldId="295"/>
            <ac:inkMk id="16" creationId="{FA10276B-C9EE-32DE-5D1D-B10E2087A074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1.247" v="18"/>
          <ac:inkMkLst>
            <pc:docMk/>
            <pc:sldMk cId="144800958" sldId="295"/>
            <ac:inkMk id="17" creationId="{AB5C6DEB-AE05-4EC7-9CE2-1322C660E262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1.247" v="17"/>
          <ac:inkMkLst>
            <pc:docMk/>
            <pc:sldMk cId="144800958" sldId="295"/>
            <ac:inkMk id="18" creationId="{631AC373-63D3-D3DD-766B-87B8CB57E624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39:31.247" v="16"/>
          <ac:inkMkLst>
            <pc:docMk/>
            <pc:sldMk cId="144800958" sldId="295"/>
            <ac:inkMk id="19" creationId="{ED299937-7E97-710B-75FA-CD4FCC805A3B}"/>
          </ac:inkMkLst>
        </pc:inkChg>
        <pc:inkChg chg="add del">
          <ac:chgData name="Guest User" userId="S::urn:spo:anon#22cf246d7b592faca24f174419e0ab0c7274bfa2ecb909d88803f2e9f9a30c8c::" providerId="AD" clId="Web-{F58A2B51-02EB-CABF-2534-960A6FD77288}" dt="2025-01-09T22:40:00.920" v="30"/>
          <ac:inkMkLst>
            <pc:docMk/>
            <pc:sldMk cId="144800958" sldId="295"/>
            <ac:inkMk id="20" creationId="{B9780B31-DF6A-8D6A-3670-8663DEFF3A47}"/>
          </ac:inkMkLst>
        </pc:inkChg>
        <pc:inkChg chg="add del mod">
          <ac:chgData name="Guest User" userId="S::urn:spo:anon#22cf246d7b592faca24f174419e0ab0c7274bfa2ecb909d88803f2e9f9a30c8c::" providerId="AD" clId="Web-{F58A2B51-02EB-CABF-2534-960A6FD77288}" dt="2025-01-09T22:41:10.739" v="47"/>
          <ac:inkMkLst>
            <pc:docMk/>
            <pc:sldMk cId="144800958" sldId="295"/>
            <ac:inkMk id="21" creationId="{B8AD97BA-B7F4-1B13-C0B8-FF403B3A0BE7}"/>
          </ac:inkMkLst>
        </pc:inkChg>
        <pc:inkChg chg="add del mod">
          <ac:chgData name="Guest User" userId="S::urn:spo:anon#22cf246d7b592faca24f174419e0ab0c7274bfa2ecb909d88803f2e9f9a30c8c::" providerId="AD" clId="Web-{F58A2B51-02EB-CABF-2534-960A6FD77288}" dt="2025-01-09T22:41:08.208" v="46"/>
          <ac:inkMkLst>
            <pc:docMk/>
            <pc:sldMk cId="144800958" sldId="295"/>
            <ac:inkMk id="22" creationId="{AF9E1EBC-CD9F-782B-3324-4DEB7A7E5D86}"/>
          </ac:inkMkLst>
        </pc:inkChg>
      </pc:sldChg>
      <pc:sldChg chg="addSp delSp modSp">
        <pc:chgData name="Guest User" userId="S::urn:spo:anon#22cf246d7b592faca24f174419e0ab0c7274bfa2ecb909d88803f2e9f9a30c8c::" providerId="AD" clId="Web-{F58A2B51-02EB-CABF-2534-960A6FD77288}" dt="2025-01-09T22:49:48.760" v="171" actId="14100"/>
        <pc:sldMkLst>
          <pc:docMk/>
          <pc:sldMk cId="3372281849" sldId="296"/>
        </pc:sldMkLst>
        <pc:spChg chg="add del mod">
          <ac:chgData name="Guest User" userId="S::urn:spo:anon#22cf246d7b592faca24f174419e0ab0c7274bfa2ecb909d88803f2e9f9a30c8c::" providerId="AD" clId="Web-{F58A2B51-02EB-CABF-2534-960A6FD77288}" dt="2025-01-09T22:49:12.212" v="155"/>
          <ac:spMkLst>
            <pc:docMk/>
            <pc:sldMk cId="3372281849" sldId="296"/>
            <ac:spMk id="4" creationId="{A1643B28-C843-80E0-9D27-78F5EBFD06C2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12.212" v="154"/>
          <ac:spMkLst>
            <pc:docMk/>
            <pc:sldMk cId="3372281849" sldId="296"/>
            <ac:spMk id="6" creationId="{0429D31E-D36A-57AB-BBBC-3898503298D3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12.212" v="153"/>
          <ac:spMkLst>
            <pc:docMk/>
            <pc:sldMk cId="3372281849" sldId="296"/>
            <ac:spMk id="8" creationId="{979E40DB-89C6-9B78-05BE-6ADFB7D995CC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12.212" v="152"/>
          <ac:spMkLst>
            <pc:docMk/>
            <pc:sldMk cId="3372281849" sldId="296"/>
            <ac:spMk id="10" creationId="{F3CB7C86-BF7D-E730-33A2-D5D0DA8814CE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12.212" v="151"/>
          <ac:spMkLst>
            <pc:docMk/>
            <pc:sldMk cId="3372281849" sldId="296"/>
            <ac:spMk id="12" creationId="{1F9EB70B-8E3F-BBED-C119-3D3ABEE2522C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12.212" v="150"/>
          <ac:spMkLst>
            <pc:docMk/>
            <pc:sldMk cId="3372281849" sldId="296"/>
            <ac:spMk id="15" creationId="{17E3DCDE-00B6-CA0C-5906-D2A7F8DE1C61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49:12.212" v="149"/>
          <ac:spMkLst>
            <pc:docMk/>
            <pc:sldMk cId="3372281849" sldId="296"/>
            <ac:spMk id="17" creationId="{3EE7A1A5-C3D1-0B81-CA1F-77B2560E8064}"/>
          </ac:spMkLst>
        </pc:spChg>
        <pc:spChg chg="add mod">
          <ac:chgData name="Guest User" userId="S::urn:spo:anon#22cf246d7b592faca24f174419e0ab0c7274bfa2ecb909d88803f2e9f9a30c8c::" providerId="AD" clId="Web-{F58A2B51-02EB-CABF-2534-960A6FD77288}" dt="2025-01-09T22:49:48.760" v="171" actId="14100"/>
          <ac:spMkLst>
            <pc:docMk/>
            <pc:sldMk cId="3372281849" sldId="296"/>
            <ac:spMk id="19" creationId="{861A6092-EFD3-520E-CE41-5C4C4E1C58C2}"/>
          </ac:spMkLst>
        </pc:spChg>
      </pc:sldChg>
      <pc:sldChg chg="addSp modSp">
        <pc:chgData name="Guest User" userId="S::urn:spo:anon#22cf246d7b592faca24f174419e0ab0c7274bfa2ecb909d88803f2e9f9a30c8c::" providerId="AD" clId="Web-{F58A2B51-02EB-CABF-2534-960A6FD77288}" dt="2025-01-09T22:50:09.651" v="175" actId="1076"/>
        <pc:sldMkLst>
          <pc:docMk/>
          <pc:sldMk cId="334887348" sldId="297"/>
        </pc:sldMkLst>
        <pc:spChg chg="add mod">
          <ac:chgData name="Guest User" userId="S::urn:spo:anon#22cf246d7b592faca24f174419e0ab0c7274bfa2ecb909d88803f2e9f9a30c8c::" providerId="AD" clId="Web-{F58A2B51-02EB-CABF-2534-960A6FD77288}" dt="2025-01-09T22:50:09.651" v="175" actId="1076"/>
          <ac:spMkLst>
            <pc:docMk/>
            <pc:sldMk cId="334887348" sldId="297"/>
            <ac:spMk id="4" creationId="{72A02FC1-EB0A-A3B6-78B3-3E04F2C38C29}"/>
          </ac:spMkLst>
        </pc:spChg>
      </pc:sldChg>
      <pc:sldChg chg="addSp delSp modSp add replId">
        <pc:chgData name="Guest User" userId="S::urn:spo:anon#22cf246d7b592faca24f174419e0ab0c7274bfa2ecb909d88803f2e9f9a30c8c::" providerId="AD" clId="Web-{F58A2B51-02EB-CABF-2534-960A6FD77288}" dt="2025-01-09T23:01:44.882" v="424" actId="1076"/>
        <pc:sldMkLst>
          <pc:docMk/>
          <pc:sldMk cId="1450840712" sldId="298"/>
        </pc:sldMkLst>
        <pc:spChg chg="mod">
          <ac:chgData name="Guest User" userId="S::urn:spo:anon#22cf246d7b592faca24f174419e0ab0c7274bfa2ecb909d88803f2e9f9a30c8c::" providerId="AD" clId="Web-{F58A2B51-02EB-CABF-2534-960A6FD77288}" dt="2025-01-09T23:01:44.882" v="424" actId="1076"/>
          <ac:spMkLst>
            <pc:docMk/>
            <pc:sldMk cId="1450840712" sldId="298"/>
            <ac:spMk id="2" creationId="{2EB42861-9DBD-2867-9427-CAF645530F5C}"/>
          </ac:spMkLst>
        </pc:spChg>
        <pc:spChg chg="del">
          <ac:chgData name="Guest User" userId="S::urn:spo:anon#22cf246d7b592faca24f174419e0ab0c7274bfa2ecb909d88803f2e9f9a30c8c::" providerId="AD" clId="Web-{F58A2B51-02EB-CABF-2534-960A6FD77288}" dt="2025-01-09T22:58:03.739" v="357"/>
          <ac:spMkLst>
            <pc:docMk/>
            <pc:sldMk cId="1450840712" sldId="298"/>
            <ac:spMk id="3" creationId="{88F2D138-7415-A257-29E1-5735CC384FD9}"/>
          </ac:spMkLst>
        </pc:spChg>
        <pc:spChg chg="add del mod">
          <ac:chgData name="Guest User" userId="S::urn:spo:anon#22cf246d7b592faca24f174419e0ab0c7274bfa2ecb909d88803f2e9f9a30c8c::" providerId="AD" clId="Web-{F58A2B51-02EB-CABF-2534-960A6FD77288}" dt="2025-01-09T22:58:17.881" v="358"/>
          <ac:spMkLst>
            <pc:docMk/>
            <pc:sldMk cId="1450840712" sldId="298"/>
            <ac:spMk id="6" creationId="{D8BD745D-F196-9508-1A9A-F308A4998FA2}"/>
          </ac:spMkLst>
        </pc:spChg>
        <pc:spChg chg="add mod">
          <ac:chgData name="Guest User" userId="S::urn:spo:anon#22cf246d7b592faca24f174419e0ab0c7274bfa2ecb909d88803f2e9f9a30c8c::" providerId="AD" clId="Web-{F58A2B51-02EB-CABF-2534-960A6FD77288}" dt="2025-01-09T23:01:34.662" v="423" actId="1076"/>
          <ac:spMkLst>
            <pc:docMk/>
            <pc:sldMk cId="1450840712" sldId="298"/>
            <ac:spMk id="10" creationId="{F99A9F6D-3520-DDC4-D6CC-FC5764133421}"/>
          </ac:spMkLst>
        </pc:spChg>
        <pc:picChg chg="del">
          <ac:chgData name="Guest User" userId="S::urn:spo:anon#22cf246d7b592faca24f174419e0ab0c7274bfa2ecb909d88803f2e9f9a30c8c::" providerId="AD" clId="Web-{F58A2B51-02EB-CABF-2534-960A6FD77288}" dt="2025-01-09T22:58:03.723" v="356"/>
          <ac:picMkLst>
            <pc:docMk/>
            <pc:sldMk cId="1450840712" sldId="298"/>
            <ac:picMk id="4" creationId="{19758DFA-C5BD-0F84-D700-87930868503F}"/>
          </ac:picMkLst>
        </pc:picChg>
        <pc:picChg chg="add mod ord">
          <ac:chgData name="Guest User" userId="S::urn:spo:anon#22cf246d7b592faca24f174419e0ab0c7274bfa2ecb909d88803f2e9f9a30c8c::" providerId="AD" clId="Web-{F58A2B51-02EB-CABF-2534-960A6FD77288}" dt="2025-01-09T23:01:02.755" v="419" actId="1076"/>
          <ac:picMkLst>
            <pc:docMk/>
            <pc:sldMk cId="1450840712" sldId="298"/>
            <ac:picMk id="7" creationId="{FB0725EA-D64B-DD7D-4237-1807BB17E80C}"/>
          </ac:picMkLst>
        </pc:picChg>
        <pc:picChg chg="add del mod">
          <ac:chgData name="Guest User" userId="S::urn:spo:anon#22cf246d7b592faca24f174419e0ab0c7274bfa2ecb909d88803f2e9f9a30c8c::" providerId="AD" clId="Web-{F58A2B51-02EB-CABF-2534-960A6FD77288}" dt="2025-01-09T22:59:38.982" v="379"/>
          <ac:picMkLst>
            <pc:docMk/>
            <pc:sldMk cId="1450840712" sldId="298"/>
            <ac:picMk id="8" creationId="{38129BA0-CECE-ACEC-1CAB-C0F5F26F540F}"/>
          </ac:picMkLst>
        </pc:picChg>
      </pc:sldChg>
    </pc:docChg>
  </pc:docChgLst>
  <pc:docChgLst>
    <pc:chgData name="Aouni Jakob Wrocklage" userId="S::awrockla@on.wwu.de::5f3ee5ad-2721-4d25-a40f-a7a04654d155" providerId="AD" clId="Web-{15122D63-2AFD-6B53-783F-C192424245D5}"/>
    <pc:docChg chg="modSld sldOrd">
      <pc:chgData name="Aouni Jakob Wrocklage" userId="S::awrockla@on.wwu.de::5f3ee5ad-2721-4d25-a40f-a7a04654d155" providerId="AD" clId="Web-{15122D63-2AFD-6B53-783F-C192424245D5}" dt="2025-01-10T08:18:24.708" v="7"/>
      <pc:docMkLst>
        <pc:docMk/>
      </pc:docMkLst>
      <pc:sldChg chg="addSp delSp">
        <pc:chgData name="Aouni Jakob Wrocklage" userId="S::awrockla@on.wwu.de::5f3ee5ad-2721-4d25-a40f-a7a04654d155" providerId="AD" clId="Web-{15122D63-2AFD-6B53-783F-C192424245D5}" dt="2025-01-10T08:18:24.708" v="7"/>
        <pc:sldMkLst>
          <pc:docMk/>
          <pc:sldMk cId="3593185292" sldId="256"/>
        </pc:sldMkLst>
        <pc:inkChg chg="add del">
          <ac:chgData name="Aouni Jakob Wrocklage" userId="S::awrockla@on.wwu.de::5f3ee5ad-2721-4d25-a40f-a7a04654d155" providerId="AD" clId="Web-{15122D63-2AFD-6B53-783F-C192424245D5}" dt="2025-01-10T08:18:24.708" v="7"/>
          <ac:inkMkLst>
            <pc:docMk/>
            <pc:sldMk cId="3593185292" sldId="256"/>
            <ac:inkMk id="4" creationId="{DBD37282-C22E-12C0-233B-1392EAB69AE7}"/>
          </ac:inkMkLst>
        </pc:inkChg>
        <pc:inkChg chg="add del">
          <ac:chgData name="Aouni Jakob Wrocklage" userId="S::awrockla@on.wwu.de::5f3ee5ad-2721-4d25-a40f-a7a04654d155" providerId="AD" clId="Web-{15122D63-2AFD-6B53-783F-C192424245D5}" dt="2025-01-10T08:18:23.224" v="6"/>
          <ac:inkMkLst>
            <pc:docMk/>
            <pc:sldMk cId="3593185292" sldId="256"/>
            <ac:inkMk id="5" creationId="{10760A09-B007-6696-7962-9448A09CD40C}"/>
          </ac:inkMkLst>
        </pc:inkChg>
        <pc:inkChg chg="add del">
          <ac:chgData name="Aouni Jakob Wrocklage" userId="S::awrockla@on.wwu.de::5f3ee5ad-2721-4d25-a40f-a7a04654d155" providerId="AD" clId="Web-{15122D63-2AFD-6B53-783F-C192424245D5}" dt="2025-01-10T08:18:21.802" v="5"/>
          <ac:inkMkLst>
            <pc:docMk/>
            <pc:sldMk cId="3593185292" sldId="256"/>
            <ac:inkMk id="6" creationId="{9E3E00BC-AAA2-8A8D-C40E-F55A48F3D1A1}"/>
          </ac:inkMkLst>
        </pc:inkChg>
      </pc:sldChg>
      <pc:sldChg chg="ord">
        <pc:chgData name="Aouni Jakob Wrocklage" userId="S::awrockla@on.wwu.de::5f3ee5ad-2721-4d25-a40f-a7a04654d155" providerId="AD" clId="Web-{15122D63-2AFD-6B53-783F-C192424245D5}" dt="2025-01-10T08:12:02.305" v="1"/>
        <pc:sldMkLst>
          <pc:docMk/>
          <pc:sldMk cId="2602614638" sldId="284"/>
        </pc:sldMkLst>
      </pc:sldChg>
      <pc:sldChg chg="addSp">
        <pc:chgData name="Aouni Jakob Wrocklage" userId="S::awrockla@on.wwu.de::5f3ee5ad-2721-4d25-a40f-a7a04654d155" providerId="AD" clId="Web-{15122D63-2AFD-6B53-783F-C192424245D5}" dt="2025-01-10T08:06:24.295" v="0"/>
        <pc:sldMkLst>
          <pc:docMk/>
          <pc:sldMk cId="3652669198" sldId="288"/>
        </pc:sldMkLst>
        <pc:inkChg chg="add">
          <ac:chgData name="Aouni Jakob Wrocklage" userId="S::awrockla@on.wwu.de::5f3ee5ad-2721-4d25-a40f-a7a04654d155" providerId="AD" clId="Web-{15122D63-2AFD-6B53-783F-C192424245D5}" dt="2025-01-10T08:06:24.295" v="0"/>
          <ac:inkMkLst>
            <pc:docMk/>
            <pc:sldMk cId="3652669198" sldId="288"/>
            <ac:inkMk id="4" creationId="{ABAFEAAE-2FB7-F53B-AD0F-EE197973EC1A}"/>
          </ac:inkMkLst>
        </pc:inkChg>
      </pc:sldChg>
    </pc:docChg>
  </pc:docChgLst>
  <pc:docChgLst>
    <pc:chgData name="Gastbenutzer" userId="S::urn:spo:anon#22cf246d7b592faca24f174419e0ab0c7274bfa2ecb909d88803f2e9f9a30c8c::" providerId="AD" clId="Web-{6F5A8575-117B-74A1-5564-B447F16254AA}"/>
    <pc:docChg chg="addSld modSld addSection modSection">
      <pc:chgData name="Gastbenutzer" userId="S::urn:spo:anon#22cf246d7b592faca24f174419e0ab0c7274bfa2ecb909d88803f2e9f9a30c8c::" providerId="AD" clId="Web-{6F5A8575-117B-74A1-5564-B447F16254AA}" dt="2025-01-05T16:55:12.333" v="1248" actId="14100"/>
      <pc:docMkLst>
        <pc:docMk/>
      </pc:docMkLst>
      <pc:sldChg chg="modSp">
        <pc:chgData name="Gastbenutzer" userId="S::urn:spo:anon#22cf246d7b592faca24f174419e0ab0c7274bfa2ecb909d88803f2e9f9a30c8c::" providerId="AD" clId="Web-{6F5A8575-117B-74A1-5564-B447F16254AA}" dt="2025-01-05T15:50:16.655" v="4" actId="20577"/>
        <pc:sldMkLst>
          <pc:docMk/>
          <pc:sldMk cId="3593185292" sldId="256"/>
        </pc:sldMkLst>
        <pc:spChg chg="mod">
          <ac:chgData name="Gastbenutzer" userId="S::urn:spo:anon#22cf246d7b592faca24f174419e0ab0c7274bfa2ecb909d88803f2e9f9a30c8c::" providerId="AD" clId="Web-{6F5A8575-117B-74A1-5564-B447F16254AA}" dt="2025-01-05T15:50:16.655" v="4" actId="20577"/>
          <ac:spMkLst>
            <pc:docMk/>
            <pc:sldMk cId="3593185292" sldId="256"/>
            <ac:spMk id="3" creationId="{7F0CA859-54B1-B1D7-A898-3CD54F2537A2}"/>
          </ac:spMkLst>
        </pc:spChg>
      </pc:sldChg>
      <pc:sldChg chg="modSp">
        <pc:chgData name="Gastbenutzer" userId="S::urn:spo:anon#22cf246d7b592faca24f174419e0ab0c7274bfa2ecb909d88803f2e9f9a30c8c::" providerId="AD" clId="Web-{6F5A8575-117B-74A1-5564-B447F16254AA}" dt="2025-01-05T15:51:23.955" v="22" actId="20577"/>
        <pc:sldMkLst>
          <pc:docMk/>
          <pc:sldMk cId="4233757856" sldId="257"/>
        </pc:sldMkLst>
        <pc:spChg chg="mod">
          <ac:chgData name="Gastbenutzer" userId="S::urn:spo:anon#22cf246d7b592faca24f174419e0ab0c7274bfa2ecb909d88803f2e9f9a30c8c::" providerId="AD" clId="Web-{6F5A8575-117B-74A1-5564-B447F16254AA}" dt="2025-01-05T15:51:23.955" v="22" actId="20577"/>
          <ac:spMkLst>
            <pc:docMk/>
            <pc:sldMk cId="4233757856" sldId="257"/>
            <ac:spMk id="3" creationId="{E7B9FF3D-548C-39B6-2ECB-E6AD61EFE16B}"/>
          </ac:spMkLst>
        </pc:spChg>
      </pc:sldChg>
      <pc:sldChg chg="modSp new mod modClrScheme chgLayout modNotes">
        <pc:chgData name="Gastbenutzer" userId="S::urn:spo:anon#22cf246d7b592faca24f174419e0ab0c7274bfa2ecb909d88803f2e9f9a30c8c::" providerId="AD" clId="Web-{6F5A8575-117B-74A1-5564-B447F16254AA}" dt="2025-01-05T16:13:44.788" v="477" actId="20577"/>
        <pc:sldMkLst>
          <pc:docMk/>
          <pc:sldMk cId="3399214711" sldId="258"/>
        </pc:sldMkLst>
        <pc:spChg chg="mod ord">
          <ac:chgData name="Gastbenutzer" userId="S::urn:spo:anon#22cf246d7b592faca24f174419e0ab0c7274bfa2ecb909d88803f2e9f9a30c8c::" providerId="AD" clId="Web-{6F5A8575-117B-74A1-5564-B447F16254AA}" dt="2025-01-05T15:52:35.366" v="48" actId="20577"/>
          <ac:spMkLst>
            <pc:docMk/>
            <pc:sldMk cId="3399214711" sldId="258"/>
            <ac:spMk id="2" creationId="{37F5D947-6BCA-F7C2-9800-557D3CABDFEE}"/>
          </ac:spMkLst>
        </pc:spChg>
        <pc:spChg chg="mod ord">
          <ac:chgData name="Gastbenutzer" userId="S::urn:spo:anon#22cf246d7b592faca24f174419e0ab0c7274bfa2ecb909d88803f2e9f9a30c8c::" providerId="AD" clId="Web-{6F5A8575-117B-74A1-5564-B447F16254AA}" dt="2025-01-05T16:13:44.788" v="477" actId="20577"/>
          <ac:spMkLst>
            <pc:docMk/>
            <pc:sldMk cId="3399214711" sldId="258"/>
            <ac:spMk id="3" creationId="{9F111271-46A4-EC27-5502-BC68CF76B3E2}"/>
          </ac:spMkLst>
        </pc:spChg>
      </pc:sldChg>
      <pc:sldChg chg="modSp new">
        <pc:chgData name="Gastbenutzer" userId="S::urn:spo:anon#22cf246d7b592faca24f174419e0ab0c7274bfa2ecb909d88803f2e9f9a30c8c::" providerId="AD" clId="Web-{6F5A8575-117B-74A1-5564-B447F16254AA}" dt="2025-01-05T16:23:23.380" v="741" actId="20577"/>
        <pc:sldMkLst>
          <pc:docMk/>
          <pc:sldMk cId="2982891303" sldId="259"/>
        </pc:sldMkLst>
        <pc:spChg chg="mod">
          <ac:chgData name="Gastbenutzer" userId="S::urn:spo:anon#22cf246d7b592faca24f174419e0ab0c7274bfa2ecb909d88803f2e9f9a30c8c::" providerId="AD" clId="Web-{6F5A8575-117B-74A1-5564-B447F16254AA}" dt="2025-01-05T16:14:00.899" v="493" actId="20577"/>
          <ac:spMkLst>
            <pc:docMk/>
            <pc:sldMk cId="2982891303" sldId="259"/>
            <ac:spMk id="2" creationId="{939C6652-5D47-1935-E6EE-43022B7F4F8D}"/>
          </ac:spMkLst>
        </pc:spChg>
        <pc:spChg chg="mod">
          <ac:chgData name="Gastbenutzer" userId="S::urn:spo:anon#22cf246d7b592faca24f174419e0ab0c7274bfa2ecb909d88803f2e9f9a30c8c::" providerId="AD" clId="Web-{6F5A8575-117B-74A1-5564-B447F16254AA}" dt="2025-01-05T16:23:23.380" v="741" actId="20577"/>
          <ac:spMkLst>
            <pc:docMk/>
            <pc:sldMk cId="2982891303" sldId="259"/>
            <ac:spMk id="3" creationId="{D9FE89EE-2658-5B3E-7420-DA227825AE65}"/>
          </ac:spMkLst>
        </pc:spChg>
      </pc:sldChg>
      <pc:sldChg chg="addSp delSp modSp new modNotes">
        <pc:chgData name="Gastbenutzer" userId="S::urn:spo:anon#22cf246d7b592faca24f174419e0ab0c7274bfa2ecb909d88803f2e9f9a30c8c::" providerId="AD" clId="Web-{6F5A8575-117B-74A1-5564-B447F16254AA}" dt="2025-01-05T16:44:51.990" v="1037" actId="14100"/>
        <pc:sldMkLst>
          <pc:docMk/>
          <pc:sldMk cId="3284117739" sldId="260"/>
        </pc:sldMkLst>
        <pc:spChg chg="mod">
          <ac:chgData name="Gastbenutzer" userId="S::urn:spo:anon#22cf246d7b592faca24f174419e0ab0c7274bfa2ecb909d88803f2e9f9a30c8c::" providerId="AD" clId="Web-{6F5A8575-117B-74A1-5564-B447F16254AA}" dt="2025-01-05T16:24:37.586" v="753" actId="20577"/>
          <ac:spMkLst>
            <pc:docMk/>
            <pc:sldMk cId="3284117739" sldId="260"/>
            <ac:spMk id="2" creationId="{330B7BDE-662E-10EB-3152-767F3E10C1B7}"/>
          </ac:spMkLst>
        </pc:spChg>
        <pc:spChg chg="add del mod">
          <ac:chgData name="Gastbenutzer" userId="S::urn:spo:anon#22cf246d7b592faca24f174419e0ab0c7274bfa2ecb909d88803f2e9f9a30c8c::" providerId="AD" clId="Web-{6F5A8575-117B-74A1-5564-B447F16254AA}" dt="2025-01-05T16:41:24.167" v="994" actId="14100"/>
          <ac:spMkLst>
            <pc:docMk/>
            <pc:sldMk cId="3284117739" sldId="260"/>
            <ac:spMk id="3" creationId="{FBE16887-7415-8AA6-6009-9D621364286E}"/>
          </ac:spMkLst>
        </pc:spChg>
        <pc:spChg chg="add mod">
          <ac:chgData name="Gastbenutzer" userId="S::urn:spo:anon#22cf246d7b592faca24f174419e0ab0c7274bfa2ecb909d88803f2e9f9a30c8c::" providerId="AD" clId="Web-{6F5A8575-117B-74A1-5564-B447F16254AA}" dt="2025-01-05T16:44:51.990" v="1037" actId="14100"/>
          <ac:spMkLst>
            <pc:docMk/>
            <pc:sldMk cId="3284117739" sldId="260"/>
            <ac:spMk id="6" creationId="{E3D87FCD-88FC-F494-D805-B6CD8AA478B8}"/>
          </ac:spMkLst>
        </pc:spChg>
        <pc:picChg chg="add mod">
          <ac:chgData name="Gastbenutzer" userId="S::urn:spo:anon#22cf246d7b592faca24f174419e0ab0c7274bfa2ecb909d88803f2e9f9a30c8c::" providerId="AD" clId="Web-{6F5A8575-117B-74A1-5564-B447F16254AA}" dt="2025-01-05T16:41:33.574" v="996" actId="1076"/>
          <ac:picMkLst>
            <pc:docMk/>
            <pc:sldMk cId="3284117739" sldId="260"/>
            <ac:picMk id="5" creationId="{02DD6A38-DAB0-E827-48E6-69700B53C8D9}"/>
          </ac:picMkLst>
        </pc:picChg>
      </pc:sldChg>
      <pc:sldChg chg="addSp delSp modSp new modNotes">
        <pc:chgData name="Gastbenutzer" userId="S::urn:spo:anon#22cf246d7b592faca24f174419e0ab0c7274bfa2ecb909d88803f2e9f9a30c8c::" providerId="AD" clId="Web-{6F5A8575-117B-74A1-5564-B447F16254AA}" dt="2025-01-05T16:55:12.333" v="1248" actId="14100"/>
        <pc:sldMkLst>
          <pc:docMk/>
          <pc:sldMk cId="2651817572" sldId="261"/>
        </pc:sldMkLst>
        <pc:spChg chg="mod">
          <ac:chgData name="Gastbenutzer" userId="S::urn:spo:anon#22cf246d7b592faca24f174419e0ab0c7274bfa2ecb909d88803f2e9f9a30c8c::" providerId="AD" clId="Web-{6F5A8575-117B-74A1-5564-B447F16254AA}" dt="2025-01-05T16:45:14.663" v="1046" actId="20577"/>
          <ac:spMkLst>
            <pc:docMk/>
            <pc:sldMk cId="2651817572" sldId="261"/>
            <ac:spMk id="2" creationId="{8BFD82FC-4BC5-975D-AD8C-B3916AF6C00C}"/>
          </ac:spMkLst>
        </pc:spChg>
        <pc:spChg chg="add del mod">
          <ac:chgData name="Gastbenutzer" userId="S::urn:spo:anon#22cf246d7b592faca24f174419e0ab0c7274bfa2ecb909d88803f2e9f9a30c8c::" providerId="AD" clId="Web-{6F5A8575-117B-74A1-5564-B447F16254AA}" dt="2025-01-05T16:54:58.067" v="1246" actId="20577"/>
          <ac:spMkLst>
            <pc:docMk/>
            <pc:sldMk cId="2651817572" sldId="261"/>
            <ac:spMk id="3" creationId="{D054B651-1658-B077-4044-21402ED743BA}"/>
          </ac:spMkLst>
        </pc:spChg>
        <pc:picChg chg="add mod">
          <ac:chgData name="Gastbenutzer" userId="S::urn:spo:anon#22cf246d7b592faca24f174419e0ab0c7274bfa2ecb909d88803f2e9f9a30c8c::" providerId="AD" clId="Web-{6F5A8575-117B-74A1-5564-B447F16254AA}" dt="2025-01-05T16:55:12.333" v="1248" actId="14100"/>
          <ac:picMkLst>
            <pc:docMk/>
            <pc:sldMk cId="2651817572" sldId="261"/>
            <ac:picMk id="5" creationId="{D5965B87-678F-EAD7-0811-639B76C04476}"/>
          </ac:picMkLst>
        </pc:picChg>
      </pc:sldChg>
    </pc:docChg>
  </pc:docChgLst>
  <pc:docChgLst>
    <pc:chgData name="Guest User" userId="S::urn:spo:anon#22cf246d7b592faca24f174419e0ab0c7274bfa2ecb909d88803f2e9f9a30c8c::" providerId="AD" clId="Web-{4EDE3222-9E40-070D-4084-5A4F7C29C2D5}"/>
    <pc:docChg chg="sldOrd">
      <pc:chgData name="Guest User" userId="S::urn:spo:anon#22cf246d7b592faca24f174419e0ab0c7274bfa2ecb909d88803f2e9f9a30c8c::" providerId="AD" clId="Web-{4EDE3222-9E40-070D-4084-5A4F7C29C2D5}" dt="2025-01-10T08:17:24.346" v="1"/>
      <pc:docMkLst>
        <pc:docMk/>
      </pc:docMkLst>
      <pc:sldChg chg="ord">
        <pc:chgData name="Guest User" userId="S::urn:spo:anon#22cf246d7b592faca24f174419e0ab0c7274bfa2ecb909d88803f2e9f9a30c8c::" providerId="AD" clId="Web-{4EDE3222-9E40-070D-4084-5A4F7C29C2D5}" dt="2025-01-10T08:17:24.346" v="1"/>
        <pc:sldMkLst>
          <pc:docMk/>
          <pc:sldMk cId="3311095539" sldId="294"/>
        </pc:sldMkLst>
      </pc:sldChg>
    </pc:docChg>
  </pc:docChgLst>
  <pc:docChgLst>
    <pc:chgData name="Gastbenutzer" userId="S::urn:spo:anon#22cf246d7b592faca24f174419e0ab0c7274bfa2ecb909d88803f2e9f9a30c8c::" providerId="AD" clId="Web-{422BA73E-A25A-7D32-A1BD-9C3FB7C26DF0}"/>
    <pc:docChg chg="modSld sldOrd modSection">
      <pc:chgData name="Gastbenutzer" userId="S::urn:spo:anon#22cf246d7b592faca24f174419e0ab0c7274bfa2ecb909d88803f2e9f9a30c8c::" providerId="AD" clId="Web-{422BA73E-A25A-7D32-A1BD-9C3FB7C26DF0}" dt="2025-01-09T22:44:50.551" v="94" actId="14100"/>
      <pc:docMkLst>
        <pc:docMk/>
      </pc:docMkLst>
      <pc:sldChg chg="mod modShow">
        <pc:chgData name="Gastbenutzer" userId="S::urn:spo:anon#22cf246d7b592faca24f174419e0ab0c7274bfa2ecb909d88803f2e9f9a30c8c::" providerId="AD" clId="Web-{422BA73E-A25A-7D32-A1BD-9C3FB7C26DF0}" dt="2025-01-09T22:06:25.402" v="4"/>
        <pc:sldMkLst>
          <pc:docMk/>
          <pc:sldMk cId="4233757856" sldId="257"/>
        </pc:sldMkLst>
      </pc:sldChg>
      <pc:sldChg chg="mod modShow">
        <pc:chgData name="Gastbenutzer" userId="S::urn:spo:anon#22cf246d7b592faca24f174419e0ab0c7274bfa2ecb909d88803f2e9f9a30c8c::" providerId="AD" clId="Web-{422BA73E-A25A-7D32-A1BD-9C3FB7C26DF0}" dt="2025-01-09T22:06:18.277" v="1"/>
        <pc:sldMkLst>
          <pc:docMk/>
          <pc:sldMk cId="3399214711" sldId="258"/>
        </pc:sldMkLst>
      </pc:sldChg>
      <pc:sldChg chg="mod modShow">
        <pc:chgData name="Gastbenutzer" userId="S::urn:spo:anon#22cf246d7b592faca24f174419e0ab0c7274bfa2ecb909d88803f2e9f9a30c8c::" providerId="AD" clId="Web-{422BA73E-A25A-7D32-A1BD-9C3FB7C26DF0}" dt="2025-01-09T22:06:20.793" v="2"/>
        <pc:sldMkLst>
          <pc:docMk/>
          <pc:sldMk cId="2982891303" sldId="259"/>
        </pc:sldMkLst>
      </pc:sldChg>
      <pc:sldChg chg="mod modShow">
        <pc:chgData name="Gastbenutzer" userId="S::urn:spo:anon#22cf246d7b592faca24f174419e0ab0c7274bfa2ecb909d88803f2e9f9a30c8c::" providerId="AD" clId="Web-{422BA73E-A25A-7D32-A1BD-9C3FB7C26DF0}" dt="2025-01-09T22:06:23.246" v="3"/>
        <pc:sldMkLst>
          <pc:docMk/>
          <pc:sldMk cId="3284117739" sldId="260"/>
        </pc:sldMkLst>
      </pc:sldChg>
      <pc:sldChg chg="mod modShow">
        <pc:chgData name="Gastbenutzer" userId="S::urn:spo:anon#22cf246d7b592faca24f174419e0ab0c7274bfa2ecb909d88803f2e9f9a30c8c::" providerId="AD" clId="Web-{422BA73E-A25A-7D32-A1BD-9C3FB7C26DF0}" dt="2025-01-09T22:06:16.636" v="0"/>
        <pc:sldMkLst>
          <pc:docMk/>
          <pc:sldMk cId="2651817572" sldId="261"/>
        </pc:sldMkLst>
      </pc:sldChg>
      <pc:sldChg chg="modSp">
        <pc:chgData name="Gastbenutzer" userId="S::urn:spo:anon#22cf246d7b592faca24f174419e0ab0c7274bfa2ecb909d88803f2e9f9a30c8c::" providerId="AD" clId="Web-{422BA73E-A25A-7D32-A1BD-9C3FB7C26DF0}" dt="2025-01-09T22:18:07.433" v="14" actId="20577"/>
        <pc:sldMkLst>
          <pc:docMk/>
          <pc:sldMk cId="2204262570" sldId="264"/>
        </pc:sldMkLst>
        <pc:spChg chg="mod">
          <ac:chgData name="Gastbenutzer" userId="S::urn:spo:anon#22cf246d7b592faca24f174419e0ab0c7274bfa2ecb909d88803f2e9f9a30c8c::" providerId="AD" clId="Web-{422BA73E-A25A-7D32-A1BD-9C3FB7C26DF0}" dt="2025-01-09T22:18:07.433" v="14" actId="20577"/>
          <ac:spMkLst>
            <pc:docMk/>
            <pc:sldMk cId="2204262570" sldId="264"/>
            <ac:spMk id="3" creationId="{699BC817-A2F8-73C8-1159-0D3BDB087358}"/>
          </ac:spMkLst>
        </pc:spChg>
      </pc:sldChg>
      <pc:sldChg chg="addSp delSp modSp">
        <pc:chgData name="Gastbenutzer" userId="S::urn:spo:anon#22cf246d7b592faca24f174419e0ab0c7274bfa2ecb909d88803f2e9f9a30c8c::" providerId="AD" clId="Web-{422BA73E-A25A-7D32-A1BD-9C3FB7C26DF0}" dt="2025-01-09T22:44:50.551" v="94" actId="14100"/>
        <pc:sldMkLst>
          <pc:docMk/>
          <pc:sldMk cId="4103238627" sldId="267"/>
        </pc:sldMkLst>
        <pc:spChg chg="mod">
          <ac:chgData name="Gastbenutzer" userId="S::urn:spo:anon#22cf246d7b592faca24f174419e0ab0c7274bfa2ecb909d88803f2e9f9a30c8c::" providerId="AD" clId="Web-{422BA73E-A25A-7D32-A1BD-9C3FB7C26DF0}" dt="2025-01-09T22:44:50.551" v="94" actId="14100"/>
          <ac:spMkLst>
            <pc:docMk/>
            <pc:sldMk cId="4103238627" sldId="267"/>
            <ac:spMk id="3" creationId="{EEBF71BE-7400-F5E3-138F-5AE1530F1352}"/>
          </ac:spMkLst>
        </pc:spChg>
        <pc:picChg chg="add mod">
          <ac:chgData name="Gastbenutzer" userId="S::urn:spo:anon#22cf246d7b592faca24f174419e0ab0c7274bfa2ecb909d88803f2e9f9a30c8c::" providerId="AD" clId="Web-{422BA73E-A25A-7D32-A1BD-9C3FB7C26DF0}" dt="2025-01-09T22:44:46.879" v="93" actId="14100"/>
          <ac:picMkLst>
            <pc:docMk/>
            <pc:sldMk cId="4103238627" sldId="267"/>
            <ac:picMk id="4" creationId="{9AE2DD8F-C499-F5C6-6610-5FD75C66471B}"/>
          </ac:picMkLst>
        </pc:picChg>
        <pc:picChg chg="del">
          <ac:chgData name="Gastbenutzer" userId="S::urn:spo:anon#22cf246d7b592faca24f174419e0ab0c7274bfa2ecb909d88803f2e9f9a30c8c::" providerId="AD" clId="Web-{422BA73E-A25A-7D32-A1BD-9C3FB7C26DF0}" dt="2025-01-09T22:44:41.316" v="91"/>
          <ac:picMkLst>
            <pc:docMk/>
            <pc:sldMk cId="4103238627" sldId="267"/>
            <ac:picMk id="7" creationId="{2F6D601F-8912-1298-D27C-204C046A4C9C}"/>
          </ac:picMkLst>
        </pc:picChg>
      </pc:sldChg>
      <pc:sldChg chg="addSp delSp modSp">
        <pc:chgData name="Gastbenutzer" userId="S::urn:spo:anon#22cf246d7b592faca24f174419e0ab0c7274bfa2ecb909d88803f2e9f9a30c8c::" providerId="AD" clId="Web-{422BA73E-A25A-7D32-A1BD-9C3FB7C26DF0}" dt="2025-01-09T22:33:44.864" v="48" actId="20577"/>
        <pc:sldMkLst>
          <pc:docMk/>
          <pc:sldMk cId="511973500" sldId="270"/>
        </pc:sldMkLst>
        <pc:spChg chg="mod">
          <ac:chgData name="Gastbenutzer" userId="S::urn:spo:anon#22cf246d7b592faca24f174419e0ab0c7274bfa2ecb909d88803f2e9f9a30c8c::" providerId="AD" clId="Web-{422BA73E-A25A-7D32-A1BD-9C3FB7C26DF0}" dt="2025-01-09T22:33:44.864" v="48" actId="20577"/>
          <ac:spMkLst>
            <pc:docMk/>
            <pc:sldMk cId="511973500" sldId="270"/>
            <ac:spMk id="2" creationId="{70675DAD-2C73-5902-A0AD-4C1E84211340}"/>
          </ac:spMkLst>
        </pc:spChg>
        <pc:spChg chg="del mod">
          <ac:chgData name="Gastbenutzer" userId="S::urn:spo:anon#22cf246d7b592faca24f174419e0ab0c7274bfa2ecb909d88803f2e9f9a30c8c::" providerId="AD" clId="Web-{422BA73E-A25A-7D32-A1BD-9C3FB7C26DF0}" dt="2025-01-09T22:30:33.188" v="23"/>
          <ac:spMkLst>
            <pc:docMk/>
            <pc:sldMk cId="511973500" sldId="270"/>
            <ac:spMk id="7" creationId="{7739857C-6CC2-03E6-C02B-2C895FC4818D}"/>
          </ac:spMkLst>
        </pc:spChg>
        <pc:graphicFrameChg chg="add mod modGraphic">
          <ac:chgData name="Gastbenutzer" userId="S::urn:spo:anon#22cf246d7b592faca24f174419e0ab0c7274bfa2ecb909d88803f2e9f9a30c8c::" providerId="AD" clId="Web-{422BA73E-A25A-7D32-A1BD-9C3FB7C26DF0}" dt="2025-01-09T22:32:20.753" v="39" actId="14100"/>
          <ac:graphicFrameMkLst>
            <pc:docMk/>
            <pc:sldMk cId="511973500" sldId="270"/>
            <ac:graphicFrameMk id="3" creationId="{7C94583C-4A54-AA72-3137-65F10B7C97F0}"/>
          </ac:graphicFrameMkLst>
        </pc:graphicFrameChg>
      </pc:sldChg>
      <pc:sldChg chg="addSp delSp modSp">
        <pc:chgData name="Gastbenutzer" userId="S::urn:spo:anon#22cf246d7b592faca24f174419e0ab0c7274bfa2ecb909d88803f2e9f9a30c8c::" providerId="AD" clId="Web-{422BA73E-A25A-7D32-A1BD-9C3FB7C26DF0}" dt="2025-01-09T22:38:00.401" v="89" actId="14100"/>
        <pc:sldMkLst>
          <pc:docMk/>
          <pc:sldMk cId="1603043089" sldId="275"/>
        </pc:sldMkLst>
        <pc:spChg chg="del mod">
          <ac:chgData name="Gastbenutzer" userId="S::urn:spo:anon#22cf246d7b592faca24f174419e0ab0c7274bfa2ecb909d88803f2e9f9a30c8c::" providerId="AD" clId="Web-{422BA73E-A25A-7D32-A1BD-9C3FB7C26DF0}" dt="2025-01-09T22:37:27.963" v="82"/>
          <ac:spMkLst>
            <pc:docMk/>
            <pc:sldMk cId="1603043089" sldId="275"/>
            <ac:spMk id="3" creationId="{1B486C64-CDF5-CA46-4C27-3BE74EBEFF8E}"/>
          </ac:spMkLst>
        </pc:spChg>
        <pc:spChg chg="add del mod">
          <ac:chgData name="Gastbenutzer" userId="S::urn:spo:anon#22cf246d7b592faca24f174419e0ab0c7274bfa2ecb909d88803f2e9f9a30c8c::" providerId="AD" clId="Web-{422BA73E-A25A-7D32-A1BD-9C3FB7C26DF0}" dt="2025-01-09T22:37:43.635" v="85"/>
          <ac:spMkLst>
            <pc:docMk/>
            <pc:sldMk cId="1603043089" sldId="275"/>
            <ac:spMk id="171" creationId="{E4936556-8B2C-C67D-19DD-8F918AA88404}"/>
          </ac:spMkLst>
        </pc:spChg>
        <pc:graphicFrameChg chg="add mod modGraphic">
          <ac:chgData name="Gastbenutzer" userId="S::urn:spo:anon#22cf246d7b592faca24f174419e0ab0c7274bfa2ecb909d88803f2e9f9a30c8c::" providerId="AD" clId="Web-{422BA73E-A25A-7D32-A1BD-9C3FB7C26DF0}" dt="2025-01-09T22:38:00.401" v="89" actId="14100"/>
          <ac:graphicFrameMkLst>
            <pc:docMk/>
            <pc:sldMk cId="1603043089" sldId="275"/>
            <ac:graphicFrameMk id="4" creationId="{B23627C3-6531-8F26-B4B9-90F608F799F8}"/>
          </ac:graphicFrameMkLst>
        </pc:graphicFrameChg>
      </pc:sldChg>
      <pc:sldChg chg="ord">
        <pc:chgData name="Gastbenutzer" userId="S::urn:spo:anon#22cf246d7b592faca24f174419e0ab0c7274bfa2ecb909d88803f2e9f9a30c8c::" providerId="AD" clId="Web-{422BA73E-A25A-7D32-A1BD-9C3FB7C26DF0}" dt="2025-01-09T22:07:17.872" v="6"/>
        <pc:sldMkLst>
          <pc:docMk/>
          <pc:sldMk cId="8734718" sldId="291"/>
        </pc:sldMkLst>
      </pc:sldChg>
    </pc:docChg>
  </pc:docChgLst>
  <pc:docChgLst>
    <pc:chgData name="Guest User" userId="S::urn:spo:anon#22cf246d7b592faca24f174419e0ab0c7274bfa2ecb909d88803f2e9f9a30c8c::" providerId="AD" clId="Web-{439ACD22-DAF1-6215-3837-42B5EB3777B1}"/>
    <pc:docChg chg="addSld modSld modSection">
      <pc:chgData name="Guest User" userId="S::urn:spo:anon#22cf246d7b592faca24f174419e0ab0c7274bfa2ecb909d88803f2e9f9a30c8c::" providerId="AD" clId="Web-{439ACD22-DAF1-6215-3837-42B5EB3777B1}" dt="2025-01-09T22:37:09.947" v="404"/>
      <pc:docMkLst>
        <pc:docMk/>
      </pc:docMkLst>
      <pc:sldChg chg="modSp">
        <pc:chgData name="Guest User" userId="S::urn:spo:anon#22cf246d7b592faca24f174419e0ab0c7274bfa2ecb909d88803f2e9f9a30c8c::" providerId="AD" clId="Web-{439ACD22-DAF1-6215-3837-42B5EB3777B1}" dt="2025-01-09T22:27:37.832" v="356" actId="20577"/>
        <pc:sldMkLst>
          <pc:docMk/>
          <pc:sldMk cId="3951312986" sldId="271"/>
        </pc:sldMkLst>
        <pc:spChg chg="mod">
          <ac:chgData name="Guest User" userId="S::urn:spo:anon#22cf246d7b592faca24f174419e0ab0c7274bfa2ecb909d88803f2e9f9a30c8c::" providerId="AD" clId="Web-{439ACD22-DAF1-6215-3837-42B5EB3777B1}" dt="2025-01-09T22:15:19.149" v="28" actId="20577"/>
          <ac:spMkLst>
            <pc:docMk/>
            <pc:sldMk cId="3951312986" sldId="271"/>
            <ac:spMk id="2" creationId="{BDBFE3EA-266B-76E7-627A-4E79D650C893}"/>
          </ac:spMkLst>
        </pc:spChg>
        <pc:spChg chg="mod">
          <ac:chgData name="Guest User" userId="S::urn:spo:anon#22cf246d7b592faca24f174419e0ab0c7274bfa2ecb909d88803f2e9f9a30c8c::" providerId="AD" clId="Web-{439ACD22-DAF1-6215-3837-42B5EB3777B1}" dt="2025-01-09T22:27:37.832" v="356" actId="20577"/>
          <ac:spMkLst>
            <pc:docMk/>
            <pc:sldMk cId="3951312986" sldId="271"/>
            <ac:spMk id="3" creationId="{0DB4E662-2793-83CB-79F8-09C1463590FC}"/>
          </ac:spMkLst>
        </pc:spChg>
      </pc:sldChg>
      <pc:sldChg chg="addSp delSp modSp add mod replId setBg">
        <pc:chgData name="Guest User" userId="S::urn:spo:anon#22cf246d7b592faca24f174419e0ab0c7274bfa2ecb909d88803f2e9f9a30c8c::" providerId="AD" clId="Web-{439ACD22-DAF1-6215-3837-42B5EB3777B1}" dt="2025-01-09T22:37:02.197" v="402"/>
        <pc:sldMkLst>
          <pc:docMk/>
          <pc:sldMk cId="144800958" sldId="295"/>
        </pc:sldMkLst>
        <pc:spChg chg="mod">
          <ac:chgData name="Guest User" userId="S::urn:spo:anon#22cf246d7b592faca24f174419e0ab0c7274bfa2ecb909d88803f2e9f9a30c8c::" providerId="AD" clId="Web-{439ACD22-DAF1-6215-3837-42B5EB3777B1}" dt="2025-01-09T22:33:12.987" v="384" actId="14100"/>
          <ac:spMkLst>
            <pc:docMk/>
            <pc:sldMk cId="144800958" sldId="295"/>
            <ac:spMk id="2" creationId="{BDBFE3EA-266B-76E7-627A-4E79D650C893}"/>
          </ac:spMkLst>
        </pc:spChg>
        <pc:spChg chg="del mod">
          <ac:chgData name="Guest User" userId="S::urn:spo:anon#22cf246d7b592faca24f174419e0ab0c7274bfa2ecb909d88803f2e9f9a30c8c::" providerId="AD" clId="Web-{439ACD22-DAF1-6215-3837-42B5EB3777B1}" dt="2025-01-09T22:28:29.350" v="359"/>
          <ac:spMkLst>
            <pc:docMk/>
            <pc:sldMk cId="144800958" sldId="295"/>
            <ac:spMk id="3" creationId="{0DB4E662-2793-83CB-79F8-09C1463590FC}"/>
          </ac:spMkLst>
        </pc:spChg>
        <pc:spChg chg="add del mod">
          <ac:chgData name="Guest User" userId="S::urn:spo:anon#22cf246d7b592faca24f174419e0ab0c7274bfa2ecb909d88803f2e9f9a30c8c::" providerId="AD" clId="Web-{439ACD22-DAF1-6215-3837-42B5EB3777B1}" dt="2025-01-09T22:32:07.438" v="370"/>
          <ac:spMkLst>
            <pc:docMk/>
            <pc:sldMk cId="144800958" sldId="295"/>
            <ac:spMk id="6" creationId="{50C352F6-0D3A-08FF-F150-21E51A440EC4}"/>
          </ac:spMkLst>
        </pc:spChg>
        <pc:spChg chg="add del">
          <ac:chgData name="Guest User" userId="S::urn:spo:anon#22cf246d7b592faca24f174419e0ab0c7274bfa2ecb909d88803f2e9f9a30c8c::" providerId="AD" clId="Web-{439ACD22-DAF1-6215-3837-42B5EB3777B1}" dt="2025-01-09T22:29:10.055" v="367"/>
          <ac:spMkLst>
            <pc:docMk/>
            <pc:sldMk cId="144800958" sldId="295"/>
            <ac:spMk id="8" creationId="{C8C9F9BC-4C57-4268-0FA7-D8CE2D129F69}"/>
          </ac:spMkLst>
        </pc:spChg>
        <pc:spChg chg="add del mod">
          <ac:chgData name="Guest User" userId="S::urn:spo:anon#22cf246d7b592faca24f174419e0ab0c7274bfa2ecb909d88803f2e9f9a30c8c::" providerId="AD" clId="Web-{439ACD22-DAF1-6215-3837-42B5EB3777B1}" dt="2025-01-09T22:34:45.505" v="389"/>
          <ac:spMkLst>
            <pc:docMk/>
            <pc:sldMk cId="144800958" sldId="295"/>
            <ac:spMk id="10" creationId="{9890BE95-3A0F-F72A-9032-057963A06889}"/>
          </ac:spMkLst>
        </pc:spChg>
        <pc:grpChg chg="add del">
          <ac:chgData name="Guest User" userId="S::urn:spo:anon#22cf246d7b592faca24f174419e0ab0c7274bfa2ecb909d88803f2e9f9a30c8c::" providerId="AD" clId="Web-{439ACD22-DAF1-6215-3837-42B5EB3777B1}" dt="2025-01-09T22:29:10.055" v="367"/>
          <ac:grpSpMkLst>
            <pc:docMk/>
            <pc:sldMk cId="144800958" sldId="295"/>
            <ac:grpSpMk id="11" creationId="{6258F736-B256-8039-9DC6-F4E49A5C5AD5}"/>
          </ac:grpSpMkLst>
        </pc:grpChg>
        <pc:picChg chg="add del mod ord">
          <ac:chgData name="Guest User" userId="S::urn:spo:anon#22cf246d7b592faca24f174419e0ab0c7274bfa2ecb909d88803f2e9f9a30c8c::" providerId="AD" clId="Web-{439ACD22-DAF1-6215-3837-42B5EB3777B1}" dt="2025-01-09T22:31:54.219" v="369"/>
          <ac:picMkLst>
            <pc:docMk/>
            <pc:sldMk cId="144800958" sldId="295"/>
            <ac:picMk id="4" creationId="{B5C8CBB0-E31D-DB6A-4077-AE0E39DFEBE3}"/>
          </ac:picMkLst>
        </pc:picChg>
        <pc:picChg chg="add del mod ord modCrop">
          <ac:chgData name="Guest User" userId="S::urn:spo:anon#22cf246d7b592faca24f174419e0ab0c7274bfa2ecb909d88803f2e9f9a30c8c::" providerId="AD" clId="Web-{439ACD22-DAF1-6215-3837-42B5EB3777B1}" dt="2025-01-09T22:33:33.034" v="388"/>
          <ac:picMkLst>
            <pc:docMk/>
            <pc:sldMk cId="144800958" sldId="295"/>
            <ac:picMk id="7" creationId="{E656EC1A-F819-E7AB-DA50-E04F3AFCA542}"/>
          </ac:picMkLst>
        </pc:picChg>
        <pc:picChg chg="add mod ord modCrop">
          <ac:chgData name="Guest User" userId="S::urn:spo:anon#22cf246d7b592faca24f174419e0ab0c7274bfa2ecb909d88803f2e9f9a30c8c::" providerId="AD" clId="Web-{439ACD22-DAF1-6215-3837-42B5EB3777B1}" dt="2025-01-09T22:36:32.227" v="399" actId="1076"/>
          <ac:picMkLst>
            <pc:docMk/>
            <pc:sldMk cId="144800958" sldId="295"/>
            <ac:picMk id="14" creationId="{684D75F2-AE2A-A0D9-CC15-D1F865880046}"/>
          </ac:picMkLst>
        </pc:picChg>
        <pc:inkChg chg="add del">
          <ac:chgData name="Guest User" userId="S::urn:spo:anon#22cf246d7b592faca24f174419e0ab0c7274bfa2ecb909d88803f2e9f9a30c8c::" providerId="AD" clId="Web-{439ACD22-DAF1-6215-3837-42B5EB3777B1}" dt="2025-01-09T22:36:48.947" v="400"/>
          <ac:inkMkLst>
            <pc:docMk/>
            <pc:sldMk cId="144800958" sldId="295"/>
            <ac:inkMk id="15" creationId="{50833F9E-8A56-318D-5959-C0E5C2F6A401}"/>
          </ac:inkMkLst>
        </pc:inkChg>
        <pc:inkChg chg="add del">
          <ac:chgData name="Guest User" userId="S::urn:spo:anon#22cf246d7b592faca24f174419e0ab0c7274bfa2ecb909d88803f2e9f9a30c8c::" providerId="AD" clId="Web-{439ACD22-DAF1-6215-3837-42B5EB3777B1}" dt="2025-01-09T22:36:15.024" v="397"/>
          <ac:inkMkLst>
            <pc:docMk/>
            <pc:sldMk cId="144800958" sldId="295"/>
            <ac:inkMk id="16" creationId="{E7477EA5-1E8B-A304-59BF-1E191186ECB5}"/>
          </ac:inkMkLst>
        </pc:inkChg>
        <pc:inkChg chg="add del">
          <ac:chgData name="Guest User" userId="S::urn:spo:anon#22cf246d7b592faca24f174419e0ab0c7274bfa2ecb909d88803f2e9f9a30c8c::" providerId="AD" clId="Web-{439ACD22-DAF1-6215-3837-42B5EB3777B1}" dt="2025-01-09T22:37:02.197" v="402"/>
          <ac:inkMkLst>
            <pc:docMk/>
            <pc:sldMk cId="144800958" sldId="295"/>
            <ac:inkMk id="17" creationId="{D1FCEC00-0104-6BFD-9E22-FE5AED827870}"/>
          </ac:inkMkLst>
        </pc:inkChg>
      </pc:sldChg>
      <pc:sldChg chg="add replId">
        <pc:chgData name="Guest User" userId="S::urn:spo:anon#22cf246d7b592faca24f174419e0ab0c7274bfa2ecb909d88803f2e9f9a30c8c::" providerId="AD" clId="Web-{439ACD22-DAF1-6215-3837-42B5EB3777B1}" dt="2025-01-09T22:37:08.791" v="403"/>
        <pc:sldMkLst>
          <pc:docMk/>
          <pc:sldMk cId="3372281849" sldId="296"/>
        </pc:sldMkLst>
      </pc:sldChg>
      <pc:sldChg chg="add replId">
        <pc:chgData name="Guest User" userId="S::urn:spo:anon#22cf246d7b592faca24f174419e0ab0c7274bfa2ecb909d88803f2e9f9a30c8c::" providerId="AD" clId="Web-{439ACD22-DAF1-6215-3837-42B5EB3777B1}" dt="2025-01-09T22:37:09.947" v="404"/>
        <pc:sldMkLst>
          <pc:docMk/>
          <pc:sldMk cId="334887348" sldId="297"/>
        </pc:sldMkLst>
      </pc:sldChg>
    </pc:docChg>
  </pc:docChgLst>
  <pc:docChgLst>
    <pc:chgData name="Gastbenutzer" userId="S::urn:spo:anon#22cf246d7b592faca24f174419e0ab0c7274bfa2ecb909d88803f2e9f9a30c8c::" providerId="AD" clId="Web-{A9BF6D02-CCED-FA97-5FC8-1148B9C5BFFB}"/>
    <pc:docChg chg="modSld">
      <pc:chgData name="Gastbenutzer" userId="S::urn:spo:anon#22cf246d7b592faca24f174419e0ab0c7274bfa2ecb909d88803f2e9f9a30c8c::" providerId="AD" clId="Web-{A9BF6D02-CCED-FA97-5FC8-1148B9C5BFFB}" dt="2025-01-10T08:47:55.508" v="201"/>
      <pc:docMkLst>
        <pc:docMk/>
      </pc:docMkLst>
      <pc:sldChg chg="modNotes">
        <pc:chgData name="Gastbenutzer" userId="S::urn:spo:anon#22cf246d7b592faca24f174419e0ab0c7274bfa2ecb909d88803f2e9f9a30c8c::" providerId="AD" clId="Web-{A9BF6D02-CCED-FA97-5FC8-1148B9C5BFFB}" dt="2025-01-10T08:45:46.691" v="9"/>
        <pc:sldMkLst>
          <pc:docMk/>
          <pc:sldMk cId="511973500" sldId="270"/>
        </pc:sldMkLst>
      </pc:sldChg>
      <pc:sldChg chg="modNotes">
        <pc:chgData name="Gastbenutzer" userId="S::urn:spo:anon#22cf246d7b592faca24f174419e0ab0c7274bfa2ecb909d88803f2e9f9a30c8c::" providerId="AD" clId="Web-{A9BF6D02-CCED-FA97-5FC8-1148B9C5BFFB}" dt="2025-01-10T08:46:50.897" v="66"/>
        <pc:sldMkLst>
          <pc:docMk/>
          <pc:sldMk cId="1603043089" sldId="275"/>
        </pc:sldMkLst>
      </pc:sldChg>
      <pc:sldChg chg="modNotes">
        <pc:chgData name="Gastbenutzer" userId="S::urn:spo:anon#22cf246d7b592faca24f174419e0ab0c7274bfa2ecb909d88803f2e9f9a30c8c::" providerId="AD" clId="Web-{A9BF6D02-CCED-FA97-5FC8-1148B9C5BFFB}" dt="2025-01-10T08:45:52.488" v="19"/>
        <pc:sldMkLst>
          <pc:docMk/>
          <pc:sldMk cId="2306321875" sldId="281"/>
        </pc:sldMkLst>
      </pc:sldChg>
      <pc:sldChg chg="modSp">
        <pc:chgData name="Gastbenutzer" userId="S::urn:spo:anon#22cf246d7b592faca24f174419e0ab0c7274bfa2ecb909d88803f2e9f9a30c8c::" providerId="AD" clId="Web-{A9BF6D02-CCED-FA97-5FC8-1148B9C5BFFB}" dt="2025-01-10T08:46:11.848" v="41" actId="20577"/>
        <pc:sldMkLst>
          <pc:docMk/>
          <pc:sldMk cId="3853000048" sldId="289"/>
        </pc:sldMkLst>
        <pc:spChg chg="mod">
          <ac:chgData name="Gastbenutzer" userId="S::urn:spo:anon#22cf246d7b592faca24f174419e0ab0c7274bfa2ecb909d88803f2e9f9a30c8c::" providerId="AD" clId="Web-{A9BF6D02-CCED-FA97-5FC8-1148B9C5BFFB}" dt="2025-01-10T08:46:11.848" v="41" actId="20577"/>
          <ac:spMkLst>
            <pc:docMk/>
            <pc:sldMk cId="3853000048" sldId="289"/>
            <ac:spMk id="4" creationId="{2B9B0509-A827-89DA-3C57-5EBF59E1BC82}"/>
          </ac:spMkLst>
        </pc:spChg>
      </pc:sldChg>
      <pc:sldChg chg="modNotes">
        <pc:chgData name="Gastbenutzer" userId="S::urn:spo:anon#22cf246d7b592faca24f174419e0ab0c7274bfa2ecb909d88803f2e9f9a30c8c::" providerId="AD" clId="Web-{A9BF6D02-CCED-FA97-5FC8-1148B9C5BFFB}" dt="2025-01-10T08:47:55.508" v="201"/>
        <pc:sldMkLst>
          <pc:docMk/>
          <pc:sldMk cId="2025022168" sldId="293"/>
        </pc:sldMkLst>
      </pc:sldChg>
    </pc:docChg>
  </pc:docChgLst>
  <pc:docChgLst>
    <pc:chgData name="Gastbenutzer" userId="S::urn:spo:anon#22cf246d7b592faca24f174419e0ab0c7274bfa2ecb909d88803f2e9f9a30c8c::" providerId="AD" clId="Web-{81DC5167-0E4C-BD2A-C84C-36CC55D82763}"/>
    <pc:docChg chg="addSld modSld modSection">
      <pc:chgData name="Gastbenutzer" userId="S::urn:spo:anon#22cf246d7b592faca24f174419e0ab0c7274bfa2ecb909d88803f2e9f9a30c8c::" providerId="AD" clId="Web-{81DC5167-0E4C-BD2A-C84C-36CC55D82763}" dt="2025-01-07T21:55:06.829" v="238" actId="20577"/>
      <pc:docMkLst>
        <pc:docMk/>
      </pc:docMkLst>
      <pc:sldChg chg="modSp new mod modShow">
        <pc:chgData name="Gastbenutzer" userId="S::urn:spo:anon#22cf246d7b592faca24f174419e0ab0c7274bfa2ecb909d88803f2e9f9a30c8c::" providerId="AD" clId="Web-{81DC5167-0E4C-BD2A-C84C-36CC55D82763}" dt="2025-01-07T21:55:06.829" v="238" actId="20577"/>
        <pc:sldMkLst>
          <pc:docMk/>
          <pc:sldMk cId="1168373900" sldId="262"/>
        </pc:sldMkLst>
        <pc:spChg chg="mod">
          <ac:chgData name="Gastbenutzer" userId="S::urn:spo:anon#22cf246d7b592faca24f174419e0ab0c7274bfa2ecb909d88803f2e9f9a30c8c::" providerId="AD" clId="Web-{81DC5167-0E4C-BD2A-C84C-36CC55D82763}" dt="2025-01-07T21:52:31.330" v="32" actId="20577"/>
          <ac:spMkLst>
            <pc:docMk/>
            <pc:sldMk cId="1168373900" sldId="262"/>
            <ac:spMk id="2" creationId="{6CBC45DD-E3EF-D3AA-9473-EA37793CAB78}"/>
          </ac:spMkLst>
        </pc:spChg>
        <pc:spChg chg="mod">
          <ac:chgData name="Gastbenutzer" userId="S::urn:spo:anon#22cf246d7b592faca24f174419e0ab0c7274bfa2ecb909d88803f2e9f9a30c8c::" providerId="AD" clId="Web-{81DC5167-0E4C-BD2A-C84C-36CC55D82763}" dt="2025-01-07T21:55:06.829" v="238" actId="20577"/>
          <ac:spMkLst>
            <pc:docMk/>
            <pc:sldMk cId="1168373900" sldId="262"/>
            <ac:spMk id="3" creationId="{75809A21-02C1-B5C1-6291-0BF0EB915FC2}"/>
          </ac:spMkLst>
        </pc:spChg>
      </pc:sldChg>
    </pc:docChg>
  </pc:docChgLst>
  <pc:docChgLst>
    <pc:chgData name="Aouni Jakob Wrocklage" userId="5f3ee5ad-2721-4d25-a40f-a7a04654d155" providerId="ADAL" clId="{C07E6FDE-10CB-B94F-B536-B6E85F7CE535}"/>
    <pc:docChg chg="modSld">
      <pc:chgData name="Aouni Jakob Wrocklage" userId="5f3ee5ad-2721-4d25-a40f-a7a04654d155" providerId="ADAL" clId="{C07E6FDE-10CB-B94F-B536-B6E85F7CE535}" dt="2025-01-10T06:47:37.594" v="32" actId="20577"/>
      <pc:docMkLst>
        <pc:docMk/>
      </pc:docMkLst>
      <pc:sldChg chg="modSp">
        <pc:chgData name="Aouni Jakob Wrocklage" userId="5f3ee5ad-2721-4d25-a40f-a7a04654d155" providerId="ADAL" clId="{C07E6FDE-10CB-B94F-B536-B6E85F7CE535}" dt="2025-01-10T06:47:37.594" v="32" actId="20577"/>
        <pc:sldMkLst>
          <pc:docMk/>
          <pc:sldMk cId="773355404" sldId="286"/>
        </pc:sldMkLst>
        <pc:spChg chg="mod">
          <ac:chgData name="Aouni Jakob Wrocklage" userId="5f3ee5ad-2721-4d25-a40f-a7a04654d155" providerId="ADAL" clId="{C07E6FDE-10CB-B94F-B536-B6E85F7CE535}" dt="2025-01-10T06:47:37.594" v="32" actId="20577"/>
          <ac:spMkLst>
            <pc:docMk/>
            <pc:sldMk cId="773355404" sldId="286"/>
            <ac:spMk id="9" creationId="{CD1D20D9-70BE-3549-4D2F-37E3150EAACD}"/>
          </ac:spMkLst>
        </pc:spChg>
      </pc:sldChg>
    </pc:docChg>
  </pc:docChgLst>
  <pc:docChgLst>
    <pc:chgData name="Gastbenutzer" userId="S::urn:spo:anon#22cf246d7b592faca24f174419e0ab0c7274bfa2ecb909d88803f2e9f9a30c8c::" providerId="AD" clId="Web-{47F03B6F-391A-DAF4-A083-6B22FE53D0CC}"/>
    <pc:docChg chg="addSld delSld modSld modSection">
      <pc:chgData name="Gastbenutzer" userId="S::urn:spo:anon#22cf246d7b592faca24f174419e0ab0c7274bfa2ecb909d88803f2e9f9a30c8c::" providerId="AD" clId="Web-{47F03B6F-391A-DAF4-A083-6B22FE53D0CC}" dt="2025-01-08T22:15:12.509" v="118" actId="1076"/>
      <pc:docMkLst>
        <pc:docMk/>
      </pc:docMkLst>
      <pc:sldChg chg="modNotes">
        <pc:chgData name="Gastbenutzer" userId="S::urn:spo:anon#22cf246d7b592faca24f174419e0ab0c7274bfa2ecb909d88803f2e9f9a30c8c::" providerId="AD" clId="Web-{47F03B6F-391A-DAF4-A083-6B22FE53D0CC}" dt="2025-01-08T19:53:39.570" v="39"/>
        <pc:sldMkLst>
          <pc:docMk/>
          <pc:sldMk cId="3593185292" sldId="256"/>
        </pc:sldMkLst>
      </pc:sldChg>
      <pc:sldChg chg="modSp modNotes">
        <pc:chgData name="Gastbenutzer" userId="S::urn:spo:anon#22cf246d7b592faca24f174419e0ab0c7274bfa2ecb909d88803f2e9f9a30c8c::" providerId="AD" clId="Web-{47F03B6F-391A-DAF4-A083-6B22FE53D0CC}" dt="2025-01-08T19:53:36.601" v="38"/>
        <pc:sldMkLst>
          <pc:docMk/>
          <pc:sldMk cId="863718666" sldId="266"/>
        </pc:sldMkLst>
        <pc:spChg chg="mod">
          <ac:chgData name="Gastbenutzer" userId="S::urn:spo:anon#22cf246d7b592faca24f174419e0ab0c7274bfa2ecb909d88803f2e9f9a30c8c::" providerId="AD" clId="Web-{47F03B6F-391A-DAF4-A083-6B22FE53D0CC}" dt="2025-01-08T19:20:55.591" v="5" actId="20577"/>
          <ac:spMkLst>
            <pc:docMk/>
            <pc:sldMk cId="863718666" sldId="266"/>
            <ac:spMk id="2" creationId="{DA01A8FB-E3E3-2E62-63C4-92AA178F801F}"/>
          </ac:spMkLst>
        </pc:spChg>
        <pc:spChg chg="mod">
          <ac:chgData name="Gastbenutzer" userId="S::urn:spo:anon#22cf246d7b592faca24f174419e0ab0c7274bfa2ecb909d88803f2e9f9a30c8c::" providerId="AD" clId="Web-{47F03B6F-391A-DAF4-A083-6B22FE53D0CC}" dt="2025-01-08T19:19:57.215" v="1" actId="20577"/>
          <ac:spMkLst>
            <pc:docMk/>
            <pc:sldMk cId="863718666" sldId="266"/>
            <ac:spMk id="3" creationId="{030B8B25-1784-7A44-504D-FD261D2691E7}"/>
          </ac:spMkLst>
        </pc:spChg>
      </pc:sldChg>
      <pc:sldChg chg="addSp delSp modSp">
        <pc:chgData name="Gastbenutzer" userId="S::urn:spo:anon#22cf246d7b592faca24f174419e0ab0c7274bfa2ecb909d88803f2e9f9a30c8c::" providerId="AD" clId="Web-{47F03B6F-391A-DAF4-A083-6B22FE53D0CC}" dt="2025-01-08T22:15:12.509" v="118" actId="1076"/>
        <pc:sldMkLst>
          <pc:docMk/>
          <pc:sldMk cId="4103238627" sldId="267"/>
        </pc:sldMkLst>
        <pc:spChg chg="mod">
          <ac:chgData name="Gastbenutzer" userId="S::urn:spo:anon#22cf246d7b592faca24f174419e0ab0c7274bfa2ecb909d88803f2e9f9a30c8c::" providerId="AD" clId="Web-{47F03B6F-391A-DAF4-A083-6B22FE53D0CC}" dt="2025-01-08T22:14:43.851" v="115" actId="14100"/>
          <ac:spMkLst>
            <pc:docMk/>
            <pc:sldMk cId="4103238627" sldId="267"/>
            <ac:spMk id="3" creationId="{EEBF71BE-7400-F5E3-138F-5AE1530F1352}"/>
          </ac:spMkLst>
        </pc:spChg>
      </pc:sldChg>
      <pc:sldChg chg="modSp">
        <pc:chgData name="Gastbenutzer" userId="S::urn:spo:anon#22cf246d7b592faca24f174419e0ab0c7274bfa2ecb909d88803f2e9f9a30c8c::" providerId="AD" clId="Web-{47F03B6F-391A-DAF4-A083-6B22FE53D0CC}" dt="2025-01-08T19:21:37.999" v="9" actId="20577"/>
        <pc:sldMkLst>
          <pc:docMk/>
          <pc:sldMk cId="289881785" sldId="268"/>
        </pc:sldMkLst>
      </pc:sldChg>
      <pc:sldChg chg="modSp">
        <pc:chgData name="Gastbenutzer" userId="S::urn:spo:anon#22cf246d7b592faca24f174419e0ab0c7274bfa2ecb909d88803f2e9f9a30c8c::" providerId="AD" clId="Web-{47F03B6F-391A-DAF4-A083-6B22FE53D0CC}" dt="2025-01-08T19:22:33.187" v="12" actId="20577"/>
        <pc:sldMkLst>
          <pc:docMk/>
          <pc:sldMk cId="4229696408" sldId="269"/>
        </pc:sldMkLst>
      </pc:sldChg>
      <pc:sldChg chg="addSp delSp modSp">
        <pc:chgData name="Gastbenutzer" userId="S::urn:spo:anon#22cf246d7b592faca24f174419e0ab0c7274bfa2ecb909d88803f2e9f9a30c8c::" providerId="AD" clId="Web-{47F03B6F-391A-DAF4-A083-6B22FE53D0CC}" dt="2025-01-08T22:08:01.030" v="108"/>
        <pc:sldMkLst>
          <pc:docMk/>
          <pc:sldMk cId="511973500" sldId="270"/>
        </pc:sldMkLst>
        <pc:spChg chg="mod">
          <ac:chgData name="Gastbenutzer" userId="S::urn:spo:anon#22cf246d7b592faca24f174419e0ab0c7274bfa2ecb909d88803f2e9f9a30c8c::" providerId="AD" clId="Web-{47F03B6F-391A-DAF4-A083-6B22FE53D0CC}" dt="2025-01-08T22:07:16.898" v="96" actId="20577"/>
          <ac:spMkLst>
            <pc:docMk/>
            <pc:sldMk cId="511973500" sldId="270"/>
            <ac:spMk id="2" creationId="{70675DAD-2C73-5902-A0AD-4C1E84211340}"/>
          </ac:spMkLst>
        </pc:spChg>
      </pc:sldChg>
      <pc:sldChg chg="addSp modSp">
        <pc:chgData name="Gastbenutzer" userId="S::urn:spo:anon#22cf246d7b592faca24f174419e0ab0c7274bfa2ecb909d88803f2e9f9a30c8c::" providerId="AD" clId="Web-{47F03B6F-391A-DAF4-A083-6B22FE53D0CC}" dt="2025-01-08T21:59:09.415" v="88" actId="1076"/>
        <pc:sldMkLst>
          <pc:docMk/>
          <pc:sldMk cId="1228019060" sldId="272"/>
        </pc:sldMkLst>
        <pc:spChg chg="mod">
          <ac:chgData name="Gastbenutzer" userId="S::urn:spo:anon#22cf246d7b592faca24f174419e0ab0c7274bfa2ecb909d88803f2e9f9a30c8c::" providerId="AD" clId="Web-{47F03B6F-391A-DAF4-A083-6B22FE53D0CC}" dt="2025-01-08T21:55:58.247" v="74" actId="20577"/>
          <ac:spMkLst>
            <pc:docMk/>
            <pc:sldMk cId="1228019060" sldId="272"/>
            <ac:spMk id="2" creationId="{7C23F6DB-CDBE-F5DE-B88F-EDAF81E680CE}"/>
          </ac:spMkLst>
        </pc:spChg>
        <pc:spChg chg="mod">
          <ac:chgData name="Gastbenutzer" userId="S::urn:spo:anon#22cf246d7b592faca24f174419e0ab0c7274bfa2ecb909d88803f2e9f9a30c8c::" providerId="AD" clId="Web-{47F03B6F-391A-DAF4-A083-6B22FE53D0CC}" dt="2025-01-08T21:59:03.133" v="87" actId="20577"/>
          <ac:spMkLst>
            <pc:docMk/>
            <pc:sldMk cId="1228019060" sldId="272"/>
            <ac:spMk id="3" creationId="{A651CDA9-F03E-93C6-B4F3-3339B3B384E5}"/>
          </ac:spMkLst>
        </pc:spChg>
        <pc:picChg chg="add mod">
          <ac:chgData name="Gastbenutzer" userId="S::urn:spo:anon#22cf246d7b592faca24f174419e0ab0c7274bfa2ecb909d88803f2e9f9a30c8c::" providerId="AD" clId="Web-{47F03B6F-391A-DAF4-A083-6B22FE53D0CC}" dt="2025-01-08T21:59:09.415" v="88" actId="1076"/>
          <ac:picMkLst>
            <pc:docMk/>
            <pc:sldMk cId="1228019060" sldId="272"/>
            <ac:picMk id="4" creationId="{62530C6B-CBD2-A4D3-C1FE-DE7E7DDF4563}"/>
          </ac:picMkLst>
        </pc:picChg>
      </pc:sldChg>
      <pc:sldChg chg="delSp modSp add del replId">
        <pc:chgData name="Gastbenutzer" userId="S::urn:spo:anon#22cf246d7b592faca24f174419e0ab0c7274bfa2ecb909d88803f2e9f9a30c8c::" providerId="AD" clId="Web-{47F03B6F-391A-DAF4-A083-6B22FE53D0CC}" dt="2025-01-08T21:59:14.509" v="89"/>
        <pc:sldMkLst>
          <pc:docMk/>
          <pc:sldMk cId="1069230175" sldId="275"/>
        </pc:sldMkLst>
      </pc:sldChg>
      <pc:sldChg chg="modSp add replId">
        <pc:chgData name="Gastbenutzer" userId="S::urn:spo:anon#22cf246d7b592faca24f174419e0ab0c7274bfa2ecb909d88803f2e9f9a30c8c::" providerId="AD" clId="Web-{47F03B6F-391A-DAF4-A083-6B22FE53D0CC}" dt="2025-01-08T22:07:27.008" v="105" actId="20577"/>
        <pc:sldMkLst>
          <pc:docMk/>
          <pc:sldMk cId="1603043089" sldId="275"/>
        </pc:sldMkLst>
        <pc:spChg chg="mod">
          <ac:chgData name="Gastbenutzer" userId="S::urn:spo:anon#22cf246d7b592faca24f174419e0ab0c7274bfa2ecb909d88803f2e9f9a30c8c::" providerId="AD" clId="Web-{47F03B6F-391A-DAF4-A083-6B22FE53D0CC}" dt="2025-01-08T22:07:27.008" v="105" actId="20577"/>
          <ac:spMkLst>
            <pc:docMk/>
            <pc:sldMk cId="1603043089" sldId="275"/>
            <ac:spMk id="2" creationId="{70675DAD-2C73-5902-A0AD-4C1E84211340}"/>
          </ac:spMkLst>
        </pc:spChg>
      </pc:sldChg>
      <pc:sldChg chg="add del replId">
        <pc:chgData name="Gastbenutzer" userId="S::urn:spo:anon#22cf246d7b592faca24f174419e0ab0c7274bfa2ecb909d88803f2e9f9a30c8c::" providerId="AD" clId="Web-{47F03B6F-391A-DAF4-A083-6B22FE53D0CC}" dt="2025-01-08T21:54:51.946" v="43"/>
        <pc:sldMkLst>
          <pc:docMk/>
          <pc:sldMk cId="3631432107" sldId="275"/>
        </pc:sldMkLst>
      </pc:sldChg>
      <pc:sldChg chg="add del replId">
        <pc:chgData name="Gastbenutzer" userId="S::urn:spo:anon#22cf246d7b592faca24f174419e0ab0c7274bfa2ecb909d88803f2e9f9a30c8c::" providerId="AD" clId="Web-{47F03B6F-391A-DAF4-A083-6B22FE53D0CC}" dt="2025-01-08T21:58:15.880" v="81"/>
        <pc:sldMkLst>
          <pc:docMk/>
          <pc:sldMk cId="2575442428" sldId="27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svg"/><Relationship Id="rId1" Type="http://schemas.openxmlformats.org/officeDocument/2006/relationships/image" Target="../media/image105.png"/><Relationship Id="rId4" Type="http://schemas.openxmlformats.org/officeDocument/2006/relationships/image" Target="../media/image10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svg"/><Relationship Id="rId1" Type="http://schemas.openxmlformats.org/officeDocument/2006/relationships/image" Target="../media/image105.png"/><Relationship Id="rId4" Type="http://schemas.openxmlformats.org/officeDocument/2006/relationships/image" Target="../media/image10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3AB92-C843-456D-B098-C467F51AB4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9253C2-C1EA-47BA-AE06-D7B59CAC6A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Context of Project and Used Library</a:t>
          </a:r>
          <a:endParaRPr lang="en-US"/>
        </a:p>
      </dgm:t>
    </dgm:pt>
    <dgm:pt modelId="{717D513E-6A0C-45FC-B738-F29C2711A7F9}" type="parTrans" cxnId="{0C3C00B2-3548-4A40-AC19-88950E1ED940}">
      <dgm:prSet/>
      <dgm:spPr/>
      <dgm:t>
        <a:bodyPr/>
        <a:lstStyle/>
        <a:p>
          <a:endParaRPr lang="en-US"/>
        </a:p>
      </dgm:t>
    </dgm:pt>
    <dgm:pt modelId="{39EF6738-00F2-4FF8-910F-F3C6E14589A3}" type="sibTrans" cxnId="{0C3C00B2-3548-4A40-AC19-88950E1ED940}">
      <dgm:prSet/>
      <dgm:spPr/>
      <dgm:t>
        <a:bodyPr/>
        <a:lstStyle/>
        <a:p>
          <a:endParaRPr lang="en-US"/>
        </a:p>
      </dgm:t>
    </dgm:pt>
    <dgm:pt modelId="{65981E12-1A19-403A-83C5-680EAB05B4A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Goals </a:t>
          </a:r>
          <a:endParaRPr lang="en-US"/>
        </a:p>
      </dgm:t>
    </dgm:pt>
    <dgm:pt modelId="{8556691A-5E03-4EA0-AA17-8188DB2314C0}" type="parTrans" cxnId="{188C931F-6730-4210-B3BF-C255EE3D47E5}">
      <dgm:prSet/>
      <dgm:spPr/>
      <dgm:t>
        <a:bodyPr/>
        <a:lstStyle/>
        <a:p>
          <a:endParaRPr lang="en-US"/>
        </a:p>
      </dgm:t>
    </dgm:pt>
    <dgm:pt modelId="{D1F06B9F-A86B-4630-974A-487183710755}" type="sibTrans" cxnId="{188C931F-6730-4210-B3BF-C255EE3D47E5}">
      <dgm:prSet/>
      <dgm:spPr/>
      <dgm:t>
        <a:bodyPr/>
        <a:lstStyle/>
        <a:p>
          <a:endParaRPr lang="en-US"/>
        </a:p>
      </dgm:t>
    </dgm:pt>
    <dgm:pt modelId="{B45194AF-5A5F-435A-8E04-BF924BD8E9F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Methodical Steps and </a:t>
          </a:r>
          <a:r>
            <a:rPr lang="en-GB"/>
            <a:t>Results</a:t>
          </a:r>
          <a:endParaRPr lang="en-US"/>
        </a:p>
      </dgm:t>
    </dgm:pt>
    <dgm:pt modelId="{ED2872A9-8837-47A9-A918-A175C79F4956}" type="parTrans" cxnId="{EA48717E-9BC7-4AD5-93C6-62344628D1AE}">
      <dgm:prSet/>
      <dgm:spPr/>
      <dgm:t>
        <a:bodyPr/>
        <a:lstStyle/>
        <a:p>
          <a:endParaRPr lang="en-US"/>
        </a:p>
      </dgm:t>
    </dgm:pt>
    <dgm:pt modelId="{F92558DB-843A-4D0D-9145-1878CCFB7C3C}" type="sibTrans" cxnId="{EA48717E-9BC7-4AD5-93C6-62344628D1AE}">
      <dgm:prSet/>
      <dgm:spPr/>
      <dgm:t>
        <a:bodyPr/>
        <a:lstStyle/>
        <a:p>
          <a:endParaRPr lang="en-US"/>
        </a:p>
      </dgm:t>
    </dgm:pt>
    <dgm:pt modelId="{925B47B8-2CF9-4386-BEE9-8AC35052B6B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Conclusion &amp; Outlook</a:t>
          </a:r>
          <a:endParaRPr lang="en-US"/>
        </a:p>
      </dgm:t>
    </dgm:pt>
    <dgm:pt modelId="{B4BD64B7-1099-4FFE-8D95-8DF85BA2A46A}" type="parTrans" cxnId="{412A83E9-CD76-4270-A1EE-B5CCE244A221}">
      <dgm:prSet/>
      <dgm:spPr/>
      <dgm:t>
        <a:bodyPr/>
        <a:lstStyle/>
        <a:p>
          <a:endParaRPr lang="en-US"/>
        </a:p>
      </dgm:t>
    </dgm:pt>
    <dgm:pt modelId="{36F69259-6593-46C7-AEBE-553C527CAD1D}" type="sibTrans" cxnId="{412A83E9-CD76-4270-A1EE-B5CCE244A221}">
      <dgm:prSet/>
      <dgm:spPr/>
      <dgm:t>
        <a:bodyPr/>
        <a:lstStyle/>
        <a:p>
          <a:endParaRPr lang="en-US"/>
        </a:p>
      </dgm:t>
    </dgm:pt>
    <dgm:pt modelId="{5FCAD1C1-F8FB-4B4E-A523-BBC78D4879ED}" type="pres">
      <dgm:prSet presAssocID="{B5B3AB92-C843-456D-B098-C467F51AB4D5}" presName="root" presStyleCnt="0">
        <dgm:presLayoutVars>
          <dgm:dir/>
          <dgm:resizeHandles val="exact"/>
        </dgm:presLayoutVars>
      </dgm:prSet>
      <dgm:spPr/>
    </dgm:pt>
    <dgm:pt modelId="{A935D04A-2B9A-4C19-8B0A-4F7F581A24C3}" type="pres">
      <dgm:prSet presAssocID="{6F9253C2-C1EA-47BA-AE06-D7B59CAC6AC6}" presName="compNode" presStyleCnt="0"/>
      <dgm:spPr/>
    </dgm:pt>
    <dgm:pt modelId="{65E4919B-19FB-47E7-A24F-2ECFE774E088}" type="pres">
      <dgm:prSet presAssocID="{6F9253C2-C1EA-47BA-AE06-D7B59CAC6A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F90E3785-1C3E-446F-B767-5FAF7A360CAC}" type="pres">
      <dgm:prSet presAssocID="{6F9253C2-C1EA-47BA-AE06-D7B59CAC6AC6}" presName="spaceRect" presStyleCnt="0"/>
      <dgm:spPr/>
    </dgm:pt>
    <dgm:pt modelId="{528F6B7C-BBF5-4E12-B5CE-4FE9374D75B7}" type="pres">
      <dgm:prSet presAssocID="{6F9253C2-C1EA-47BA-AE06-D7B59CAC6AC6}" presName="textRect" presStyleLbl="revTx" presStyleIdx="0" presStyleCnt="4">
        <dgm:presLayoutVars>
          <dgm:chMax val="1"/>
          <dgm:chPref val="1"/>
        </dgm:presLayoutVars>
      </dgm:prSet>
      <dgm:spPr/>
    </dgm:pt>
    <dgm:pt modelId="{5771206B-5673-4CBA-9990-A984019DD939}" type="pres">
      <dgm:prSet presAssocID="{39EF6738-00F2-4FF8-910F-F3C6E14589A3}" presName="sibTrans" presStyleCnt="0"/>
      <dgm:spPr/>
    </dgm:pt>
    <dgm:pt modelId="{6B067F72-3A42-4566-B2AD-9E76D54F8243}" type="pres">
      <dgm:prSet presAssocID="{65981E12-1A19-403A-83C5-680EAB05B4A2}" presName="compNode" presStyleCnt="0"/>
      <dgm:spPr/>
    </dgm:pt>
    <dgm:pt modelId="{1D9195EF-7F56-4778-8419-CE464C9305D6}" type="pres">
      <dgm:prSet presAssocID="{65981E12-1A19-403A-83C5-680EAB05B4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EF9F852A-4953-483E-8828-E0AA3C9E3463}" type="pres">
      <dgm:prSet presAssocID="{65981E12-1A19-403A-83C5-680EAB05B4A2}" presName="spaceRect" presStyleCnt="0"/>
      <dgm:spPr/>
    </dgm:pt>
    <dgm:pt modelId="{DA920F12-3A7A-41C9-9573-F341D76DD15C}" type="pres">
      <dgm:prSet presAssocID="{65981E12-1A19-403A-83C5-680EAB05B4A2}" presName="textRect" presStyleLbl="revTx" presStyleIdx="1" presStyleCnt="4">
        <dgm:presLayoutVars>
          <dgm:chMax val="1"/>
          <dgm:chPref val="1"/>
        </dgm:presLayoutVars>
      </dgm:prSet>
      <dgm:spPr/>
    </dgm:pt>
    <dgm:pt modelId="{6F899234-D3E9-4B8E-B366-E93473F54536}" type="pres">
      <dgm:prSet presAssocID="{D1F06B9F-A86B-4630-974A-487183710755}" presName="sibTrans" presStyleCnt="0"/>
      <dgm:spPr/>
    </dgm:pt>
    <dgm:pt modelId="{FB5EF593-3D1E-4C3A-8F66-7C479B1F2CD0}" type="pres">
      <dgm:prSet presAssocID="{B45194AF-5A5F-435A-8E04-BF924BD8E9F6}" presName="compNode" presStyleCnt="0"/>
      <dgm:spPr/>
    </dgm:pt>
    <dgm:pt modelId="{702359E3-55F2-4956-A2E1-18FA7F82D1BF}" type="pres">
      <dgm:prSet presAssocID="{B45194AF-5A5F-435A-8E04-BF924BD8E9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809DA61-3878-4DCD-9CAF-A496C362973F}" type="pres">
      <dgm:prSet presAssocID="{B45194AF-5A5F-435A-8E04-BF924BD8E9F6}" presName="spaceRect" presStyleCnt="0"/>
      <dgm:spPr/>
    </dgm:pt>
    <dgm:pt modelId="{F70204F2-1994-422A-BDFB-1C44D56AF7C5}" type="pres">
      <dgm:prSet presAssocID="{B45194AF-5A5F-435A-8E04-BF924BD8E9F6}" presName="textRect" presStyleLbl="revTx" presStyleIdx="2" presStyleCnt="4">
        <dgm:presLayoutVars>
          <dgm:chMax val="1"/>
          <dgm:chPref val="1"/>
        </dgm:presLayoutVars>
      </dgm:prSet>
      <dgm:spPr/>
    </dgm:pt>
    <dgm:pt modelId="{31ED2260-CB99-48E6-B358-9CAB0664B0E2}" type="pres">
      <dgm:prSet presAssocID="{F92558DB-843A-4D0D-9145-1878CCFB7C3C}" presName="sibTrans" presStyleCnt="0"/>
      <dgm:spPr/>
    </dgm:pt>
    <dgm:pt modelId="{A84E8F9A-C2BB-4FB8-9B0F-05FCA279178F}" type="pres">
      <dgm:prSet presAssocID="{925B47B8-2CF9-4386-BEE9-8AC35052B6B0}" presName="compNode" presStyleCnt="0"/>
      <dgm:spPr/>
    </dgm:pt>
    <dgm:pt modelId="{33D0F9C4-24F3-4367-9C7E-CCEE5427A434}" type="pres">
      <dgm:prSet presAssocID="{925B47B8-2CF9-4386-BEE9-8AC35052B6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rn"/>
        </a:ext>
      </dgm:extLst>
    </dgm:pt>
    <dgm:pt modelId="{F7AB7F8F-FBBF-4DD9-AF23-81930AE2BDA8}" type="pres">
      <dgm:prSet presAssocID="{925B47B8-2CF9-4386-BEE9-8AC35052B6B0}" presName="spaceRect" presStyleCnt="0"/>
      <dgm:spPr/>
    </dgm:pt>
    <dgm:pt modelId="{64C41968-378B-49D5-8D9C-C6C2CE53494D}" type="pres">
      <dgm:prSet presAssocID="{925B47B8-2CF9-4386-BEE9-8AC35052B6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8C931F-6730-4210-B3BF-C255EE3D47E5}" srcId="{B5B3AB92-C843-456D-B098-C467F51AB4D5}" destId="{65981E12-1A19-403A-83C5-680EAB05B4A2}" srcOrd="1" destOrd="0" parTransId="{8556691A-5E03-4EA0-AA17-8188DB2314C0}" sibTransId="{D1F06B9F-A86B-4630-974A-487183710755}"/>
    <dgm:cxn modelId="{4723D339-9F1D-4427-BFA9-AB007F2FD60D}" type="presOf" srcId="{6F9253C2-C1EA-47BA-AE06-D7B59CAC6AC6}" destId="{528F6B7C-BBF5-4E12-B5CE-4FE9374D75B7}" srcOrd="0" destOrd="0" presId="urn:microsoft.com/office/officeart/2018/2/layout/IconLabelList"/>
    <dgm:cxn modelId="{94482842-9984-4F69-AB52-639A45DFC168}" type="presOf" srcId="{B45194AF-5A5F-435A-8E04-BF924BD8E9F6}" destId="{F70204F2-1994-422A-BDFB-1C44D56AF7C5}" srcOrd="0" destOrd="0" presId="urn:microsoft.com/office/officeart/2018/2/layout/IconLabelList"/>
    <dgm:cxn modelId="{EA48717E-9BC7-4AD5-93C6-62344628D1AE}" srcId="{B5B3AB92-C843-456D-B098-C467F51AB4D5}" destId="{B45194AF-5A5F-435A-8E04-BF924BD8E9F6}" srcOrd="2" destOrd="0" parTransId="{ED2872A9-8837-47A9-A918-A175C79F4956}" sibTransId="{F92558DB-843A-4D0D-9145-1878CCFB7C3C}"/>
    <dgm:cxn modelId="{0C3C00B2-3548-4A40-AC19-88950E1ED940}" srcId="{B5B3AB92-C843-456D-B098-C467F51AB4D5}" destId="{6F9253C2-C1EA-47BA-AE06-D7B59CAC6AC6}" srcOrd="0" destOrd="0" parTransId="{717D513E-6A0C-45FC-B738-F29C2711A7F9}" sibTransId="{39EF6738-00F2-4FF8-910F-F3C6E14589A3}"/>
    <dgm:cxn modelId="{630B02B3-93D1-4C40-9E5C-A0C0F33B55C8}" type="presOf" srcId="{65981E12-1A19-403A-83C5-680EAB05B4A2}" destId="{DA920F12-3A7A-41C9-9573-F341D76DD15C}" srcOrd="0" destOrd="0" presId="urn:microsoft.com/office/officeart/2018/2/layout/IconLabelList"/>
    <dgm:cxn modelId="{B58370B9-1EF9-4B2A-AEB8-C3E37426A210}" type="presOf" srcId="{925B47B8-2CF9-4386-BEE9-8AC35052B6B0}" destId="{64C41968-378B-49D5-8D9C-C6C2CE53494D}" srcOrd="0" destOrd="0" presId="urn:microsoft.com/office/officeart/2018/2/layout/IconLabelList"/>
    <dgm:cxn modelId="{13E190E1-C40C-47FE-9172-8B4EB316DA02}" type="presOf" srcId="{B5B3AB92-C843-456D-B098-C467F51AB4D5}" destId="{5FCAD1C1-F8FB-4B4E-A523-BBC78D4879ED}" srcOrd="0" destOrd="0" presId="urn:microsoft.com/office/officeart/2018/2/layout/IconLabelList"/>
    <dgm:cxn modelId="{412A83E9-CD76-4270-A1EE-B5CCE244A221}" srcId="{B5B3AB92-C843-456D-B098-C467F51AB4D5}" destId="{925B47B8-2CF9-4386-BEE9-8AC35052B6B0}" srcOrd="3" destOrd="0" parTransId="{B4BD64B7-1099-4FFE-8D95-8DF85BA2A46A}" sibTransId="{36F69259-6593-46C7-AEBE-553C527CAD1D}"/>
    <dgm:cxn modelId="{9A3A6BF7-3A0C-413C-8258-170DDD9D60CE}" type="presParOf" srcId="{5FCAD1C1-F8FB-4B4E-A523-BBC78D4879ED}" destId="{A935D04A-2B9A-4C19-8B0A-4F7F581A24C3}" srcOrd="0" destOrd="0" presId="urn:microsoft.com/office/officeart/2018/2/layout/IconLabelList"/>
    <dgm:cxn modelId="{C23B754D-02A5-46CF-AECE-93D02BCC20A1}" type="presParOf" srcId="{A935D04A-2B9A-4C19-8B0A-4F7F581A24C3}" destId="{65E4919B-19FB-47E7-A24F-2ECFE774E088}" srcOrd="0" destOrd="0" presId="urn:microsoft.com/office/officeart/2018/2/layout/IconLabelList"/>
    <dgm:cxn modelId="{EED077A0-46FA-487B-9249-82C6A39D279B}" type="presParOf" srcId="{A935D04A-2B9A-4C19-8B0A-4F7F581A24C3}" destId="{F90E3785-1C3E-446F-B767-5FAF7A360CAC}" srcOrd="1" destOrd="0" presId="urn:microsoft.com/office/officeart/2018/2/layout/IconLabelList"/>
    <dgm:cxn modelId="{D7DE081F-C233-43C5-875D-44C1E2C76299}" type="presParOf" srcId="{A935D04A-2B9A-4C19-8B0A-4F7F581A24C3}" destId="{528F6B7C-BBF5-4E12-B5CE-4FE9374D75B7}" srcOrd="2" destOrd="0" presId="urn:microsoft.com/office/officeart/2018/2/layout/IconLabelList"/>
    <dgm:cxn modelId="{9086AF3D-8642-4430-BBCE-6170D3F08173}" type="presParOf" srcId="{5FCAD1C1-F8FB-4B4E-A523-BBC78D4879ED}" destId="{5771206B-5673-4CBA-9990-A984019DD939}" srcOrd="1" destOrd="0" presId="urn:microsoft.com/office/officeart/2018/2/layout/IconLabelList"/>
    <dgm:cxn modelId="{63EDCC27-8194-43C3-9E85-EA122BDB0825}" type="presParOf" srcId="{5FCAD1C1-F8FB-4B4E-A523-BBC78D4879ED}" destId="{6B067F72-3A42-4566-B2AD-9E76D54F8243}" srcOrd="2" destOrd="0" presId="urn:microsoft.com/office/officeart/2018/2/layout/IconLabelList"/>
    <dgm:cxn modelId="{D83A9B6F-6FFD-400E-B338-88302ADDDEA8}" type="presParOf" srcId="{6B067F72-3A42-4566-B2AD-9E76D54F8243}" destId="{1D9195EF-7F56-4778-8419-CE464C9305D6}" srcOrd="0" destOrd="0" presId="urn:microsoft.com/office/officeart/2018/2/layout/IconLabelList"/>
    <dgm:cxn modelId="{14238A15-9227-42FF-A760-43F2FDAF63A0}" type="presParOf" srcId="{6B067F72-3A42-4566-B2AD-9E76D54F8243}" destId="{EF9F852A-4953-483E-8828-E0AA3C9E3463}" srcOrd="1" destOrd="0" presId="urn:microsoft.com/office/officeart/2018/2/layout/IconLabelList"/>
    <dgm:cxn modelId="{DE348BD2-EF56-4A9A-A88E-5143A2663565}" type="presParOf" srcId="{6B067F72-3A42-4566-B2AD-9E76D54F8243}" destId="{DA920F12-3A7A-41C9-9573-F341D76DD15C}" srcOrd="2" destOrd="0" presId="urn:microsoft.com/office/officeart/2018/2/layout/IconLabelList"/>
    <dgm:cxn modelId="{C2FBEEAE-B40D-429B-A0D0-91207764B9BE}" type="presParOf" srcId="{5FCAD1C1-F8FB-4B4E-A523-BBC78D4879ED}" destId="{6F899234-D3E9-4B8E-B366-E93473F54536}" srcOrd="3" destOrd="0" presId="urn:microsoft.com/office/officeart/2018/2/layout/IconLabelList"/>
    <dgm:cxn modelId="{4D691568-E68C-4F6D-965C-45AC2F96EEBF}" type="presParOf" srcId="{5FCAD1C1-F8FB-4B4E-A523-BBC78D4879ED}" destId="{FB5EF593-3D1E-4C3A-8F66-7C479B1F2CD0}" srcOrd="4" destOrd="0" presId="urn:microsoft.com/office/officeart/2018/2/layout/IconLabelList"/>
    <dgm:cxn modelId="{702D11A2-759D-48CD-8833-73A94A158634}" type="presParOf" srcId="{FB5EF593-3D1E-4C3A-8F66-7C479B1F2CD0}" destId="{702359E3-55F2-4956-A2E1-18FA7F82D1BF}" srcOrd="0" destOrd="0" presId="urn:microsoft.com/office/officeart/2018/2/layout/IconLabelList"/>
    <dgm:cxn modelId="{9629AEE5-C72C-4FF2-82FE-C3424E15BEDF}" type="presParOf" srcId="{FB5EF593-3D1E-4C3A-8F66-7C479B1F2CD0}" destId="{A809DA61-3878-4DCD-9CAF-A496C362973F}" srcOrd="1" destOrd="0" presId="urn:microsoft.com/office/officeart/2018/2/layout/IconLabelList"/>
    <dgm:cxn modelId="{DC9A5613-1ACE-4DCD-843A-1F91B4B2A7FB}" type="presParOf" srcId="{FB5EF593-3D1E-4C3A-8F66-7C479B1F2CD0}" destId="{F70204F2-1994-422A-BDFB-1C44D56AF7C5}" srcOrd="2" destOrd="0" presId="urn:microsoft.com/office/officeart/2018/2/layout/IconLabelList"/>
    <dgm:cxn modelId="{CE07FB1C-B568-42AB-A151-079934AC102C}" type="presParOf" srcId="{5FCAD1C1-F8FB-4B4E-A523-BBC78D4879ED}" destId="{31ED2260-CB99-48E6-B358-9CAB0664B0E2}" srcOrd="5" destOrd="0" presId="urn:microsoft.com/office/officeart/2018/2/layout/IconLabelList"/>
    <dgm:cxn modelId="{049A89F8-9804-42F2-8B4D-1F0503E6B0B8}" type="presParOf" srcId="{5FCAD1C1-F8FB-4B4E-A523-BBC78D4879ED}" destId="{A84E8F9A-C2BB-4FB8-9B0F-05FCA279178F}" srcOrd="6" destOrd="0" presId="urn:microsoft.com/office/officeart/2018/2/layout/IconLabelList"/>
    <dgm:cxn modelId="{7643269F-814B-469B-9EE3-2C798FB3537F}" type="presParOf" srcId="{A84E8F9A-C2BB-4FB8-9B0F-05FCA279178F}" destId="{33D0F9C4-24F3-4367-9C7E-CCEE5427A434}" srcOrd="0" destOrd="0" presId="urn:microsoft.com/office/officeart/2018/2/layout/IconLabelList"/>
    <dgm:cxn modelId="{463AAF6C-9E04-48F4-944C-0655B4EBE77A}" type="presParOf" srcId="{A84E8F9A-C2BB-4FB8-9B0F-05FCA279178F}" destId="{F7AB7F8F-FBBF-4DD9-AF23-81930AE2BDA8}" srcOrd="1" destOrd="0" presId="urn:microsoft.com/office/officeart/2018/2/layout/IconLabelList"/>
    <dgm:cxn modelId="{41EA4387-0AAA-4361-AC39-24F0185F457D}" type="presParOf" srcId="{A84E8F9A-C2BB-4FB8-9B0F-05FCA279178F}" destId="{64C41968-378B-49D5-8D9C-C6C2CE5349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EC8287-17A0-40FE-ADD4-8F813E5492C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AB5B556C-F979-4492-BD50-D2085AEDE982}">
      <dgm:prSet phldrT="[Text]"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Aptos"/>
            </a:rPr>
            <a:t>Explicit </a:t>
          </a:r>
          <a:r>
            <a:rPr lang="de-DE" err="1">
              <a:latin typeface="Aptos"/>
            </a:rPr>
            <a:t>usage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of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java</a:t>
          </a:r>
          <a:r>
            <a:rPr lang="de-DE">
              <a:latin typeface="Aptos"/>
            </a:rPr>
            <a:t> 11 </a:t>
          </a:r>
          <a:r>
            <a:rPr lang="de-DE" err="1">
              <a:latin typeface="Aptos"/>
            </a:rPr>
            <a:t>for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compatibility</a:t>
          </a:r>
          <a:endParaRPr lang="de-DE" err="1"/>
        </a:p>
      </dgm:t>
    </dgm:pt>
    <dgm:pt modelId="{E3E0319C-50F1-4DDF-9D2D-4FF55CAD8996}" type="parTrans" cxnId="{CB4609E0-E6FF-4C20-8580-5FB5DAFA5688}">
      <dgm:prSet/>
      <dgm:spPr/>
    </dgm:pt>
    <dgm:pt modelId="{E2F09B02-068F-4364-84CE-4F0CA26AD192}" type="sibTrans" cxnId="{CB4609E0-E6FF-4C20-8580-5FB5DAFA5688}">
      <dgm:prSet/>
      <dgm:spPr/>
      <dgm:t>
        <a:bodyPr/>
        <a:lstStyle/>
        <a:p>
          <a:endParaRPr lang="de-DE"/>
        </a:p>
      </dgm:t>
    </dgm:pt>
    <dgm:pt modelId="{3A2ACC2D-A352-415B-8672-DE3D3961BA4A}">
      <dgm:prSet phldrT="[Text]" phldr="0"/>
      <dgm:spPr/>
      <dgm:t>
        <a:bodyPr/>
        <a:lstStyle/>
        <a:p>
          <a:pPr algn="l">
            <a:lnSpc>
              <a:spcPct val="90000"/>
            </a:lnSpc>
          </a:pPr>
          <a:r>
            <a:rPr lang="de-DE" err="1">
              <a:latin typeface="Aptos"/>
            </a:rPr>
            <a:t>Between</a:t>
          </a:r>
          <a:r>
            <a:rPr lang="de-DE">
              <a:latin typeface="Aptos"/>
            </a:rPr>
            <a:t> 0 and 7% </a:t>
          </a:r>
          <a:r>
            <a:rPr lang="de-DE" err="1">
              <a:latin typeface="Aptos"/>
            </a:rPr>
            <a:t>improvement</a:t>
          </a:r>
          <a:r>
            <a:rPr lang="de-DE">
              <a:latin typeface="Aptos"/>
            </a:rPr>
            <a:t> in </a:t>
          </a:r>
          <a:r>
            <a:rPr lang="de-DE" err="1">
              <a:latin typeface="Aptos"/>
            </a:rPr>
            <a:t>instruction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coverage</a:t>
          </a:r>
          <a:endParaRPr lang="de-DE" err="1"/>
        </a:p>
      </dgm:t>
    </dgm:pt>
    <dgm:pt modelId="{30501E2A-85E2-4D6C-BF04-7A6D6A7A59A1}" type="parTrans" cxnId="{F0AD6F65-5D6C-48C5-B64B-00D0E1BD7E41}">
      <dgm:prSet/>
      <dgm:spPr/>
    </dgm:pt>
    <dgm:pt modelId="{45CA1A71-B49D-4222-B788-3DE4B09F744B}" type="sibTrans" cxnId="{F0AD6F65-5D6C-48C5-B64B-00D0E1BD7E41}">
      <dgm:prSet/>
      <dgm:spPr/>
      <dgm:t>
        <a:bodyPr/>
        <a:lstStyle/>
        <a:p>
          <a:endParaRPr lang="de-DE"/>
        </a:p>
      </dgm:t>
    </dgm:pt>
    <dgm:pt modelId="{DED4A8DB-27DE-4569-B967-E8009A40A072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>
              <a:latin typeface="Aptos"/>
            </a:rPr>
            <a:t>Settings </a:t>
          </a:r>
          <a:r>
            <a:rPr lang="de-DE" err="1">
              <a:latin typeface="Aptos"/>
            </a:rPr>
            <a:t>for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generation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command</a:t>
          </a:r>
        </a:p>
      </dgm:t>
    </dgm:pt>
    <dgm:pt modelId="{7A349E17-D520-453A-8BDB-215A634C5299}" type="parTrans" cxnId="{40AA743A-BD57-4ABA-999A-47B84CE818DB}">
      <dgm:prSet/>
      <dgm:spPr/>
    </dgm:pt>
    <dgm:pt modelId="{178B3F8D-D513-4F97-84C2-D2B14D311DAD}" type="sibTrans" cxnId="{40AA743A-BD57-4ABA-999A-47B84CE818DB}">
      <dgm:prSet/>
      <dgm:spPr/>
      <dgm:t>
        <a:bodyPr/>
        <a:lstStyle/>
        <a:p>
          <a:endParaRPr lang="de-DE"/>
        </a:p>
      </dgm:t>
    </dgm:pt>
    <dgm:pt modelId="{E0C58A80-91A3-4FC7-85A8-005A42DBF794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Aptos"/>
            </a:rPr>
            <a:t>--</a:t>
          </a:r>
          <a:r>
            <a:rPr lang="de-DE" err="1">
              <a:latin typeface="Aptos"/>
            </a:rPr>
            <a:t>classlist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for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six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poorly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tested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classes</a:t>
          </a:r>
          <a:endParaRPr lang="en-US" err="1">
            <a:latin typeface="Aptos"/>
          </a:endParaRPr>
        </a:p>
      </dgm:t>
    </dgm:pt>
    <dgm:pt modelId="{FFC9B3A9-804D-48B5-B7F2-C1796D78F940}" type="parTrans" cxnId="{BE2A807D-E091-4AE2-B31E-5EE376ADA677}">
      <dgm:prSet/>
      <dgm:spPr/>
    </dgm:pt>
    <dgm:pt modelId="{2A2FD176-3A51-4B30-B6CE-6DF4AF9D6E14}" type="sibTrans" cxnId="{BE2A807D-E091-4AE2-B31E-5EE376ADA677}">
      <dgm:prSet/>
      <dgm:spPr/>
    </dgm:pt>
    <dgm:pt modelId="{9A6E6642-1A6B-412B-8A48-84C1F2055D2F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Aptos"/>
            </a:rPr>
            <a:t>--time-limit=600 (6*100)</a:t>
          </a:r>
          <a:endParaRPr lang="en-US">
            <a:latin typeface="Aptos"/>
          </a:endParaRPr>
        </a:p>
      </dgm:t>
    </dgm:pt>
    <dgm:pt modelId="{0567EE39-076C-49EC-86D5-A283C7ED497C}" type="parTrans" cxnId="{53930AA5-4784-4691-84E6-C647A42CE705}">
      <dgm:prSet/>
      <dgm:spPr/>
    </dgm:pt>
    <dgm:pt modelId="{BDBF0DCB-0B73-481A-907F-43E46491D8DD}" type="sibTrans" cxnId="{53930AA5-4784-4691-84E6-C647A42CE705}">
      <dgm:prSet/>
      <dgm:spPr/>
      <dgm:t>
        <a:bodyPr/>
        <a:lstStyle/>
        <a:p>
          <a:endParaRPr lang="de-DE"/>
        </a:p>
      </dgm:t>
    </dgm:pt>
    <dgm:pt modelId="{E93CDBA6-5490-4B27-B0E7-043D73CA324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 err="1">
              <a:latin typeface="Aptos"/>
            </a:rPr>
            <a:t>result</a:t>
          </a:r>
        </a:p>
      </dgm:t>
    </dgm:pt>
    <dgm:pt modelId="{AFD49F2A-C5C1-4991-AA5A-D37B43B8BD88}" type="parTrans" cxnId="{C5F64D21-F90F-499D-B236-39D977BA5DD5}">
      <dgm:prSet/>
      <dgm:spPr/>
    </dgm:pt>
    <dgm:pt modelId="{20B20DAB-E6B8-47DA-A205-AE1761F24DD1}" type="sibTrans" cxnId="{C5F64D21-F90F-499D-B236-39D977BA5DD5}">
      <dgm:prSet/>
      <dgm:spPr/>
      <dgm:t>
        <a:bodyPr/>
        <a:lstStyle/>
        <a:p>
          <a:endParaRPr lang="de-DE"/>
        </a:p>
      </dgm:t>
    </dgm:pt>
    <dgm:pt modelId="{D84BBE55-00A2-4317-BA93-842963015604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Aptos"/>
            </a:rPr>
            <a:t>&gt; 9000 </a:t>
          </a:r>
          <a:r>
            <a:rPr lang="de-DE" err="1">
              <a:latin typeface="Aptos"/>
            </a:rPr>
            <a:t>regression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tests</a:t>
          </a:r>
        </a:p>
      </dgm:t>
    </dgm:pt>
    <dgm:pt modelId="{D0C0FDEF-E46F-4CD8-B130-F3D26ECFCA11}" type="parTrans" cxnId="{BB896D9A-61AB-49D4-A29D-FFD1130FA569}">
      <dgm:prSet/>
      <dgm:spPr/>
    </dgm:pt>
    <dgm:pt modelId="{866FC359-B5FD-4545-9229-FEFE083F53A3}" type="sibTrans" cxnId="{BB896D9A-61AB-49D4-A29D-FFD1130FA569}">
      <dgm:prSet/>
      <dgm:spPr/>
    </dgm:pt>
    <dgm:pt modelId="{C55239B0-7335-417B-820C-FC8592B5991A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Aptos"/>
            </a:rPr>
            <a:t>Small </a:t>
          </a:r>
          <a:r>
            <a:rPr lang="de-DE" err="1">
              <a:latin typeface="Aptos"/>
            </a:rPr>
            <a:t>varying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improvements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of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the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test</a:t>
          </a:r>
          <a:r>
            <a:rPr lang="de-DE">
              <a:latin typeface="Aptos"/>
            </a:rPr>
            <a:t> </a:t>
          </a:r>
          <a:r>
            <a:rPr lang="de-DE" err="1">
              <a:latin typeface="Aptos"/>
            </a:rPr>
            <a:t>coverages</a:t>
          </a:r>
        </a:p>
      </dgm:t>
    </dgm:pt>
    <dgm:pt modelId="{3943E28F-B9D6-4575-864F-D135B82454AD}" type="parTrans" cxnId="{BE9C7FBA-063B-4E22-A02D-0C64DB1EE3B5}">
      <dgm:prSet/>
      <dgm:spPr/>
    </dgm:pt>
    <dgm:pt modelId="{8145736B-ABD7-4423-B58B-54B6562E39F3}" type="sibTrans" cxnId="{BE9C7FBA-063B-4E22-A02D-0C64DB1EE3B5}">
      <dgm:prSet/>
      <dgm:spPr/>
      <dgm:t>
        <a:bodyPr/>
        <a:lstStyle/>
        <a:p>
          <a:endParaRPr lang="de-DE"/>
        </a:p>
      </dgm:t>
    </dgm:pt>
    <dgm:pt modelId="{6A83E81A-1E7D-49D2-BF5A-F9D7689AEF9F}" type="pres">
      <dgm:prSet presAssocID="{60EC8287-17A0-40FE-ADD4-8F813E5492C4}" presName="Name0" presStyleCnt="0">
        <dgm:presLayoutVars>
          <dgm:dir/>
          <dgm:resizeHandles val="exact"/>
        </dgm:presLayoutVars>
      </dgm:prSet>
      <dgm:spPr/>
    </dgm:pt>
    <dgm:pt modelId="{CD4B867E-E402-41A8-83C0-FDDAD2192176}" type="pres">
      <dgm:prSet presAssocID="{DED4A8DB-27DE-4569-B967-E8009A40A072}" presName="node" presStyleLbl="node1" presStyleIdx="0" presStyleCnt="2">
        <dgm:presLayoutVars>
          <dgm:bulletEnabled val="1"/>
        </dgm:presLayoutVars>
      </dgm:prSet>
      <dgm:spPr/>
    </dgm:pt>
    <dgm:pt modelId="{CBCDD413-7292-441A-BA8C-70764DF1A7FF}" type="pres">
      <dgm:prSet presAssocID="{178B3F8D-D513-4F97-84C2-D2B14D311DAD}" presName="sibTrans" presStyleLbl="sibTrans2D1" presStyleIdx="0" presStyleCnt="1"/>
      <dgm:spPr/>
    </dgm:pt>
    <dgm:pt modelId="{5D2B8AF9-AE49-464C-AB44-13DAAD08CF62}" type="pres">
      <dgm:prSet presAssocID="{178B3F8D-D513-4F97-84C2-D2B14D311DAD}" presName="connectorText" presStyleLbl="sibTrans2D1" presStyleIdx="0" presStyleCnt="1"/>
      <dgm:spPr/>
    </dgm:pt>
    <dgm:pt modelId="{B629D978-A27D-462A-ADD0-B3452CE68E96}" type="pres">
      <dgm:prSet presAssocID="{E93CDBA6-5490-4B27-B0E7-043D73CA3245}" presName="node" presStyleLbl="node1" presStyleIdx="1" presStyleCnt="2">
        <dgm:presLayoutVars>
          <dgm:bulletEnabled val="1"/>
        </dgm:presLayoutVars>
      </dgm:prSet>
      <dgm:spPr/>
    </dgm:pt>
  </dgm:ptLst>
  <dgm:cxnLst>
    <dgm:cxn modelId="{C5F64D21-F90F-499D-B236-39D977BA5DD5}" srcId="{60EC8287-17A0-40FE-ADD4-8F813E5492C4}" destId="{E93CDBA6-5490-4B27-B0E7-043D73CA3245}" srcOrd="1" destOrd="0" parTransId="{AFD49F2A-C5C1-4991-AA5A-D37B43B8BD88}" sibTransId="{20B20DAB-E6B8-47DA-A205-AE1761F24DD1}"/>
    <dgm:cxn modelId="{40AA743A-BD57-4ABA-999A-47B84CE818DB}" srcId="{60EC8287-17A0-40FE-ADD4-8F813E5492C4}" destId="{DED4A8DB-27DE-4569-B967-E8009A40A072}" srcOrd="0" destOrd="0" parTransId="{7A349E17-D520-453A-8BDB-215A634C5299}" sibTransId="{178B3F8D-D513-4F97-84C2-D2B14D311DAD}"/>
    <dgm:cxn modelId="{0CF4FB5D-C1FB-4E36-9D33-D5436BC512E4}" type="presOf" srcId="{C55239B0-7335-417B-820C-FC8592B5991A}" destId="{B629D978-A27D-462A-ADD0-B3452CE68E96}" srcOrd="0" destOrd="2" presId="urn:microsoft.com/office/officeart/2005/8/layout/process1"/>
    <dgm:cxn modelId="{2C4EAE43-C9D9-4F8C-B1F3-CE6D1C5C4CF9}" type="presOf" srcId="{D84BBE55-00A2-4317-BA93-842963015604}" destId="{B629D978-A27D-462A-ADD0-B3452CE68E96}" srcOrd="0" destOrd="1" presId="urn:microsoft.com/office/officeart/2005/8/layout/process1"/>
    <dgm:cxn modelId="{F0AD6F65-5D6C-48C5-B64B-00D0E1BD7E41}" srcId="{C55239B0-7335-417B-820C-FC8592B5991A}" destId="{3A2ACC2D-A352-415B-8672-DE3D3961BA4A}" srcOrd="0" destOrd="0" parTransId="{30501E2A-85E2-4D6C-BF04-7A6D6A7A59A1}" sibTransId="{45CA1A71-B49D-4222-B788-3DE4B09F744B}"/>
    <dgm:cxn modelId="{416BD154-021C-4479-8BA2-7E405AEABFF2}" type="presOf" srcId="{60EC8287-17A0-40FE-ADD4-8F813E5492C4}" destId="{6A83E81A-1E7D-49D2-BF5A-F9D7689AEF9F}" srcOrd="0" destOrd="0" presId="urn:microsoft.com/office/officeart/2005/8/layout/process1"/>
    <dgm:cxn modelId="{BE2A807D-E091-4AE2-B31E-5EE376ADA677}" srcId="{DED4A8DB-27DE-4569-B967-E8009A40A072}" destId="{E0C58A80-91A3-4FC7-85A8-005A42DBF794}" srcOrd="0" destOrd="0" parTransId="{FFC9B3A9-804D-48B5-B7F2-C1796D78F940}" sibTransId="{2A2FD176-3A51-4B30-B6CE-6DF4AF9D6E14}"/>
    <dgm:cxn modelId="{43BBF07F-07AD-4072-A04D-A965507C0C37}" type="presOf" srcId="{DED4A8DB-27DE-4569-B967-E8009A40A072}" destId="{CD4B867E-E402-41A8-83C0-FDDAD2192176}" srcOrd="0" destOrd="0" presId="urn:microsoft.com/office/officeart/2005/8/layout/process1"/>
    <dgm:cxn modelId="{3ACED986-C0EF-4DB2-8A4A-14FEC5DC2F2E}" type="presOf" srcId="{AB5B556C-F979-4492-BD50-D2085AEDE982}" destId="{CD4B867E-E402-41A8-83C0-FDDAD2192176}" srcOrd="0" destOrd="3" presId="urn:microsoft.com/office/officeart/2005/8/layout/process1"/>
    <dgm:cxn modelId="{92B7C795-EC04-44DA-A115-700FC7A79BDB}" type="presOf" srcId="{9A6E6642-1A6B-412B-8A48-84C1F2055D2F}" destId="{CD4B867E-E402-41A8-83C0-FDDAD2192176}" srcOrd="0" destOrd="2" presId="urn:microsoft.com/office/officeart/2005/8/layout/process1"/>
    <dgm:cxn modelId="{BB896D9A-61AB-49D4-A29D-FFD1130FA569}" srcId="{E93CDBA6-5490-4B27-B0E7-043D73CA3245}" destId="{D84BBE55-00A2-4317-BA93-842963015604}" srcOrd="0" destOrd="0" parTransId="{D0C0FDEF-E46F-4CD8-B130-F3D26ECFCA11}" sibTransId="{866FC359-B5FD-4545-9229-FEFE083F53A3}"/>
    <dgm:cxn modelId="{53930AA5-4784-4691-84E6-C647A42CE705}" srcId="{DED4A8DB-27DE-4569-B967-E8009A40A072}" destId="{9A6E6642-1A6B-412B-8A48-84C1F2055D2F}" srcOrd="1" destOrd="0" parTransId="{0567EE39-076C-49EC-86D5-A283C7ED497C}" sibTransId="{BDBF0DCB-0B73-481A-907F-43E46491D8DD}"/>
    <dgm:cxn modelId="{6DB1C9A7-9F16-4AD7-887E-6B72C467AD63}" type="presOf" srcId="{E93CDBA6-5490-4B27-B0E7-043D73CA3245}" destId="{B629D978-A27D-462A-ADD0-B3452CE68E96}" srcOrd="0" destOrd="0" presId="urn:microsoft.com/office/officeart/2005/8/layout/process1"/>
    <dgm:cxn modelId="{BE9C7FBA-063B-4E22-A02D-0C64DB1EE3B5}" srcId="{E93CDBA6-5490-4B27-B0E7-043D73CA3245}" destId="{C55239B0-7335-417B-820C-FC8592B5991A}" srcOrd="1" destOrd="0" parTransId="{3943E28F-B9D6-4575-864F-D135B82454AD}" sibTransId="{8145736B-ABD7-4423-B58B-54B6562E39F3}"/>
    <dgm:cxn modelId="{C75F0AC4-3840-40B8-BA63-3271A540D8ED}" type="presOf" srcId="{178B3F8D-D513-4F97-84C2-D2B14D311DAD}" destId="{5D2B8AF9-AE49-464C-AB44-13DAAD08CF62}" srcOrd="1" destOrd="0" presId="urn:microsoft.com/office/officeart/2005/8/layout/process1"/>
    <dgm:cxn modelId="{AD39E2CA-5708-4257-A19E-DBB2833CCBAB}" type="presOf" srcId="{3A2ACC2D-A352-415B-8672-DE3D3961BA4A}" destId="{B629D978-A27D-462A-ADD0-B3452CE68E96}" srcOrd="0" destOrd="3" presId="urn:microsoft.com/office/officeart/2005/8/layout/process1"/>
    <dgm:cxn modelId="{F38E2AD2-D9D9-4A50-A6D1-61E0D7844205}" type="presOf" srcId="{E0C58A80-91A3-4FC7-85A8-005A42DBF794}" destId="{CD4B867E-E402-41A8-83C0-FDDAD2192176}" srcOrd="0" destOrd="1" presId="urn:microsoft.com/office/officeart/2005/8/layout/process1"/>
    <dgm:cxn modelId="{CB4609E0-E6FF-4C20-8580-5FB5DAFA5688}" srcId="{DED4A8DB-27DE-4569-B967-E8009A40A072}" destId="{AB5B556C-F979-4492-BD50-D2085AEDE982}" srcOrd="2" destOrd="0" parTransId="{E3E0319C-50F1-4DDF-9D2D-4FF55CAD8996}" sibTransId="{E2F09B02-068F-4364-84CE-4F0CA26AD192}"/>
    <dgm:cxn modelId="{041081E8-BB6F-4221-8D3D-1861CDAE785E}" type="presOf" srcId="{178B3F8D-D513-4F97-84C2-D2B14D311DAD}" destId="{CBCDD413-7292-441A-BA8C-70764DF1A7FF}" srcOrd="0" destOrd="0" presId="urn:microsoft.com/office/officeart/2005/8/layout/process1"/>
    <dgm:cxn modelId="{EB336F72-B986-467A-A5F1-D54B3687289C}" type="presParOf" srcId="{6A83E81A-1E7D-49D2-BF5A-F9D7689AEF9F}" destId="{CD4B867E-E402-41A8-83C0-FDDAD2192176}" srcOrd="0" destOrd="0" presId="urn:microsoft.com/office/officeart/2005/8/layout/process1"/>
    <dgm:cxn modelId="{A2B57BE9-993F-4F05-B697-9C098EB9790B}" type="presParOf" srcId="{6A83E81A-1E7D-49D2-BF5A-F9D7689AEF9F}" destId="{CBCDD413-7292-441A-BA8C-70764DF1A7FF}" srcOrd="1" destOrd="0" presId="urn:microsoft.com/office/officeart/2005/8/layout/process1"/>
    <dgm:cxn modelId="{D4C4AF15-F483-4E1C-930F-B0E386FEF9C7}" type="presParOf" srcId="{CBCDD413-7292-441A-BA8C-70764DF1A7FF}" destId="{5D2B8AF9-AE49-464C-AB44-13DAAD08CF62}" srcOrd="0" destOrd="0" presId="urn:microsoft.com/office/officeart/2005/8/layout/process1"/>
    <dgm:cxn modelId="{BD71E89D-4D75-44B8-860E-DC6845DDE997}" type="presParOf" srcId="{6A83E81A-1E7D-49D2-BF5A-F9D7689AEF9F}" destId="{B629D978-A27D-462A-ADD0-B3452CE68E9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51332A-517B-44CD-89E6-A7B63957D444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4246BB2B-E3C2-4DE5-8DB5-730C2C753FD2}">
      <dgm:prSet phldrT="[Text]" phldr="0"/>
      <dgm:spPr/>
      <dgm:t>
        <a:bodyPr/>
        <a:lstStyle/>
        <a:p>
          <a:pPr algn="l">
            <a:lnSpc>
              <a:spcPct val="90000"/>
            </a:lnSpc>
          </a:pPr>
          <a:r>
            <a:rPr lang="de-DE" err="1">
              <a:solidFill>
                <a:srgbClr val="000000"/>
              </a:solidFill>
              <a:latin typeface="Aptos"/>
            </a:rPr>
            <a:t>Github</a:t>
          </a:r>
          <a:r>
            <a:rPr lang="de-DE">
              <a:solidFill>
                <a:srgbClr val="000000"/>
              </a:solidFill>
              <a:latin typeface="Aptos"/>
            </a:rPr>
            <a:t> Copilot </a:t>
          </a:r>
          <a:r>
            <a:rPr lang="de-DE" err="1">
              <a:solidFill>
                <a:srgbClr val="000000"/>
              </a:solidFill>
              <a:latin typeface="Aptos"/>
            </a:rPr>
            <a:t>chat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as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IntelliJ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plugin</a:t>
          </a:r>
          <a:endParaRPr lang="de-DE" err="1"/>
        </a:p>
      </dgm:t>
    </dgm:pt>
    <dgm:pt modelId="{7E9D69BD-D659-4A56-9692-081057D83C15}" type="parTrans" cxnId="{71CF7DA0-18F1-4CCD-B101-4B93A4197283}">
      <dgm:prSet/>
      <dgm:spPr/>
    </dgm:pt>
    <dgm:pt modelId="{6A29CF93-6427-4FDB-BE20-3FC819169A96}" type="sibTrans" cxnId="{71CF7DA0-18F1-4CCD-B101-4B93A4197283}">
      <dgm:prSet/>
      <dgm:spPr/>
    </dgm:pt>
    <dgm:pt modelId="{F232284E-AE4D-427F-A52B-D23823CF484C}">
      <dgm:prSet phldrT="[Text]" phldr="0"/>
      <dgm:spPr/>
      <dgm:t>
        <a:bodyPr/>
        <a:lstStyle/>
        <a:p>
          <a:pPr algn="l">
            <a:lnSpc>
              <a:spcPct val="90000"/>
            </a:lnSpc>
          </a:pPr>
          <a:r>
            <a:rPr lang="de-DE" err="1">
              <a:solidFill>
                <a:srgbClr val="000000"/>
              </a:solidFill>
              <a:latin typeface="Aptos"/>
            </a:rPr>
            <a:t>Deleting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duplicate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test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methods</a:t>
          </a:r>
          <a:endParaRPr lang="de-DE" err="1"/>
        </a:p>
      </dgm:t>
    </dgm:pt>
    <dgm:pt modelId="{C9151FC1-8A5D-4F35-88C3-EEB62808A7B4}" type="parTrans" cxnId="{0168E292-4CB9-49ED-A319-390DDE871C29}">
      <dgm:prSet/>
      <dgm:spPr/>
    </dgm:pt>
    <dgm:pt modelId="{10333C2F-493C-4307-AAB5-AA72D91E8B18}" type="sibTrans" cxnId="{0168E292-4CB9-49ED-A319-390DDE871C29}">
      <dgm:prSet/>
      <dgm:spPr/>
    </dgm:pt>
    <dgm:pt modelId="{F15593B7-C00F-4BCE-BCBC-B898AFF3A467}">
      <dgm:prSet phldrT="[Text]" phldr="0"/>
      <dgm:spPr/>
      <dgm:t>
        <a:bodyPr/>
        <a:lstStyle/>
        <a:p>
          <a:pPr rtl="0"/>
          <a:r>
            <a:rPr lang="de-DE">
              <a:solidFill>
                <a:srgbClr val="000000"/>
              </a:solidFill>
              <a:latin typeface="Aptos"/>
            </a:rPr>
            <a:t>&gt; 200 </a:t>
          </a:r>
          <a:r>
            <a:rPr lang="de-DE" err="1">
              <a:solidFill>
                <a:srgbClr val="000000"/>
              </a:solidFill>
              <a:latin typeface="Aptos"/>
            </a:rPr>
            <a:t>new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test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methods</a:t>
          </a:r>
          <a:endParaRPr lang="de-DE" err="1"/>
        </a:p>
      </dgm:t>
    </dgm:pt>
    <dgm:pt modelId="{46D1594E-4760-4E6A-B1E4-9D1A540877B9}" type="parTrans" cxnId="{2A0D90E1-8743-4525-81A3-5E7B3C96565B}">
      <dgm:prSet/>
      <dgm:spPr/>
    </dgm:pt>
    <dgm:pt modelId="{CCC907A3-07AC-4A44-BB62-7572E86479ED}" type="sibTrans" cxnId="{2A0D90E1-8743-4525-81A3-5E7B3C96565B}">
      <dgm:prSet/>
      <dgm:spPr/>
    </dgm:pt>
    <dgm:pt modelId="{33B5792A-F832-4A67-B812-581C4E2D6F9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solidFill>
                <a:srgbClr val="000000"/>
              </a:solidFill>
              <a:latin typeface="Aptos"/>
            </a:rPr>
            <a:t>Three least </a:t>
          </a:r>
          <a:r>
            <a:rPr lang="de-DE" err="1">
              <a:solidFill>
                <a:srgbClr val="000000"/>
              </a:solidFill>
              <a:latin typeface="Aptos"/>
            </a:rPr>
            <a:t>tested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classes</a:t>
          </a:r>
          <a:endParaRPr lang="de-DE">
            <a:latin typeface="Aptos"/>
          </a:endParaRPr>
        </a:p>
      </dgm:t>
    </dgm:pt>
    <dgm:pt modelId="{0E0B7E0D-AE63-4F96-A68E-CF5257F17581}" type="parTrans" cxnId="{FAD116C4-60EA-4CED-A610-C83CBE4B3D5F}">
      <dgm:prSet/>
      <dgm:spPr/>
    </dgm:pt>
    <dgm:pt modelId="{441366AE-92DC-4FE6-8215-28566CDDFB6C}" type="sibTrans" cxnId="{FAD116C4-60EA-4CED-A610-C83CBE4B3D5F}">
      <dgm:prSet/>
      <dgm:spPr/>
    </dgm:pt>
    <dgm:pt modelId="{89A62947-33CF-4FB6-94AF-2A9A49F0DB7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>
              <a:latin typeface="Aptos"/>
            </a:rPr>
            <a:t>Context</a:t>
          </a:r>
        </a:p>
      </dgm:t>
    </dgm:pt>
    <dgm:pt modelId="{3B642788-3D32-408A-BDA9-5B744436DEF4}" type="parTrans" cxnId="{99F0182E-BC17-470A-B601-DE8C9E47B4C7}">
      <dgm:prSet/>
      <dgm:spPr/>
    </dgm:pt>
    <dgm:pt modelId="{F1AE8FEF-69AF-4ABD-90E8-4D02DC8E2D07}" type="sibTrans" cxnId="{99F0182E-BC17-470A-B601-DE8C9E47B4C7}">
      <dgm:prSet/>
      <dgm:spPr/>
    </dgm:pt>
    <dgm:pt modelId="{EB62AD15-CD82-4335-A048-2B0893CE27C0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>
              <a:solidFill>
                <a:srgbClr val="000000"/>
              </a:solidFill>
              <a:latin typeface="Aptos"/>
            </a:rPr>
            <a:t>Generating </a:t>
          </a:r>
          <a:r>
            <a:rPr lang="de-DE" err="1">
              <a:solidFill>
                <a:srgbClr val="000000"/>
              </a:solidFill>
              <a:latin typeface="Aptos"/>
            </a:rPr>
            <a:t>process</a:t>
          </a:r>
          <a:endParaRPr lang="de-DE" err="1">
            <a:latin typeface="Aptos"/>
          </a:endParaRPr>
        </a:p>
      </dgm:t>
    </dgm:pt>
    <dgm:pt modelId="{5672F57A-0FC5-4DBB-981C-D96DA41357C8}" type="parTrans" cxnId="{EBE6F636-BA7F-4076-9D00-B7CC04A0F015}">
      <dgm:prSet/>
      <dgm:spPr/>
    </dgm:pt>
    <dgm:pt modelId="{822C3C2F-1290-46D9-A44C-8854C27B3CCE}" type="sibTrans" cxnId="{EBE6F636-BA7F-4076-9D00-B7CC04A0F015}">
      <dgm:prSet/>
      <dgm:spPr/>
    </dgm:pt>
    <dgm:pt modelId="{7051939C-8E9D-450C-8F1F-7B55369D05F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solidFill>
                <a:srgbClr val="000000"/>
              </a:solidFill>
              <a:latin typeface="Aptos"/>
            </a:rPr>
            <a:t>Prompt </a:t>
          </a:r>
          <a:r>
            <a:rPr lang="de-DE" err="1">
              <a:solidFill>
                <a:srgbClr val="000000"/>
              </a:solidFill>
              <a:latin typeface="Aptos"/>
            </a:rPr>
            <a:t>fine</a:t>
          </a:r>
          <a:r>
            <a:rPr lang="de-DE">
              <a:solidFill>
                <a:srgbClr val="000000"/>
              </a:solidFill>
              <a:latin typeface="Aptos"/>
            </a:rPr>
            <a:t>-tuning </a:t>
          </a:r>
          <a:r>
            <a:rPr lang="de-DE" err="1">
              <a:solidFill>
                <a:srgbClr val="000000"/>
              </a:solidFill>
              <a:latin typeface="Aptos"/>
            </a:rPr>
            <a:t>for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better</a:t>
          </a:r>
          <a:r>
            <a:rPr lang="de-DE">
              <a:solidFill>
                <a:srgbClr val="000000"/>
              </a:solidFill>
              <a:latin typeface="Aptos"/>
            </a:rPr>
            <a:t> / </a:t>
          </a:r>
          <a:r>
            <a:rPr lang="de-DE" err="1">
              <a:solidFill>
                <a:srgbClr val="000000"/>
              </a:solidFill>
              <a:latin typeface="Aptos"/>
            </a:rPr>
            <a:t>working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results</a:t>
          </a:r>
          <a:endParaRPr lang="de-DE" err="1">
            <a:latin typeface="Aptos"/>
          </a:endParaRPr>
        </a:p>
      </dgm:t>
    </dgm:pt>
    <dgm:pt modelId="{EBAAB961-25DE-4A58-8766-86D7F12DFFF1}" type="parTrans" cxnId="{AB23FFEE-CC1B-45EB-8A03-2525C07EC3F6}">
      <dgm:prSet/>
      <dgm:spPr/>
    </dgm:pt>
    <dgm:pt modelId="{EA6E0ED2-A43C-4FAA-9109-0D10CFDA128A}" type="sibTrans" cxnId="{AB23FFEE-CC1B-45EB-8A03-2525C07EC3F6}">
      <dgm:prSet/>
      <dgm:spPr/>
    </dgm:pt>
    <dgm:pt modelId="{96BA30A2-CC27-4FE1-8C38-0E9F377EC48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 err="1">
              <a:solidFill>
                <a:srgbClr val="000000"/>
              </a:solidFill>
              <a:latin typeface="Aptos"/>
            </a:rPr>
            <a:t>Iteratively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repeating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prompts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to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avoid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output</a:t>
          </a:r>
          <a:r>
            <a:rPr lang="de-DE">
              <a:solidFill>
                <a:srgbClr val="000000"/>
              </a:solidFill>
              <a:latin typeface="Aptos"/>
            </a:rPr>
            <a:t> </a:t>
          </a:r>
          <a:r>
            <a:rPr lang="de-DE" err="1">
              <a:solidFill>
                <a:srgbClr val="000000"/>
              </a:solidFill>
              <a:latin typeface="Aptos"/>
            </a:rPr>
            <a:t>limit</a:t>
          </a:r>
          <a:endParaRPr lang="en-US" err="1">
            <a:latin typeface="Aptos"/>
          </a:endParaRPr>
        </a:p>
      </dgm:t>
    </dgm:pt>
    <dgm:pt modelId="{B05EDBA2-14D7-4484-9BE7-EB44620B32C1}" type="parTrans" cxnId="{0214DA0C-3D4F-4FB3-99EE-B8E61691073D}">
      <dgm:prSet/>
      <dgm:spPr/>
    </dgm:pt>
    <dgm:pt modelId="{9A0298E0-7C3D-4F5C-A5A2-05DAFF1547FB}" type="sibTrans" cxnId="{0214DA0C-3D4F-4FB3-99EE-B8E61691073D}">
      <dgm:prSet/>
      <dgm:spPr/>
    </dgm:pt>
    <dgm:pt modelId="{73C44DE6-5AD9-4A24-8C38-6DF69183D83D}" type="pres">
      <dgm:prSet presAssocID="{0851332A-517B-44CD-89E6-A7B63957D444}" presName="CompostProcess" presStyleCnt="0">
        <dgm:presLayoutVars>
          <dgm:dir/>
          <dgm:resizeHandles val="exact"/>
        </dgm:presLayoutVars>
      </dgm:prSet>
      <dgm:spPr/>
    </dgm:pt>
    <dgm:pt modelId="{04DC1D89-4DF5-4098-A9C5-8EA3F827A439}" type="pres">
      <dgm:prSet presAssocID="{0851332A-517B-44CD-89E6-A7B63957D444}" presName="arrow" presStyleLbl="bgShp" presStyleIdx="0" presStyleCnt="1"/>
      <dgm:spPr/>
    </dgm:pt>
    <dgm:pt modelId="{446CE333-ED92-4EFD-8465-47128BD8E0A3}" type="pres">
      <dgm:prSet presAssocID="{0851332A-517B-44CD-89E6-A7B63957D444}" presName="linearProcess" presStyleCnt="0"/>
      <dgm:spPr/>
    </dgm:pt>
    <dgm:pt modelId="{C1FC10D2-27EF-4BA6-817B-5CC556CE70D3}" type="pres">
      <dgm:prSet presAssocID="{89A62947-33CF-4FB6-94AF-2A9A49F0DB7F}" presName="textNode" presStyleLbl="node1" presStyleIdx="0" presStyleCnt="3">
        <dgm:presLayoutVars>
          <dgm:bulletEnabled val="1"/>
        </dgm:presLayoutVars>
      </dgm:prSet>
      <dgm:spPr/>
    </dgm:pt>
    <dgm:pt modelId="{7179DC85-C482-4EDF-BFE3-798DD75002FF}" type="pres">
      <dgm:prSet presAssocID="{F1AE8FEF-69AF-4ABD-90E8-4D02DC8E2D07}" presName="sibTrans" presStyleCnt="0"/>
      <dgm:spPr/>
    </dgm:pt>
    <dgm:pt modelId="{7F748915-A822-4E67-B6A4-5BCBC6D650E5}" type="pres">
      <dgm:prSet presAssocID="{EB62AD15-CD82-4335-A048-2B0893CE27C0}" presName="textNode" presStyleLbl="node1" presStyleIdx="1" presStyleCnt="3">
        <dgm:presLayoutVars>
          <dgm:bulletEnabled val="1"/>
        </dgm:presLayoutVars>
      </dgm:prSet>
      <dgm:spPr/>
    </dgm:pt>
    <dgm:pt modelId="{0CC06440-ECCF-4A53-84A0-E690C4889378}" type="pres">
      <dgm:prSet presAssocID="{822C3C2F-1290-46D9-A44C-8854C27B3CCE}" presName="sibTrans" presStyleCnt="0"/>
      <dgm:spPr/>
    </dgm:pt>
    <dgm:pt modelId="{BB3A0BC8-B78F-4EB4-9AB2-F3881CBB45F8}" type="pres">
      <dgm:prSet presAssocID="{F15593B7-C00F-4BCE-BCBC-B898AFF3A46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5445E01-A8CA-43BC-A4E3-31A50EC82F96}" type="presOf" srcId="{EB62AD15-CD82-4335-A048-2B0893CE27C0}" destId="{7F748915-A822-4E67-B6A4-5BCBC6D650E5}" srcOrd="0" destOrd="0" presId="urn:microsoft.com/office/officeart/2005/8/layout/hProcess9"/>
    <dgm:cxn modelId="{0214DA0C-3D4F-4FB3-99EE-B8E61691073D}" srcId="{EB62AD15-CD82-4335-A048-2B0893CE27C0}" destId="{96BA30A2-CC27-4FE1-8C38-0E9F377EC483}" srcOrd="1" destOrd="0" parTransId="{B05EDBA2-14D7-4484-9BE7-EB44620B32C1}" sibTransId="{9A0298E0-7C3D-4F5C-A5A2-05DAFF1547FB}"/>
    <dgm:cxn modelId="{3D915619-10F2-454A-B79B-75C52313D767}" type="presOf" srcId="{89A62947-33CF-4FB6-94AF-2A9A49F0DB7F}" destId="{C1FC10D2-27EF-4BA6-817B-5CC556CE70D3}" srcOrd="0" destOrd="0" presId="urn:microsoft.com/office/officeart/2005/8/layout/hProcess9"/>
    <dgm:cxn modelId="{99F0182E-BC17-470A-B601-DE8C9E47B4C7}" srcId="{0851332A-517B-44CD-89E6-A7B63957D444}" destId="{89A62947-33CF-4FB6-94AF-2A9A49F0DB7F}" srcOrd="0" destOrd="0" parTransId="{3B642788-3D32-408A-BDA9-5B744436DEF4}" sibTransId="{F1AE8FEF-69AF-4ABD-90E8-4D02DC8E2D07}"/>
    <dgm:cxn modelId="{EBE6F636-BA7F-4076-9D00-B7CC04A0F015}" srcId="{0851332A-517B-44CD-89E6-A7B63957D444}" destId="{EB62AD15-CD82-4335-A048-2B0893CE27C0}" srcOrd="1" destOrd="0" parTransId="{5672F57A-0FC5-4DBB-981C-D96DA41357C8}" sibTransId="{822C3C2F-1290-46D9-A44C-8854C27B3CCE}"/>
    <dgm:cxn modelId="{41BB453B-040B-40DD-ADCD-21DC2C5F636A}" type="presOf" srcId="{4246BB2B-E3C2-4DE5-8DB5-730C2C753FD2}" destId="{C1FC10D2-27EF-4BA6-817B-5CC556CE70D3}" srcOrd="0" destOrd="2" presId="urn:microsoft.com/office/officeart/2005/8/layout/hProcess9"/>
    <dgm:cxn modelId="{8A0CF881-70D2-4505-A088-98910DB20D41}" type="presOf" srcId="{F232284E-AE4D-427F-A52B-D23823CF484C}" destId="{7F748915-A822-4E67-B6A4-5BCBC6D650E5}" srcOrd="0" destOrd="3" presId="urn:microsoft.com/office/officeart/2005/8/layout/hProcess9"/>
    <dgm:cxn modelId="{0168E292-4CB9-49ED-A319-390DDE871C29}" srcId="{EB62AD15-CD82-4335-A048-2B0893CE27C0}" destId="{F232284E-AE4D-427F-A52B-D23823CF484C}" srcOrd="2" destOrd="0" parTransId="{C9151FC1-8A5D-4F35-88C3-EEB62808A7B4}" sibTransId="{10333C2F-493C-4307-AAB5-AA72D91E8B18}"/>
    <dgm:cxn modelId="{FA9E9295-5A26-4CC9-929A-57144A0505D7}" type="presOf" srcId="{7051939C-8E9D-450C-8F1F-7B55369D05FC}" destId="{7F748915-A822-4E67-B6A4-5BCBC6D650E5}" srcOrd="0" destOrd="1" presId="urn:microsoft.com/office/officeart/2005/8/layout/hProcess9"/>
    <dgm:cxn modelId="{71CF7DA0-18F1-4CCD-B101-4B93A4197283}" srcId="{89A62947-33CF-4FB6-94AF-2A9A49F0DB7F}" destId="{4246BB2B-E3C2-4DE5-8DB5-730C2C753FD2}" srcOrd="1" destOrd="0" parTransId="{7E9D69BD-D659-4A56-9692-081057D83C15}" sibTransId="{6A29CF93-6427-4FDB-BE20-3FC819169A96}"/>
    <dgm:cxn modelId="{CB5802AB-5683-49C9-8987-7839F1DFAD09}" type="presOf" srcId="{96BA30A2-CC27-4FE1-8C38-0E9F377EC483}" destId="{7F748915-A822-4E67-B6A4-5BCBC6D650E5}" srcOrd="0" destOrd="2" presId="urn:microsoft.com/office/officeart/2005/8/layout/hProcess9"/>
    <dgm:cxn modelId="{373A72AC-C7C1-4F76-8641-F443E602BD02}" type="presOf" srcId="{F15593B7-C00F-4BCE-BCBC-B898AFF3A467}" destId="{BB3A0BC8-B78F-4EB4-9AB2-F3881CBB45F8}" srcOrd="0" destOrd="0" presId="urn:microsoft.com/office/officeart/2005/8/layout/hProcess9"/>
    <dgm:cxn modelId="{1FE109C0-25FE-4E46-93FE-EE94081B0FC3}" type="presOf" srcId="{0851332A-517B-44CD-89E6-A7B63957D444}" destId="{73C44DE6-5AD9-4A24-8C38-6DF69183D83D}" srcOrd="0" destOrd="0" presId="urn:microsoft.com/office/officeart/2005/8/layout/hProcess9"/>
    <dgm:cxn modelId="{FAD116C4-60EA-4CED-A610-C83CBE4B3D5F}" srcId="{89A62947-33CF-4FB6-94AF-2A9A49F0DB7F}" destId="{33B5792A-F832-4A67-B812-581C4E2D6F99}" srcOrd="0" destOrd="0" parTransId="{0E0B7E0D-AE63-4F96-A68E-CF5257F17581}" sibTransId="{441366AE-92DC-4FE6-8215-28566CDDFB6C}"/>
    <dgm:cxn modelId="{C2FFEFD0-A380-45F2-B033-291CEB3C1374}" type="presOf" srcId="{33B5792A-F832-4A67-B812-581C4E2D6F99}" destId="{C1FC10D2-27EF-4BA6-817B-5CC556CE70D3}" srcOrd="0" destOrd="1" presId="urn:microsoft.com/office/officeart/2005/8/layout/hProcess9"/>
    <dgm:cxn modelId="{2A0D90E1-8743-4525-81A3-5E7B3C96565B}" srcId="{0851332A-517B-44CD-89E6-A7B63957D444}" destId="{F15593B7-C00F-4BCE-BCBC-B898AFF3A467}" srcOrd="2" destOrd="0" parTransId="{46D1594E-4760-4E6A-B1E4-9D1A540877B9}" sibTransId="{CCC907A3-07AC-4A44-BB62-7572E86479ED}"/>
    <dgm:cxn modelId="{AB23FFEE-CC1B-45EB-8A03-2525C07EC3F6}" srcId="{EB62AD15-CD82-4335-A048-2B0893CE27C0}" destId="{7051939C-8E9D-450C-8F1F-7B55369D05FC}" srcOrd="0" destOrd="0" parTransId="{EBAAB961-25DE-4A58-8766-86D7F12DFFF1}" sibTransId="{EA6E0ED2-A43C-4FAA-9109-0D10CFDA128A}"/>
    <dgm:cxn modelId="{A2005F8B-BFBA-43B3-A986-77004E94E3EE}" type="presParOf" srcId="{73C44DE6-5AD9-4A24-8C38-6DF69183D83D}" destId="{04DC1D89-4DF5-4098-A9C5-8EA3F827A439}" srcOrd="0" destOrd="0" presId="urn:microsoft.com/office/officeart/2005/8/layout/hProcess9"/>
    <dgm:cxn modelId="{2E4B4BB4-C92E-45E8-8A91-0D6EA72AD095}" type="presParOf" srcId="{73C44DE6-5AD9-4A24-8C38-6DF69183D83D}" destId="{446CE333-ED92-4EFD-8465-47128BD8E0A3}" srcOrd="1" destOrd="0" presId="urn:microsoft.com/office/officeart/2005/8/layout/hProcess9"/>
    <dgm:cxn modelId="{14AA5C99-8D4A-4F89-B320-D6A439BBFD28}" type="presParOf" srcId="{446CE333-ED92-4EFD-8465-47128BD8E0A3}" destId="{C1FC10D2-27EF-4BA6-817B-5CC556CE70D3}" srcOrd="0" destOrd="0" presId="urn:microsoft.com/office/officeart/2005/8/layout/hProcess9"/>
    <dgm:cxn modelId="{B5121997-4146-4102-86F3-D64EFF2BCBF3}" type="presParOf" srcId="{446CE333-ED92-4EFD-8465-47128BD8E0A3}" destId="{7179DC85-C482-4EDF-BFE3-798DD75002FF}" srcOrd="1" destOrd="0" presId="urn:microsoft.com/office/officeart/2005/8/layout/hProcess9"/>
    <dgm:cxn modelId="{BAEAAAE0-C3FF-41BC-A42A-8927D2D648A1}" type="presParOf" srcId="{446CE333-ED92-4EFD-8465-47128BD8E0A3}" destId="{7F748915-A822-4E67-B6A4-5BCBC6D650E5}" srcOrd="2" destOrd="0" presId="urn:microsoft.com/office/officeart/2005/8/layout/hProcess9"/>
    <dgm:cxn modelId="{2F629BC4-9A31-4FAC-AE49-CC87A3218E11}" type="presParOf" srcId="{446CE333-ED92-4EFD-8465-47128BD8E0A3}" destId="{0CC06440-ECCF-4A53-84A0-E690C4889378}" srcOrd="3" destOrd="0" presId="urn:microsoft.com/office/officeart/2005/8/layout/hProcess9"/>
    <dgm:cxn modelId="{4CEE00E7-541A-4B71-9DBD-DE31F8CD52CB}" type="presParOf" srcId="{446CE333-ED92-4EFD-8465-47128BD8E0A3}" destId="{BB3A0BC8-B78F-4EB4-9AB2-F3881CBB45F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991DE9-9009-4758-943B-F33396F0950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C79F10-3DCE-4FC1-B95B-8D7B6AA176E0}">
      <dgm:prSet/>
      <dgm:spPr/>
      <dgm:t>
        <a:bodyPr/>
        <a:lstStyle/>
        <a:p>
          <a:r>
            <a:rPr lang="de-DE"/>
            <a:t>Code Quality: </a:t>
          </a:r>
          <a:r>
            <a:rPr lang="de-DE" u="sng"/>
            <a:t>All </a:t>
          </a:r>
          <a:r>
            <a:rPr lang="de-DE"/>
            <a:t>High </a:t>
          </a:r>
          <a:r>
            <a:rPr lang="de-DE" err="1"/>
            <a:t>Severity</a:t>
          </a:r>
          <a:r>
            <a:rPr lang="de-DE"/>
            <a:t> </a:t>
          </a:r>
          <a:r>
            <a:rPr lang="de-DE" err="1"/>
            <a:t>Issues</a:t>
          </a:r>
          <a:r>
            <a:rPr lang="de-DE"/>
            <a:t> </a:t>
          </a:r>
          <a:r>
            <a:rPr lang="de-DE" err="1"/>
            <a:t>from</a:t>
          </a:r>
          <a:r>
            <a:rPr lang="de-DE"/>
            <a:t> </a:t>
          </a:r>
          <a:r>
            <a:rPr lang="de-DE" err="1"/>
            <a:t>Sonarcloud</a:t>
          </a:r>
          <a:r>
            <a:rPr lang="de-DE"/>
            <a:t> </a:t>
          </a:r>
          <a:r>
            <a:rPr lang="de-DE" err="1"/>
            <a:t>cleared</a:t>
          </a:r>
          <a:endParaRPr lang="en-US" err="1"/>
        </a:p>
      </dgm:t>
    </dgm:pt>
    <dgm:pt modelId="{6B90049C-1F60-4209-A90D-EE2A5534E818}" type="parTrans" cxnId="{B9C22C73-E748-451F-8CEF-92827C1F8150}">
      <dgm:prSet/>
      <dgm:spPr/>
      <dgm:t>
        <a:bodyPr/>
        <a:lstStyle/>
        <a:p>
          <a:endParaRPr lang="en-US"/>
        </a:p>
      </dgm:t>
    </dgm:pt>
    <dgm:pt modelId="{28E70240-C4D9-43A5-B1BA-7F3FBEAB935C}" type="sibTrans" cxnId="{B9C22C73-E748-451F-8CEF-92827C1F8150}">
      <dgm:prSet/>
      <dgm:spPr/>
      <dgm:t>
        <a:bodyPr/>
        <a:lstStyle/>
        <a:p>
          <a:endParaRPr lang="en-US"/>
        </a:p>
      </dgm:t>
    </dgm:pt>
    <dgm:pt modelId="{11649061-4E42-4398-9552-4B76AB664C3D}">
      <dgm:prSet/>
      <dgm:spPr/>
      <dgm:t>
        <a:bodyPr/>
        <a:lstStyle/>
        <a:p>
          <a:r>
            <a:rPr lang="de-DE"/>
            <a:t>Test Quality: Test Coverage, Mutation Score and </a:t>
          </a:r>
          <a:r>
            <a:rPr lang="de-DE" err="1"/>
            <a:t>Teststrength</a:t>
          </a:r>
          <a:r>
            <a:rPr lang="de-DE"/>
            <a:t> </a:t>
          </a:r>
          <a:r>
            <a:rPr lang="de-DE" err="1"/>
            <a:t>greatly</a:t>
          </a:r>
          <a:r>
            <a:rPr lang="de-DE"/>
            <a:t> </a:t>
          </a:r>
          <a:r>
            <a:rPr lang="de-DE" err="1"/>
            <a:t>improved</a:t>
          </a:r>
          <a:endParaRPr lang="en-US" err="1"/>
        </a:p>
      </dgm:t>
    </dgm:pt>
    <dgm:pt modelId="{08B0AE64-0161-4F38-9077-AA64C396BBA4}" type="parTrans" cxnId="{D50610A9-E98F-4085-9204-57A8D86F029D}">
      <dgm:prSet/>
      <dgm:spPr/>
      <dgm:t>
        <a:bodyPr/>
        <a:lstStyle/>
        <a:p>
          <a:endParaRPr lang="en-US"/>
        </a:p>
      </dgm:t>
    </dgm:pt>
    <dgm:pt modelId="{E5C93C03-6179-4531-A0A5-8563025EF396}" type="sibTrans" cxnId="{D50610A9-E98F-4085-9204-57A8D86F029D}">
      <dgm:prSet/>
      <dgm:spPr/>
      <dgm:t>
        <a:bodyPr/>
        <a:lstStyle/>
        <a:p>
          <a:endParaRPr lang="en-US"/>
        </a:p>
      </dgm:t>
    </dgm:pt>
    <dgm:pt modelId="{398C3E1B-2B78-4D77-8086-100DD72DC61E}">
      <dgm:prSet/>
      <dgm:spPr/>
      <dgm:t>
        <a:bodyPr/>
        <a:lstStyle/>
        <a:p>
          <a:pPr rtl="0"/>
          <a:r>
            <a:rPr lang="de-DE"/>
            <a:t>Performance:</a:t>
          </a:r>
          <a:r>
            <a:rPr lang="de-DE">
              <a:latin typeface="Aptos Display" panose="02110004020202020204"/>
            </a:rPr>
            <a:t> A </a:t>
          </a:r>
          <a:r>
            <a:rPr lang="de-DE" err="1">
              <a:latin typeface="Aptos Display" panose="02110004020202020204"/>
            </a:rPr>
            <a:t>minimum</a:t>
          </a:r>
          <a:r>
            <a:rPr lang="de-DE">
              <a:latin typeface="Aptos Display" panose="02110004020202020204"/>
            </a:rPr>
            <a:t> </a:t>
          </a:r>
          <a:r>
            <a:rPr lang="de-DE" err="1">
              <a:latin typeface="Aptos Display" panose="02110004020202020204"/>
            </a:rPr>
            <a:t>baseline</a:t>
          </a:r>
          <a:r>
            <a:rPr lang="de-DE">
              <a:latin typeface="Aptos Display" panose="02110004020202020204"/>
            </a:rPr>
            <a:t> </a:t>
          </a:r>
          <a:r>
            <a:rPr lang="de-DE" err="1">
              <a:latin typeface="Aptos Display" panose="02110004020202020204"/>
            </a:rPr>
            <a:t>for</a:t>
          </a:r>
          <a:r>
            <a:rPr lang="de-DE">
              <a:latin typeface="Aptos Display" panose="02110004020202020204"/>
            </a:rPr>
            <a:t> </a:t>
          </a:r>
          <a:r>
            <a:rPr lang="de-DE" err="1">
              <a:latin typeface="Aptos Display" panose="02110004020202020204"/>
            </a:rPr>
            <a:t>performance</a:t>
          </a:r>
          <a:r>
            <a:rPr lang="de-DE">
              <a:latin typeface="Aptos Display" panose="02110004020202020204"/>
            </a:rPr>
            <a:t> </a:t>
          </a:r>
          <a:r>
            <a:rPr lang="de-DE" err="1">
              <a:latin typeface="Aptos Display" panose="02110004020202020204"/>
            </a:rPr>
            <a:t>set</a:t>
          </a:r>
          <a:r>
            <a:rPr lang="de-DE">
              <a:latin typeface="Aptos Display" panose="02110004020202020204"/>
            </a:rPr>
            <a:t>, </a:t>
          </a:r>
          <a:r>
            <a:rPr lang="de-DE" err="1">
              <a:latin typeface="Aptos Display" panose="02110004020202020204"/>
            </a:rPr>
            <a:t>Strenghtening</a:t>
          </a:r>
          <a:r>
            <a:rPr lang="de-DE">
              <a:latin typeface="Aptos Display" panose="02110004020202020204"/>
            </a:rPr>
            <a:t> </a:t>
          </a:r>
          <a:r>
            <a:rPr lang="de-DE" err="1">
              <a:latin typeface="Aptos Display" panose="02110004020202020204"/>
            </a:rPr>
            <a:t>security</a:t>
          </a:r>
          <a:r>
            <a:rPr lang="de-DE">
              <a:latin typeface="Aptos Display" panose="02110004020202020204"/>
            </a:rPr>
            <a:t> in Performance Under Load, Deployment and Orchestration</a:t>
          </a:r>
          <a:endParaRPr lang="de-DE"/>
        </a:p>
      </dgm:t>
    </dgm:pt>
    <dgm:pt modelId="{2F364521-A568-4125-8B7F-25B8168BD3F8}" type="parTrans" cxnId="{EFFBE614-2A88-43E2-9C74-670BF308626C}">
      <dgm:prSet/>
      <dgm:spPr/>
      <dgm:t>
        <a:bodyPr/>
        <a:lstStyle/>
        <a:p>
          <a:endParaRPr lang="en-US"/>
        </a:p>
      </dgm:t>
    </dgm:pt>
    <dgm:pt modelId="{256A8784-0EA7-4959-BF28-2CD554ED8943}" type="sibTrans" cxnId="{EFFBE614-2A88-43E2-9C74-670BF308626C}">
      <dgm:prSet/>
      <dgm:spPr/>
      <dgm:t>
        <a:bodyPr/>
        <a:lstStyle/>
        <a:p>
          <a:endParaRPr lang="en-US"/>
        </a:p>
      </dgm:t>
    </dgm:pt>
    <dgm:pt modelId="{9A642040-1268-422D-9635-EFD1C32D987F}">
      <dgm:prSet/>
      <dgm:spPr/>
      <dgm:t>
        <a:bodyPr/>
        <a:lstStyle/>
        <a:p>
          <a:r>
            <a:rPr lang="de-DE"/>
            <a:t>Security: Very Safe (</a:t>
          </a:r>
          <a:r>
            <a:rPr lang="de-DE" err="1"/>
            <a:t>no</a:t>
          </a:r>
          <a:r>
            <a:rPr lang="de-DE"/>
            <a:t> </a:t>
          </a:r>
          <a:r>
            <a:rPr lang="de-DE" err="1"/>
            <a:t>bugs</a:t>
          </a:r>
          <a:r>
            <a:rPr lang="de-DE"/>
            <a:t>, </a:t>
          </a:r>
          <a:r>
            <a:rPr lang="de-DE" err="1"/>
            <a:t>no</a:t>
          </a:r>
          <a:r>
            <a:rPr lang="de-DE"/>
            <a:t> </a:t>
          </a:r>
          <a:r>
            <a:rPr lang="de-DE" err="1"/>
            <a:t>dependencies</a:t>
          </a:r>
          <a:r>
            <a:rPr lang="de-DE"/>
            <a:t>)</a:t>
          </a:r>
          <a:endParaRPr lang="en-US"/>
        </a:p>
      </dgm:t>
    </dgm:pt>
    <dgm:pt modelId="{B8211299-9366-4454-86DB-90C8B033E587}" type="parTrans" cxnId="{E6742CFD-E1EE-4EBF-916D-D15AF91FB1CA}">
      <dgm:prSet/>
      <dgm:spPr/>
      <dgm:t>
        <a:bodyPr/>
        <a:lstStyle/>
        <a:p>
          <a:endParaRPr lang="en-US"/>
        </a:p>
      </dgm:t>
    </dgm:pt>
    <dgm:pt modelId="{DDBA8504-722B-4EE8-9052-7E71B8EDECC2}" type="sibTrans" cxnId="{E6742CFD-E1EE-4EBF-916D-D15AF91FB1CA}">
      <dgm:prSet/>
      <dgm:spPr/>
      <dgm:t>
        <a:bodyPr/>
        <a:lstStyle/>
        <a:p>
          <a:endParaRPr lang="en-US"/>
        </a:p>
      </dgm:t>
    </dgm:pt>
    <dgm:pt modelId="{793AAC38-E8B4-405F-8ACB-2612DD44706D}" type="pres">
      <dgm:prSet presAssocID="{BB991DE9-9009-4758-943B-F33396F0950F}" presName="vert0" presStyleCnt="0">
        <dgm:presLayoutVars>
          <dgm:dir/>
          <dgm:animOne val="branch"/>
          <dgm:animLvl val="lvl"/>
        </dgm:presLayoutVars>
      </dgm:prSet>
      <dgm:spPr/>
    </dgm:pt>
    <dgm:pt modelId="{A41AA9AC-8BB5-4973-A80C-D0E6766DA087}" type="pres">
      <dgm:prSet presAssocID="{15C79F10-3DCE-4FC1-B95B-8D7B6AA176E0}" presName="thickLine" presStyleLbl="alignNode1" presStyleIdx="0" presStyleCnt="4"/>
      <dgm:spPr/>
    </dgm:pt>
    <dgm:pt modelId="{ACB8391F-7FE1-41DD-BF5E-BC0D0B53F633}" type="pres">
      <dgm:prSet presAssocID="{15C79F10-3DCE-4FC1-B95B-8D7B6AA176E0}" presName="horz1" presStyleCnt="0"/>
      <dgm:spPr/>
    </dgm:pt>
    <dgm:pt modelId="{74C2CD30-8A54-4B8B-A47A-12FCAB667D0B}" type="pres">
      <dgm:prSet presAssocID="{15C79F10-3DCE-4FC1-B95B-8D7B6AA176E0}" presName="tx1" presStyleLbl="revTx" presStyleIdx="0" presStyleCnt="4"/>
      <dgm:spPr/>
    </dgm:pt>
    <dgm:pt modelId="{4EEEBD2F-480F-4770-B8ED-5CD723B80AA7}" type="pres">
      <dgm:prSet presAssocID="{15C79F10-3DCE-4FC1-B95B-8D7B6AA176E0}" presName="vert1" presStyleCnt="0"/>
      <dgm:spPr/>
    </dgm:pt>
    <dgm:pt modelId="{914DFE05-681B-4501-87CE-52974218C5C3}" type="pres">
      <dgm:prSet presAssocID="{11649061-4E42-4398-9552-4B76AB664C3D}" presName="thickLine" presStyleLbl="alignNode1" presStyleIdx="1" presStyleCnt="4"/>
      <dgm:spPr/>
    </dgm:pt>
    <dgm:pt modelId="{49C415D9-20C8-4713-AD45-7D2DDE96FC06}" type="pres">
      <dgm:prSet presAssocID="{11649061-4E42-4398-9552-4B76AB664C3D}" presName="horz1" presStyleCnt="0"/>
      <dgm:spPr/>
    </dgm:pt>
    <dgm:pt modelId="{55B33ED5-218F-491C-B513-C626598B011D}" type="pres">
      <dgm:prSet presAssocID="{11649061-4E42-4398-9552-4B76AB664C3D}" presName="tx1" presStyleLbl="revTx" presStyleIdx="1" presStyleCnt="4"/>
      <dgm:spPr/>
    </dgm:pt>
    <dgm:pt modelId="{5D4FFA1C-359E-43D9-B8AC-08E900E22786}" type="pres">
      <dgm:prSet presAssocID="{11649061-4E42-4398-9552-4B76AB664C3D}" presName="vert1" presStyleCnt="0"/>
      <dgm:spPr/>
    </dgm:pt>
    <dgm:pt modelId="{A1266CF9-7FF9-4B3F-B9B7-A080F1D87A4E}" type="pres">
      <dgm:prSet presAssocID="{398C3E1B-2B78-4D77-8086-100DD72DC61E}" presName="thickLine" presStyleLbl="alignNode1" presStyleIdx="2" presStyleCnt="4"/>
      <dgm:spPr/>
    </dgm:pt>
    <dgm:pt modelId="{2F39629B-0160-4DFA-9440-1D2A31DB3888}" type="pres">
      <dgm:prSet presAssocID="{398C3E1B-2B78-4D77-8086-100DD72DC61E}" presName="horz1" presStyleCnt="0"/>
      <dgm:spPr/>
    </dgm:pt>
    <dgm:pt modelId="{591ADD92-98F7-4932-B9EB-08BF88685715}" type="pres">
      <dgm:prSet presAssocID="{398C3E1B-2B78-4D77-8086-100DD72DC61E}" presName="tx1" presStyleLbl="revTx" presStyleIdx="2" presStyleCnt="4"/>
      <dgm:spPr/>
    </dgm:pt>
    <dgm:pt modelId="{D62DC334-B4F0-4425-B7C3-4E4875B3D0BC}" type="pres">
      <dgm:prSet presAssocID="{398C3E1B-2B78-4D77-8086-100DD72DC61E}" presName="vert1" presStyleCnt="0"/>
      <dgm:spPr/>
    </dgm:pt>
    <dgm:pt modelId="{DC924937-0603-46BB-8045-2EB45374DE94}" type="pres">
      <dgm:prSet presAssocID="{9A642040-1268-422D-9635-EFD1C32D987F}" presName="thickLine" presStyleLbl="alignNode1" presStyleIdx="3" presStyleCnt="4"/>
      <dgm:spPr/>
    </dgm:pt>
    <dgm:pt modelId="{68325092-37EE-47B0-A3C5-B416152A974E}" type="pres">
      <dgm:prSet presAssocID="{9A642040-1268-422D-9635-EFD1C32D987F}" presName="horz1" presStyleCnt="0"/>
      <dgm:spPr/>
    </dgm:pt>
    <dgm:pt modelId="{54289EBD-027D-4977-AECB-411832CAFA16}" type="pres">
      <dgm:prSet presAssocID="{9A642040-1268-422D-9635-EFD1C32D987F}" presName="tx1" presStyleLbl="revTx" presStyleIdx="3" presStyleCnt="4"/>
      <dgm:spPr/>
    </dgm:pt>
    <dgm:pt modelId="{E3118C93-3A3B-4EE1-9F53-215F4B123EAA}" type="pres">
      <dgm:prSet presAssocID="{9A642040-1268-422D-9635-EFD1C32D987F}" presName="vert1" presStyleCnt="0"/>
      <dgm:spPr/>
    </dgm:pt>
  </dgm:ptLst>
  <dgm:cxnLst>
    <dgm:cxn modelId="{BE1CF40A-505F-4FAA-B2FB-29EB34BBDAB8}" type="presOf" srcId="{9A642040-1268-422D-9635-EFD1C32D987F}" destId="{54289EBD-027D-4977-AECB-411832CAFA16}" srcOrd="0" destOrd="0" presId="urn:microsoft.com/office/officeart/2008/layout/LinedList"/>
    <dgm:cxn modelId="{EFFBE614-2A88-43E2-9C74-670BF308626C}" srcId="{BB991DE9-9009-4758-943B-F33396F0950F}" destId="{398C3E1B-2B78-4D77-8086-100DD72DC61E}" srcOrd="2" destOrd="0" parTransId="{2F364521-A568-4125-8B7F-25B8168BD3F8}" sibTransId="{256A8784-0EA7-4959-BF28-2CD554ED8943}"/>
    <dgm:cxn modelId="{4D396F3A-22AD-4242-8AB3-4F6E546191A3}" type="presOf" srcId="{15C79F10-3DCE-4FC1-B95B-8D7B6AA176E0}" destId="{74C2CD30-8A54-4B8B-A47A-12FCAB667D0B}" srcOrd="0" destOrd="0" presId="urn:microsoft.com/office/officeart/2008/layout/LinedList"/>
    <dgm:cxn modelId="{66D27D6E-B5EB-4FCE-8481-69BB4F3CFE50}" type="presOf" srcId="{398C3E1B-2B78-4D77-8086-100DD72DC61E}" destId="{591ADD92-98F7-4932-B9EB-08BF88685715}" srcOrd="0" destOrd="0" presId="urn:microsoft.com/office/officeart/2008/layout/LinedList"/>
    <dgm:cxn modelId="{B9C22C73-E748-451F-8CEF-92827C1F8150}" srcId="{BB991DE9-9009-4758-943B-F33396F0950F}" destId="{15C79F10-3DCE-4FC1-B95B-8D7B6AA176E0}" srcOrd="0" destOrd="0" parTransId="{6B90049C-1F60-4209-A90D-EE2A5534E818}" sibTransId="{28E70240-C4D9-43A5-B1BA-7F3FBEAB935C}"/>
    <dgm:cxn modelId="{02DBE5A2-C599-4E35-A92C-88DBA3393A1B}" type="presOf" srcId="{BB991DE9-9009-4758-943B-F33396F0950F}" destId="{793AAC38-E8B4-405F-8ACB-2612DD44706D}" srcOrd="0" destOrd="0" presId="urn:microsoft.com/office/officeart/2008/layout/LinedList"/>
    <dgm:cxn modelId="{D50610A9-E98F-4085-9204-57A8D86F029D}" srcId="{BB991DE9-9009-4758-943B-F33396F0950F}" destId="{11649061-4E42-4398-9552-4B76AB664C3D}" srcOrd="1" destOrd="0" parTransId="{08B0AE64-0161-4F38-9077-AA64C396BBA4}" sibTransId="{E5C93C03-6179-4531-A0A5-8563025EF396}"/>
    <dgm:cxn modelId="{D45CBFB4-C5F0-404F-942B-EA3CFAF10545}" type="presOf" srcId="{11649061-4E42-4398-9552-4B76AB664C3D}" destId="{55B33ED5-218F-491C-B513-C626598B011D}" srcOrd="0" destOrd="0" presId="urn:microsoft.com/office/officeart/2008/layout/LinedList"/>
    <dgm:cxn modelId="{E6742CFD-E1EE-4EBF-916D-D15AF91FB1CA}" srcId="{BB991DE9-9009-4758-943B-F33396F0950F}" destId="{9A642040-1268-422D-9635-EFD1C32D987F}" srcOrd="3" destOrd="0" parTransId="{B8211299-9366-4454-86DB-90C8B033E587}" sibTransId="{DDBA8504-722B-4EE8-9052-7E71B8EDECC2}"/>
    <dgm:cxn modelId="{83118EE8-ECAB-425B-81B9-15596BFAF722}" type="presParOf" srcId="{793AAC38-E8B4-405F-8ACB-2612DD44706D}" destId="{A41AA9AC-8BB5-4973-A80C-D0E6766DA087}" srcOrd="0" destOrd="0" presId="urn:microsoft.com/office/officeart/2008/layout/LinedList"/>
    <dgm:cxn modelId="{D09D054C-F251-4C49-8C23-D0F21702F038}" type="presParOf" srcId="{793AAC38-E8B4-405F-8ACB-2612DD44706D}" destId="{ACB8391F-7FE1-41DD-BF5E-BC0D0B53F633}" srcOrd="1" destOrd="0" presId="urn:microsoft.com/office/officeart/2008/layout/LinedList"/>
    <dgm:cxn modelId="{7D14C4B7-1AE4-4DB1-9D9E-7BFA733AA6C7}" type="presParOf" srcId="{ACB8391F-7FE1-41DD-BF5E-BC0D0B53F633}" destId="{74C2CD30-8A54-4B8B-A47A-12FCAB667D0B}" srcOrd="0" destOrd="0" presId="urn:microsoft.com/office/officeart/2008/layout/LinedList"/>
    <dgm:cxn modelId="{A4509DEF-2ACC-48EE-BC68-99444634D7AF}" type="presParOf" srcId="{ACB8391F-7FE1-41DD-BF5E-BC0D0B53F633}" destId="{4EEEBD2F-480F-4770-B8ED-5CD723B80AA7}" srcOrd="1" destOrd="0" presId="urn:microsoft.com/office/officeart/2008/layout/LinedList"/>
    <dgm:cxn modelId="{77F158FC-FF1B-4503-A467-7D238DEDC705}" type="presParOf" srcId="{793AAC38-E8B4-405F-8ACB-2612DD44706D}" destId="{914DFE05-681B-4501-87CE-52974218C5C3}" srcOrd="2" destOrd="0" presId="urn:microsoft.com/office/officeart/2008/layout/LinedList"/>
    <dgm:cxn modelId="{0A89872E-8EC3-42A2-8E4E-1EBDB7343FB2}" type="presParOf" srcId="{793AAC38-E8B4-405F-8ACB-2612DD44706D}" destId="{49C415D9-20C8-4713-AD45-7D2DDE96FC06}" srcOrd="3" destOrd="0" presId="urn:microsoft.com/office/officeart/2008/layout/LinedList"/>
    <dgm:cxn modelId="{FD990B0A-FEC8-4B04-A938-923F0C90B2AB}" type="presParOf" srcId="{49C415D9-20C8-4713-AD45-7D2DDE96FC06}" destId="{55B33ED5-218F-491C-B513-C626598B011D}" srcOrd="0" destOrd="0" presId="urn:microsoft.com/office/officeart/2008/layout/LinedList"/>
    <dgm:cxn modelId="{87BFABEE-96A9-4E11-B1A7-75992F467B26}" type="presParOf" srcId="{49C415D9-20C8-4713-AD45-7D2DDE96FC06}" destId="{5D4FFA1C-359E-43D9-B8AC-08E900E22786}" srcOrd="1" destOrd="0" presId="urn:microsoft.com/office/officeart/2008/layout/LinedList"/>
    <dgm:cxn modelId="{9D00C927-6E05-44F3-BD9E-8FA23ECC4908}" type="presParOf" srcId="{793AAC38-E8B4-405F-8ACB-2612DD44706D}" destId="{A1266CF9-7FF9-4B3F-B9B7-A080F1D87A4E}" srcOrd="4" destOrd="0" presId="urn:microsoft.com/office/officeart/2008/layout/LinedList"/>
    <dgm:cxn modelId="{0CE61688-DEC4-4FF4-926C-646EE04ACB79}" type="presParOf" srcId="{793AAC38-E8B4-405F-8ACB-2612DD44706D}" destId="{2F39629B-0160-4DFA-9440-1D2A31DB3888}" srcOrd="5" destOrd="0" presId="urn:microsoft.com/office/officeart/2008/layout/LinedList"/>
    <dgm:cxn modelId="{065E838A-CAEC-4009-ACC4-E3D814BA6785}" type="presParOf" srcId="{2F39629B-0160-4DFA-9440-1D2A31DB3888}" destId="{591ADD92-98F7-4932-B9EB-08BF88685715}" srcOrd="0" destOrd="0" presId="urn:microsoft.com/office/officeart/2008/layout/LinedList"/>
    <dgm:cxn modelId="{C9F13DCD-C3D3-4C50-9868-B758BBB79FCF}" type="presParOf" srcId="{2F39629B-0160-4DFA-9440-1D2A31DB3888}" destId="{D62DC334-B4F0-4425-B7C3-4E4875B3D0BC}" srcOrd="1" destOrd="0" presId="urn:microsoft.com/office/officeart/2008/layout/LinedList"/>
    <dgm:cxn modelId="{EBF4F781-7E2C-4EB0-A1D4-822CE0E6BA5B}" type="presParOf" srcId="{793AAC38-E8B4-405F-8ACB-2612DD44706D}" destId="{DC924937-0603-46BB-8045-2EB45374DE94}" srcOrd="6" destOrd="0" presId="urn:microsoft.com/office/officeart/2008/layout/LinedList"/>
    <dgm:cxn modelId="{1BC9E88A-F085-4014-8C5B-7B833D2EF8F2}" type="presParOf" srcId="{793AAC38-E8B4-405F-8ACB-2612DD44706D}" destId="{68325092-37EE-47B0-A3C5-B416152A974E}" srcOrd="7" destOrd="0" presId="urn:microsoft.com/office/officeart/2008/layout/LinedList"/>
    <dgm:cxn modelId="{654D827E-7B04-496D-9F52-E54F8B973DAB}" type="presParOf" srcId="{68325092-37EE-47B0-A3C5-B416152A974E}" destId="{54289EBD-027D-4977-AECB-411832CAFA16}" srcOrd="0" destOrd="0" presId="urn:microsoft.com/office/officeart/2008/layout/LinedList"/>
    <dgm:cxn modelId="{1FBF7C85-5299-47BE-80F4-8CB5F02B044F}" type="presParOf" srcId="{68325092-37EE-47B0-A3C5-B416152A974E}" destId="{E3118C93-3A3B-4EE1-9F53-215F4B123E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3D4F9E-2BA5-4116-BB56-DE9F75D1A39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8E911F-209D-4515-B783-3C63412A4F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Software Tests</a:t>
          </a:r>
          <a:endParaRPr lang="en-US"/>
        </a:p>
      </dgm:t>
    </dgm:pt>
    <dgm:pt modelId="{74E6F954-15F6-44FD-9B0D-CFDE16E6B665}" type="parTrans" cxnId="{86FCAAE5-0CC4-468A-A40B-9321EDDE9EC7}">
      <dgm:prSet/>
      <dgm:spPr/>
      <dgm:t>
        <a:bodyPr/>
        <a:lstStyle/>
        <a:p>
          <a:endParaRPr lang="en-US"/>
        </a:p>
      </dgm:t>
    </dgm:pt>
    <dgm:pt modelId="{AA41EEFF-301F-48DD-A7F9-35B355E327DA}" type="sibTrans" cxnId="{86FCAAE5-0CC4-468A-A40B-9321EDDE9EC7}">
      <dgm:prSet/>
      <dgm:spPr/>
      <dgm:t>
        <a:bodyPr/>
        <a:lstStyle/>
        <a:p>
          <a:endParaRPr lang="en-US"/>
        </a:p>
      </dgm:t>
    </dgm:pt>
    <dgm:pt modelId="{397D350E-6D76-4B67-B95B-05097E355CF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/>
            <a:t>Quantity: </a:t>
          </a:r>
          <a:r>
            <a:rPr lang="de-DE" err="1">
              <a:latin typeface="Aptos Display" panose="02110004020202020204"/>
            </a:rPr>
            <a:t>some</a:t>
          </a:r>
          <a:r>
            <a:rPr lang="de-DE">
              <a:latin typeface="Aptos Display" panose="02110004020202020204"/>
            </a:rPr>
            <a:t> </a:t>
          </a:r>
          <a:r>
            <a:rPr lang="de-DE" err="1">
              <a:latin typeface="Aptos Display" panose="02110004020202020204"/>
            </a:rPr>
            <a:t>small</a:t>
          </a:r>
          <a:r>
            <a:rPr lang="de-DE">
              <a:latin typeface="Aptos Display" panose="02110004020202020204"/>
            </a:rPr>
            <a:t> </a:t>
          </a:r>
          <a:r>
            <a:rPr lang="de-DE" err="1"/>
            <a:t>improvements</a:t>
          </a:r>
          <a:r>
            <a:rPr lang="de-DE"/>
            <a:t> possible</a:t>
          </a:r>
          <a:endParaRPr lang="en-US"/>
        </a:p>
      </dgm:t>
    </dgm:pt>
    <dgm:pt modelId="{D0531360-4A75-4B32-84B0-ACE6479BE8AE}" type="parTrans" cxnId="{9089CAE5-CB7B-4663-8D89-1107B573AA86}">
      <dgm:prSet/>
      <dgm:spPr/>
      <dgm:t>
        <a:bodyPr/>
        <a:lstStyle/>
        <a:p>
          <a:endParaRPr lang="en-US"/>
        </a:p>
      </dgm:t>
    </dgm:pt>
    <dgm:pt modelId="{CE07D01F-F0C2-4040-B36C-E9F863A395D5}" type="sibTrans" cxnId="{9089CAE5-CB7B-4663-8D89-1107B573AA86}">
      <dgm:prSet/>
      <dgm:spPr/>
      <dgm:t>
        <a:bodyPr/>
        <a:lstStyle/>
        <a:p>
          <a:endParaRPr lang="en-US"/>
        </a:p>
      </dgm:t>
    </dgm:pt>
    <dgm:pt modelId="{D4D7263C-A424-4EE1-906F-F2F1C5A3162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/>
            <a:t>Quality: </a:t>
          </a:r>
          <a:r>
            <a:rPr lang="de-DE" err="1">
              <a:latin typeface="Aptos Display" panose="02110004020202020204"/>
            </a:rPr>
            <a:t>improve</a:t>
          </a:r>
          <a:r>
            <a:rPr lang="de-DE" i="0">
              <a:latin typeface="Aptos Display" panose="02110004020202020204"/>
            </a:rPr>
            <a:t> </a:t>
          </a:r>
          <a:r>
            <a:rPr lang="de-DE" i="1" err="1"/>
            <a:t>AsyncQueryRunner</a:t>
          </a:r>
          <a:r>
            <a:rPr lang="de-DE" i="1"/>
            <a:t> </a:t>
          </a:r>
          <a:r>
            <a:rPr lang="de-DE">
              <a:latin typeface="Aptos Display" panose="02110004020202020204"/>
            </a:rPr>
            <a:t>&amp;</a:t>
          </a:r>
          <a:r>
            <a:rPr lang="de-DE" i="0">
              <a:latin typeface="Aptos Display" panose="02110004020202020204"/>
            </a:rPr>
            <a:t> </a:t>
          </a:r>
          <a:r>
            <a:rPr lang="de-DE" i="1" err="1"/>
            <a:t>DbUtils</a:t>
          </a:r>
          <a:r>
            <a:rPr lang="de-DE" i="1"/>
            <a:t> </a:t>
          </a:r>
          <a:r>
            <a:rPr lang="de-DE" b="0" i="1" err="1">
              <a:latin typeface="Aptos Display" panose="02110004020202020204"/>
            </a:rPr>
            <a:t>tests</a:t>
          </a:r>
          <a:endParaRPr lang="de-DE" b="0" err="1">
            <a:latin typeface="Aptos Display" panose="02110004020202020204"/>
          </a:endParaRPr>
        </a:p>
      </dgm:t>
    </dgm:pt>
    <dgm:pt modelId="{B7BFACAC-FC3B-4A55-9CA4-947213C0CCD0}" type="parTrans" cxnId="{6AA945E2-D021-4C8A-BFB7-C6F0C8C885CB}">
      <dgm:prSet/>
      <dgm:spPr/>
      <dgm:t>
        <a:bodyPr/>
        <a:lstStyle/>
        <a:p>
          <a:endParaRPr lang="en-US"/>
        </a:p>
      </dgm:t>
    </dgm:pt>
    <dgm:pt modelId="{792192DC-8BD6-4B41-9C28-97BF8E5A4F62}" type="sibTrans" cxnId="{6AA945E2-D021-4C8A-BFB7-C6F0C8C885CB}">
      <dgm:prSet/>
      <dgm:spPr/>
      <dgm:t>
        <a:bodyPr/>
        <a:lstStyle/>
        <a:p>
          <a:endParaRPr lang="en-US"/>
        </a:p>
      </dgm:t>
    </dgm:pt>
    <dgm:pt modelId="{3A68B8AF-D8AB-4B61-8068-EAC246186C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Clean </a:t>
          </a:r>
          <a:r>
            <a:rPr lang="de-DE" err="1"/>
            <a:t>up</a:t>
          </a:r>
          <a:r>
            <a:rPr lang="de-DE"/>
            <a:t> </a:t>
          </a:r>
          <a:r>
            <a:rPr lang="de-DE" err="1"/>
            <a:t>repository</a:t>
          </a:r>
          <a:r>
            <a:rPr lang="de-DE"/>
            <a:t> </a:t>
          </a:r>
          <a:r>
            <a:rPr lang="de-DE" err="1"/>
            <a:t>to</a:t>
          </a:r>
          <a:r>
            <a:rPr lang="de-DE"/>
            <a:t> </a:t>
          </a:r>
          <a:r>
            <a:rPr lang="de-DE" err="1"/>
            <a:t>create</a:t>
          </a:r>
          <a:r>
            <a:rPr lang="de-DE"/>
            <a:t> pull </a:t>
          </a:r>
          <a:r>
            <a:rPr lang="de-DE" err="1"/>
            <a:t>request</a:t>
          </a:r>
          <a:r>
            <a:rPr lang="de-DE"/>
            <a:t> </a:t>
          </a:r>
          <a:r>
            <a:rPr lang="de-DE" err="1"/>
            <a:t>for</a:t>
          </a:r>
          <a:r>
            <a:rPr lang="de-DE"/>
            <a:t> </a:t>
          </a:r>
          <a:r>
            <a:rPr lang="de-DE" err="1"/>
            <a:t>the</a:t>
          </a:r>
          <a:r>
            <a:rPr lang="de-DE"/>
            <a:t> </a:t>
          </a:r>
          <a:r>
            <a:rPr lang="de-DE" err="1"/>
            <a:t>official</a:t>
          </a:r>
          <a:r>
            <a:rPr lang="de-DE"/>
            <a:t> </a:t>
          </a:r>
          <a:r>
            <a:rPr lang="de-DE" err="1"/>
            <a:t>branch</a:t>
          </a:r>
          <a:endParaRPr lang="en-US" err="1"/>
        </a:p>
      </dgm:t>
    </dgm:pt>
    <dgm:pt modelId="{524BC32C-0AC7-41BC-B1BF-4223A7FE328B}" type="parTrans" cxnId="{6164B2F8-7C39-4C33-B37A-B15E4FEBF776}">
      <dgm:prSet/>
      <dgm:spPr/>
      <dgm:t>
        <a:bodyPr/>
        <a:lstStyle/>
        <a:p>
          <a:endParaRPr lang="en-US"/>
        </a:p>
      </dgm:t>
    </dgm:pt>
    <dgm:pt modelId="{2827FA74-BAD8-4A4F-B0E6-F2EEF8873C68}" type="sibTrans" cxnId="{6164B2F8-7C39-4C33-B37A-B15E4FEBF776}">
      <dgm:prSet/>
      <dgm:spPr/>
      <dgm:t>
        <a:bodyPr/>
        <a:lstStyle/>
        <a:p>
          <a:endParaRPr lang="en-US"/>
        </a:p>
      </dgm:t>
    </dgm:pt>
    <dgm:pt modelId="{4EFD4A69-4C16-4795-BA97-50A05602BF3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DE" b="0">
              <a:latin typeface="Aptos Display" panose="02110004020202020204"/>
            </a:rPr>
            <a:t>Performance: </a:t>
          </a:r>
          <a:r>
            <a:rPr lang="de-DE" b="0" err="1">
              <a:latin typeface="Aptos Display" panose="02110004020202020204"/>
            </a:rPr>
            <a:t>introduce</a:t>
          </a:r>
          <a:r>
            <a:rPr lang="de-DE" b="0">
              <a:latin typeface="Aptos Display" panose="02110004020202020204"/>
            </a:rPr>
            <a:t> </a:t>
          </a:r>
          <a:r>
            <a:rPr lang="de-DE" b="0" err="1">
              <a:latin typeface="Aptos Display" panose="02110004020202020204"/>
            </a:rPr>
            <a:t>benchmarks</a:t>
          </a:r>
          <a:r>
            <a:rPr lang="de-DE" b="0">
              <a:latin typeface="Aptos Display" panose="02110004020202020204"/>
            </a:rPr>
            <a:t> </a:t>
          </a:r>
          <a:r>
            <a:rPr lang="de-DE" b="0" err="1">
              <a:latin typeface="Aptos Display" panose="02110004020202020204"/>
            </a:rPr>
            <a:t>for</a:t>
          </a:r>
          <a:r>
            <a:rPr lang="de-DE" b="0">
              <a:latin typeface="Aptos Display" panose="02110004020202020204"/>
            </a:rPr>
            <a:t> </a:t>
          </a:r>
          <a:r>
            <a:rPr lang="de-DE" b="0" err="1">
              <a:latin typeface="Aptos Display" panose="02110004020202020204"/>
            </a:rPr>
            <a:t>other</a:t>
          </a:r>
          <a:r>
            <a:rPr lang="de-DE" b="0">
              <a:latin typeface="Aptos Display" panose="02110004020202020204"/>
            </a:rPr>
            <a:t> </a:t>
          </a:r>
          <a:r>
            <a:rPr lang="de-DE" b="0" err="1">
              <a:latin typeface="Aptos Display" panose="02110004020202020204"/>
            </a:rPr>
            <a:t>classes</a:t>
          </a:r>
          <a:endParaRPr lang="de-DE"/>
        </a:p>
      </dgm:t>
    </dgm:pt>
    <dgm:pt modelId="{B3D7B638-0A07-454B-92F8-E42ACE783709}" type="parTrans" cxnId="{8111890A-11C4-40D6-84E5-C80821AB8D51}">
      <dgm:prSet/>
      <dgm:spPr/>
    </dgm:pt>
    <dgm:pt modelId="{AB323491-89D8-42BF-85D7-3AC77594E2BD}" type="sibTrans" cxnId="{8111890A-11C4-40D6-84E5-C80821AB8D51}">
      <dgm:prSet/>
      <dgm:spPr/>
    </dgm:pt>
    <dgm:pt modelId="{83FFB5EF-3F90-4D49-BFF0-ED2F2450CF52}" type="pres">
      <dgm:prSet presAssocID="{653D4F9E-2BA5-4116-BB56-DE9F75D1A39C}" presName="root" presStyleCnt="0">
        <dgm:presLayoutVars>
          <dgm:dir/>
          <dgm:resizeHandles val="exact"/>
        </dgm:presLayoutVars>
      </dgm:prSet>
      <dgm:spPr/>
    </dgm:pt>
    <dgm:pt modelId="{7F47539C-B69E-4FB7-B704-2E83A318D10B}" type="pres">
      <dgm:prSet presAssocID="{7D8E911F-209D-4515-B783-3C63412A4FB3}" presName="compNode" presStyleCnt="0"/>
      <dgm:spPr/>
    </dgm:pt>
    <dgm:pt modelId="{5A095F65-A9C1-49FF-BF2C-E05FBD873F63}" type="pres">
      <dgm:prSet presAssocID="{7D8E911F-209D-4515-B783-3C63412A4F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6A54C7F-CD69-49AD-9A9B-146F35DAC9E5}" type="pres">
      <dgm:prSet presAssocID="{7D8E911F-209D-4515-B783-3C63412A4FB3}" presName="iconSpace" presStyleCnt="0"/>
      <dgm:spPr/>
    </dgm:pt>
    <dgm:pt modelId="{785E6DD6-B0C6-4674-A42E-9EC2537617F4}" type="pres">
      <dgm:prSet presAssocID="{7D8E911F-209D-4515-B783-3C63412A4FB3}" presName="parTx" presStyleLbl="revTx" presStyleIdx="0" presStyleCnt="4">
        <dgm:presLayoutVars>
          <dgm:chMax val="0"/>
          <dgm:chPref val="0"/>
        </dgm:presLayoutVars>
      </dgm:prSet>
      <dgm:spPr/>
    </dgm:pt>
    <dgm:pt modelId="{9BA91A67-6EE4-4264-BEE9-4630A4C6CE58}" type="pres">
      <dgm:prSet presAssocID="{7D8E911F-209D-4515-B783-3C63412A4FB3}" presName="txSpace" presStyleCnt="0"/>
      <dgm:spPr/>
    </dgm:pt>
    <dgm:pt modelId="{19662FEF-1D52-4B7B-8CAB-33F30E8D4706}" type="pres">
      <dgm:prSet presAssocID="{7D8E911F-209D-4515-B783-3C63412A4FB3}" presName="desTx" presStyleLbl="revTx" presStyleIdx="1" presStyleCnt="4">
        <dgm:presLayoutVars/>
      </dgm:prSet>
      <dgm:spPr/>
    </dgm:pt>
    <dgm:pt modelId="{BB00F378-236B-4E56-B7DA-F38121BE13DB}" type="pres">
      <dgm:prSet presAssocID="{AA41EEFF-301F-48DD-A7F9-35B355E327DA}" presName="sibTrans" presStyleCnt="0"/>
      <dgm:spPr/>
    </dgm:pt>
    <dgm:pt modelId="{4C027D3D-22F3-4FC9-B8F8-9692A055CEBA}" type="pres">
      <dgm:prSet presAssocID="{3A68B8AF-D8AB-4B61-8068-EAC246186C18}" presName="compNode" presStyleCnt="0"/>
      <dgm:spPr/>
    </dgm:pt>
    <dgm:pt modelId="{5FA1206E-3DDB-427C-8886-3190FFE56240}" type="pres">
      <dgm:prSet presAssocID="{3A68B8AF-D8AB-4B61-8068-EAC246186C1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9BE03A7-8C4B-4267-A595-A83A35CA64E5}" type="pres">
      <dgm:prSet presAssocID="{3A68B8AF-D8AB-4B61-8068-EAC246186C18}" presName="iconSpace" presStyleCnt="0"/>
      <dgm:spPr/>
    </dgm:pt>
    <dgm:pt modelId="{E0FC7B13-1395-42A5-AFB0-FA8EDC4FFC20}" type="pres">
      <dgm:prSet presAssocID="{3A68B8AF-D8AB-4B61-8068-EAC246186C18}" presName="parTx" presStyleLbl="revTx" presStyleIdx="2" presStyleCnt="4">
        <dgm:presLayoutVars>
          <dgm:chMax val="0"/>
          <dgm:chPref val="0"/>
        </dgm:presLayoutVars>
      </dgm:prSet>
      <dgm:spPr/>
    </dgm:pt>
    <dgm:pt modelId="{E28F37A0-2C17-4299-9102-A414AA5776FF}" type="pres">
      <dgm:prSet presAssocID="{3A68B8AF-D8AB-4B61-8068-EAC246186C18}" presName="txSpace" presStyleCnt="0"/>
      <dgm:spPr/>
    </dgm:pt>
    <dgm:pt modelId="{6ABECB65-B11C-404A-9B3C-E4DA90D6E1F7}" type="pres">
      <dgm:prSet presAssocID="{3A68B8AF-D8AB-4B61-8068-EAC246186C18}" presName="desTx" presStyleLbl="revTx" presStyleIdx="3" presStyleCnt="4">
        <dgm:presLayoutVars/>
      </dgm:prSet>
      <dgm:spPr/>
    </dgm:pt>
  </dgm:ptLst>
  <dgm:cxnLst>
    <dgm:cxn modelId="{8111890A-11C4-40D6-84E5-C80821AB8D51}" srcId="{7D8E911F-209D-4515-B783-3C63412A4FB3}" destId="{4EFD4A69-4C16-4795-BA97-50A05602BF34}" srcOrd="2" destOrd="0" parTransId="{B3D7B638-0A07-454B-92F8-E42ACE783709}" sibTransId="{AB323491-89D8-42BF-85D7-3AC77594E2BD}"/>
    <dgm:cxn modelId="{986EAF0C-48DD-4080-BFB5-3B8EA059E73E}" type="presOf" srcId="{653D4F9E-2BA5-4116-BB56-DE9F75D1A39C}" destId="{83FFB5EF-3F90-4D49-BFF0-ED2F2450CF52}" srcOrd="0" destOrd="0" presId="urn:microsoft.com/office/officeart/2018/5/layout/CenteredIconLabelDescriptionList"/>
    <dgm:cxn modelId="{4F10B99B-59AE-4441-B759-D530D72A357D}" type="presOf" srcId="{4EFD4A69-4C16-4795-BA97-50A05602BF34}" destId="{19662FEF-1D52-4B7B-8CAB-33F30E8D4706}" srcOrd="0" destOrd="2" presId="urn:microsoft.com/office/officeart/2018/5/layout/CenteredIconLabelDescriptionList"/>
    <dgm:cxn modelId="{03ED4CA6-5866-46F2-989E-47CC8F77A8B0}" type="presOf" srcId="{3A68B8AF-D8AB-4B61-8068-EAC246186C18}" destId="{E0FC7B13-1395-42A5-AFB0-FA8EDC4FFC20}" srcOrd="0" destOrd="0" presId="urn:microsoft.com/office/officeart/2018/5/layout/CenteredIconLabelDescriptionList"/>
    <dgm:cxn modelId="{CD6187BA-19B0-44C7-9915-45943534B168}" type="presOf" srcId="{D4D7263C-A424-4EE1-906F-F2F1C5A31627}" destId="{19662FEF-1D52-4B7B-8CAB-33F30E8D4706}" srcOrd="0" destOrd="1" presId="urn:microsoft.com/office/officeart/2018/5/layout/CenteredIconLabelDescriptionList"/>
    <dgm:cxn modelId="{5CE7E2D4-2392-41C8-A412-FEE24EF41EB6}" type="presOf" srcId="{397D350E-6D76-4B67-B95B-05097E355CF2}" destId="{19662FEF-1D52-4B7B-8CAB-33F30E8D4706}" srcOrd="0" destOrd="0" presId="urn:microsoft.com/office/officeart/2018/5/layout/CenteredIconLabelDescriptionList"/>
    <dgm:cxn modelId="{6AA945E2-D021-4C8A-BFB7-C6F0C8C885CB}" srcId="{7D8E911F-209D-4515-B783-3C63412A4FB3}" destId="{D4D7263C-A424-4EE1-906F-F2F1C5A31627}" srcOrd="1" destOrd="0" parTransId="{B7BFACAC-FC3B-4A55-9CA4-947213C0CCD0}" sibTransId="{792192DC-8BD6-4B41-9C28-97BF8E5A4F62}"/>
    <dgm:cxn modelId="{86FCAAE5-0CC4-468A-A40B-9321EDDE9EC7}" srcId="{653D4F9E-2BA5-4116-BB56-DE9F75D1A39C}" destId="{7D8E911F-209D-4515-B783-3C63412A4FB3}" srcOrd="0" destOrd="0" parTransId="{74E6F954-15F6-44FD-9B0D-CFDE16E6B665}" sibTransId="{AA41EEFF-301F-48DD-A7F9-35B355E327DA}"/>
    <dgm:cxn modelId="{9089CAE5-CB7B-4663-8D89-1107B573AA86}" srcId="{7D8E911F-209D-4515-B783-3C63412A4FB3}" destId="{397D350E-6D76-4B67-B95B-05097E355CF2}" srcOrd="0" destOrd="0" parTransId="{D0531360-4A75-4B32-84B0-ACE6479BE8AE}" sibTransId="{CE07D01F-F0C2-4040-B36C-E9F863A395D5}"/>
    <dgm:cxn modelId="{614812F0-1D86-42A3-B2D3-68BF1A654054}" type="presOf" srcId="{7D8E911F-209D-4515-B783-3C63412A4FB3}" destId="{785E6DD6-B0C6-4674-A42E-9EC2537617F4}" srcOrd="0" destOrd="0" presId="urn:microsoft.com/office/officeart/2018/5/layout/CenteredIconLabelDescriptionList"/>
    <dgm:cxn modelId="{6164B2F8-7C39-4C33-B37A-B15E4FEBF776}" srcId="{653D4F9E-2BA5-4116-BB56-DE9F75D1A39C}" destId="{3A68B8AF-D8AB-4B61-8068-EAC246186C18}" srcOrd="1" destOrd="0" parTransId="{524BC32C-0AC7-41BC-B1BF-4223A7FE328B}" sibTransId="{2827FA74-BAD8-4A4F-B0E6-F2EEF8873C68}"/>
    <dgm:cxn modelId="{100A5E3A-F941-4939-8D1F-642EE89E57D1}" type="presParOf" srcId="{83FFB5EF-3F90-4D49-BFF0-ED2F2450CF52}" destId="{7F47539C-B69E-4FB7-B704-2E83A318D10B}" srcOrd="0" destOrd="0" presId="urn:microsoft.com/office/officeart/2018/5/layout/CenteredIconLabelDescriptionList"/>
    <dgm:cxn modelId="{014B3D1B-631E-4DF7-B436-9E86A4DCEDF0}" type="presParOf" srcId="{7F47539C-B69E-4FB7-B704-2E83A318D10B}" destId="{5A095F65-A9C1-49FF-BF2C-E05FBD873F63}" srcOrd="0" destOrd="0" presId="urn:microsoft.com/office/officeart/2018/5/layout/CenteredIconLabelDescriptionList"/>
    <dgm:cxn modelId="{CA19A646-A5DC-4678-944D-59C25B1B882F}" type="presParOf" srcId="{7F47539C-B69E-4FB7-B704-2E83A318D10B}" destId="{36A54C7F-CD69-49AD-9A9B-146F35DAC9E5}" srcOrd="1" destOrd="0" presId="urn:microsoft.com/office/officeart/2018/5/layout/CenteredIconLabelDescriptionList"/>
    <dgm:cxn modelId="{A03A02D2-F510-4DB8-B787-0E1669D3C7E2}" type="presParOf" srcId="{7F47539C-B69E-4FB7-B704-2E83A318D10B}" destId="{785E6DD6-B0C6-4674-A42E-9EC2537617F4}" srcOrd="2" destOrd="0" presId="urn:microsoft.com/office/officeart/2018/5/layout/CenteredIconLabelDescriptionList"/>
    <dgm:cxn modelId="{67858582-AB51-4C02-B7CD-443978D7A6B5}" type="presParOf" srcId="{7F47539C-B69E-4FB7-B704-2E83A318D10B}" destId="{9BA91A67-6EE4-4264-BEE9-4630A4C6CE58}" srcOrd="3" destOrd="0" presId="urn:microsoft.com/office/officeart/2018/5/layout/CenteredIconLabelDescriptionList"/>
    <dgm:cxn modelId="{C573FBCC-4E6A-45F2-8FFE-ED7582764676}" type="presParOf" srcId="{7F47539C-B69E-4FB7-B704-2E83A318D10B}" destId="{19662FEF-1D52-4B7B-8CAB-33F30E8D4706}" srcOrd="4" destOrd="0" presId="urn:microsoft.com/office/officeart/2018/5/layout/CenteredIconLabelDescriptionList"/>
    <dgm:cxn modelId="{523F0EF3-ED5A-431A-A796-48DC9D79D19A}" type="presParOf" srcId="{83FFB5EF-3F90-4D49-BFF0-ED2F2450CF52}" destId="{BB00F378-236B-4E56-B7DA-F38121BE13DB}" srcOrd="1" destOrd="0" presId="urn:microsoft.com/office/officeart/2018/5/layout/CenteredIconLabelDescriptionList"/>
    <dgm:cxn modelId="{90703A15-1DD9-43F0-BA78-1574D10CE5BC}" type="presParOf" srcId="{83FFB5EF-3F90-4D49-BFF0-ED2F2450CF52}" destId="{4C027D3D-22F3-4FC9-B8F8-9692A055CEBA}" srcOrd="2" destOrd="0" presId="urn:microsoft.com/office/officeart/2018/5/layout/CenteredIconLabelDescriptionList"/>
    <dgm:cxn modelId="{3CF8FB3F-DE26-4D7E-9653-014EF69C1B77}" type="presParOf" srcId="{4C027D3D-22F3-4FC9-B8F8-9692A055CEBA}" destId="{5FA1206E-3DDB-427C-8886-3190FFE56240}" srcOrd="0" destOrd="0" presId="urn:microsoft.com/office/officeart/2018/5/layout/CenteredIconLabelDescriptionList"/>
    <dgm:cxn modelId="{9E58EF4C-777F-4AFB-8CB9-8B85EB4B3697}" type="presParOf" srcId="{4C027D3D-22F3-4FC9-B8F8-9692A055CEBA}" destId="{99BE03A7-8C4B-4267-A595-A83A35CA64E5}" srcOrd="1" destOrd="0" presId="urn:microsoft.com/office/officeart/2018/5/layout/CenteredIconLabelDescriptionList"/>
    <dgm:cxn modelId="{F232A347-0569-477D-84E8-89706469EBC7}" type="presParOf" srcId="{4C027D3D-22F3-4FC9-B8F8-9692A055CEBA}" destId="{E0FC7B13-1395-42A5-AFB0-FA8EDC4FFC20}" srcOrd="2" destOrd="0" presId="urn:microsoft.com/office/officeart/2018/5/layout/CenteredIconLabelDescriptionList"/>
    <dgm:cxn modelId="{C12B40E3-CEDF-4410-BB41-23DDD85D3EB6}" type="presParOf" srcId="{4C027D3D-22F3-4FC9-B8F8-9692A055CEBA}" destId="{E28F37A0-2C17-4299-9102-A414AA5776FF}" srcOrd="3" destOrd="0" presId="urn:microsoft.com/office/officeart/2018/5/layout/CenteredIconLabelDescriptionList"/>
    <dgm:cxn modelId="{E945EEE7-E753-4D47-90C6-A269C490CC02}" type="presParOf" srcId="{4C027D3D-22F3-4FC9-B8F8-9692A055CEBA}" destId="{6ABECB65-B11C-404A-9B3C-E4DA90D6E1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4919B-19FB-47E7-A24F-2ECFE774E088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F6B7C-BBF5-4E12-B5CE-4FE9374D75B7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Context of Project and Used Library</a:t>
          </a:r>
          <a:endParaRPr lang="en-US" sz="2100" kern="1200"/>
        </a:p>
      </dsp:txBody>
      <dsp:txXfrm>
        <a:off x="569079" y="2427788"/>
        <a:ext cx="2072362" cy="720000"/>
      </dsp:txXfrm>
    </dsp:sp>
    <dsp:sp modelId="{1D9195EF-7F56-4778-8419-CE464C9305D6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20F12-3A7A-41C9-9573-F341D76DD15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Goals </a:t>
          </a:r>
          <a:endParaRPr lang="en-US" sz="2100" kern="1200"/>
        </a:p>
      </dsp:txBody>
      <dsp:txXfrm>
        <a:off x="3004105" y="2427788"/>
        <a:ext cx="2072362" cy="720000"/>
      </dsp:txXfrm>
    </dsp:sp>
    <dsp:sp modelId="{702359E3-55F2-4956-A2E1-18FA7F82D1B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204F2-1994-422A-BDFB-1C44D56AF7C5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Methodical Steps and </a:t>
          </a:r>
          <a:r>
            <a:rPr lang="en-GB" sz="2100" kern="1200"/>
            <a:t>Results</a:t>
          </a:r>
          <a:endParaRPr lang="en-US" sz="2100" kern="1200"/>
        </a:p>
      </dsp:txBody>
      <dsp:txXfrm>
        <a:off x="5439131" y="2427788"/>
        <a:ext cx="2072362" cy="720000"/>
      </dsp:txXfrm>
    </dsp:sp>
    <dsp:sp modelId="{33D0F9C4-24F3-4367-9C7E-CCEE5427A434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41968-378B-49D5-8D9C-C6C2CE53494D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Conclusion &amp; Outlook</a:t>
          </a:r>
          <a:endParaRPr lang="en-US" sz="2100" kern="1200"/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867E-E402-41A8-83C0-FDDAD2192176}">
      <dsp:nvSpPr>
        <dsp:cNvPr id="0" name=""/>
        <dsp:cNvSpPr/>
      </dsp:nvSpPr>
      <dsp:spPr>
        <a:xfrm>
          <a:off x="2053" y="615114"/>
          <a:ext cx="4379148" cy="26274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Aptos"/>
            </a:rPr>
            <a:t>Settings </a:t>
          </a:r>
          <a:r>
            <a:rPr lang="de-DE" sz="2400" kern="1200" err="1">
              <a:latin typeface="Aptos"/>
            </a:rPr>
            <a:t>for</a:t>
          </a:r>
          <a:r>
            <a:rPr lang="de-DE" sz="2400" kern="1200">
              <a:latin typeface="Aptos"/>
            </a:rPr>
            <a:t> </a:t>
          </a:r>
          <a:r>
            <a:rPr lang="de-DE" sz="2400" kern="1200" err="1">
              <a:latin typeface="Aptos"/>
            </a:rPr>
            <a:t>generation</a:t>
          </a:r>
          <a:r>
            <a:rPr lang="de-DE" sz="2400" kern="1200">
              <a:latin typeface="Aptos"/>
            </a:rPr>
            <a:t> </a:t>
          </a:r>
          <a:r>
            <a:rPr lang="de-DE" sz="2400" kern="1200" err="1">
              <a:latin typeface="Aptos"/>
            </a:rPr>
            <a:t>command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>
              <a:latin typeface="Aptos"/>
            </a:rPr>
            <a:t>--</a:t>
          </a:r>
          <a:r>
            <a:rPr lang="de-DE" sz="1900" kern="1200" err="1">
              <a:latin typeface="Aptos"/>
            </a:rPr>
            <a:t>classlist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for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six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poorly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tested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classes</a:t>
          </a:r>
          <a:endParaRPr lang="en-US" sz="1900" kern="1200" err="1">
            <a:latin typeface="Apto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>
              <a:latin typeface="Aptos"/>
            </a:rPr>
            <a:t>--time-limit=600 (6*100)</a:t>
          </a:r>
          <a:endParaRPr lang="en-US" sz="1900" kern="1200">
            <a:latin typeface="Apto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>
              <a:latin typeface="Aptos"/>
            </a:rPr>
            <a:t>Explicit </a:t>
          </a:r>
          <a:r>
            <a:rPr lang="de-DE" sz="1900" kern="1200" err="1">
              <a:latin typeface="Aptos"/>
            </a:rPr>
            <a:t>usage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of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java</a:t>
          </a:r>
          <a:r>
            <a:rPr lang="de-DE" sz="1900" kern="1200">
              <a:latin typeface="Aptos"/>
            </a:rPr>
            <a:t> 11 </a:t>
          </a:r>
          <a:r>
            <a:rPr lang="de-DE" sz="1900" kern="1200" err="1">
              <a:latin typeface="Aptos"/>
            </a:rPr>
            <a:t>for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compatibility</a:t>
          </a:r>
          <a:endParaRPr lang="de-DE" sz="1900" kern="1200" err="1"/>
        </a:p>
      </dsp:txBody>
      <dsp:txXfrm>
        <a:off x="79009" y="692070"/>
        <a:ext cx="4225236" cy="2473576"/>
      </dsp:txXfrm>
    </dsp:sp>
    <dsp:sp modelId="{CBCDD413-7292-441A-BA8C-70764DF1A7FF}">
      <dsp:nvSpPr>
        <dsp:cNvPr id="0" name=""/>
        <dsp:cNvSpPr/>
      </dsp:nvSpPr>
      <dsp:spPr>
        <a:xfrm>
          <a:off x="4819116" y="1385844"/>
          <a:ext cx="928379" cy="108602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>
        <a:off x="4819116" y="1603050"/>
        <a:ext cx="649865" cy="651616"/>
      </dsp:txXfrm>
    </dsp:sp>
    <dsp:sp modelId="{B629D978-A27D-462A-ADD0-B3452CE68E96}">
      <dsp:nvSpPr>
        <dsp:cNvPr id="0" name=""/>
        <dsp:cNvSpPr/>
      </dsp:nvSpPr>
      <dsp:spPr>
        <a:xfrm>
          <a:off x="6132861" y="615114"/>
          <a:ext cx="4379148" cy="262748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err="1">
              <a:latin typeface="Aptos"/>
            </a:rPr>
            <a:t>result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>
              <a:latin typeface="Aptos"/>
            </a:rPr>
            <a:t>&gt; 9000 </a:t>
          </a:r>
          <a:r>
            <a:rPr lang="de-DE" sz="1900" kern="1200" err="1">
              <a:latin typeface="Aptos"/>
            </a:rPr>
            <a:t>regression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tests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>
              <a:latin typeface="Aptos"/>
            </a:rPr>
            <a:t>Small </a:t>
          </a:r>
          <a:r>
            <a:rPr lang="de-DE" sz="1900" kern="1200" err="1">
              <a:latin typeface="Aptos"/>
            </a:rPr>
            <a:t>varying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improvements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of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the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test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coverages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err="1">
              <a:latin typeface="Aptos"/>
            </a:rPr>
            <a:t>Between</a:t>
          </a:r>
          <a:r>
            <a:rPr lang="de-DE" sz="1900" kern="1200">
              <a:latin typeface="Aptos"/>
            </a:rPr>
            <a:t> 0 and 7% </a:t>
          </a:r>
          <a:r>
            <a:rPr lang="de-DE" sz="1900" kern="1200" err="1">
              <a:latin typeface="Aptos"/>
            </a:rPr>
            <a:t>improvement</a:t>
          </a:r>
          <a:r>
            <a:rPr lang="de-DE" sz="1900" kern="1200">
              <a:latin typeface="Aptos"/>
            </a:rPr>
            <a:t> in </a:t>
          </a:r>
          <a:r>
            <a:rPr lang="de-DE" sz="1900" kern="1200" err="1">
              <a:latin typeface="Aptos"/>
            </a:rPr>
            <a:t>instruction</a:t>
          </a:r>
          <a:r>
            <a:rPr lang="de-DE" sz="1900" kern="1200">
              <a:latin typeface="Aptos"/>
            </a:rPr>
            <a:t> </a:t>
          </a:r>
          <a:r>
            <a:rPr lang="de-DE" sz="1900" kern="1200" err="1">
              <a:latin typeface="Aptos"/>
            </a:rPr>
            <a:t>coverage</a:t>
          </a:r>
          <a:endParaRPr lang="de-DE" sz="1900" kern="1200" err="1"/>
        </a:p>
      </dsp:txBody>
      <dsp:txXfrm>
        <a:off x="6209817" y="692070"/>
        <a:ext cx="4225236" cy="2473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C1D89-4DF5-4098-A9C5-8EA3F827A439}">
      <dsp:nvSpPr>
        <dsp:cNvPr id="0" name=""/>
        <dsp:cNvSpPr/>
      </dsp:nvSpPr>
      <dsp:spPr>
        <a:xfrm>
          <a:off x="788116" y="0"/>
          <a:ext cx="8931990" cy="4284963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10D2-27EF-4BA6-817B-5CC556CE70D3}">
      <dsp:nvSpPr>
        <dsp:cNvPr id="0" name=""/>
        <dsp:cNvSpPr/>
      </dsp:nvSpPr>
      <dsp:spPr>
        <a:xfrm>
          <a:off x="356089" y="1285488"/>
          <a:ext cx="3152467" cy="17139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Aptos"/>
            </a:rPr>
            <a:t>Context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rgbClr val="000000"/>
              </a:solidFill>
              <a:latin typeface="Aptos"/>
            </a:rPr>
            <a:t>Three least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tested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classes</a:t>
          </a:r>
          <a:endParaRPr lang="de-DE" sz="1400" kern="1200">
            <a:latin typeface="Apto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err="1">
              <a:solidFill>
                <a:srgbClr val="000000"/>
              </a:solidFill>
              <a:latin typeface="Aptos"/>
            </a:rPr>
            <a:t>Github</a:t>
          </a:r>
          <a:r>
            <a:rPr lang="de-DE" sz="1400" kern="1200">
              <a:solidFill>
                <a:srgbClr val="000000"/>
              </a:solidFill>
              <a:latin typeface="Aptos"/>
            </a:rPr>
            <a:t> Copilot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chat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as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IntelliJ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plugin</a:t>
          </a:r>
          <a:endParaRPr lang="de-DE" sz="1400" kern="1200" err="1"/>
        </a:p>
      </dsp:txBody>
      <dsp:txXfrm>
        <a:off x="439759" y="1369158"/>
        <a:ext cx="2985127" cy="1546645"/>
      </dsp:txXfrm>
    </dsp:sp>
    <dsp:sp modelId="{7F748915-A822-4E67-B6A4-5BCBC6D650E5}">
      <dsp:nvSpPr>
        <dsp:cNvPr id="0" name=""/>
        <dsp:cNvSpPr/>
      </dsp:nvSpPr>
      <dsp:spPr>
        <a:xfrm>
          <a:off x="3677878" y="1285488"/>
          <a:ext cx="3152467" cy="17139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rgbClr val="000000"/>
              </a:solidFill>
              <a:latin typeface="Aptos"/>
            </a:rPr>
            <a:t>Generating </a:t>
          </a:r>
          <a:r>
            <a:rPr lang="de-DE" sz="1800" kern="1200" err="1">
              <a:solidFill>
                <a:srgbClr val="000000"/>
              </a:solidFill>
              <a:latin typeface="Aptos"/>
            </a:rPr>
            <a:t>process</a:t>
          </a:r>
          <a:endParaRPr lang="de-DE" sz="1800" kern="1200" err="1">
            <a:latin typeface="Apto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rgbClr val="000000"/>
              </a:solidFill>
              <a:latin typeface="Aptos"/>
            </a:rPr>
            <a:t>Prompt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fine</a:t>
          </a:r>
          <a:r>
            <a:rPr lang="de-DE" sz="1400" kern="1200">
              <a:solidFill>
                <a:srgbClr val="000000"/>
              </a:solidFill>
              <a:latin typeface="Aptos"/>
            </a:rPr>
            <a:t>-tuning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for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better</a:t>
          </a:r>
          <a:r>
            <a:rPr lang="de-DE" sz="1400" kern="1200">
              <a:solidFill>
                <a:srgbClr val="000000"/>
              </a:solidFill>
              <a:latin typeface="Aptos"/>
            </a:rPr>
            <a:t> /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working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results</a:t>
          </a:r>
          <a:endParaRPr lang="de-DE" sz="1400" kern="1200" err="1">
            <a:latin typeface="Apto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err="1">
              <a:solidFill>
                <a:srgbClr val="000000"/>
              </a:solidFill>
              <a:latin typeface="Aptos"/>
            </a:rPr>
            <a:t>Iteratively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repeating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prompts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to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avoid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output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limit</a:t>
          </a:r>
          <a:endParaRPr lang="en-US" sz="1400" kern="1200" err="1">
            <a:latin typeface="Apto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err="1">
              <a:solidFill>
                <a:srgbClr val="000000"/>
              </a:solidFill>
              <a:latin typeface="Aptos"/>
            </a:rPr>
            <a:t>Deleting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duplicate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test</a:t>
          </a:r>
          <a:r>
            <a:rPr lang="de-DE" sz="1400" kern="1200">
              <a:solidFill>
                <a:srgbClr val="000000"/>
              </a:solidFill>
              <a:latin typeface="Aptos"/>
            </a:rPr>
            <a:t> </a:t>
          </a:r>
          <a:r>
            <a:rPr lang="de-DE" sz="1400" kern="1200" err="1">
              <a:solidFill>
                <a:srgbClr val="000000"/>
              </a:solidFill>
              <a:latin typeface="Aptos"/>
            </a:rPr>
            <a:t>methods</a:t>
          </a:r>
          <a:endParaRPr lang="de-DE" sz="1400" kern="1200" err="1"/>
        </a:p>
      </dsp:txBody>
      <dsp:txXfrm>
        <a:off x="3761548" y="1369158"/>
        <a:ext cx="2985127" cy="1546645"/>
      </dsp:txXfrm>
    </dsp:sp>
    <dsp:sp modelId="{BB3A0BC8-B78F-4EB4-9AB2-F3881CBB45F8}">
      <dsp:nvSpPr>
        <dsp:cNvPr id="0" name=""/>
        <dsp:cNvSpPr/>
      </dsp:nvSpPr>
      <dsp:spPr>
        <a:xfrm>
          <a:off x="6999667" y="1285488"/>
          <a:ext cx="3152467" cy="17139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rgbClr val="000000"/>
              </a:solidFill>
              <a:latin typeface="Aptos"/>
            </a:rPr>
            <a:t>&gt; 200 </a:t>
          </a:r>
          <a:r>
            <a:rPr lang="de-DE" sz="1800" kern="1200" err="1">
              <a:solidFill>
                <a:srgbClr val="000000"/>
              </a:solidFill>
              <a:latin typeface="Aptos"/>
            </a:rPr>
            <a:t>new</a:t>
          </a:r>
          <a:r>
            <a:rPr lang="de-DE" sz="1800" kern="1200">
              <a:solidFill>
                <a:srgbClr val="000000"/>
              </a:solidFill>
              <a:latin typeface="Aptos"/>
            </a:rPr>
            <a:t> </a:t>
          </a:r>
          <a:r>
            <a:rPr lang="de-DE" sz="1800" kern="1200" err="1">
              <a:solidFill>
                <a:srgbClr val="000000"/>
              </a:solidFill>
              <a:latin typeface="Aptos"/>
            </a:rPr>
            <a:t>test</a:t>
          </a:r>
          <a:r>
            <a:rPr lang="de-DE" sz="1800" kern="1200">
              <a:solidFill>
                <a:srgbClr val="000000"/>
              </a:solidFill>
              <a:latin typeface="Aptos"/>
            </a:rPr>
            <a:t> </a:t>
          </a:r>
          <a:r>
            <a:rPr lang="de-DE" sz="1800" kern="1200" err="1">
              <a:solidFill>
                <a:srgbClr val="000000"/>
              </a:solidFill>
              <a:latin typeface="Aptos"/>
            </a:rPr>
            <a:t>methods</a:t>
          </a:r>
          <a:endParaRPr lang="de-DE" sz="1800" kern="1200" err="1"/>
        </a:p>
      </dsp:txBody>
      <dsp:txXfrm>
        <a:off x="7083337" y="1369158"/>
        <a:ext cx="2985127" cy="15466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AA9AC-8BB5-4973-A80C-D0E6766DA087}">
      <dsp:nvSpPr>
        <dsp:cNvPr id="0" name=""/>
        <dsp:cNvSpPr/>
      </dsp:nvSpPr>
      <dsp:spPr>
        <a:xfrm>
          <a:off x="0" y="0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2CD30-8A54-4B8B-A47A-12FCAB667D0B}">
      <dsp:nvSpPr>
        <dsp:cNvPr id="0" name=""/>
        <dsp:cNvSpPr/>
      </dsp:nvSpPr>
      <dsp:spPr>
        <a:xfrm>
          <a:off x="0" y="0"/>
          <a:ext cx="9724031" cy="920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Code Quality: </a:t>
          </a:r>
          <a:r>
            <a:rPr lang="de-DE" sz="2500" u="sng" kern="1200"/>
            <a:t>All </a:t>
          </a:r>
          <a:r>
            <a:rPr lang="de-DE" sz="2500" kern="1200"/>
            <a:t>High </a:t>
          </a:r>
          <a:r>
            <a:rPr lang="de-DE" sz="2500" kern="1200" err="1"/>
            <a:t>Severity</a:t>
          </a:r>
          <a:r>
            <a:rPr lang="de-DE" sz="2500" kern="1200"/>
            <a:t> </a:t>
          </a:r>
          <a:r>
            <a:rPr lang="de-DE" sz="2500" kern="1200" err="1"/>
            <a:t>Issues</a:t>
          </a:r>
          <a:r>
            <a:rPr lang="de-DE" sz="2500" kern="1200"/>
            <a:t> </a:t>
          </a:r>
          <a:r>
            <a:rPr lang="de-DE" sz="2500" kern="1200" err="1"/>
            <a:t>from</a:t>
          </a:r>
          <a:r>
            <a:rPr lang="de-DE" sz="2500" kern="1200"/>
            <a:t> </a:t>
          </a:r>
          <a:r>
            <a:rPr lang="de-DE" sz="2500" kern="1200" err="1"/>
            <a:t>Sonarcloud</a:t>
          </a:r>
          <a:r>
            <a:rPr lang="de-DE" sz="2500" kern="1200"/>
            <a:t> </a:t>
          </a:r>
          <a:r>
            <a:rPr lang="de-DE" sz="2500" kern="1200" err="1"/>
            <a:t>cleared</a:t>
          </a:r>
          <a:endParaRPr lang="en-US" sz="2500" kern="1200" err="1"/>
        </a:p>
      </dsp:txBody>
      <dsp:txXfrm>
        <a:off x="0" y="0"/>
        <a:ext cx="9724031" cy="920839"/>
      </dsp:txXfrm>
    </dsp:sp>
    <dsp:sp modelId="{914DFE05-681B-4501-87CE-52974218C5C3}">
      <dsp:nvSpPr>
        <dsp:cNvPr id="0" name=""/>
        <dsp:cNvSpPr/>
      </dsp:nvSpPr>
      <dsp:spPr>
        <a:xfrm>
          <a:off x="0" y="920839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33ED5-218F-491C-B513-C626598B011D}">
      <dsp:nvSpPr>
        <dsp:cNvPr id="0" name=""/>
        <dsp:cNvSpPr/>
      </dsp:nvSpPr>
      <dsp:spPr>
        <a:xfrm>
          <a:off x="0" y="920839"/>
          <a:ext cx="9724031" cy="920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Test Quality: Test Coverage, Mutation Score and </a:t>
          </a:r>
          <a:r>
            <a:rPr lang="de-DE" sz="2500" kern="1200" err="1"/>
            <a:t>Teststrength</a:t>
          </a:r>
          <a:r>
            <a:rPr lang="de-DE" sz="2500" kern="1200"/>
            <a:t> </a:t>
          </a:r>
          <a:r>
            <a:rPr lang="de-DE" sz="2500" kern="1200" err="1"/>
            <a:t>greatly</a:t>
          </a:r>
          <a:r>
            <a:rPr lang="de-DE" sz="2500" kern="1200"/>
            <a:t> </a:t>
          </a:r>
          <a:r>
            <a:rPr lang="de-DE" sz="2500" kern="1200" err="1"/>
            <a:t>improved</a:t>
          </a:r>
          <a:endParaRPr lang="en-US" sz="2500" kern="1200" err="1"/>
        </a:p>
      </dsp:txBody>
      <dsp:txXfrm>
        <a:off x="0" y="920839"/>
        <a:ext cx="9724031" cy="920839"/>
      </dsp:txXfrm>
    </dsp:sp>
    <dsp:sp modelId="{A1266CF9-7FF9-4B3F-B9B7-A080F1D87A4E}">
      <dsp:nvSpPr>
        <dsp:cNvPr id="0" name=""/>
        <dsp:cNvSpPr/>
      </dsp:nvSpPr>
      <dsp:spPr>
        <a:xfrm>
          <a:off x="0" y="1841678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ADD92-98F7-4932-B9EB-08BF88685715}">
      <dsp:nvSpPr>
        <dsp:cNvPr id="0" name=""/>
        <dsp:cNvSpPr/>
      </dsp:nvSpPr>
      <dsp:spPr>
        <a:xfrm>
          <a:off x="0" y="1841679"/>
          <a:ext cx="9724031" cy="920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Performance:</a:t>
          </a:r>
          <a:r>
            <a:rPr lang="de-DE" sz="2500" kern="1200">
              <a:latin typeface="Aptos Display" panose="02110004020202020204"/>
            </a:rPr>
            <a:t> A </a:t>
          </a:r>
          <a:r>
            <a:rPr lang="de-DE" sz="2500" kern="1200" err="1">
              <a:latin typeface="Aptos Display" panose="02110004020202020204"/>
            </a:rPr>
            <a:t>minimum</a:t>
          </a:r>
          <a:r>
            <a:rPr lang="de-DE" sz="2500" kern="1200">
              <a:latin typeface="Aptos Display" panose="02110004020202020204"/>
            </a:rPr>
            <a:t> </a:t>
          </a:r>
          <a:r>
            <a:rPr lang="de-DE" sz="2500" kern="1200" err="1">
              <a:latin typeface="Aptos Display" panose="02110004020202020204"/>
            </a:rPr>
            <a:t>baseline</a:t>
          </a:r>
          <a:r>
            <a:rPr lang="de-DE" sz="2500" kern="1200">
              <a:latin typeface="Aptos Display" panose="02110004020202020204"/>
            </a:rPr>
            <a:t> </a:t>
          </a:r>
          <a:r>
            <a:rPr lang="de-DE" sz="2500" kern="1200" err="1">
              <a:latin typeface="Aptos Display" panose="02110004020202020204"/>
            </a:rPr>
            <a:t>for</a:t>
          </a:r>
          <a:r>
            <a:rPr lang="de-DE" sz="2500" kern="1200">
              <a:latin typeface="Aptos Display" panose="02110004020202020204"/>
            </a:rPr>
            <a:t> </a:t>
          </a:r>
          <a:r>
            <a:rPr lang="de-DE" sz="2500" kern="1200" err="1">
              <a:latin typeface="Aptos Display" panose="02110004020202020204"/>
            </a:rPr>
            <a:t>performance</a:t>
          </a:r>
          <a:r>
            <a:rPr lang="de-DE" sz="2500" kern="1200">
              <a:latin typeface="Aptos Display" panose="02110004020202020204"/>
            </a:rPr>
            <a:t> </a:t>
          </a:r>
          <a:r>
            <a:rPr lang="de-DE" sz="2500" kern="1200" err="1">
              <a:latin typeface="Aptos Display" panose="02110004020202020204"/>
            </a:rPr>
            <a:t>set</a:t>
          </a:r>
          <a:r>
            <a:rPr lang="de-DE" sz="2500" kern="1200">
              <a:latin typeface="Aptos Display" panose="02110004020202020204"/>
            </a:rPr>
            <a:t>, </a:t>
          </a:r>
          <a:r>
            <a:rPr lang="de-DE" sz="2500" kern="1200" err="1">
              <a:latin typeface="Aptos Display" panose="02110004020202020204"/>
            </a:rPr>
            <a:t>Strenghtening</a:t>
          </a:r>
          <a:r>
            <a:rPr lang="de-DE" sz="2500" kern="1200">
              <a:latin typeface="Aptos Display" panose="02110004020202020204"/>
            </a:rPr>
            <a:t> </a:t>
          </a:r>
          <a:r>
            <a:rPr lang="de-DE" sz="2500" kern="1200" err="1">
              <a:latin typeface="Aptos Display" panose="02110004020202020204"/>
            </a:rPr>
            <a:t>security</a:t>
          </a:r>
          <a:r>
            <a:rPr lang="de-DE" sz="2500" kern="1200">
              <a:latin typeface="Aptos Display" panose="02110004020202020204"/>
            </a:rPr>
            <a:t> in Performance Under Load, Deployment and Orchestration</a:t>
          </a:r>
          <a:endParaRPr lang="de-DE" sz="2500" kern="1200"/>
        </a:p>
      </dsp:txBody>
      <dsp:txXfrm>
        <a:off x="0" y="1841679"/>
        <a:ext cx="9724031" cy="920839"/>
      </dsp:txXfrm>
    </dsp:sp>
    <dsp:sp modelId="{DC924937-0603-46BB-8045-2EB45374DE94}">
      <dsp:nvSpPr>
        <dsp:cNvPr id="0" name=""/>
        <dsp:cNvSpPr/>
      </dsp:nvSpPr>
      <dsp:spPr>
        <a:xfrm>
          <a:off x="0" y="2762518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89EBD-027D-4977-AECB-411832CAFA16}">
      <dsp:nvSpPr>
        <dsp:cNvPr id="0" name=""/>
        <dsp:cNvSpPr/>
      </dsp:nvSpPr>
      <dsp:spPr>
        <a:xfrm>
          <a:off x="0" y="2762518"/>
          <a:ext cx="9724031" cy="920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Security: Very Safe (</a:t>
          </a:r>
          <a:r>
            <a:rPr lang="de-DE" sz="2500" kern="1200" err="1"/>
            <a:t>no</a:t>
          </a:r>
          <a:r>
            <a:rPr lang="de-DE" sz="2500" kern="1200"/>
            <a:t> </a:t>
          </a:r>
          <a:r>
            <a:rPr lang="de-DE" sz="2500" kern="1200" err="1"/>
            <a:t>bugs</a:t>
          </a:r>
          <a:r>
            <a:rPr lang="de-DE" sz="2500" kern="1200"/>
            <a:t>, </a:t>
          </a:r>
          <a:r>
            <a:rPr lang="de-DE" sz="2500" kern="1200" err="1"/>
            <a:t>no</a:t>
          </a:r>
          <a:r>
            <a:rPr lang="de-DE" sz="2500" kern="1200"/>
            <a:t> </a:t>
          </a:r>
          <a:r>
            <a:rPr lang="de-DE" sz="2500" kern="1200" err="1"/>
            <a:t>dependencies</a:t>
          </a:r>
          <a:r>
            <a:rPr lang="de-DE" sz="2500" kern="1200"/>
            <a:t>)</a:t>
          </a:r>
          <a:endParaRPr lang="en-US" sz="2500" kern="1200"/>
        </a:p>
      </dsp:txBody>
      <dsp:txXfrm>
        <a:off x="0" y="2762518"/>
        <a:ext cx="9724031" cy="9208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95F65-A9C1-49FF-BF2C-E05FBD873F63}">
      <dsp:nvSpPr>
        <dsp:cNvPr id="0" name=""/>
        <dsp:cNvSpPr/>
      </dsp:nvSpPr>
      <dsp:spPr>
        <a:xfrm>
          <a:off x="2169914" y="47220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E6DD6-B0C6-4674-A42E-9EC2537617F4}">
      <dsp:nvSpPr>
        <dsp:cNvPr id="0" name=""/>
        <dsp:cNvSpPr/>
      </dsp:nvSpPr>
      <dsp:spPr>
        <a:xfrm>
          <a:off x="765914" y="212388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/>
            <a:t>Software Tests</a:t>
          </a:r>
          <a:endParaRPr lang="en-US" sz="2000" kern="1200"/>
        </a:p>
      </dsp:txBody>
      <dsp:txXfrm>
        <a:off x="765914" y="2123883"/>
        <a:ext cx="4320000" cy="648000"/>
      </dsp:txXfrm>
    </dsp:sp>
    <dsp:sp modelId="{19662FEF-1D52-4B7B-8CAB-33F30E8D4706}">
      <dsp:nvSpPr>
        <dsp:cNvPr id="0" name=""/>
        <dsp:cNvSpPr/>
      </dsp:nvSpPr>
      <dsp:spPr>
        <a:xfrm>
          <a:off x="765914" y="2836851"/>
          <a:ext cx="4320000" cy="883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Quantity: </a:t>
          </a:r>
          <a:r>
            <a:rPr lang="de-DE" sz="1500" kern="1200" err="1">
              <a:latin typeface="Aptos Display" panose="02110004020202020204"/>
            </a:rPr>
            <a:t>some</a:t>
          </a:r>
          <a:r>
            <a:rPr lang="de-DE" sz="1500" kern="1200">
              <a:latin typeface="Aptos Display" panose="02110004020202020204"/>
            </a:rPr>
            <a:t> </a:t>
          </a:r>
          <a:r>
            <a:rPr lang="de-DE" sz="1500" kern="1200" err="1">
              <a:latin typeface="Aptos Display" panose="02110004020202020204"/>
            </a:rPr>
            <a:t>small</a:t>
          </a:r>
          <a:r>
            <a:rPr lang="de-DE" sz="1500" kern="1200">
              <a:latin typeface="Aptos Display" panose="02110004020202020204"/>
            </a:rPr>
            <a:t> </a:t>
          </a:r>
          <a:r>
            <a:rPr lang="de-DE" sz="1500" kern="1200" err="1"/>
            <a:t>improvements</a:t>
          </a:r>
          <a:r>
            <a:rPr lang="de-DE" sz="1500" kern="1200"/>
            <a:t> possible</a:t>
          </a:r>
          <a:endParaRPr lang="en-US" sz="1500" kern="1200"/>
        </a:p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Quality: </a:t>
          </a:r>
          <a:r>
            <a:rPr lang="de-DE" sz="1500" kern="1200" err="1">
              <a:latin typeface="Aptos Display" panose="02110004020202020204"/>
            </a:rPr>
            <a:t>improve</a:t>
          </a:r>
          <a:r>
            <a:rPr lang="de-DE" sz="1500" i="0" kern="1200">
              <a:latin typeface="Aptos Display" panose="02110004020202020204"/>
            </a:rPr>
            <a:t> </a:t>
          </a:r>
          <a:r>
            <a:rPr lang="de-DE" sz="1500" i="1" kern="1200" err="1"/>
            <a:t>AsyncQueryRunner</a:t>
          </a:r>
          <a:r>
            <a:rPr lang="de-DE" sz="1500" i="1" kern="1200"/>
            <a:t> </a:t>
          </a:r>
          <a:r>
            <a:rPr lang="de-DE" sz="1500" kern="1200">
              <a:latin typeface="Aptos Display" panose="02110004020202020204"/>
            </a:rPr>
            <a:t>&amp;</a:t>
          </a:r>
          <a:r>
            <a:rPr lang="de-DE" sz="1500" i="0" kern="1200">
              <a:latin typeface="Aptos Display" panose="02110004020202020204"/>
            </a:rPr>
            <a:t> </a:t>
          </a:r>
          <a:r>
            <a:rPr lang="de-DE" sz="1500" i="1" kern="1200" err="1"/>
            <a:t>DbUtils</a:t>
          </a:r>
          <a:r>
            <a:rPr lang="de-DE" sz="1500" i="1" kern="1200"/>
            <a:t> </a:t>
          </a:r>
          <a:r>
            <a:rPr lang="de-DE" sz="1500" b="0" i="1" kern="1200" err="1">
              <a:latin typeface="Aptos Display" panose="02110004020202020204"/>
            </a:rPr>
            <a:t>tests</a:t>
          </a:r>
          <a:endParaRPr lang="de-DE" sz="1500" b="0" kern="1200" err="1">
            <a:latin typeface="Aptos Display" panose="02110004020202020204"/>
          </a:endParaRP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0" kern="1200">
              <a:latin typeface="Aptos Display" panose="02110004020202020204"/>
            </a:rPr>
            <a:t>Performance: </a:t>
          </a:r>
          <a:r>
            <a:rPr lang="de-DE" sz="1500" b="0" kern="1200" err="1">
              <a:latin typeface="Aptos Display" panose="02110004020202020204"/>
            </a:rPr>
            <a:t>introduce</a:t>
          </a:r>
          <a:r>
            <a:rPr lang="de-DE" sz="1500" b="0" kern="1200">
              <a:latin typeface="Aptos Display" panose="02110004020202020204"/>
            </a:rPr>
            <a:t> </a:t>
          </a:r>
          <a:r>
            <a:rPr lang="de-DE" sz="1500" b="0" kern="1200" err="1">
              <a:latin typeface="Aptos Display" panose="02110004020202020204"/>
            </a:rPr>
            <a:t>benchmarks</a:t>
          </a:r>
          <a:r>
            <a:rPr lang="de-DE" sz="1500" b="0" kern="1200">
              <a:latin typeface="Aptos Display" panose="02110004020202020204"/>
            </a:rPr>
            <a:t> </a:t>
          </a:r>
          <a:r>
            <a:rPr lang="de-DE" sz="1500" b="0" kern="1200" err="1">
              <a:latin typeface="Aptos Display" panose="02110004020202020204"/>
            </a:rPr>
            <a:t>for</a:t>
          </a:r>
          <a:r>
            <a:rPr lang="de-DE" sz="1500" b="0" kern="1200">
              <a:latin typeface="Aptos Display" panose="02110004020202020204"/>
            </a:rPr>
            <a:t> </a:t>
          </a:r>
          <a:r>
            <a:rPr lang="de-DE" sz="1500" b="0" kern="1200" err="1">
              <a:latin typeface="Aptos Display" panose="02110004020202020204"/>
            </a:rPr>
            <a:t>other</a:t>
          </a:r>
          <a:r>
            <a:rPr lang="de-DE" sz="1500" b="0" kern="1200">
              <a:latin typeface="Aptos Display" panose="02110004020202020204"/>
            </a:rPr>
            <a:t> </a:t>
          </a:r>
          <a:r>
            <a:rPr lang="de-DE" sz="1500" b="0" kern="1200" err="1">
              <a:latin typeface="Aptos Display" panose="02110004020202020204"/>
            </a:rPr>
            <a:t>classes</a:t>
          </a:r>
          <a:endParaRPr lang="de-DE" sz="1500" kern="1200"/>
        </a:p>
      </dsp:txBody>
      <dsp:txXfrm>
        <a:off x="765914" y="2836851"/>
        <a:ext cx="4320000" cy="883751"/>
      </dsp:txXfrm>
    </dsp:sp>
    <dsp:sp modelId="{5FA1206E-3DDB-427C-8886-3190FFE56240}">
      <dsp:nvSpPr>
        <dsp:cNvPr id="0" name=""/>
        <dsp:cNvSpPr/>
      </dsp:nvSpPr>
      <dsp:spPr>
        <a:xfrm>
          <a:off x="7245914" y="47220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C7B13-1395-42A5-AFB0-FA8EDC4FFC20}">
      <dsp:nvSpPr>
        <dsp:cNvPr id="0" name=""/>
        <dsp:cNvSpPr/>
      </dsp:nvSpPr>
      <dsp:spPr>
        <a:xfrm>
          <a:off x="5841914" y="212388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/>
            <a:t>Clean </a:t>
          </a:r>
          <a:r>
            <a:rPr lang="de-DE" sz="2000" kern="1200" err="1"/>
            <a:t>up</a:t>
          </a:r>
          <a:r>
            <a:rPr lang="de-DE" sz="2000" kern="1200"/>
            <a:t> </a:t>
          </a:r>
          <a:r>
            <a:rPr lang="de-DE" sz="2000" kern="1200" err="1"/>
            <a:t>repository</a:t>
          </a:r>
          <a:r>
            <a:rPr lang="de-DE" sz="2000" kern="1200"/>
            <a:t> </a:t>
          </a:r>
          <a:r>
            <a:rPr lang="de-DE" sz="2000" kern="1200" err="1"/>
            <a:t>to</a:t>
          </a:r>
          <a:r>
            <a:rPr lang="de-DE" sz="2000" kern="1200"/>
            <a:t> </a:t>
          </a:r>
          <a:r>
            <a:rPr lang="de-DE" sz="2000" kern="1200" err="1"/>
            <a:t>create</a:t>
          </a:r>
          <a:r>
            <a:rPr lang="de-DE" sz="2000" kern="1200"/>
            <a:t> pull </a:t>
          </a:r>
          <a:r>
            <a:rPr lang="de-DE" sz="2000" kern="1200" err="1"/>
            <a:t>request</a:t>
          </a:r>
          <a:r>
            <a:rPr lang="de-DE" sz="2000" kern="1200"/>
            <a:t> </a:t>
          </a:r>
          <a:r>
            <a:rPr lang="de-DE" sz="2000" kern="1200" err="1"/>
            <a:t>for</a:t>
          </a:r>
          <a:r>
            <a:rPr lang="de-DE" sz="2000" kern="1200"/>
            <a:t> </a:t>
          </a:r>
          <a:r>
            <a:rPr lang="de-DE" sz="2000" kern="1200" err="1"/>
            <a:t>the</a:t>
          </a:r>
          <a:r>
            <a:rPr lang="de-DE" sz="2000" kern="1200"/>
            <a:t> </a:t>
          </a:r>
          <a:r>
            <a:rPr lang="de-DE" sz="2000" kern="1200" err="1"/>
            <a:t>official</a:t>
          </a:r>
          <a:r>
            <a:rPr lang="de-DE" sz="2000" kern="1200"/>
            <a:t> </a:t>
          </a:r>
          <a:r>
            <a:rPr lang="de-DE" sz="2000" kern="1200" err="1"/>
            <a:t>branch</a:t>
          </a:r>
          <a:endParaRPr lang="en-US" sz="2000" kern="1200" err="1"/>
        </a:p>
      </dsp:txBody>
      <dsp:txXfrm>
        <a:off x="5841914" y="2123883"/>
        <a:ext cx="4320000" cy="648000"/>
      </dsp:txXfrm>
    </dsp:sp>
    <dsp:sp modelId="{6ABECB65-B11C-404A-9B3C-E4DA90D6E1F7}">
      <dsp:nvSpPr>
        <dsp:cNvPr id="0" name=""/>
        <dsp:cNvSpPr/>
      </dsp:nvSpPr>
      <dsp:spPr>
        <a:xfrm>
          <a:off x="5841914" y="2836851"/>
          <a:ext cx="4320000" cy="883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6:55.0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7:27.0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7:28.7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80,'2'0,"0"-1,1 1,-1-1,0 0,0 0,0 0,0 0,4-3,12-5,76-16,-72 19,-1 1,1 1,0 1,23 0,91 4,-55 1,-33-1,-14 0,1-1,0-2,55-9,-64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7:29.7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63,'0'-2,"0"0,1 0,-1 0,1-1,0 1,-1 0,1 0,0 1,0-1,1 0,-1 0,0 0,1 1,-1-1,1 0,-1 1,1 0,0-1,-1 1,1 0,0 0,0 0,0 0,2-1,4-1,0 0,0 0,0 1,16-3,35 0,114 6,-71 1,-76-2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7:30.0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7:30.8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54,'0'-5,"5"-2,7-5,7 0,5 2,-2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0:57:31.8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30 0,'-210'-29'0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7:35.8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602 1,'-8'0,"-13"-1,0 2,0 0,1 1,-26 6,19-2,-35 3,36-6,-44 10,36-6,0-1,-1-2,1-2,-55-2,65 0,-5-1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7:36.7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804 133,'-5'0,"0"-1,1 0,-1 0,1 0,-1 0,-4-3,-15-4,-11 2,0 2,-1 2,-56 3,-44-3,115-1,-32-8,35 6,-1 1,-23-2,12 2,1-1,-1-2,-50-17,42 11,11 3,6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8:39.0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1,'515'0,"-489"0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8:48.59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62,'4'0,"1"-1,-1 0,0 0,1 0,-1-1,6-2,14-4,35-8,-37 9,0 1,1 1,34-3,-22 6,52 5,-72-1,0 0,0 1,0 1,0 0,27 12,-25-7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6:58.4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8:49.72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0,'5'0,"12"0,8 0,5 0,3 5,1 2,-1 0,0-2,-1-1,-1-1,0-2,-1-1,1 0,-1 0,0 0,0 0,0-1,-5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8:50.76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61,'5'0,"7"0,7 0,-1-5,3-2,2 1,3 1,2-4,1 0,1 1,0 2,1 2,-5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8:51.15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1,'5'0,"7"0,7 0,4 0,-1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8:52.02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1,'5'0,"7"0,6 0,6 5,3 2,3-1,1 0,1-2,-1-2,1-1,-1 0,0-1,-1 0,1-1,-6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8:53.38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32,'0'-1,"1"0,-1 0,0 0,1 0,-1 0,1 0,-1 0,1 0,-1 0,1 0,0 0,0 1,-1-1,1 0,0 0,0 1,0-1,0 1,0-1,0 1,0-1,0 1,0-1,0 1,0 0,2-1,32-5,-31 6,76-6,94 7,-63 1,-21-2,-65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9:00.91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0,'5'0,"7"0,7 0,5 0,3 0,3 0,1 0,0 0,1 0,-1 0,0 0,0 0,0 0,-1 0,1 0,-6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9:01.93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0,'5'0,"6"0,8 0,5 0,3 0,3 0,1 5,0 2,1-1,-1-1,0-1,0-2,0-1,-1 0,-5 4,-1 2,-1-1,-3-1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9:03.39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1,'5'0,"6"0,8 0,5 0,3 0,3 0,1 0,0 0,1 0,-1 0,0 0,0 0,0 0,-1 0,0 0,-5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9:04.49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1,'5'0,"7"0,6 0,6 0,3 0,3 5,1 2,1 0,-1-2,1-1,-1-2,0-1,-1 0,1-1,-6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9:13.59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19,'5'0,"6"0,8 0,5 0,3 0,3 0,1 0,0 0,1 0,-1 0,0 0,0 0,0 0,-1 0,0-5,1-2,-6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6:59.14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1,'5'0,"7"0,7 5,5 1,3 1,3 3,1 1,1-3,-1-1,0-3,0-1,0-2,0-1,-1 0,0-1,1 1,-6-1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9:15.10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31,'5'0,"6"0,8 0,5 0,3 0,3 0,1 0,0 0,-4-5,-3-1,1 0,0 0,2 3,1 1,1 0,1 2,0 0,-5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9:25.57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0,'607'0,"-581"0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9:29.52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9:30.34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55,'19'-2,"0"0,0 0,20-7,35-4,74 10,-10 2,-70-11,-46 7,4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9:30.94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1,'4'0,"8"0,2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0:59:32.02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0,'513'0'0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9:35.87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1,'667'0,"-641"0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0:09.50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0:12.59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0:12.73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1,'5'0,"2"5,5 2,5-1,0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6:59.3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13,'5'-5,"1"-2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0:12.97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0,'4'0,"8"0,7 0,4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0:15.39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374 123,'25'1,"-3"-1,0 0,0-1,0-1,32-8,-35 6,30-3,7-2,-55 9,0 0,-1 0,1 0,0 0,-1-1,1 1,-1 0,1 0,-1-1,1 1,0 0,-1 0,1-1,-1 1,1-1,-1 1,0 0,1-1,0 0,-6-6,-20-3,-3 6,0 2,-52 1,56 3,-1-2,1-1,-1-1,-35-8,1-8,37 10,0 2,0 0,-46-5,48 11,0 0,0 2,0 0,0 1,-28 8,48-11,-1 0,1 0,-1 1,1-1,-1 0,1 0,-1 0,1 0,-1 0,1 0,-1 1,1-1,-1 0,1 0,0 1,-1-1,1 0,-1 1,1-1,0 0,-1 1,1-1,0 1,0-1,-1 1,1-1,0 1,0-1,-1 1,2 0,-1 0,0 0,1-1,0 1,-1 0,1-1,-1 1,1 0,0-1,-1 1,1-1,0 1,0-1,0 1,1-1,43 17,-40-16,201 72,-193-67,2-2,-1 0,0 0,1-1,22 1,74-3,-72-2,-21-1,1 0,33-9,13-2,-42 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0:19.54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0:19.66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0:21.86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89 64,'539'0,"-546"-1,-1 0,1 0,0-1,-10-3,-13-4,15 6,-55-11,0 2,-120-3,10 16,154-1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1:25.20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31,'6'0,"1"-5,4-2,7 1,4 1,4 1,3 2,1 1,1 0,-5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1:26.99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263 34,'365'0,"-358"0,-3 0,0 0,-1 1,1-1,0-1,0 1,0 0,-1-1,1 0,0 0,-1 0,1 0,-1-1,1 1,3-4,-7 5,0 0,1 0,-1 0,0 0,0 0,0-1,0 1,0 0,0 0,0 0,0 0,0 0,1-1,-1 1,0 0,0 0,0 0,0 0,0-1,0 1,0 0,0 0,0 0,0 0,0-1,0 1,-1 0,1 0,0 0,0 0,0-1,0 1,0 0,0 0,0 0,0 0,0 0,-1-1,1 1,0 0,0 0,-10-5,-12 1,-46-1,-103 5,69 2,62-3,15 0,0 1,0 2,0 0,-35 8,33-4,-38 3,36-6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1:32.63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1:32.76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1,'5'0,"7"0,6 0,6 0,3 0,-2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1:32.97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1,'5'0,"7"0,7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0:57:01.90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576 31 0,'-576'-30'0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1:34.50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34,'2'0,"1"-1,-1 0,0 1,0-1,1 0,-1 0,0 0,4-3,12-5,5 4,1 1,1 1,-1 1,0 1,25 3,-20-2,-8 3,-21-2,0-1,0 0,0 0,1 0,-1 1,0-1,0 0,0 0,0 0,0 1,0-1,0 0,0 0,0 0,0 1,0-1,0 0,0 0,0 0,0 1,0-1,0 0,0 0,-1 0,1 1,0-1,0 0,0 0,0 0,0 0,0 1,-1-1,1 0,0 0,0 0,0 0,0 0,-1 1,1-1,0 0,0 0,0 0,0 0,-1 0,-3 2,0 1,-1-1,1-1,-1 1,1-1,-8 2,-47 4,0-3,-92-6,45 0,-36 2,112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0T08:18:59.62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9045 7693 16383 0 0,'3'0'0'0'0,"5"0"0"0"0,0 3 0 0 0,0 5 0 0 0,-2 4 0 0 0,-6 0 0 0 0,-5 1 0 0 0,-6-1 0 0 0,-4-3 0 0 0,-3 0 0 0 0,-2-1 0 0 0,-3-2 0 0 0,-3-2 0 0 0,1-2 0 0 0,2-1 0 0 0,0-1 0 0 0,1 0 0 0 0,2 0 0 0 0,3-4 0 0 0,9-1 0 0 0,8 1 0 0 0,5-3 0 0 0,4 0 0 0 0,5 1 0 0 0,-1-1 0 0 0,1 0 0 0 0,-2-3 0 0 0,-2-1 0 0 0,-1-1 0 0 0,2 3 0 0 0,3 3 0 0 0,2 2 0 0 0,1 2 0 0 0,2 1 0 0 0,1 1 0 0 0,-1 1 0 0 0,1-1 0 0 0,0 1 0 0 0,0-1 0 0 0,0 0 0 0 0,-3-3 0 0 0,-2-1 0 0 0,4 0 0 0 0,1 0 0 0 0,2 2 0 0 0,-1 0 0 0 0,0 2 0 0 0,0-1 0 0 0,0 1 0 0 0,-1 0 0 0 0,-1 0 0 0 0,4 1 0 0 0,1-1 0 0 0,0 0 0 0 0,-1 0 0 0 0,-4 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25:18.84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1,'1'1,"-1"1,0-1,1 0,-1 1,1-1,-1 1,1-1,0 0,0 0,-1 1,1-1,0 0,0 0,0 0,0 0,1 0,-1 0,0 0,2 1,30 15,-25-13,7 4,1-1,0-1,0 0,0-1,0-1,1 0,-1-1,1-1,21 0,326-5,-338 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25:27.3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1,'18'1,"1"1,-1 1,32 8,-3 0,-2-1,-9-2,1-1,57 3,208-12,-277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1:25:31.65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0,'816'30'0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1:25:38.7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 0,'362'-59'0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25:42.4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1,'0'5,"10"1,14 6,8 0,4-2,1-2,-1-3,-2-3,0 0,3 3,1 2,-1-1,-2-1,-6-2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6:31.81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252 153,'44'0,"55"1,-87 0,0 1,0 0,0 0,-1 2,1-1,11 6,-21-7,36 15,61 21,-81-34,-1-1,1 0,24-1,-23-1,0 0,35 9,-25-4,0 0,1-2,31 0,92-5,-64-1,774 2,-856 0,-3 1,0-1,-1 0,1 0,0 0,-1 0,1-1,0 0,-1 1,1-1,-1 0,1-1,-1 1,1-1,3-2,-6 3,-1 1,0 0,0-1,0 1,1-1,-1 1,0-1,0 1,0-1,0 0,0 1,0-1,0 1,0-1,0 1,0-1,-1 1,1-1,0 1,0-1,0 1,0 0,-1-1,1 1,0-1,-1 1,1-1,0 1,-1 0,1-1,0 1,-1 0,1-1,-1 1,-15-12,1 4,0 0,0 1,-1 1,0 1,0 0,-1 1,1 0,-1 2,0 0,-23 0,-456 3,181 0,284-2,0-1,0-2,1-1,-38-11,-114-47,-33-9,181 65,0 2,-51-3,-71 8,101 1,35-1,-34 6,46-5,0 1,0 0,0 0,1 1,-1 0,-13 8,20-11,1 0,-1 1,1-1,-1 0,1 1,-1-1,1 0,-1 1,1-1,0 1,-1-1,1 0,-1 1,1-1,0 1,0-1,-1 1,1-1,0 1,0 0,0-1,0 1,-1-1,1 1,0-1,0 1,0 0,0-1,0 1,1-1,-1 2,1-1,-1 1,1-1,0 0,0 1,0-1,1 0,-1 0,0 0,0 0,0 0,3 2,40 18,47 9,190 34,-185-45,-41-11,-1-2,103-3,-96-4,0 2,65 11,25 18,-63-11,112 9,-144-24,0-2,62-7,-68-8,-32 8,1-1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6:34.69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3481 33,'-11'0,"-25"0,0-1,-61-10,46 3,-96-5,-55 15,71 0,-434-2,533 1,-49 10,5-1,-62-5,11-1,19 10,66-7,-47 1,-35-9,-53 2,157 2,-33 9,35-7,-1-1,-23 2,-16-4,27-1,1 1,-31 6,13 0,-89 3,-50-12,71 0,-248 1,338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6:38.19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3325 156,'-6'-1,"1"1,-1-2,1 1,0 0,0-1,-6-3,-6-1,-246-96,243 95,-1 0,0 1,0 1,0 1,-40-3,-112 9,72 1,-1194-3,1244 4,1 1,-1 3,-55 16,50-11,-7 0,0-2,0-3,-93-1,-390-9,541 2,-1 0,0 0,0 0,0 0,0 1,0 0,-8 3,14-4,-1 0,1 0,0 0,-1 0,1 0,0 0,-1 1,1-1,0 0,-1 0,1 1,0-1,-1 0,1 0,0 1,0-1,-1 0,1 1,0-1,0 0,-1 1,1-1,0 0,0 1,0-1,0 0,0 1,0-1,0 1,0-1,0 0,0 1,0-1,0 0,0 1,0-1,0 1,0-1,0 0,0 1,0-1,1 0,-1 1,0-1,0 0,0 1,1-1,-1 0,0 1,0-1,1 0,-1 0,0 1,1-1,18 14,-4-8,-1-1,1 0,0-1,16 2,20 6,-27-6,0-1,1-1,37 1,76-6,-61-1,255 2,-311-1,0-1,39-10,16-1,25-2,-62 8,67-4,181 11,-118 1,-152-2,0-1,-1 0,24-7,-18 4,30-4,314 4,-203 7,529-2,-663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7:06.80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6:40.36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93,'5'4,"0"0,1 0,-1 0,0-1,1 0,0 0,10 4,49 11,-31-9,2 0,0-1,0-2,42 2,110-6,-147-3,-19 1,36-6,-52 5,-1 1,1-2,-1 1,0-1,0 1,0-2,0 1,0 0,0-1,0 0,7-7,-11 10,-1 0,0 0,0-1,1 1,-1 0,0 0,0-1,1 1,-1 0,0-1,0 1,0 0,0-1,0 1,0 0,0-1,1 1,-1-1,0 1,0 0,0-1,0 1,-1 0,1-1,0 1,0 0,0-1,0 1,0 0,0-1,0 1,-1 0,1-1,0 1,0 0,0-1,-1 1,1 0,0 0,0-1,-1 1,1 0,0 0,-1 0,1-1,0 1,-1 0,1 0,0 0,-1 0,1 0,0 0,-1 0,1 0,0 0,-1 0,1 0,-1 0,-24-3,-63 12,-115 5,158-14,1-2,-1-2,1-2,0-2,-67-21,109 29,0-1,0 1,0-1,0 0,0 0,0 1,0-1,0 0,1 0,-1-1,0 1,1 0,-1-1,-1-1,4 3,-1-1,0 1,0-1,0 1,0-1,0 1,0-1,1 1,-1-1,0 1,0-1,1 1,-1 0,0-1,1 1,-1-1,1 1,-1 0,0-1,1 1,-1 0,1 0,-1-1,1 1,-1 0,1 0,-1 0,1-1,-1 1,1 0,-1 0,1 0,13-3,-1 0,26-2,495-2,-299 9,-175-1,-19 0,0-1,0-2,48-9,-17-6,-33 7,0 2,0 1,44-1,-54 7,-3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6:41.54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1,'5'0,"8"0,5 0,11 0,6 0,1 0,1 0,-2 0,-1 0,-7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6:45.63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1071 120,'-97'1,"-109"-3,140-11,1 0,-16 10,59 3,-1 0,1-2,0-1,0 0,0-2,-35-11,13 1,-79-18,105 29,7 2,1-1,-1 2,0 0,0 0,0 1,-19 1,27 0,-1 0,0-1,1 1,0 0,-1 1,1-1,-1 1,1-1,0 1,0 0,0 0,0 1,1-1,-1 1,0-1,1 1,0 0,-1 0,1 0,0 0,1 0,-1 0,-2 6,1-1,0-1,1 1,-1 0,1-1,-1 11,3-17,-1 1,1-1,0 0,0 0,0 1,0-1,0 0,0 1,1-1,-1 0,0 1,1-1,-1 0,1 0,-1 1,1-1,0 0,-1 0,1 0,0 0,0 0,0 0,-1 0,1 0,0 0,1-1,-1 1,0 0,0 0,0-1,0 1,0-1,2 1,17 3,0-2,-1 0,1-1,0-1,30-4,1 1,441 1,-285 3,-181-1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6:50.23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0 185,'8'-1,"0"0,0 0,-1-1,1 1,8-5,22-5,43 3,-50 6,37-7,66-28,-112 32,-1 2,1 0,0 1,32 2,-31 1,0-1,-1-2,1 0,23-6,-16 2,0 0,62-2,64 9,-59 1,387-2,-458-1,-1-2,39-8,-34 4,37-1,17 6,-53 3,1-2,-1-1,33-7,-21 1,0 2,53-1,89 7,-69 2,-49-3,77 3,-126 0,0 2,0 0,0 0,-1 2,18 7,-32-11,0-1,-1 1,1-1,0 1,-1 0,0 0,1 0,-1 0,0 0,2 3,-3-4,-1 0,1 0,-1 0,0 0,1-1,-1 1,0 0,0 0,1 0,-1 0,0 0,0 0,0 0,0 0,0 0,-1 0,1 0,0 0,0 0,-1 0,1 0,0-1,-1 1,1 0,-1 0,1 0,-1 0,1-1,-1 1,0 0,1-1,-1 1,0 0,0-1,-1 1,-4 4,0-1,0-1,-1 1,1-1,-1 0,0-1,0 0,0 0,0 0,-10 0,-12 1,-36-1,45-2,-1020-3,-108 3,1123 1,-1 2,-38 8,34-5,-37 3,-83-7,112-2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21:07:03.5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0,'756'0'0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7:09.4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93,'5'-1,"-1"1,0-1,1 0,-1-1,0 1,6-3,13-4,5 3,0 2,51 0,-1 1,-57-1,32-8,-33 6,-1 1,21-2,12 5,-32 1,-1-1,1 0,37-9,-30 4,0 1,0 1,43 0,-123 3,-67 3,102-1,0 1,0 1,1 1,-32 10,21-5,0 0,0-2,-1-2,0 0,0-2,0-1,-43-3,43 1,2-1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7:18.07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111 127,'456'0,"-428"-2,1-1,-1-1,0-2,41-13,-62 17,-2 1,-1 0,0 0,0 0,0-1,0 1,0-1,0 0,0 0,-1-1,1 1,-1-1,0 1,6-7,-9 9,1-1,-1 1,0-1,0 1,0-1,0 1,0-1,0 1,0-1,0 1,0-1,0 1,0-1,0 1,0-1,0 1,0-1,0 1,0 0,-1-1,1 1,0-1,0 1,0-1,-1 1,1 0,0-1,-1 1,1 0,0-1,-1 1,1 0,-1-1,1 1,0 0,-1 0,1-1,-1 1,1 0,-1 0,1 0,-2 0,-21-6,23 6,-32-3,-35 1,40 2,0-1,-39-7,16-1,0 2,0 3,-1 2,-81 6,52 10,-3 0,47-12,5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7:20.31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0 150,'666'0,"-649"-2,-17 1,0 1,0 0,0 0,0-1,0 1,0 0,0 0,0 0,0-1,0 1,0 0,0 0,0 0,-1-1,1 1,0 0,0 0,0 0,0 0,0-1,0 1,-1 0,1 0,0 0,0 0,0 0,0-1,-1 1,1 0,0 0,0 0,0 0,-1 0,1 0,0 0,0 0,-1 0,-34-14,30 12,-40-13,11 4,-52-24,57 23,-1 0,0 2,-1 2,0 1,-50-6,63 12,0-1,-1 2,1 1,0 0,0 1,0 1,-19 6,16-4,21-5,0 0,0 0,0 0,0 0,0 0,0 0,0 0,0 0,1 0,-1 0,0 0,0 0,0 0,0 0,0 0,0 0,0 0,0 0,0 0,0 1,0-1,0 0,0 0,0 0,0 0,0 0,0 0,1 0,-1 0,0 0,0 0,0 0,0 0,0 0,0 1,0-1,0 0,0 0,0 0,0 0,0 0,0 0,0 0,0 0,0 0,0 0,0 0,0 0,-1 1,17 1,20 1,313-4,-320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7:30.10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64,'1'2,"-1"0,0 0,1 0,0-1,-1 1,1 0,0 0,0 0,0-1,0 1,0 0,0-1,0 1,1-1,-1 0,1 1,-1-1,1 0,-1 0,3 1,1 2,0-1,0-1,1 1,-1-1,9 2,15 2,1-2,0-2,1-1,50-4,-12 1,37 4,90-5,-194 3,0 0,0 0,0-1,0 1,0-1,0 1,1-1,-1 0,0 1,-1-1,1 0,0 0,0-1,3-1,-5 2,0 1,1 0,-1-1,0 1,0-1,0 1,0-1,1 1,-1 0,0-1,0 1,0-1,0 1,0-1,0 1,0 0,0-1,0 1,-1-1,1 1,0-1,0 1,0 0,0-1,-1 1,1-1,-18-14,-9 1,-1 1,-1 2,0 1,-1 1,0 2,-49-7,27 10,-83 2,114 3,-7 2,19 1,9-4,0 0,0 1,1-1,-1 0,0 0,0 1,0-1,0 0,0 0,0 1,0-1,1 0,-1 0,0 1,0-1,0 0,1 0,-1 0,0 1,0-1,0 0,1 0,-1 0,0 0,0 1,1-1,-1 0,0 0,1 0,-1 0,0 0,1 0,22 9,1 0,0-2,0-1,1-1,35 3,128-3,-44-3,-136-2,-1 0,0 1,1 0,-1 1,0-1,9 4,-16-5,0 0,0 0,0 0,0 0,1 0,-1 0,0 1,0-1,0 0,0 0,1 0,-1 0,0 0,0 0,0 0,0 0,1 1,-1-1,0 0,0 0,0 0,0 0,0 0,0 1,0-1,0 0,0 0,1 0,-1 0,0 1,0-1,0 0,0 0,0 0,0 1,0-1,0 0,0 0,0 0,0 0,-1 1,-7 3,-13 1,-21-1,-1-2,-64-5,85 0,-30-8,32 6,0 1,-21-2,13 5,2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6:23.6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1,'3'0,"-1"1,1-1,-1 1,0 0,0 0,1 0,-1 0,4 3,12 4,0-3,0-1,1-1,34 1,61-5,-44-1,12 3,77-3,-134-3,-5-2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7:07.34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1,'5'0,"6"0,8 0,5 0,3 0,3 0,1 0,1 0,-1 0,1 0,-1 0,-1 0,1 0,-1 0,0 0,1 0,-6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01.81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02.46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1,'22'1,"0"2,0 0,0 2,39 13,-35-9,0-2,45 7,198-11,-146-5,-45 4,88-4,-152-1,1 1,16-7,6-1,-15 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03.21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03.61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3,'59'-1,"-17"0,1 1,-1 2,45 9,-39-3,97 5,52-14,-70-1,226 2,-323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04.70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31,'1634'0,"-1607"-2,0 0,34-9,-29 5,33-2,197 6,-139 4,-93-2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07.14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1 122,'0'-1,"0"0,1 0,-1 0,0 0,1 0,0 0,-1 0,1 0,-1 0,1 0,0 0,0 1,0-1,-1 0,1 0,0 1,0-1,0 1,0-1,0 1,0-1,0 1,2-1,33-9,-25 7,27-6,1 1,1 2,50-2,124 9,-92 1,-37-1,101-3,-92-11,6-1,326-16,23 26,-247 6,823-2,-961 3,112 21,-112-9,-45-9,0-2,34 4,-29-7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10.17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62,'5'-3,"-1"0,1 1,0-1,0 1,0 0,0 0,0 1,0-1,0 1,1 0,-1 1,6-1,-3 0,86-7,151 7,-114 3,1590-2,-1674-2,57-10,31-2,507 11,-330 5,231-2,-517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13.90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0 134,'107'2,"120"-5,-142-11,-57 8,42-3,-8 8,-37 1,0-1,0-1,36-7,-27 2,1 1,57-1,72 8,-59 1,-50-3,105-17,-101 11,0 3,68 2,-109 1,0 0,0-2,26-6,-22 3,39-3,-9 9,-36 0,0 0,0-1,28-5,-25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16.55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0 142,'1'-1,"-1"0,0 0,1 0,-1 0,0 0,1 0,-1 0,1 0,0 0,-1 0,1 1,0-1,-1 0,1 0,0 0,0 1,0-1,0 0,0 1,-1-1,1 1,0-1,1 1,-1 0,0-1,0 1,1 0,33-7,-32 7,179-28,-119 22,91 4,-94 3,105-12,83-9,3 21,-95 1,90-1,277-3,-263-13,15-1,-265 16,1-1,-1 0,0 0,0-1,17-6,-10 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18.28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86,'1880'0,"-1857"-1,0-1,36-9,25-3,18 10,-50 3,98-16,17-13,-141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7:07.5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1,'5'0,"7"0,6 0,1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35.59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62,'56'1,"53"-1,-97-1,1-1,-1 0,1 0,-1-1,0-1,16-7,-13 4,1 1,-1 1,1 0,0 1,27-3,-1 4,43 2,-29 2,0 2,73 13,-103-11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36.91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1,'5'1,"0"-1,0 2,0-1,0 0,-1 1,8 3,6 2,196 53,-185-52,16 5,-27-8,0 0,0 0,37 2,-32-6,-1-1,1-2,0 0,-1-1,0-2,1 0,-2-1,29-12,40-16,-72 26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4:44.94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0,'696'0,"-670"0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5:11.03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0,'6'0,"6"0,1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5:11.71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0,'576'0,"-550"0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5:13.89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0,'28'3,"-1"1,1 1,-1 1,0 1,40 17,1-1,-43-17,1 0,-1-2,47 3,80-8,-58-2,-68 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5:16.3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1,'8'0,"0"1,0 1,-1-1,1 1,9 4,21 4,-10-6,29-1,-36-3,0 2,0 0,29 7,41 7,-7-1,-44-7,0-3,0-1,1-2,41-3,-65 1,9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5:24.1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35,'3'0,"-1"-1,1 1,-1-1,0 0,0 0,1 0,-1 0,3-2,13-6,13 3,0 2,1 0,-1 2,1 2,33 3,5-1,202-2,-246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5:36.7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0 285,'1'-1,"-1"0,0 0,1 0,-1 0,0 0,1 0,0 0,-1 0,1 0,-1 1,1-1,0 0,-1 0,1 0,0 1,0-1,0 0,0 1,0-1,0 1,0-1,0 1,0 0,0-1,0 1,0 0,1-1,32-5,-30 6,77-16,-56 10,0 1,28-2,112 8,32-3,-190 2,-1-1,0-1,1 1,-1-1,9-4,-14 6,0 0,-1 0,1-1,0 1,-1 0,1-1,0 1,0 0,-1-1,1 1,-1-1,1 1,0-1,-1 1,1-1,-1 0,1 1,-1-1,0 0,1 1,-1-1,0 0,1 1,-1-1,0 0,0 0,1 1,-1-1,0 0,0 0,0 1,0-1,0 0,0 0,0 0,-1 1,1-1,0 0,0 0,-1 1,1-1,0 0,-1 1,1-1,0 0,-1 1,1-1,-1 0,1 1,-1-1,0 1,1-1,-1 1,-1-1,-7-7,0 1,-1 0,-1 1,1 0,-1 1,0 0,0 0,-17-3,5 2,0 1,-1 1,-31-1,3 4,32 2,1-1,-1-2,0 0,-20-5,22 4,-18-6,34 9,1-1,-1 1,0-1,1 0,-1 0,0 1,1-1,-1 0,1-1,-1 1,1 0,0 0,-1-1,0-1,1 2,1 1,0-1,0 1,0-1,0 1,0 0,0-1,0 1,0-1,1 1,-1-1,0 1,0-1,0 1,0 0,1-1,-1 1,0-1,0 1,1 0,-1-1,0 1,0 0,1-1,-1 1,1 0,-1 0,0-1,1 1,-1 0,0 0,1-1,-1 1,1 0,-1 0,1 0,-1 0,1 0,-1 0,0 0,1 0,22-5,-22 5,33-3,45 3,-53 1,0-1,0-2,48-7,21-6,-57 11,-14-1,-5-2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5:38.1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0,'5'0,"7"0,6 0,6 0,4 0,1 5,3 2,-1 0,1-2,-1-1,0-1,-5-2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0:57:07.8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5:50.70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1 123,'12'-1,"0"-1,0 0,0 0,0-1,0-1,0 0,13-6,-8 3,1 0,19-4,67-19,9-3,-100 31,-1 0,1 1,-1 0,1 1,-1 0,1 1,15 3,-2 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5:52.15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658 1,'-31'1,"-61"12,6-1,-44 9,74-10,-5 3,-29 3,79-15,0-1,1-1,-1 0,0-1,0 0,-13-3,23 4,0 0,-1 0,1 0,0-1,0 1,-1-1,1 1,0-1,0 1,0-1,0 1,-1-1,1 0,0 0,0 0,0 0,1 0,-2-1,6-4,12 1,6 3,1 2,0 0,0 1,-1 1,37 9,44 3,20-11,-98-4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9T21:05:56.13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94,'10'0,"24"1,0-2,0-1,33-8,131-28,-163 31,1 2,-1 2,1 2,-1 0,47 7,-71-5,1 1,-1 1,0 0,1 0,17 9,-29-12,0 0,0 0,0 0,0 0,0 0,1 0,-1 0,0 0,0 0,0 0,0 0,0 0,0 0,0 0,0 0,0 0,0 0,0 0,0 0,0 0,0 0,0 0,0 0,1 1,-1-1,0 0,0 0,0 0,0 0,0 0,0 0,0 0,0 0,0 0,0 0,0 0,0 0,0 0,0 1,0-1,0 0,0 0,0 0,0 0,0 0,0 0,0 0,-1 0,1 0,0 0,0 0,0 0,0 0,0 0,0 1,0-1,0 0,0 0,0 0,0 0,0 0,0 0,0 0,0 0,0 0,-1 0,1 0,0 0,-9 2,-12 0,-9-3,-1-2,0-1,1-1,0-1,-34-13,29 9,18 5,-1 2,1 0,-1 0,0 2,0 0,1 1,-1 1,0 1,0 0,-23 7,22-4,3-1,1 1,-25 11,39-15,0-1,0 0,1 0,-1 1,0-1,0 0,1 1,-1-1,0 1,1-1,-1 1,1-1,-1 1,1 0,-1-1,1 1,-1 0,1-1,0 1,-1 0,1 0,0-1,-1 1,1 0,0 1,0-1,1 0,-1 0,0 0,1-1,-1 1,1 0,-1 0,1 0,0-1,-1 1,1 0,0-1,-1 1,1-1,0 1,0-1,1 2,4 1,0 0,1-1,-1 0,12 3,172 24,-126-24,72-4,-94-1,-16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BFC25-12EB-406F-AC29-2C93E57FC7AD}" type="datetimeFigureOut">
              <a:t>1/10/2025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3FE8C-34F3-43C1-8399-511E074DAF8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92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0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91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To improve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6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Options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97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Especially BaseResultSetHandler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7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Whole package – good instruction </a:t>
            </a:r>
            <a:r>
              <a:rPr lang="en-US" err="1">
                <a:ea typeface="Calibri"/>
                <a:cs typeface="Calibri"/>
              </a:rPr>
              <a:t>coverag</a:t>
            </a:r>
          </a:p>
          <a:p>
            <a:r>
              <a:rPr lang="en-US" err="1">
                <a:ea typeface="Calibri"/>
                <a:cs typeface="Calibri"/>
              </a:rPr>
              <a:t>Pitest</a:t>
            </a:r>
            <a:r>
              <a:rPr lang="en-US">
                <a:ea typeface="Calibri"/>
                <a:cs typeface="Calibri"/>
              </a:rPr>
              <a:t> – mutation coverage much better but still room for improvement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42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Not fixed: tests </a:t>
            </a:r>
            <a:r>
              <a:rPr lang="en-US" err="1">
                <a:ea typeface="Calibri"/>
                <a:cs typeface="Calibri"/>
              </a:rPr>
              <a:t>witout</a:t>
            </a:r>
            <a:r>
              <a:rPr lang="en-US">
                <a:ea typeface="Calibri"/>
                <a:cs typeface="Calibri"/>
              </a:rPr>
              <a:t> assertions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711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Compatibility between test cases and project (-&gt; test cases don't use language features of 12+)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861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Method to print stack trace</a:t>
            </a:r>
          </a:p>
          <a:p>
            <a:r>
              <a:rPr lang="en-US">
                <a:ea typeface="Calibri"/>
                <a:cs typeface="Calibri"/>
              </a:rPr>
              <a:t>Methods that used a string </a:t>
            </a:r>
            <a:r>
              <a:rPr lang="en-US" err="1">
                <a:ea typeface="Calibri"/>
                <a:cs typeface="Calibri"/>
              </a:rPr>
              <a:t>sql</a:t>
            </a:r>
            <a:r>
              <a:rPr lang="en-US">
                <a:ea typeface="Calibri"/>
                <a:cs typeface="Calibri"/>
              </a:rPr>
              <a:t> parameter, combined with parameters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90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37F3-2726-F577-9948-0189DEEF7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34408-2489-D9F8-9FA5-C52B40A01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D19E-E534-0837-9066-EF073128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E7F5-F505-C4FD-6C84-5E08DC75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2F4DA-32A4-D750-8009-9260E73C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6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8BD-FA41-E158-BC34-1BF04BE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9AA13-3B90-75E9-27CF-E87C14D9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D0B6-2B08-B679-6CFB-24EBFB80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02B9-7F00-B230-4686-F4BB24A0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7534-25B4-C982-E196-E7339D50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4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C39ED-CD9F-86CC-E62B-F61835E4E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CE69-FE04-2A58-7312-E18BEDA86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A822-5B3C-6BC2-1CFB-C745EDF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76D4-676A-1516-D646-D9BE803A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74C4-C589-F6B4-2FFB-5A30092D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00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F480-133B-2D9D-6D54-7A9C5CD0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0538-12FD-35DD-76AA-13708C84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5029-66B9-30E4-43DD-3CBE4129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0DC4-94DC-9CC7-F1ED-A41D70AE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08CA-C187-DF2E-DC56-FBD20FC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0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4D32-049D-5CAE-C568-9A2769BF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5FB4-AF02-AAF6-DBEF-C3582E24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475C-E90E-5B2C-5889-0776797A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99D8-AE8E-36A1-06DD-82EA040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5AFF-55EC-DFAE-4AB1-082F846E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16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4B5-F2BD-6511-3B3E-B5D7DFD7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CF04-FED0-685D-9AE2-AD8F638C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3FB55-F780-DAE8-A82B-D9C27DA0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F8CEE-E000-50A4-FAF5-353AA96A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38EE7-C5D4-3E98-CBC5-7A404EF5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91FF7-37C9-CF31-D48A-2792A88C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4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52E0-5F9C-889C-C1FE-45BBE23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1FD33-5452-74C3-E7D5-72C76439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39A6-2AE9-E13F-5ED4-B53FC7A3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52D88-F4F6-11AF-8EB0-5217C0CF4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3E9E3-8048-9E55-4990-96DB76FA9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611D9-B35C-1716-8F03-BCEFF377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9CAE7-1A6A-AA91-5904-3CB468E0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79743-5051-FFBE-721E-DC4FFD0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45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B163-F7FA-DA13-183F-2D4A9BF9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02131-3E72-D3CA-6011-27CD547D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65BF-6CE7-8A07-1CD4-0EFB2A7C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F29CC-04E0-B732-2B5F-15482ECF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8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C1DD5-23D4-4148-0904-F34BAB07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493D1-F2D4-1C68-8703-3692114C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68558-3E74-8B4D-6B07-C93776D9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2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BE-A9F2-8CB0-DF43-B8730C70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674A-C0FA-FB74-DDB7-63793A0B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F1168-CB64-5AAF-FD0B-AE55B9441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BA410-B6D5-2DE2-D719-693B9CB4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B6C9B-69DF-85EB-DA75-C5FDE75E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EDE3E-980C-9947-D30A-470ECD1E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7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5B49-C882-D9CE-59C2-1385C77C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FCD96-8E56-91C6-84A9-60EA2BD40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EE6A-DD30-AAC5-D6CF-8618073C5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9021-B1B1-F059-74BE-730E01FF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51AA2-9F7F-92EF-AED2-5692133F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9FCE-77C0-829B-DA09-BFFD49A9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6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EDED6-F5D5-CFE9-9590-CD5A0C3A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39BD-BA19-51AF-368D-F2EF5C04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D338C-CD33-34FF-9D42-8355BAADB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20F4A-4DB4-4EE8-8A5C-4047BCDA1AE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96B35-718A-AA6D-EC55-08CB305BD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325B-06A3-69D8-4561-F82BB2885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0BCA4-8E33-4FD2-8714-8F2A74C17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47" Type="http://schemas.openxmlformats.org/officeDocument/2006/relationships/customXml" Target="../ink/ink24.xml"/><Relationship Id="rId50" Type="http://schemas.openxmlformats.org/officeDocument/2006/relationships/image" Target="../media/image35.png"/><Relationship Id="rId55" Type="http://schemas.openxmlformats.org/officeDocument/2006/relationships/customXml" Target="../ink/ink28.xml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6" Type="http://schemas.openxmlformats.org/officeDocument/2006/relationships/image" Target="../media/image18.png"/><Relationship Id="rId29" Type="http://schemas.openxmlformats.org/officeDocument/2006/relationships/customXml" Target="../ink/ink15.xml"/><Relationship Id="rId11" Type="http://schemas.openxmlformats.org/officeDocument/2006/relationships/image" Target="../media/image16.png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19.xml"/><Relationship Id="rId40" Type="http://schemas.openxmlformats.org/officeDocument/2006/relationships/image" Target="../media/image30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9.png"/><Relationship Id="rId5" Type="http://schemas.openxmlformats.org/officeDocument/2006/relationships/customXml" Target="../ink/ink2.xml"/><Relationship Id="rId19" Type="http://schemas.openxmlformats.org/officeDocument/2006/relationships/customXml" Target="../ink/ink10.xm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4.xml"/><Relationship Id="rId30" Type="http://schemas.openxmlformats.org/officeDocument/2006/relationships/image" Target="../media/image25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4.png"/><Relationship Id="rId56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customXml" Target="../ink/ink1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59" Type="http://schemas.openxmlformats.org/officeDocument/2006/relationships/customXml" Target="../ink/ink30.xml"/><Relationship Id="rId20" Type="http://schemas.openxmlformats.org/officeDocument/2006/relationships/image" Target="../media/image20.png"/><Relationship Id="rId41" Type="http://schemas.openxmlformats.org/officeDocument/2006/relationships/customXml" Target="../ink/ink21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60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55.png"/><Relationship Id="rId21" Type="http://schemas.openxmlformats.org/officeDocument/2006/relationships/image" Target="../media/image32.png"/><Relationship Id="rId34" Type="http://schemas.openxmlformats.org/officeDocument/2006/relationships/customXml" Target="../ink/ink48.xml"/><Relationship Id="rId7" Type="http://schemas.openxmlformats.org/officeDocument/2006/relationships/customXml" Target="../ink/ink33.xml"/><Relationship Id="rId2" Type="http://schemas.openxmlformats.org/officeDocument/2006/relationships/image" Target="../media/image41.png"/><Relationship Id="rId16" Type="http://schemas.openxmlformats.org/officeDocument/2006/relationships/image" Target="../media/image46.png"/><Relationship Id="rId20" Type="http://schemas.openxmlformats.org/officeDocument/2006/relationships/customXml" Target="../ink/ink40.xml"/><Relationship Id="rId29" Type="http://schemas.openxmlformats.org/officeDocument/2006/relationships/customXml" Target="../ink/ink45.xml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35.xml"/><Relationship Id="rId24" Type="http://schemas.openxmlformats.org/officeDocument/2006/relationships/customXml" Target="../ink/ink42.xml"/><Relationship Id="rId32" Type="http://schemas.openxmlformats.org/officeDocument/2006/relationships/image" Target="../media/image52.png"/><Relationship Id="rId37" Type="http://schemas.openxmlformats.org/officeDocument/2006/relationships/image" Target="../media/image54.png"/><Relationship Id="rId40" Type="http://schemas.openxmlformats.org/officeDocument/2006/relationships/customXml" Target="../ink/ink51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image" Target="../media/image48.png"/><Relationship Id="rId28" Type="http://schemas.openxmlformats.org/officeDocument/2006/relationships/image" Target="../media/image50.png"/><Relationship Id="rId36" Type="http://schemas.openxmlformats.org/officeDocument/2006/relationships/customXml" Target="../ink/ink49.xml"/><Relationship Id="rId10" Type="http://schemas.openxmlformats.org/officeDocument/2006/relationships/image" Target="../media/image19.png"/><Relationship Id="rId19" Type="http://schemas.openxmlformats.org/officeDocument/2006/relationships/image" Target="../media/image47.png"/><Relationship Id="rId31" Type="http://schemas.openxmlformats.org/officeDocument/2006/relationships/customXml" Target="../ink/ink46.xml"/><Relationship Id="rId4" Type="http://schemas.openxmlformats.org/officeDocument/2006/relationships/image" Target="../media/image42.png"/><Relationship Id="rId9" Type="http://schemas.openxmlformats.org/officeDocument/2006/relationships/customXml" Target="../ink/ink34.xml"/><Relationship Id="rId14" Type="http://schemas.openxmlformats.org/officeDocument/2006/relationships/image" Target="../media/image45.png"/><Relationship Id="rId22" Type="http://schemas.openxmlformats.org/officeDocument/2006/relationships/customXml" Target="../ink/ink41.xml"/><Relationship Id="rId27" Type="http://schemas.openxmlformats.org/officeDocument/2006/relationships/customXml" Target="../ink/ink44.xml"/><Relationship Id="rId30" Type="http://schemas.openxmlformats.org/officeDocument/2006/relationships/image" Target="../media/image51.png"/><Relationship Id="rId35" Type="http://schemas.openxmlformats.org/officeDocument/2006/relationships/image" Target="../media/image53.png"/><Relationship Id="rId8" Type="http://schemas.openxmlformats.org/officeDocument/2006/relationships/image" Target="../media/image43.png"/><Relationship Id="rId3" Type="http://schemas.openxmlformats.org/officeDocument/2006/relationships/customXml" Target="../ink/ink31.xml"/><Relationship Id="rId12" Type="http://schemas.openxmlformats.org/officeDocument/2006/relationships/image" Target="../media/image44.png"/><Relationship Id="rId17" Type="http://schemas.openxmlformats.org/officeDocument/2006/relationships/customXml" Target="../ink/ink38.xml"/><Relationship Id="rId25" Type="http://schemas.openxmlformats.org/officeDocument/2006/relationships/image" Target="../media/image49.png"/><Relationship Id="rId33" Type="http://schemas.openxmlformats.org/officeDocument/2006/relationships/customXml" Target="../ink/ink47.xml"/><Relationship Id="rId38" Type="http://schemas.openxmlformats.org/officeDocument/2006/relationships/customXml" Target="../ink/ink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56.xml"/><Relationship Id="rId3" Type="http://schemas.openxmlformats.org/officeDocument/2006/relationships/image" Target="../media/image57.png"/><Relationship Id="rId7" Type="http://schemas.openxmlformats.org/officeDocument/2006/relationships/customXml" Target="../ink/ink53.xml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customXml" Target="../ink/ink54.xml"/><Relationship Id="rId1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62.xml"/><Relationship Id="rId18" Type="http://schemas.openxmlformats.org/officeDocument/2006/relationships/image" Target="../media/image72.png"/><Relationship Id="rId26" Type="http://schemas.openxmlformats.org/officeDocument/2006/relationships/image" Target="../media/image76.png"/><Relationship Id="rId3" Type="http://schemas.openxmlformats.org/officeDocument/2006/relationships/customXml" Target="../ink/ink57.xml"/><Relationship Id="rId21" Type="http://schemas.openxmlformats.org/officeDocument/2006/relationships/customXml" Target="../ink/ink66.xml"/><Relationship Id="rId7" Type="http://schemas.openxmlformats.org/officeDocument/2006/relationships/customXml" Target="../ink/ink59.xml"/><Relationship Id="rId12" Type="http://schemas.openxmlformats.org/officeDocument/2006/relationships/image" Target="../media/image69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2" Type="http://schemas.openxmlformats.org/officeDocument/2006/relationships/image" Target="../media/image64.png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61.xml"/><Relationship Id="rId24" Type="http://schemas.openxmlformats.org/officeDocument/2006/relationships/image" Target="../media/image75.png"/><Relationship Id="rId5" Type="http://schemas.openxmlformats.org/officeDocument/2006/relationships/customXml" Target="../ink/ink58.xml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10" Type="http://schemas.openxmlformats.org/officeDocument/2006/relationships/image" Target="../media/image68.png"/><Relationship Id="rId19" Type="http://schemas.openxmlformats.org/officeDocument/2006/relationships/customXml" Target="../ink/ink65.xml"/><Relationship Id="rId4" Type="http://schemas.openxmlformats.org/officeDocument/2006/relationships/image" Target="../media/image65.png"/><Relationship Id="rId9" Type="http://schemas.openxmlformats.org/officeDocument/2006/relationships/customXml" Target="../ink/ink60.xml"/><Relationship Id="rId14" Type="http://schemas.openxmlformats.org/officeDocument/2006/relationships/image" Target="../media/image70.png"/><Relationship Id="rId22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9" Type="http://schemas.openxmlformats.org/officeDocument/2006/relationships/image" Target="../media/image95.png"/><Relationship Id="rId21" Type="http://schemas.openxmlformats.org/officeDocument/2006/relationships/image" Target="../media/image86.png"/><Relationship Id="rId34" Type="http://schemas.openxmlformats.org/officeDocument/2006/relationships/customXml" Target="../ink/ink85.xml"/><Relationship Id="rId42" Type="http://schemas.openxmlformats.org/officeDocument/2006/relationships/customXml" Target="../ink/ink89.xml"/><Relationship Id="rId47" Type="http://schemas.openxmlformats.org/officeDocument/2006/relationships/image" Target="../media/image99.png"/><Relationship Id="rId7" Type="http://schemas.openxmlformats.org/officeDocument/2006/relationships/customXml" Target="../ink/ink71.xml"/><Relationship Id="rId2" Type="http://schemas.openxmlformats.org/officeDocument/2006/relationships/image" Target="../media/image77.png"/><Relationship Id="rId16" Type="http://schemas.openxmlformats.org/officeDocument/2006/relationships/customXml" Target="../ink/ink76.xml"/><Relationship Id="rId29" Type="http://schemas.openxmlformats.org/officeDocument/2006/relationships/image" Target="../media/image90.png"/><Relationship Id="rId11" Type="http://schemas.openxmlformats.org/officeDocument/2006/relationships/image" Target="../media/image81.png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37" Type="http://schemas.openxmlformats.org/officeDocument/2006/relationships/image" Target="../media/image94.png"/><Relationship Id="rId40" Type="http://schemas.openxmlformats.org/officeDocument/2006/relationships/customXml" Target="../ink/ink88.xml"/><Relationship Id="rId45" Type="http://schemas.openxmlformats.org/officeDocument/2006/relationships/image" Target="../media/image98.png"/><Relationship Id="rId5" Type="http://schemas.openxmlformats.org/officeDocument/2006/relationships/customXml" Target="../ink/ink70.xml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49" Type="http://schemas.openxmlformats.org/officeDocument/2006/relationships/image" Target="../media/image100.png"/><Relationship Id="rId10" Type="http://schemas.openxmlformats.org/officeDocument/2006/relationships/customXml" Target="../ink/ink73.xml"/><Relationship Id="rId19" Type="http://schemas.openxmlformats.org/officeDocument/2006/relationships/image" Target="../media/image85.png"/><Relationship Id="rId31" Type="http://schemas.openxmlformats.org/officeDocument/2006/relationships/image" Target="../media/image91.png"/><Relationship Id="rId44" Type="http://schemas.openxmlformats.org/officeDocument/2006/relationships/customXml" Target="../ink/ink90.xml"/><Relationship Id="rId4" Type="http://schemas.openxmlformats.org/officeDocument/2006/relationships/image" Target="../media/image78.png"/><Relationship Id="rId9" Type="http://schemas.openxmlformats.org/officeDocument/2006/relationships/customXml" Target="../ink/ink72.xml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89.png"/><Relationship Id="rId30" Type="http://schemas.openxmlformats.org/officeDocument/2006/relationships/customXml" Target="../ink/ink83.xml"/><Relationship Id="rId35" Type="http://schemas.openxmlformats.org/officeDocument/2006/relationships/image" Target="../media/image93.png"/><Relationship Id="rId43" Type="http://schemas.openxmlformats.org/officeDocument/2006/relationships/image" Target="../media/image97.png"/><Relationship Id="rId48" Type="http://schemas.openxmlformats.org/officeDocument/2006/relationships/customXml" Target="../ink/ink92.xml"/><Relationship Id="rId8" Type="http://schemas.openxmlformats.org/officeDocument/2006/relationships/image" Target="../media/image80.png"/><Relationship Id="rId3" Type="http://schemas.openxmlformats.org/officeDocument/2006/relationships/customXml" Target="../ink/ink69.xml"/><Relationship Id="rId12" Type="http://schemas.openxmlformats.org/officeDocument/2006/relationships/customXml" Target="../ink/ink74.xml"/><Relationship Id="rId17" Type="http://schemas.openxmlformats.org/officeDocument/2006/relationships/image" Target="../media/image84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38" Type="http://schemas.openxmlformats.org/officeDocument/2006/relationships/customXml" Target="../ink/ink87.xml"/><Relationship Id="rId46" Type="http://schemas.openxmlformats.org/officeDocument/2006/relationships/customXml" Target="../ink/ink91.xml"/><Relationship Id="rId20" Type="http://schemas.openxmlformats.org/officeDocument/2006/relationships/customXml" Target="../ink/ink78.xml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dbutil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7B5B8-AE17-44EB-8E8E-26FF27F4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>
                <a:solidFill>
                  <a:srgbClr val="FFFFFF"/>
                </a:solidFill>
              </a:rPr>
              <a:t>Software Dependability Project Presentation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CA859-54B1-B1D7-A898-3CD54F253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By Aouni Wrocklage, Luka Nola and Janna Piontek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8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F2480-977D-F701-068B-556B45823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548076-B5EB-C842-A8C7-2225B48BA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89D59-CA5A-2102-66F9-A6BAD755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3F3238-0870-1145-52AB-25D9E611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01840-7CDA-50AC-6A0E-9B7E3087B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2F9086-199D-DFEE-8026-44E29628B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E277E-BD97-6B71-5BA7-2B140C76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bg1"/>
                </a:solidFill>
              </a:rPr>
              <a:t>Methodological</a:t>
            </a:r>
            <a:r>
              <a:rPr lang="de-DE" sz="4000">
                <a:solidFill>
                  <a:schemeClr val="bg1"/>
                </a:solidFill>
              </a:rPr>
              <a:t> </a:t>
            </a:r>
            <a:r>
              <a:rPr lang="de-DE" sz="4000" err="1">
                <a:solidFill>
                  <a:schemeClr val="bg1"/>
                </a:solidFill>
              </a:rPr>
              <a:t>Steps</a:t>
            </a:r>
            <a:r>
              <a:rPr lang="de-DE" sz="4000">
                <a:solidFill>
                  <a:schemeClr val="bg1"/>
                </a:solidFill>
              </a:rPr>
              <a:t> &amp; </a:t>
            </a:r>
            <a:r>
              <a:rPr lang="de-DE" sz="4000" err="1">
                <a:solidFill>
                  <a:schemeClr val="bg1"/>
                </a:solidFill>
              </a:rPr>
              <a:t>Results</a:t>
            </a:r>
            <a:r>
              <a:rPr lang="de-DE" sz="4000">
                <a:solidFill>
                  <a:schemeClr val="bg1"/>
                </a:solidFill>
              </a:rPr>
              <a:t>:</a:t>
            </a:r>
            <a:br>
              <a:rPr lang="de-DE" sz="4000">
                <a:solidFill>
                  <a:schemeClr val="bg1"/>
                </a:solidFill>
              </a:rPr>
            </a:br>
            <a:r>
              <a:rPr lang="de-DE" sz="4000">
                <a:solidFill>
                  <a:schemeClr val="bg1"/>
                </a:solidFill>
              </a:rPr>
              <a:t>Software Tests – </a:t>
            </a:r>
            <a:r>
              <a:rPr lang="de-DE" sz="4000" err="1">
                <a:solidFill>
                  <a:schemeClr val="bg1"/>
                </a:solidFill>
              </a:rPr>
              <a:t>Quantity</a:t>
            </a:r>
            <a:endParaRPr lang="en-GB" sz="400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60FB4-4869-298F-3DC7-9ED21B0C63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10057" cy="43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F6963FD8-D554-8460-5F64-8B6191AA04F4}"/>
                  </a:ext>
                </a:extLst>
              </p14:cNvPr>
              <p14:cNvContentPartPr/>
              <p14:nvPr/>
            </p14:nvContentPartPr>
            <p14:xfrm>
              <a:off x="13454657" y="1316760"/>
              <a:ext cx="360" cy="3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F6963FD8-D554-8460-5F64-8B6191AA04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18657" y="12447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B09CDB7-CA30-651F-0938-30647C793BDF}"/>
                  </a:ext>
                </a:extLst>
              </p14:cNvPr>
              <p14:cNvContentPartPr/>
              <p14:nvPr/>
            </p14:nvContentPartPr>
            <p14:xfrm>
              <a:off x="4680377" y="2383800"/>
              <a:ext cx="360" cy="36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B09CDB7-CA30-651F-0938-30647C793B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4377" y="23118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6364B337-7118-02C8-F398-71AC0BD727F9}"/>
                  </a:ext>
                </a:extLst>
              </p14:cNvPr>
              <p14:cNvContentPartPr/>
              <p14:nvPr/>
            </p14:nvContentPartPr>
            <p14:xfrm>
              <a:off x="4680377" y="2383800"/>
              <a:ext cx="162720" cy="2268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6364B337-7118-02C8-F398-71AC0BD727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4377" y="2311800"/>
                <a:ext cx="2343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A6E8DDBC-1B2E-EC3D-C8A5-06EADDFE7D69}"/>
                  </a:ext>
                </a:extLst>
              </p14:cNvPr>
              <p14:cNvContentPartPr/>
              <p14:nvPr/>
            </p14:nvContentPartPr>
            <p14:xfrm>
              <a:off x="4854977" y="2401080"/>
              <a:ext cx="4680" cy="468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A6E8DDBC-1B2E-EC3D-C8A5-06EADDFE7D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5977" y="2329080"/>
                <a:ext cx="8229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87DAE7F1-F7B6-E5E5-947F-12B5AF94BCF2}"/>
                  </a:ext>
                </a:extLst>
              </p14:cNvPr>
              <p14:cNvContentPartPr/>
              <p14:nvPr/>
            </p14:nvContentPartPr>
            <p14:xfrm>
              <a:off x="4680377" y="2394240"/>
              <a:ext cx="207720" cy="1152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87DAE7F1-F7B6-E5E5-947F-12B5AF94BC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44377" y="2319917"/>
                <a:ext cx="279360" cy="159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B105ABC8-3020-F522-A334-2CF2B93BDA0B}"/>
                  </a:ext>
                </a:extLst>
              </p14:cNvPr>
              <p14:cNvContentPartPr/>
              <p14:nvPr/>
            </p14:nvContentPartPr>
            <p14:xfrm>
              <a:off x="4637177" y="2916960"/>
              <a:ext cx="360" cy="3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B105ABC8-3020-F522-A334-2CF2B93BD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1177" y="28449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4D2B8BEF-D19E-95D0-7218-35BCF92AC35A}"/>
                  </a:ext>
                </a:extLst>
              </p14:cNvPr>
              <p14:cNvContentPartPr/>
              <p14:nvPr/>
            </p14:nvContentPartPr>
            <p14:xfrm>
              <a:off x="4637177" y="2916960"/>
              <a:ext cx="162360" cy="36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4D2B8BEF-D19E-95D0-7218-35BCF92AC3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01177" y="2844960"/>
                <a:ext cx="234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B01E702A-3BB7-A733-326E-3BC8D3ADBA30}"/>
                  </a:ext>
                </a:extLst>
              </p14:cNvPr>
              <p14:cNvContentPartPr/>
              <p14:nvPr/>
            </p14:nvContentPartPr>
            <p14:xfrm>
              <a:off x="4822217" y="2916960"/>
              <a:ext cx="19800" cy="36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B01E702A-3BB7-A733-326E-3BC8D3ADBA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86217" y="2844960"/>
                <a:ext cx="91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994D196D-9344-3767-95BE-281B2C675F19}"/>
                  </a:ext>
                </a:extLst>
              </p14:cNvPr>
              <p14:cNvContentPartPr/>
              <p14:nvPr/>
            </p14:nvContentPartPr>
            <p14:xfrm>
              <a:off x="4854977" y="2916960"/>
              <a:ext cx="11160" cy="36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994D196D-9344-3767-95BE-281B2C675F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18977" y="2844960"/>
                <a:ext cx="82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A205531D-26EB-F3AA-0A3E-9C1278D73D23}"/>
                  </a:ext>
                </a:extLst>
              </p14:cNvPr>
              <p14:cNvContentPartPr/>
              <p14:nvPr/>
            </p14:nvContentPartPr>
            <p14:xfrm>
              <a:off x="4593257" y="2601600"/>
              <a:ext cx="360" cy="36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A205531D-26EB-F3AA-0A3E-9C1278D73D2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57257" y="252960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8D0A8D04-5875-3F1B-898B-4218EA66CD5F}"/>
                  </a:ext>
                </a:extLst>
              </p14:cNvPr>
              <p14:cNvContentPartPr/>
              <p14:nvPr/>
            </p14:nvContentPartPr>
            <p14:xfrm>
              <a:off x="4615577" y="2540400"/>
              <a:ext cx="271080" cy="2916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8D0A8D04-5875-3F1B-898B-4218EA66CD5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79577" y="2467500"/>
                <a:ext cx="342720" cy="174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D0FC747D-1C1E-B391-48FE-745EFEC57688}"/>
                  </a:ext>
                </a:extLst>
              </p14:cNvPr>
              <p14:cNvContentPartPr/>
              <p14:nvPr/>
            </p14:nvContentPartPr>
            <p14:xfrm>
              <a:off x="4669937" y="2568120"/>
              <a:ext cx="162360" cy="2304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D0FC747D-1C1E-B391-48FE-745EFEC576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33857" y="2496120"/>
                <a:ext cx="234159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CAE1C254-5F85-FC10-CFE3-17D3255B9CCB}"/>
                  </a:ext>
                </a:extLst>
              </p14:cNvPr>
              <p14:cNvContentPartPr/>
              <p14:nvPr/>
            </p14:nvContentPartPr>
            <p14:xfrm>
              <a:off x="4843817" y="2569200"/>
              <a:ext cx="4680" cy="36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CAE1C254-5F85-FC10-CFE3-17D3255B9C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07817" y="2497200"/>
                <a:ext cx="76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4B7D078F-0AFC-DD98-8420-1301EC6CB620}"/>
                  </a:ext>
                </a:extLst>
              </p14:cNvPr>
              <p14:cNvContentPartPr/>
              <p14:nvPr/>
            </p14:nvContentPartPr>
            <p14:xfrm>
              <a:off x="4647617" y="2745600"/>
              <a:ext cx="29880" cy="1944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4B7D078F-0AFC-DD98-8420-1301EC6CB62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11617" y="2673600"/>
                <a:ext cx="1015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2F73A04C-D7F1-6879-784A-3AEDA8CB017B}"/>
                  </a:ext>
                </a:extLst>
              </p14:cNvPr>
              <p14:cNvContentPartPr/>
              <p14:nvPr/>
            </p14:nvContentPartPr>
            <p14:xfrm>
              <a:off x="4637177" y="2721480"/>
              <a:ext cx="75960" cy="1080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2F73A04C-D7F1-6879-784A-3AEDA8CB017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01177" y="2649480"/>
                <a:ext cx="147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35CF7492-4F1F-BFCD-64D5-E477E8BE5A46}"/>
                  </a:ext>
                </a:extLst>
              </p14:cNvPr>
              <p14:cNvContentPartPr/>
              <p14:nvPr/>
            </p14:nvContentPartPr>
            <p14:xfrm>
              <a:off x="4725737" y="2688720"/>
              <a:ext cx="216720" cy="2268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35CF7492-4F1F-BFCD-64D5-E477E8BE5A4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89737" y="2616720"/>
                <a:ext cx="2883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31A61C4F-B713-0113-317C-CDD930B201EC}"/>
                  </a:ext>
                </a:extLst>
              </p14:cNvPr>
              <p14:cNvContentPartPr/>
              <p14:nvPr/>
            </p14:nvContentPartPr>
            <p14:xfrm>
              <a:off x="4653017" y="2771160"/>
              <a:ext cx="289440" cy="48240"/>
            </p14:xfrm>
          </p:contentPart>
        </mc:Choice>
        <mc:Fallback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31A61C4F-B713-0113-317C-CDD930B201E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17017" y="2698619"/>
                <a:ext cx="3610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46EFB23E-12B8-C733-2751-EE4B2CEB2C12}"/>
                  </a:ext>
                </a:extLst>
              </p14:cNvPr>
              <p14:cNvContentPartPr/>
              <p14:nvPr/>
            </p14:nvContentPartPr>
            <p14:xfrm>
              <a:off x="7641377" y="2383800"/>
              <a:ext cx="195120" cy="360"/>
            </p14:xfrm>
          </p:contentPart>
        </mc:Choice>
        <mc:Fallback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46EFB23E-12B8-C733-2751-EE4B2CEB2C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05377" y="2311800"/>
                <a:ext cx="266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419956C2-060A-CC35-F46E-3425758AFED5}"/>
                  </a:ext>
                </a:extLst>
              </p14:cNvPr>
              <p14:cNvContentPartPr/>
              <p14:nvPr/>
            </p14:nvContentPartPr>
            <p14:xfrm>
              <a:off x="7674137" y="2535720"/>
              <a:ext cx="180000" cy="22680"/>
            </p14:xfrm>
          </p:contentPart>
        </mc:Choice>
        <mc:Fallback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419956C2-060A-CC35-F46E-3425758AFED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38137" y="2463720"/>
                <a:ext cx="2516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7F5C3957-4A3B-C829-EC7A-75E940B15475}"/>
                  </a:ext>
                </a:extLst>
              </p14:cNvPr>
              <p14:cNvContentPartPr/>
              <p14:nvPr/>
            </p14:nvContentPartPr>
            <p14:xfrm>
              <a:off x="7652537" y="2558040"/>
              <a:ext cx="183960" cy="11880"/>
            </p14:xfrm>
          </p:contentPart>
        </mc:Choice>
        <mc:Fallback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7F5C3957-4A3B-C829-EC7A-75E940B1547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16537" y="2486040"/>
                <a:ext cx="255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CDE77658-6DBF-DC8F-47FD-B81BCA0FDE4A}"/>
                  </a:ext>
                </a:extLst>
              </p14:cNvPr>
              <p14:cNvContentPartPr/>
              <p14:nvPr/>
            </p14:nvContentPartPr>
            <p14:xfrm>
              <a:off x="7674137" y="2710320"/>
              <a:ext cx="107640" cy="22320"/>
            </p14:xfrm>
          </p:contentPart>
        </mc:Choice>
        <mc:Fallback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CDE77658-6DBF-DC8F-47FD-B81BCA0FDE4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38137" y="2638320"/>
                <a:ext cx="1792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4B96A3F5-8DC5-A36E-6420-11D43974BF43}"/>
                  </a:ext>
                </a:extLst>
              </p14:cNvPr>
              <p14:cNvContentPartPr/>
              <p14:nvPr/>
            </p14:nvContentPartPr>
            <p14:xfrm>
              <a:off x="7805177" y="2710320"/>
              <a:ext cx="29520" cy="360"/>
            </p14:xfrm>
          </p:contentPart>
        </mc:Choice>
        <mc:Fallback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4B96A3F5-8DC5-A36E-6420-11D43974BF4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69177" y="2638320"/>
                <a:ext cx="101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9B3E453B-FBF6-AF50-3E08-B8F98234C503}"/>
                  </a:ext>
                </a:extLst>
              </p14:cNvPr>
              <p14:cNvContentPartPr/>
              <p14:nvPr/>
            </p14:nvContentPartPr>
            <p14:xfrm>
              <a:off x="7706897" y="2743080"/>
              <a:ext cx="140760" cy="11880"/>
            </p14:xfrm>
          </p:contentPart>
        </mc:Choice>
        <mc:Fallback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9B3E453B-FBF6-AF50-3E08-B8F98234C5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70897" y="2671080"/>
                <a:ext cx="212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214B7024-9893-B74B-1DA7-4E372F34A4E2}"/>
                  </a:ext>
                </a:extLst>
              </p14:cNvPr>
              <p14:cNvContentPartPr/>
              <p14:nvPr/>
            </p14:nvContentPartPr>
            <p14:xfrm>
              <a:off x="7662977" y="2927400"/>
              <a:ext cx="195120" cy="11880"/>
            </p14:xfrm>
          </p:contentPart>
        </mc:Choice>
        <mc:Fallback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214B7024-9893-B74B-1DA7-4E372F34A4E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26977" y="2855400"/>
                <a:ext cx="266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16D2582A-08CF-20AC-1882-40371D90C4B3}"/>
                  </a:ext>
                </a:extLst>
              </p14:cNvPr>
              <p14:cNvContentPartPr/>
              <p14:nvPr/>
            </p14:nvContentPartPr>
            <p14:xfrm>
              <a:off x="7695737" y="3113520"/>
              <a:ext cx="151920" cy="360"/>
            </p14:xfrm>
          </p:contentPart>
        </mc:Choice>
        <mc:Fallback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16D2582A-08CF-20AC-1882-40371D90C4B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659737" y="3041520"/>
                <a:ext cx="223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0EC9F0DE-3FB4-5632-6E78-F9B9CC7855D2}"/>
                  </a:ext>
                </a:extLst>
              </p14:cNvPr>
              <p14:cNvContentPartPr/>
              <p14:nvPr/>
            </p14:nvContentPartPr>
            <p14:xfrm>
              <a:off x="7685297" y="3080760"/>
              <a:ext cx="164520" cy="19800"/>
            </p14:xfrm>
          </p:contentPart>
        </mc:Choice>
        <mc:Fallback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0EC9F0DE-3FB4-5632-6E78-F9B9CC7855D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649297" y="3008760"/>
                <a:ext cx="2361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5CA26C8-43D6-D83A-8929-A2A89750D558}"/>
                  </a:ext>
                </a:extLst>
              </p14:cNvPr>
              <p14:cNvContentPartPr/>
              <p14:nvPr/>
            </p14:nvContentPartPr>
            <p14:xfrm>
              <a:off x="7685297" y="3254640"/>
              <a:ext cx="151560" cy="360"/>
            </p14:xfrm>
          </p:contentPart>
        </mc:Choice>
        <mc:Fallback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5CA26C8-43D6-D83A-8929-A2A89750D55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49211" y="3182640"/>
                <a:ext cx="223371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5BEEBE49-3534-ED2B-82C1-4FB2B25700CC}"/>
                  </a:ext>
                </a:extLst>
              </p14:cNvPr>
              <p14:cNvContentPartPr/>
              <p14:nvPr/>
            </p14:nvContentPartPr>
            <p14:xfrm>
              <a:off x="7706897" y="3297840"/>
              <a:ext cx="140760" cy="11880"/>
            </p14:xfrm>
          </p:contentPart>
        </mc:Choice>
        <mc:Fallback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5BEEBE49-3534-ED2B-82C1-4FB2B25700C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670897" y="3225840"/>
                <a:ext cx="212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61D9A08B-BB42-E0C2-F80D-B14EAFAF2017}"/>
                  </a:ext>
                </a:extLst>
              </p14:cNvPr>
              <p14:cNvContentPartPr/>
              <p14:nvPr/>
            </p14:nvContentPartPr>
            <p14:xfrm>
              <a:off x="7685297" y="3454800"/>
              <a:ext cx="162360" cy="7200"/>
            </p14:xfrm>
          </p:contentPart>
        </mc:Choice>
        <mc:Fallback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61D9A08B-BB42-E0C2-F80D-B14EAFAF201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649297" y="3382800"/>
                <a:ext cx="2340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B3DBCB97-A7D6-4D90-76D3-266C1502D9D6}"/>
                  </a:ext>
                </a:extLst>
              </p14:cNvPr>
              <p14:cNvContentPartPr/>
              <p14:nvPr/>
            </p14:nvContentPartPr>
            <p14:xfrm>
              <a:off x="7685297" y="3624360"/>
              <a:ext cx="162000" cy="11160"/>
            </p14:xfrm>
          </p:contentPart>
        </mc:Choice>
        <mc:Fallback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B3DBCB97-A7D6-4D90-76D3-266C1502D9D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49217" y="3552360"/>
                <a:ext cx="233800" cy="1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59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7E908-2FE4-D417-A80D-1F2E8399E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9B759C-0762-0C04-F254-D5A817447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C51B3-A698-EAAE-875E-90275A20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6121B9-E86C-EE96-F4A9-CF88B63C9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5EA07-4EFD-0F25-E828-804B91671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19E07-C774-A65F-F94D-552817E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A61835-1B36-95B0-7C82-78D910CD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bg1"/>
                </a:solidFill>
              </a:rPr>
              <a:t>Methodological</a:t>
            </a:r>
            <a:r>
              <a:rPr lang="de-DE" sz="4000">
                <a:solidFill>
                  <a:schemeClr val="bg1"/>
                </a:solidFill>
              </a:rPr>
              <a:t> </a:t>
            </a:r>
            <a:r>
              <a:rPr lang="de-DE" sz="4000" err="1">
                <a:solidFill>
                  <a:schemeClr val="bg1"/>
                </a:solidFill>
              </a:rPr>
              <a:t>Steps</a:t>
            </a:r>
            <a:r>
              <a:rPr lang="de-DE" sz="4000">
                <a:solidFill>
                  <a:schemeClr val="bg1"/>
                </a:solidFill>
              </a:rPr>
              <a:t> &amp; </a:t>
            </a:r>
            <a:r>
              <a:rPr lang="de-DE" sz="4000" err="1">
                <a:solidFill>
                  <a:schemeClr val="bg1"/>
                </a:solidFill>
              </a:rPr>
              <a:t>Results</a:t>
            </a:r>
            <a:r>
              <a:rPr lang="de-DE" sz="4000">
                <a:solidFill>
                  <a:schemeClr val="bg1"/>
                </a:solidFill>
              </a:rPr>
              <a:t>:</a:t>
            </a:r>
            <a:br>
              <a:rPr lang="de-DE" sz="4000">
                <a:solidFill>
                  <a:schemeClr val="bg1"/>
                </a:solidFill>
              </a:rPr>
            </a:br>
            <a:r>
              <a:rPr lang="de-DE" sz="4000">
                <a:solidFill>
                  <a:schemeClr val="bg1"/>
                </a:solidFill>
              </a:rPr>
              <a:t>Software Tests – Quality</a:t>
            </a:r>
            <a:endParaRPr lang="en-GB" sz="400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CE5DE-03A5-B782-C72E-27F23156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688883"/>
            <a:ext cx="6546054" cy="506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7676FF1-58A2-6200-3273-0BD2A3E83A74}"/>
                  </a:ext>
                </a:extLst>
              </p14:cNvPr>
              <p14:cNvContentPartPr/>
              <p14:nvPr/>
            </p14:nvContentPartPr>
            <p14:xfrm>
              <a:off x="4647617" y="3940440"/>
              <a:ext cx="228240" cy="3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7676FF1-58A2-6200-3273-0BD2A3E83A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1617" y="3868440"/>
                <a:ext cx="299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0C25AB1-E3E2-CF39-70B9-B7F1CEA50BD2}"/>
                  </a:ext>
                </a:extLst>
              </p14:cNvPr>
              <p14:cNvContentPartPr/>
              <p14:nvPr/>
            </p14:nvContentPartPr>
            <p14:xfrm>
              <a:off x="4669937" y="4125480"/>
              <a:ext cx="360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0C25AB1-E3E2-CF39-70B9-B7F1CEA50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3937" y="40534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88F6A89E-32A5-15D6-2FB8-61463B2208A3}"/>
                  </a:ext>
                </a:extLst>
              </p14:cNvPr>
              <p14:cNvContentPartPr/>
              <p14:nvPr/>
            </p14:nvContentPartPr>
            <p14:xfrm>
              <a:off x="4680377" y="4106040"/>
              <a:ext cx="206280" cy="1980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88F6A89E-32A5-15D6-2FB8-61463B2208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44377" y="4034040"/>
                <a:ext cx="2779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2306F74-0B9A-FC2E-0D6C-02FD67391A57}"/>
                  </a:ext>
                </a:extLst>
              </p14:cNvPr>
              <p14:cNvContentPartPr/>
              <p14:nvPr/>
            </p14:nvContentPartPr>
            <p14:xfrm>
              <a:off x="4669937" y="4277760"/>
              <a:ext cx="11160" cy="3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2306F74-0B9A-FC2E-0D6C-02FD67391A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3937" y="4205760"/>
                <a:ext cx="82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C0E26E9F-AF2D-4402-E055-F2480D916927}"/>
                  </a:ext>
                </a:extLst>
              </p14:cNvPr>
              <p14:cNvContentPartPr/>
              <p14:nvPr/>
            </p14:nvContentPartPr>
            <p14:xfrm>
              <a:off x="4735457" y="4277760"/>
              <a:ext cx="185040" cy="36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C0E26E9F-AF2D-4402-E055-F2480D9169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9457" y="4205760"/>
                <a:ext cx="256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75A058F-0656-00E8-136C-3379B0676A59}"/>
                  </a:ext>
                </a:extLst>
              </p14:cNvPr>
              <p14:cNvContentPartPr/>
              <p14:nvPr/>
            </p14:nvContentPartPr>
            <p14:xfrm>
              <a:off x="4647617" y="4822080"/>
              <a:ext cx="249840" cy="36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75A058F-0656-00E8-136C-3379B0676A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1617" y="4750080"/>
                <a:ext cx="321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AC4F0850-C809-9154-8D60-2BD78936B0DD}"/>
                  </a:ext>
                </a:extLst>
              </p14:cNvPr>
              <p14:cNvContentPartPr/>
              <p14:nvPr/>
            </p14:nvContentPartPr>
            <p14:xfrm>
              <a:off x="4626017" y="5202960"/>
              <a:ext cx="11160" cy="36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AC4F0850-C809-9154-8D60-2BD78936B0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0017" y="5130960"/>
                <a:ext cx="82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F2E9013-4845-8376-FE0B-919B09D2389A}"/>
                  </a:ext>
                </a:extLst>
              </p14:cNvPr>
              <p14:cNvContentPartPr/>
              <p14:nvPr/>
            </p14:nvContentPartPr>
            <p14:xfrm>
              <a:off x="4604417" y="5214120"/>
              <a:ext cx="11160" cy="36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F2E9013-4845-8376-FE0B-919B09D238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68417" y="5142120"/>
                <a:ext cx="82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773F3D62-8FA0-C761-4C13-BAC0995DBF6C}"/>
                  </a:ext>
                </a:extLst>
              </p14:cNvPr>
              <p14:cNvContentPartPr/>
              <p14:nvPr/>
            </p14:nvContentPartPr>
            <p14:xfrm>
              <a:off x="4626017" y="5214120"/>
              <a:ext cx="21240" cy="900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773F3D62-8FA0-C761-4C13-BAC0995DBF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0017" y="5142120"/>
                <a:ext cx="928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740D0C0C-BFFC-0BA8-8B59-27ECD6764970}"/>
                  </a:ext>
                </a:extLst>
              </p14:cNvPr>
              <p14:cNvContentPartPr/>
              <p14:nvPr/>
            </p14:nvContentPartPr>
            <p14:xfrm>
              <a:off x="4669937" y="5225280"/>
              <a:ext cx="29520" cy="36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740D0C0C-BFFC-0BA8-8B59-27ECD67649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33937" y="5153280"/>
                <a:ext cx="101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3F53A094-1304-83D5-9569-A5E0A1225B37}"/>
                  </a:ext>
                </a:extLst>
              </p14:cNvPr>
              <p14:cNvContentPartPr/>
              <p14:nvPr/>
            </p14:nvContentPartPr>
            <p14:xfrm>
              <a:off x="4600817" y="5181000"/>
              <a:ext cx="253440" cy="5580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3F53A094-1304-83D5-9569-A5E0A1225B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64817" y="5109000"/>
                <a:ext cx="3250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8D02338A-6DA7-9EBA-DBB3-8F3CEFD3CC7B}"/>
                  </a:ext>
                </a:extLst>
              </p14:cNvPr>
              <p14:cNvContentPartPr/>
              <p14:nvPr/>
            </p14:nvContentPartPr>
            <p14:xfrm>
              <a:off x="4626017" y="5932320"/>
              <a:ext cx="360" cy="36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8D02338A-6DA7-9EBA-DBB3-8F3CEFD3CC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90017" y="586032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5700D645-3A87-DFC7-83F9-4A4647FF678A}"/>
                  </a:ext>
                </a:extLst>
              </p14:cNvPr>
              <p14:cNvContentPartPr/>
              <p14:nvPr/>
            </p14:nvContentPartPr>
            <p14:xfrm>
              <a:off x="4626017" y="5932320"/>
              <a:ext cx="11160" cy="36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5700D645-3A87-DFC7-83F9-4A4647FF67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0017" y="5860320"/>
                <a:ext cx="82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595F063-9ED4-CB3D-0F12-171E4E34C05A}"/>
                  </a:ext>
                </a:extLst>
              </p14:cNvPr>
              <p14:cNvContentPartPr/>
              <p14:nvPr/>
            </p14:nvContentPartPr>
            <p14:xfrm>
              <a:off x="4638257" y="5920800"/>
              <a:ext cx="226440" cy="2304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595F063-9ED4-CB3D-0F12-171E4E34C05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02200" y="5848800"/>
                <a:ext cx="298194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00DE5635-6D62-CBD9-D115-DE2964F8B055}"/>
                  </a:ext>
                </a:extLst>
              </p14:cNvPr>
              <p14:cNvContentPartPr/>
              <p14:nvPr/>
            </p14:nvContentPartPr>
            <p14:xfrm>
              <a:off x="6161057" y="4103520"/>
              <a:ext cx="74520" cy="1116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00DE5635-6D62-CBD9-D115-DE2964F8B05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25057" y="4033770"/>
                <a:ext cx="146160" cy="150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F068CF6D-390C-8D94-9851-5F77577C3E96}"/>
                  </a:ext>
                </a:extLst>
              </p14:cNvPr>
              <p14:cNvContentPartPr/>
              <p14:nvPr/>
            </p14:nvContentPartPr>
            <p14:xfrm>
              <a:off x="6164657" y="4092000"/>
              <a:ext cx="250560" cy="1260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F068CF6D-390C-8D94-9851-5F77577C3E9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28709" y="4020000"/>
                <a:ext cx="322097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949EC71C-EF69-9517-009B-909F34C2B53A}"/>
                  </a:ext>
                </a:extLst>
              </p14:cNvPr>
              <p14:cNvContentPartPr/>
              <p14:nvPr/>
            </p14:nvContentPartPr>
            <p14:xfrm>
              <a:off x="6161057" y="4822080"/>
              <a:ext cx="360" cy="36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949EC71C-EF69-9517-009B-909F34C2B5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25057" y="475008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05EEAC92-A7BE-4017-77D8-692ECE654330}"/>
                  </a:ext>
                </a:extLst>
              </p14:cNvPr>
              <p14:cNvContentPartPr/>
              <p14:nvPr/>
            </p14:nvContentPartPr>
            <p14:xfrm>
              <a:off x="6183377" y="4822080"/>
              <a:ext cx="40320" cy="36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05EEAC92-A7BE-4017-77D8-692ECE6543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47377" y="4750080"/>
                <a:ext cx="111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57A3BBE1-6C13-67FD-8BB5-FE8A5882A3D4}"/>
                  </a:ext>
                </a:extLst>
              </p14:cNvPr>
              <p14:cNvContentPartPr/>
              <p14:nvPr/>
            </p14:nvContentPartPr>
            <p14:xfrm>
              <a:off x="6258977" y="4822080"/>
              <a:ext cx="19800" cy="360"/>
            </p14:xfrm>
          </p:contentPart>
        </mc:Choice>
        <mc:Fallback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57A3BBE1-6C13-67FD-8BB5-FE8A5882A3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22977" y="4750080"/>
                <a:ext cx="91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77EB4515-7F65-0CAB-488B-F1C08585BDF8}"/>
                  </a:ext>
                </a:extLst>
              </p14:cNvPr>
              <p14:cNvContentPartPr/>
              <p14:nvPr/>
            </p14:nvContentPartPr>
            <p14:xfrm>
              <a:off x="6174377" y="4810200"/>
              <a:ext cx="212400" cy="14040"/>
            </p14:xfrm>
          </p:contentPart>
        </mc:Choice>
        <mc:Fallback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77EB4515-7F65-0CAB-488B-F1C08585BDF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38377" y="4738200"/>
                <a:ext cx="284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BAFEAAE-2FB7-F53B-AD0F-EE197973EC1A}"/>
                  </a:ext>
                </a:extLst>
              </p14:cNvPr>
              <p14:cNvContentPartPr/>
              <p14:nvPr/>
            </p14:nvContentPartPr>
            <p14:xfrm>
              <a:off x="4696334" y="4285945"/>
              <a:ext cx="219998" cy="43305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BAFEAAE-2FB7-F53B-AD0F-EE197973EC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42413" y="4178577"/>
                <a:ext cx="327481" cy="2576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66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49E630-348A-27B7-4A3A-D10DD1C46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DB3296-C649-75C8-D048-BF177329D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08FEF8-1906-3043-AA9F-F95A888F7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1634C9-C131-9888-9DE3-0CD93D5F7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B05DF4-63A4-6846-1661-A7D94F550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7CBAD-2124-E086-C7FE-415825B1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AE2C1D-6FED-F315-448D-730ED2A0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bg1"/>
                </a:solidFill>
              </a:rPr>
              <a:t>Methodological</a:t>
            </a:r>
            <a:r>
              <a:rPr lang="de-DE" sz="4000">
                <a:solidFill>
                  <a:schemeClr val="bg1"/>
                </a:solidFill>
              </a:rPr>
              <a:t> </a:t>
            </a:r>
            <a:r>
              <a:rPr lang="de-DE" sz="4000" err="1">
                <a:solidFill>
                  <a:schemeClr val="bg1"/>
                </a:solidFill>
              </a:rPr>
              <a:t>Steps</a:t>
            </a:r>
            <a:r>
              <a:rPr lang="de-DE" sz="4000">
                <a:solidFill>
                  <a:schemeClr val="bg1"/>
                </a:solidFill>
              </a:rPr>
              <a:t> &amp; </a:t>
            </a:r>
            <a:r>
              <a:rPr lang="de-DE" sz="4000" err="1">
                <a:solidFill>
                  <a:schemeClr val="bg1"/>
                </a:solidFill>
              </a:rPr>
              <a:t>Results</a:t>
            </a:r>
            <a:r>
              <a:rPr lang="de-DE" sz="4000">
                <a:solidFill>
                  <a:schemeClr val="bg1"/>
                </a:solidFill>
              </a:rPr>
              <a:t>:</a:t>
            </a:r>
            <a:br>
              <a:rPr lang="de-DE" sz="4000">
                <a:solidFill>
                  <a:schemeClr val="bg1"/>
                </a:solidFill>
              </a:rPr>
            </a:br>
            <a:r>
              <a:rPr lang="de-DE" sz="4000">
                <a:solidFill>
                  <a:schemeClr val="bg1"/>
                </a:solidFill>
              </a:rPr>
              <a:t>Software Tests – </a:t>
            </a:r>
            <a:r>
              <a:rPr lang="en-GB" sz="4000">
                <a:solidFill>
                  <a:schemeClr val="bg1"/>
                </a:solidFill>
              </a:rPr>
              <a:t>Quantity</a:t>
            </a:r>
            <a:r>
              <a:rPr lang="de-DE" sz="4000">
                <a:solidFill>
                  <a:schemeClr val="bg1"/>
                </a:solidFill>
              </a:rPr>
              <a:t> &amp; Quality: </a:t>
            </a:r>
            <a:r>
              <a:rPr lang="de-DE" sz="4000" err="1">
                <a:solidFill>
                  <a:schemeClr val="bg1"/>
                </a:solidFill>
              </a:rPr>
              <a:t>Results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9B0509-A827-89DA-3C57-5EBF59E1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622745"/>
            <a:ext cx="10515600" cy="48908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b="1"/>
              <a:t>Classes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need</a:t>
            </a:r>
            <a:r>
              <a:rPr lang="de-DE"/>
              <a:t> </a:t>
            </a:r>
            <a:r>
              <a:rPr lang="de-DE" b="1" err="1"/>
              <a:t>more</a:t>
            </a:r>
            <a:r>
              <a:rPr lang="de-DE" b="1"/>
              <a:t> &amp; </a:t>
            </a:r>
            <a:r>
              <a:rPr lang="de-DE" b="1" err="1"/>
              <a:t>better</a:t>
            </a:r>
            <a:r>
              <a:rPr lang="de-DE" b="1"/>
              <a:t> </a:t>
            </a:r>
            <a:r>
              <a:rPr lang="de-DE" err="1"/>
              <a:t>testing</a:t>
            </a:r>
            <a:r>
              <a:rPr lang="de-DE"/>
              <a:t>:</a:t>
            </a:r>
          </a:p>
          <a:p>
            <a:pPr lvl="1"/>
            <a:r>
              <a:rPr lang="en-GB" u="sng" err="1"/>
              <a:t>BaseResultSetHandler</a:t>
            </a:r>
            <a:endParaRPr lang="en-GB" u="sng"/>
          </a:p>
          <a:p>
            <a:pPr lvl="2"/>
            <a:r>
              <a:rPr lang="en-GB"/>
              <a:t>simplifies the process of converting SQL </a:t>
            </a:r>
            <a:r>
              <a:rPr lang="en-GB" err="1"/>
              <a:t>ResultSet</a:t>
            </a:r>
            <a:r>
              <a:rPr lang="en-GB"/>
              <a:t> objects into various target types</a:t>
            </a:r>
          </a:p>
          <a:p>
            <a:pPr lvl="1"/>
            <a:r>
              <a:rPr lang="en-GB" u="sng" err="1"/>
              <a:t>DBUtils</a:t>
            </a:r>
            <a:endParaRPr lang="en-GB" u="sng"/>
          </a:p>
          <a:p>
            <a:pPr lvl="2"/>
            <a:r>
              <a:rPr lang="en-GB"/>
              <a:t>provides a simple set of helper functions for working with JDBC </a:t>
            </a:r>
          </a:p>
          <a:p>
            <a:pPr lvl="1"/>
            <a:r>
              <a:rPr lang="en-GB" u="sng" err="1"/>
              <a:t>AbstractQueryRunner</a:t>
            </a:r>
            <a:endParaRPr lang="en-GB" u="sng"/>
          </a:p>
          <a:p>
            <a:pPr lvl="2"/>
            <a:r>
              <a:rPr lang="en-GB" err="1"/>
              <a:t>QueryRunner</a:t>
            </a:r>
            <a:r>
              <a:rPr lang="en-GB"/>
              <a:t> class simplifies executing SQL queries and updates in Java applications</a:t>
            </a:r>
          </a:p>
          <a:p>
            <a:pPr lvl="1"/>
            <a:r>
              <a:rPr lang="en-GB" u="sng" err="1"/>
              <a:t>AsyncQueryRunner</a:t>
            </a:r>
            <a:endParaRPr lang="en-GB" u="sng"/>
          </a:p>
          <a:p>
            <a:pPr lvl="2"/>
            <a:r>
              <a:rPr lang="en-GB"/>
              <a:t>Asynchronous Implementation of </a:t>
            </a:r>
            <a:r>
              <a:rPr lang="en-GB" err="1"/>
              <a:t>AbstractQueryRunner</a:t>
            </a:r>
            <a:endParaRPr lang="en-GB"/>
          </a:p>
          <a:p>
            <a:pPr lvl="1"/>
            <a:r>
              <a:rPr lang="en-GB" u="sng" err="1"/>
              <a:t>QueryRunner</a:t>
            </a:r>
            <a:endParaRPr lang="en-GB" u="sng"/>
          </a:p>
          <a:p>
            <a:pPr lvl="2"/>
            <a:r>
              <a:rPr lang="en-GB"/>
              <a:t>Synchronous Implementation of </a:t>
            </a:r>
            <a:r>
              <a:rPr lang="en-GB" err="1"/>
              <a:t>AbstractQueryRunner</a:t>
            </a:r>
            <a:endParaRPr lang="en-GB"/>
          </a:p>
          <a:p>
            <a:pPr lvl="1"/>
            <a:r>
              <a:rPr lang="en-GB" u="sng" err="1"/>
              <a:t>BeanProcessor</a:t>
            </a:r>
            <a:endParaRPr lang="en-GB" u="sng"/>
          </a:p>
          <a:p>
            <a:pPr lvl="2"/>
            <a:r>
              <a:rPr lang="en-GB"/>
              <a:t>Matches column names to bean property names</a:t>
            </a:r>
          </a:p>
          <a:p>
            <a:pPr lvl="2"/>
            <a:endParaRPr lang="en-GB" u="sng"/>
          </a:p>
          <a:p>
            <a:pPr lvl="1"/>
            <a:endParaRPr lang="en-GB" u="sng"/>
          </a:p>
          <a:p>
            <a:pPr marL="457200" lvl="1" indent="0">
              <a:buNone/>
            </a:pPr>
            <a:endParaRPr lang="en-GB" u="sng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00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7D4BD8-B523-4AE3-876B-BF13DC60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Generation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5DAD-2C73-5902-A0AD-4C1E84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 &amp; </a:t>
            </a:r>
            <a:r>
              <a:rPr lang="de-DE" err="1"/>
              <a:t>Results</a:t>
            </a:r>
            <a:r>
              <a:rPr lang="de-DE"/>
              <a:t>: </a:t>
            </a:r>
            <a:br>
              <a:rPr lang="de-DE"/>
            </a:br>
            <a:r>
              <a:rPr lang="de-DE"/>
              <a:t>Software Tests Generation – </a:t>
            </a:r>
            <a:r>
              <a:rPr lang="de-DE" err="1"/>
              <a:t>Randoop</a:t>
            </a:r>
            <a:endParaRPr lang="en-GB" err="1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7C94583C-4A54-AA72-3137-65F10B7C9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812195"/>
              </p:ext>
            </p:extLst>
          </p:nvPr>
        </p:nvGraphicFramePr>
        <p:xfrm>
          <a:off x="838970" y="2246749"/>
          <a:ext cx="10514063" cy="38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197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5DAD-2C73-5902-A0AD-4C1E84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 &amp; </a:t>
            </a:r>
            <a:r>
              <a:rPr lang="de-DE" err="1"/>
              <a:t>Results</a:t>
            </a:r>
            <a:r>
              <a:rPr lang="de-DE"/>
              <a:t>: </a:t>
            </a:r>
            <a:br>
              <a:rPr lang="de-DE"/>
            </a:br>
            <a:r>
              <a:rPr lang="de-DE"/>
              <a:t>Software Tests Generation – </a:t>
            </a:r>
            <a:r>
              <a:rPr lang="de-DE" err="1"/>
              <a:t>Github</a:t>
            </a:r>
            <a:r>
              <a:rPr lang="de-DE"/>
              <a:t> Copilot</a:t>
            </a:r>
            <a:endParaRPr lang="en-GB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23627C3-6531-8F26-B4B9-90F608F79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725761"/>
              </p:ext>
            </p:extLst>
          </p:nvPr>
        </p:nvGraphicFramePr>
        <p:xfrm>
          <a:off x="503904" y="2042653"/>
          <a:ext cx="10508224" cy="428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304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5636F-6D2D-F09D-1F21-84491E40E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EBC2E-3B09-0D83-3771-9D73E695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</a:t>
            </a:r>
            <a:br>
              <a:rPr lang="de-DE"/>
            </a:br>
            <a:r>
              <a:rPr lang="de-DE"/>
              <a:t>Software Tests – Analysis after Generation</a:t>
            </a:r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2751F9-6307-3ECC-738D-16458B7A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274" y="3919535"/>
            <a:ext cx="8077954" cy="279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F38B22A-CF74-00CE-A46B-141184910695}"/>
              </a:ext>
            </a:extLst>
          </p:cNvPr>
          <p:cNvSpPr txBox="1"/>
          <p:nvPr/>
        </p:nvSpPr>
        <p:spPr>
          <a:xfrm>
            <a:off x="665560" y="1980624"/>
            <a:ext cx="12855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err="1"/>
              <a:t>Jacoco</a:t>
            </a:r>
            <a:endParaRPr lang="de-DE" sz="2800"/>
          </a:p>
          <a:p>
            <a:endParaRPr lang="de-DE" sz="2800"/>
          </a:p>
          <a:p>
            <a:endParaRPr lang="de-DE" sz="2800"/>
          </a:p>
          <a:p>
            <a:endParaRPr lang="de-DE" sz="2800"/>
          </a:p>
          <a:p>
            <a:endParaRPr lang="de-DE" sz="2800"/>
          </a:p>
          <a:p>
            <a:r>
              <a:rPr lang="de-DE" sz="2800"/>
              <a:t>Pit Test</a:t>
            </a:r>
            <a:endParaRPr lang="en-GB" sz="200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E34F4F5-6C39-5045-D518-7080D67E3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274" y="2012316"/>
            <a:ext cx="8617393" cy="18288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F72F71A9-126F-CA10-9DD1-8C5F5ADB5C7C}"/>
                  </a:ext>
                </a:extLst>
              </p14:cNvPr>
              <p14:cNvContentPartPr/>
              <p14:nvPr/>
            </p14:nvContentPartPr>
            <p14:xfrm>
              <a:off x="6683777" y="2710320"/>
              <a:ext cx="227520" cy="338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F72F71A9-126F-CA10-9DD1-8C5F5ADB5C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7834" y="2638320"/>
                <a:ext cx="299047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7488EC80-6215-E7C2-7D04-B97322830A50}"/>
                  </a:ext>
                </a:extLst>
              </p14:cNvPr>
              <p14:cNvContentPartPr/>
              <p14:nvPr/>
            </p14:nvContentPartPr>
            <p14:xfrm>
              <a:off x="4691537" y="4898040"/>
              <a:ext cx="249480" cy="2304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7488EC80-6215-E7C2-7D04-B97322830A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5485" y="4826040"/>
                <a:ext cx="321224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7D8809D0-CA6B-02CF-6752-06CB4EEB4902}"/>
                  </a:ext>
                </a:extLst>
              </p14:cNvPr>
              <p14:cNvContentPartPr/>
              <p14:nvPr/>
            </p14:nvContentPartPr>
            <p14:xfrm>
              <a:off x="6052337" y="4920360"/>
              <a:ext cx="294120" cy="1080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7D8809D0-CA6B-02CF-6752-06CB4EEB49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6337" y="4850683"/>
                <a:ext cx="365760" cy="149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5113447-AA75-BD98-B3DB-B5B860E58345}"/>
                  </a:ext>
                </a:extLst>
              </p14:cNvPr>
              <p14:cNvContentPartPr/>
              <p14:nvPr/>
            </p14:nvContentPartPr>
            <p14:xfrm>
              <a:off x="7413137" y="5692920"/>
              <a:ext cx="130680" cy="219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5113447-AA75-BD98-B3DB-B5B860E583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77137" y="5619720"/>
                <a:ext cx="202320" cy="167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0A89B854-41DF-A75D-E375-98DEE207270E}"/>
                  </a:ext>
                </a:extLst>
              </p14:cNvPr>
              <p14:cNvContentPartPr/>
              <p14:nvPr/>
            </p14:nvContentPartPr>
            <p14:xfrm>
              <a:off x="7477937" y="5704080"/>
              <a:ext cx="151200" cy="3240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0A89B854-41DF-A75D-E375-98DEE20727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41937" y="5631271"/>
                <a:ext cx="222840" cy="1776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02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D5246-873C-04E8-31C5-6DF714C99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5EE6E-7F27-68C6-D208-F27F0158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</a:t>
            </a:r>
            <a:br>
              <a:rPr lang="de-DE"/>
            </a:br>
            <a:r>
              <a:rPr lang="de-DE"/>
              <a:t>Software Tests – Analysis after Generation</a:t>
            </a:r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0B64E1-E945-40B7-8CC6-C0782DEB6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66" y="1825625"/>
            <a:ext cx="100174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F8FA3813-277C-5856-368A-D683CD0C638C}"/>
                  </a:ext>
                </a:extLst>
              </p14:cNvPr>
              <p14:cNvContentPartPr/>
              <p14:nvPr/>
            </p14:nvContentPartPr>
            <p14:xfrm>
              <a:off x="1237337" y="2470200"/>
              <a:ext cx="769320" cy="111600"/>
            </p14:xfrm>
          </p:contentPart>
        </mc:Choice>
        <mc:Fallback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F8FA3813-277C-5856-368A-D683CD0C63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337" y="2398200"/>
                <a:ext cx="8409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B4F5313C-7CB7-8544-6574-A4147162B7C1}"/>
                  </a:ext>
                </a:extLst>
              </p14:cNvPr>
              <p14:cNvContentPartPr/>
              <p14:nvPr/>
            </p14:nvContentPartPr>
            <p14:xfrm>
              <a:off x="1316177" y="2687640"/>
              <a:ext cx="1253160" cy="45720"/>
            </p14:xfrm>
          </p:contentPart>
        </mc:Choice>
        <mc:Fallback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B4F5313C-7CB7-8544-6574-A4147162B7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0177" y="2615640"/>
                <a:ext cx="13248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49397873-6365-83DC-60AC-3EB73AFDCFD8}"/>
                  </a:ext>
                </a:extLst>
              </p14:cNvPr>
              <p14:cNvContentPartPr/>
              <p14:nvPr/>
            </p14:nvContentPartPr>
            <p14:xfrm>
              <a:off x="1263257" y="2828400"/>
              <a:ext cx="1197000" cy="68760"/>
            </p14:xfrm>
          </p:contentPart>
        </mc:Choice>
        <mc:Fallback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49397873-6365-83DC-60AC-3EB73AFDCF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7257" y="2756400"/>
                <a:ext cx="12686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B379D7BA-059A-6A8E-3DB3-40DD76FE4783}"/>
                  </a:ext>
                </a:extLst>
              </p14:cNvPr>
              <p14:cNvContentPartPr/>
              <p14:nvPr/>
            </p14:nvContentPartPr>
            <p14:xfrm>
              <a:off x="1371257" y="2557320"/>
              <a:ext cx="532800" cy="66600"/>
            </p14:xfrm>
          </p:contentPart>
        </mc:Choice>
        <mc:Fallback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B379D7BA-059A-6A8E-3DB3-40DD76FE47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5257" y="2485707"/>
                <a:ext cx="604440" cy="209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4E04556F-DC5D-AD24-A152-78D4FA9FAA19}"/>
                  </a:ext>
                </a:extLst>
              </p14:cNvPr>
              <p14:cNvContentPartPr/>
              <p14:nvPr/>
            </p14:nvContentPartPr>
            <p14:xfrm>
              <a:off x="2329217" y="2873760"/>
              <a:ext cx="97200" cy="360"/>
            </p14:xfrm>
          </p:contentPart>
        </mc:Choice>
        <mc:Fallback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4E04556F-DC5D-AD24-A152-78D4FA9FAA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93217" y="2801760"/>
                <a:ext cx="168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D18DF074-5F83-D714-08D2-E07C57327167}"/>
                  </a:ext>
                </a:extLst>
              </p14:cNvPr>
              <p14:cNvContentPartPr/>
              <p14:nvPr/>
            </p14:nvContentPartPr>
            <p14:xfrm>
              <a:off x="1334537" y="3505560"/>
              <a:ext cx="385920" cy="57240"/>
            </p14:xfrm>
          </p:contentPart>
        </mc:Choice>
        <mc:Fallback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D18DF074-5F83-D714-08D2-E07C573271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98537" y="3433560"/>
                <a:ext cx="457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3D6BA922-101A-C2E5-83C0-58AB28D71F92}"/>
                  </a:ext>
                </a:extLst>
              </p14:cNvPr>
              <p14:cNvContentPartPr/>
              <p14:nvPr/>
            </p14:nvContentPartPr>
            <p14:xfrm>
              <a:off x="1328057" y="3688800"/>
              <a:ext cx="1036440" cy="66600"/>
            </p14:xfrm>
          </p:contentPart>
        </mc:Choice>
        <mc:Fallback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3D6BA922-101A-C2E5-83C0-58AB28D71F9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92069" y="3616800"/>
                <a:ext cx="1108055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845506D8-E3D2-C79E-D130-EEC46077677D}"/>
                  </a:ext>
                </a:extLst>
              </p14:cNvPr>
              <p14:cNvContentPartPr/>
              <p14:nvPr/>
            </p14:nvContentPartPr>
            <p14:xfrm>
              <a:off x="5007617" y="2546880"/>
              <a:ext cx="272520" cy="720"/>
            </p14:xfrm>
          </p:contentPart>
        </mc:Choice>
        <mc:Fallback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845506D8-E3D2-C79E-D130-EEC4607767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71617" y="2402880"/>
                <a:ext cx="344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CAFEECFD-FA5C-C59A-C94F-73E1BEA4F883}"/>
                  </a:ext>
                </a:extLst>
              </p14:cNvPr>
              <p14:cNvContentPartPr/>
              <p14:nvPr/>
            </p14:nvContentPartPr>
            <p14:xfrm>
              <a:off x="5007617" y="3515280"/>
              <a:ext cx="268200" cy="33480"/>
            </p14:xfrm>
          </p:contentPart>
        </mc:Choice>
        <mc:Fallback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CAFEECFD-FA5C-C59A-C94F-73E1BEA4F88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71617" y="3444046"/>
                <a:ext cx="339840" cy="175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631DB46F-FAC0-1F17-6745-3209378D0B6F}"/>
                  </a:ext>
                </a:extLst>
              </p14:cNvPr>
              <p14:cNvContentPartPr/>
              <p14:nvPr/>
            </p14:nvContentPartPr>
            <p14:xfrm>
              <a:off x="4978097" y="2676120"/>
              <a:ext cx="294120" cy="45720"/>
            </p14:xfrm>
          </p:contentPart>
        </mc:Choice>
        <mc:Fallback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631DB46F-FAC0-1F17-6745-3209378D0B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42053" y="2604120"/>
                <a:ext cx="365848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C30CBE77-C055-9D59-DA3B-4864E2285C3C}"/>
                  </a:ext>
                </a:extLst>
              </p14:cNvPr>
              <p14:cNvContentPartPr/>
              <p14:nvPr/>
            </p14:nvContentPartPr>
            <p14:xfrm>
              <a:off x="4996457" y="2841720"/>
              <a:ext cx="246240" cy="54360"/>
            </p14:xfrm>
          </p:contentPart>
        </mc:Choice>
        <mc:Fallback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C30CBE77-C055-9D59-DA3B-4864E2285C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60457" y="2769720"/>
                <a:ext cx="3178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30D321A5-4632-07A6-611F-D369445CD920}"/>
                  </a:ext>
                </a:extLst>
              </p14:cNvPr>
              <p14:cNvContentPartPr/>
              <p14:nvPr/>
            </p14:nvContentPartPr>
            <p14:xfrm>
              <a:off x="4974857" y="3721920"/>
              <a:ext cx="265320" cy="46800"/>
            </p14:xfrm>
          </p:contentPart>
        </mc:Choice>
        <mc:Fallback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30D321A5-4632-07A6-611F-D369445CD92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38906" y="3649920"/>
                <a:ext cx="336863" cy="1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3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B82DA-E333-FF24-6707-F4DA6CA9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A0A50-7477-A4BC-7631-94AEC3DE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</a:t>
            </a:r>
            <a:br>
              <a:rPr lang="de-DE"/>
            </a:br>
            <a:r>
              <a:rPr lang="de-DE"/>
              <a:t>Software Tests – Analysis after Generation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A462D2-04D3-E364-7071-99F912B5A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33" y="1690688"/>
            <a:ext cx="66421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F8BA6C00-E799-C931-50E8-66BE3EB3766D}"/>
                  </a:ext>
                </a:extLst>
              </p14:cNvPr>
              <p14:cNvContentPartPr/>
              <p14:nvPr/>
            </p14:nvContentPartPr>
            <p14:xfrm>
              <a:off x="4473737" y="3548400"/>
              <a:ext cx="223560" cy="12960"/>
            </p14:xfrm>
          </p:contentPart>
        </mc:Choice>
        <mc:Fallback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F8BA6C00-E799-C931-50E8-66BE3EB376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9824" y="3437314"/>
                <a:ext cx="331027" cy="234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97D22C51-968E-FBD5-8D7C-6EB9C3587E17}"/>
                  </a:ext>
                </a:extLst>
              </p14:cNvPr>
              <p14:cNvContentPartPr/>
              <p14:nvPr/>
            </p14:nvContentPartPr>
            <p14:xfrm>
              <a:off x="1077497" y="3559560"/>
              <a:ext cx="36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97D22C51-968E-FBD5-8D7C-6EB9C3587E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1497" y="34875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6D6176EB-E325-951B-358A-172A1D92D29B}"/>
                  </a:ext>
                </a:extLst>
              </p14:cNvPr>
              <p14:cNvContentPartPr/>
              <p14:nvPr/>
            </p14:nvContentPartPr>
            <p14:xfrm>
              <a:off x="1143017" y="3570000"/>
              <a:ext cx="370080" cy="2340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6D6176EB-E325-951B-358A-172A1D92D2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7017" y="3496875"/>
                <a:ext cx="441720" cy="169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533CB40A-CD5B-3146-11F1-E73E52FEB1AA}"/>
                  </a:ext>
                </a:extLst>
              </p14:cNvPr>
              <p14:cNvContentPartPr/>
              <p14:nvPr/>
            </p14:nvContentPartPr>
            <p14:xfrm>
              <a:off x="1066337" y="3537960"/>
              <a:ext cx="360" cy="36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533CB40A-CD5B-3146-11F1-E73E52FEB1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0337" y="34659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2F2D69C-8BEB-1EDE-D3B4-9A733F3A9857}"/>
                  </a:ext>
                </a:extLst>
              </p14:cNvPr>
              <p14:cNvContentPartPr/>
              <p14:nvPr/>
            </p14:nvContentPartPr>
            <p14:xfrm>
              <a:off x="1208177" y="3537240"/>
              <a:ext cx="422640" cy="1260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2F2D69C-8BEB-1EDE-D3B4-9A733F3A98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2177" y="3465240"/>
                <a:ext cx="4942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7A8CBEB-DC54-3503-349A-08C828635BC9}"/>
                  </a:ext>
                </a:extLst>
              </p14:cNvPr>
              <p14:cNvContentPartPr/>
              <p14:nvPr/>
            </p14:nvContentPartPr>
            <p14:xfrm>
              <a:off x="1687337" y="3537600"/>
              <a:ext cx="814320" cy="1116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7A8CBEB-DC54-3503-349A-08C828635B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1337" y="3467850"/>
                <a:ext cx="885960" cy="150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2A2913F7-5F54-AE69-E224-F12414335776}"/>
                  </a:ext>
                </a:extLst>
              </p14:cNvPr>
              <p14:cNvContentPartPr/>
              <p14:nvPr/>
            </p14:nvContentPartPr>
            <p14:xfrm>
              <a:off x="1066337" y="3711480"/>
              <a:ext cx="1294560" cy="4428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2A2913F7-5F54-AE69-E224-F124143357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0337" y="3639480"/>
                <a:ext cx="1366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5DB4B11A-AF69-D520-1426-532F9B6B448F}"/>
                  </a:ext>
                </a:extLst>
              </p14:cNvPr>
              <p14:cNvContentPartPr/>
              <p14:nvPr/>
            </p14:nvContentPartPr>
            <p14:xfrm>
              <a:off x="1055897" y="3929280"/>
              <a:ext cx="1468800" cy="2268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5DB4B11A-AF69-D520-1426-532F9B6B4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9897" y="3857280"/>
                <a:ext cx="1540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6276E705-F272-62CC-7724-0ECE5E53840C}"/>
                  </a:ext>
                </a:extLst>
              </p14:cNvPr>
              <p14:cNvContentPartPr/>
              <p14:nvPr/>
            </p14:nvContentPartPr>
            <p14:xfrm>
              <a:off x="1088657" y="4469280"/>
              <a:ext cx="702000" cy="4932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6276E705-F272-62CC-7724-0ECE5E5384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2657" y="4397280"/>
                <a:ext cx="7736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6CC783B4-F407-7CBF-F6D5-D3D447AE0E92}"/>
                  </a:ext>
                </a:extLst>
              </p14:cNvPr>
              <p14:cNvContentPartPr/>
              <p14:nvPr/>
            </p14:nvContentPartPr>
            <p14:xfrm>
              <a:off x="1055897" y="5446320"/>
              <a:ext cx="985680" cy="5112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6CC783B4-F407-7CBF-F6D5-D3D447AE0E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9910" y="5374320"/>
                <a:ext cx="1057294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3D6DC758-984E-7376-314E-75CF2A114460}"/>
                  </a:ext>
                </a:extLst>
              </p14:cNvPr>
              <p14:cNvContentPartPr/>
              <p14:nvPr/>
            </p14:nvContentPartPr>
            <p14:xfrm>
              <a:off x="1121417" y="5520840"/>
              <a:ext cx="923760" cy="3132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3D6DC758-984E-7376-314E-75CF2A1144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5431" y="5448003"/>
                <a:ext cx="995372" cy="176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863BBAD2-33C2-4E8F-0615-A7DE9C51BBC8}"/>
                  </a:ext>
                </a:extLst>
              </p14:cNvPr>
              <p14:cNvContentPartPr/>
              <p14:nvPr/>
            </p14:nvContentPartPr>
            <p14:xfrm>
              <a:off x="4419377" y="3711480"/>
              <a:ext cx="282240" cy="2304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863BBAD2-33C2-4E8F-0615-A7DE9C51BB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3331" y="3639480"/>
                <a:ext cx="353971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CFE64636-D975-8D92-575C-A3E2B3E504A6}"/>
                  </a:ext>
                </a:extLst>
              </p14:cNvPr>
              <p14:cNvContentPartPr/>
              <p14:nvPr/>
            </p14:nvContentPartPr>
            <p14:xfrm>
              <a:off x="4397777" y="3733440"/>
              <a:ext cx="286200" cy="4464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CFE64636-D975-8D92-575C-A3E2B3E504A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61732" y="3661440"/>
                <a:ext cx="35793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19FD3D9A-E623-29D4-23B3-3255ACF87B0A}"/>
                  </a:ext>
                </a:extLst>
              </p14:cNvPr>
              <p14:cNvContentPartPr/>
              <p14:nvPr/>
            </p14:nvContentPartPr>
            <p14:xfrm>
              <a:off x="4440977" y="4517520"/>
              <a:ext cx="260640" cy="36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19FD3D9A-E623-29D4-23B3-3255ACF87B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04927" y="4445520"/>
                <a:ext cx="332379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41F88F30-DA02-396C-1332-C7F92AEAE389}"/>
                  </a:ext>
                </a:extLst>
              </p14:cNvPr>
              <p14:cNvContentPartPr/>
              <p14:nvPr/>
            </p14:nvContentPartPr>
            <p14:xfrm>
              <a:off x="4452137" y="3918840"/>
              <a:ext cx="11160" cy="36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41F88F30-DA02-396C-1332-C7F92AEAE3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7262" y="3846840"/>
                <a:ext cx="80561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2B9EE933-04E1-F845-A756-CBEAF4950D29}"/>
                  </a:ext>
                </a:extLst>
              </p14:cNvPr>
              <p14:cNvContentPartPr/>
              <p14:nvPr/>
            </p14:nvContentPartPr>
            <p14:xfrm>
              <a:off x="4506497" y="3930000"/>
              <a:ext cx="217080" cy="36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2B9EE933-04E1-F845-A756-CBEAF4950D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70497" y="3858000"/>
                <a:ext cx="288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33CF04EF-D767-575B-0B6D-8DDB6D640914}"/>
                  </a:ext>
                </a:extLst>
              </p14:cNvPr>
              <p14:cNvContentPartPr/>
              <p14:nvPr/>
            </p14:nvContentPartPr>
            <p14:xfrm>
              <a:off x="6073937" y="3907680"/>
              <a:ext cx="249480" cy="3456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33CF04EF-D767-575B-0B6D-8DDB6D6409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37937" y="3835680"/>
                <a:ext cx="3211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C3FF84E9-B40B-037F-A11B-99EB78EFD0F8}"/>
                  </a:ext>
                </a:extLst>
              </p14:cNvPr>
              <p14:cNvContentPartPr/>
              <p14:nvPr/>
            </p14:nvContentPartPr>
            <p14:xfrm>
              <a:off x="6062777" y="3505200"/>
              <a:ext cx="271440" cy="3384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C3FF84E9-B40B-037F-A11B-99EB78EFD0F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6777" y="3432426"/>
                <a:ext cx="343080" cy="179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7663509D-E89F-8843-D2D3-991A6B523FAC}"/>
                  </a:ext>
                </a:extLst>
              </p14:cNvPr>
              <p14:cNvContentPartPr/>
              <p14:nvPr/>
            </p14:nvContentPartPr>
            <p14:xfrm>
              <a:off x="6085097" y="3710040"/>
              <a:ext cx="227520" cy="12600"/>
            </p14:xfrm>
          </p:contentPart>
        </mc:Choice>
        <mc:Fallback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7663509D-E89F-8843-D2D3-991A6B523F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49154" y="3638040"/>
                <a:ext cx="299047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7AF09CCD-B493-92D7-9E2D-6D890541A4C7}"/>
                  </a:ext>
                </a:extLst>
              </p14:cNvPr>
              <p14:cNvContentPartPr/>
              <p14:nvPr/>
            </p14:nvContentPartPr>
            <p14:xfrm>
              <a:off x="6085097" y="4436520"/>
              <a:ext cx="240480" cy="10260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7AF09CCD-B493-92D7-9E2D-6D890541A4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49151" y="4364520"/>
                <a:ext cx="312013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2B9A0CEF-90CB-859B-3A98-FDCED7A57C7F}"/>
                  </a:ext>
                </a:extLst>
              </p14:cNvPr>
              <p14:cNvContentPartPr/>
              <p14:nvPr/>
            </p14:nvContentPartPr>
            <p14:xfrm>
              <a:off x="6073937" y="4484760"/>
              <a:ext cx="108000" cy="11880"/>
            </p14:xfrm>
          </p:contentPart>
        </mc:Choice>
        <mc:Fallback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2B9A0CEF-90CB-859B-3A98-FDCED7A57C7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37937" y="4412760"/>
                <a:ext cx="1796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9EF8F5C4-B4C5-214F-531C-54CA00C760B2}"/>
                  </a:ext>
                </a:extLst>
              </p14:cNvPr>
              <p14:cNvContentPartPr/>
              <p14:nvPr/>
            </p14:nvContentPartPr>
            <p14:xfrm>
              <a:off x="4440977" y="5431200"/>
              <a:ext cx="195120" cy="44280"/>
            </p14:xfrm>
          </p:contentPart>
        </mc:Choice>
        <mc:Fallback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9EF8F5C4-B4C5-214F-531C-54CA00C760B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04910" y="5359200"/>
                <a:ext cx="266892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7CCC1DE1-F196-6278-FFD7-BEFBAF5CCE03}"/>
                  </a:ext>
                </a:extLst>
              </p14:cNvPr>
              <p14:cNvContentPartPr/>
              <p14:nvPr/>
            </p14:nvContentPartPr>
            <p14:xfrm>
              <a:off x="4487417" y="5464680"/>
              <a:ext cx="237240" cy="33480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7CCC1DE1-F196-6278-FFD7-BEFBAF5CCE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51362" y="5392680"/>
                <a:ext cx="308989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58EE14EC-C9A1-5C22-54DC-D16BE3DE35BF}"/>
                  </a:ext>
                </a:extLst>
              </p14:cNvPr>
              <p14:cNvContentPartPr/>
              <p14:nvPr/>
            </p14:nvContentPartPr>
            <p14:xfrm>
              <a:off x="6041177" y="5463600"/>
              <a:ext cx="261000" cy="45000"/>
            </p14:xfrm>
          </p:contentPart>
        </mc:Choice>
        <mc:Fallback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58EE14EC-C9A1-5C22-54DC-D16BE3DE35B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05177" y="5391600"/>
                <a:ext cx="33264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22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E202BC-E599-F9F9-20C1-366792C6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&amp; Dockerization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1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866BF-2701-D3C0-56AB-4D7C4094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Overview</a:t>
            </a:r>
            <a:endParaRPr lang="en-GB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7C01F0E6-2F86-0ED7-9EEE-C373951411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79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FE3EA-266B-76E7-627A-4E79D65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</a:t>
            </a:r>
            <a:br>
              <a:rPr lang="de-DE"/>
            </a:br>
            <a:r>
              <a:rPr lang="de-DE" err="1"/>
              <a:t>Microbenchmarking</a:t>
            </a:r>
            <a:r>
              <a:rPr lang="de-DE"/>
              <a:t> Performance</a:t>
            </a:r>
            <a:r>
              <a:rPr lang="en-GB"/>
              <a:t> 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4E662-2793-83CB-79F8-09C14635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JMH</a:t>
            </a:r>
          </a:p>
          <a:p>
            <a:r>
              <a:rPr lang="en-GB"/>
              <a:t>Choosing the most cumbersome classes and methods</a:t>
            </a:r>
          </a:p>
          <a:p>
            <a:pPr lvl="1"/>
            <a:r>
              <a:rPr lang="en-GB" b="1"/>
              <a:t>DbUtils</a:t>
            </a:r>
            <a:r>
              <a:rPr lang="en-GB"/>
              <a:t>.java (</a:t>
            </a:r>
            <a:r>
              <a:rPr lang="en-GB" i="1"/>
              <a:t>close, </a:t>
            </a:r>
            <a:r>
              <a:rPr lang="en-GB" i="1" err="1"/>
              <a:t>closeQuietly</a:t>
            </a:r>
            <a:r>
              <a:rPr lang="en-GB" i="1"/>
              <a:t>, </a:t>
            </a:r>
            <a:r>
              <a:rPr lang="en-GB" i="1" err="1"/>
              <a:t>commitAndClose</a:t>
            </a:r>
            <a:r>
              <a:rPr lang="en-GB" i="1"/>
              <a:t>, </a:t>
            </a:r>
            <a:r>
              <a:rPr lang="en-GB" i="1" err="1"/>
              <a:t>rollbackAndClose</a:t>
            </a:r>
            <a:r>
              <a:rPr lang="en-GB"/>
              <a:t>)</a:t>
            </a:r>
          </a:p>
          <a:p>
            <a:pPr lvl="1"/>
            <a:r>
              <a:rPr lang="en-GB" b="1"/>
              <a:t>BasicRowProcessor</a:t>
            </a:r>
            <a:r>
              <a:rPr lang="en-GB">
                <a:ea typeface="+mn-lt"/>
                <a:cs typeface="+mn-lt"/>
              </a:rPr>
              <a:t>.java (</a:t>
            </a:r>
            <a:r>
              <a:rPr lang="en-GB" i="1" err="1">
                <a:ea typeface="+mn-lt"/>
                <a:cs typeface="+mn-lt"/>
              </a:rPr>
              <a:t>toArray</a:t>
            </a:r>
            <a:r>
              <a:rPr lang="en-GB" i="1">
                <a:ea typeface="+mn-lt"/>
                <a:cs typeface="+mn-lt"/>
              </a:rPr>
              <a:t>, </a:t>
            </a:r>
            <a:r>
              <a:rPr lang="en-GB" i="1" err="1">
                <a:ea typeface="+mn-lt"/>
                <a:cs typeface="+mn-lt"/>
              </a:rPr>
              <a:t>toBean</a:t>
            </a:r>
            <a:r>
              <a:rPr lang="en-GB" i="1">
                <a:ea typeface="+mn-lt"/>
                <a:cs typeface="+mn-lt"/>
              </a:rPr>
              <a:t>, </a:t>
            </a:r>
            <a:r>
              <a:rPr lang="en-GB" i="1" err="1">
                <a:ea typeface="+mn-lt"/>
                <a:cs typeface="+mn-lt"/>
              </a:rPr>
              <a:t>toBeanList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pPr lvl="1"/>
            <a:r>
              <a:rPr lang="en-GB" b="1">
                <a:ea typeface="+mn-lt"/>
                <a:cs typeface="+mn-lt"/>
              </a:rPr>
              <a:t>QueryRunner</a:t>
            </a:r>
            <a:r>
              <a:rPr lang="en-GB">
                <a:ea typeface="+mn-lt"/>
                <a:cs typeface="+mn-lt"/>
              </a:rPr>
              <a:t>.java (</a:t>
            </a:r>
            <a:r>
              <a:rPr lang="en-GB" i="1">
                <a:ea typeface="+mn-lt"/>
                <a:cs typeface="+mn-lt"/>
              </a:rPr>
              <a:t>query, batch, update</a:t>
            </a:r>
            <a:r>
              <a:rPr lang="en-GB">
                <a:ea typeface="+mn-lt"/>
                <a:cs typeface="+mn-lt"/>
              </a:rPr>
              <a:t>)</a:t>
            </a:r>
            <a:endParaRPr lang="en-GB"/>
          </a:p>
          <a:p>
            <a:r>
              <a:rPr lang="en-GB"/>
              <a:t>Results</a:t>
            </a:r>
          </a:p>
          <a:p>
            <a:pPr lvl="1"/>
            <a:r>
              <a:rPr lang="en-GB"/>
              <a:t>Expected</a:t>
            </a:r>
          </a:p>
          <a:p>
            <a:pPr lvl="1"/>
            <a:r>
              <a:rPr lang="en-GB"/>
              <a:t>Baseline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1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FE3EA-266B-76E7-627A-4E79D65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</a:t>
            </a:r>
            <a:br>
              <a:rPr lang="de-DE"/>
            </a:br>
            <a:r>
              <a:rPr lang="de-DE" err="1"/>
              <a:t>Microbenchmarking</a:t>
            </a:r>
            <a:r>
              <a:rPr lang="de-DE"/>
              <a:t> Performance</a:t>
            </a:r>
            <a:r>
              <a:rPr lang="en-GB"/>
              <a:t> </a:t>
            </a:r>
          </a:p>
        </p:txBody>
      </p:sp>
      <p:pic>
        <p:nvPicPr>
          <p:cNvPr id="14" name="Inhaltsplatzhalter 13" descr="Ein Bild, das Text, Screenshot, Design enthält.&#10;&#10;Beschreibung automatisch generiert.">
            <a:extLst>
              <a:ext uri="{FF2B5EF4-FFF2-40B4-BE49-F238E27FC236}">
                <a16:creationId xmlns:a16="http://schemas.microsoft.com/office/drawing/2014/main" id="{684D75F2-AE2A-A0D9-CC15-D1F86588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698" r="-210" b="234"/>
          <a:stretch/>
        </p:blipFill>
        <p:spPr>
          <a:xfrm>
            <a:off x="962290" y="1568394"/>
            <a:ext cx="7961632" cy="5176860"/>
          </a:xfr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9F1797BE-6120-C427-9FF1-BCE929707419}"/>
              </a:ext>
            </a:extLst>
          </p:cNvPr>
          <p:cNvSpPr/>
          <p:nvPr/>
        </p:nvSpPr>
        <p:spPr>
          <a:xfrm>
            <a:off x="1006038" y="5812118"/>
            <a:ext cx="7639920" cy="642468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0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FE3EA-266B-76E7-627A-4E79D65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</a:t>
            </a:r>
            <a:br>
              <a:rPr lang="de-DE"/>
            </a:br>
            <a:r>
              <a:rPr lang="de-DE" err="1"/>
              <a:t>Microbenchmarking</a:t>
            </a:r>
            <a:r>
              <a:rPr lang="de-DE"/>
              <a:t> Performance</a:t>
            </a:r>
            <a:r>
              <a:rPr lang="en-GB"/>
              <a:t> </a:t>
            </a:r>
          </a:p>
        </p:txBody>
      </p:sp>
      <p:pic>
        <p:nvPicPr>
          <p:cNvPr id="14" name="Inhaltsplatzhalter 13" descr="Ein Bild, das Text, Screenshot, Design enthält.&#10;&#10;Beschreibung automatisch generiert.">
            <a:extLst>
              <a:ext uri="{FF2B5EF4-FFF2-40B4-BE49-F238E27FC236}">
                <a16:creationId xmlns:a16="http://schemas.microsoft.com/office/drawing/2014/main" id="{684D75F2-AE2A-A0D9-CC15-D1F86588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698" r="-210" b="234"/>
          <a:stretch/>
        </p:blipFill>
        <p:spPr>
          <a:xfrm>
            <a:off x="962290" y="1568394"/>
            <a:ext cx="7961632" cy="5176860"/>
          </a:xfr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61A6092-EFD3-520E-CE41-5C4C4E1C58C2}"/>
              </a:ext>
            </a:extLst>
          </p:cNvPr>
          <p:cNvSpPr/>
          <p:nvPr/>
        </p:nvSpPr>
        <p:spPr>
          <a:xfrm>
            <a:off x="987603" y="2069715"/>
            <a:ext cx="7664500" cy="1453629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281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FE3EA-266B-76E7-627A-4E79D65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</a:t>
            </a:r>
            <a:br>
              <a:rPr lang="de-DE"/>
            </a:br>
            <a:r>
              <a:rPr lang="de-DE" err="1"/>
              <a:t>Microbenchmarking</a:t>
            </a:r>
            <a:r>
              <a:rPr lang="de-DE"/>
              <a:t> Performance</a:t>
            </a:r>
            <a:r>
              <a:rPr lang="en-GB"/>
              <a:t> </a:t>
            </a:r>
          </a:p>
        </p:txBody>
      </p:sp>
      <p:pic>
        <p:nvPicPr>
          <p:cNvPr id="14" name="Inhaltsplatzhalter 13" descr="Ein Bild, das Text, Screenshot, Design enthält.&#10;&#10;Beschreibung automatisch generiert.">
            <a:extLst>
              <a:ext uri="{FF2B5EF4-FFF2-40B4-BE49-F238E27FC236}">
                <a16:creationId xmlns:a16="http://schemas.microsoft.com/office/drawing/2014/main" id="{684D75F2-AE2A-A0D9-CC15-D1F86588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698" r="-210" b="234"/>
          <a:stretch/>
        </p:blipFill>
        <p:spPr>
          <a:xfrm>
            <a:off x="962290" y="1568394"/>
            <a:ext cx="7961632" cy="5176860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2A02FC1-EB0A-A3B6-78B3-3E04F2C38C29}"/>
              </a:ext>
            </a:extLst>
          </p:cNvPr>
          <p:cNvSpPr/>
          <p:nvPr/>
        </p:nvSpPr>
        <p:spPr>
          <a:xfrm flipV="1">
            <a:off x="1012184" y="3449603"/>
            <a:ext cx="7658355" cy="235637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8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42861-9DBD-2867-9427-CAF64553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  </a:t>
            </a:r>
            <a:r>
              <a:rPr lang="de-DE" err="1"/>
              <a:t>Dockerization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2D138-7415-A257-29E1-5735CC38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/>
              <a:t>dbutils</a:t>
            </a:r>
            <a:r>
              <a:rPr lang="en-GB"/>
              <a:t>-webapp rationale</a:t>
            </a:r>
          </a:p>
          <a:p>
            <a:r>
              <a:rPr lang="en-GB"/>
              <a:t>Docker image</a:t>
            </a:r>
          </a:p>
          <a:p>
            <a:pPr marL="0" indent="0">
              <a:buNone/>
            </a:pPr>
            <a:r>
              <a:rPr lang="en-GB" sz="2000">
                <a:solidFill>
                  <a:schemeClr val="accent6">
                    <a:lumMod val="49000"/>
                  </a:schemeClr>
                </a:solidFill>
                <a:latin typeface="Consolas"/>
                <a:ea typeface="+mn-lt"/>
                <a:cs typeface="+mn-lt"/>
              </a:rPr>
              <a:t>  $ </a:t>
            </a:r>
            <a:r>
              <a:rPr lang="en-GB" sz="2000" err="1">
                <a:solidFill>
                  <a:schemeClr val="accent6">
                    <a:lumMod val="49000"/>
                  </a:schemeClr>
                </a:solidFill>
                <a:latin typeface="Consolas"/>
                <a:ea typeface="+mn-lt"/>
                <a:cs typeface="+mn-lt"/>
              </a:rPr>
              <a:t>mvn</a:t>
            </a:r>
            <a:r>
              <a:rPr lang="en-GB" sz="2000">
                <a:solidFill>
                  <a:schemeClr val="accent6">
                    <a:lumMod val="49000"/>
                  </a:schemeClr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2000" err="1">
                <a:solidFill>
                  <a:schemeClr val="accent6">
                    <a:lumMod val="49000"/>
                  </a:schemeClr>
                </a:solidFill>
                <a:latin typeface="Consolas"/>
                <a:ea typeface="+mn-lt"/>
                <a:cs typeface="+mn-lt"/>
              </a:rPr>
              <a:t>spring-boot:build-image</a:t>
            </a:r>
            <a:r>
              <a:rPr lang="en-GB" sz="2000">
                <a:solidFill>
                  <a:schemeClr val="accent6">
                    <a:lumMod val="49000"/>
                  </a:schemeClr>
                </a:solidFill>
                <a:latin typeface="Consolas"/>
                <a:ea typeface="+mn-lt"/>
                <a:cs typeface="+mn-lt"/>
              </a:rPr>
              <a:t> –</a:t>
            </a:r>
            <a:r>
              <a:rPr lang="en-GB" sz="2000" err="1">
                <a:solidFill>
                  <a:schemeClr val="accent6">
                    <a:lumMod val="49000"/>
                  </a:schemeClr>
                </a:solidFill>
                <a:latin typeface="Consolas"/>
                <a:ea typeface="+mn-lt"/>
                <a:cs typeface="+mn-lt"/>
              </a:rPr>
              <a:t>DskipTests</a:t>
            </a:r>
          </a:p>
          <a:p>
            <a:r>
              <a:rPr lang="en-GB">
                <a:solidFill>
                  <a:srgbClr val="000000"/>
                </a:solidFill>
                <a:latin typeface="Aptos" panose="02110004020202020204"/>
              </a:rPr>
              <a:t>Alternative </a:t>
            </a:r>
            <a:r>
              <a:rPr lang="en-GB" err="1">
                <a:solidFill>
                  <a:srgbClr val="000000"/>
                </a:solidFill>
                <a:latin typeface="Aptos" panose="02110004020202020204"/>
              </a:rPr>
              <a:t>Dockerfile</a:t>
            </a:r>
          </a:p>
        </p:txBody>
      </p:sp>
      <p:pic>
        <p:nvPicPr>
          <p:cNvPr id="4" name="Grafik 3" descr="docker.png">
            <a:extLst>
              <a:ext uri="{FF2B5EF4-FFF2-40B4-BE49-F238E27FC236}">
                <a16:creationId xmlns:a16="http://schemas.microsoft.com/office/drawing/2014/main" id="{19758DFA-C5BD-0F84-D700-87930868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42" y="3773592"/>
            <a:ext cx="4918585" cy="27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56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42861-9DBD-2867-9427-CAF64553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74" y="395851"/>
            <a:ext cx="10515600" cy="2456272"/>
          </a:xfrm>
        </p:spPr>
        <p:txBody>
          <a:bodyPr>
            <a:normAutofit/>
          </a:bodyPr>
          <a:lstStyle/>
          <a:p>
            <a:r>
              <a:rPr lang="en-US"/>
              <a:t>Methodological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  </a:t>
            </a:r>
            <a:br>
              <a:rPr lang="de-DE"/>
            </a:br>
            <a:r>
              <a:rPr lang="de-DE" err="1"/>
              <a:t>Dockerization</a:t>
            </a:r>
            <a:endParaRPr lang="en-GB" err="1"/>
          </a:p>
        </p:txBody>
      </p:sp>
      <p:pic>
        <p:nvPicPr>
          <p:cNvPr id="7" name="Inhaltsplatzhalter 6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FB0725EA-D64B-DD7D-4237-1807BB17E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555" y="541287"/>
            <a:ext cx="6937516" cy="5774965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99A9F6D-3520-DDC4-D6CC-FC5764133421}"/>
              </a:ext>
            </a:extLst>
          </p:cNvPr>
          <p:cNvSpPr txBox="1">
            <a:spLocks/>
          </p:cNvSpPr>
          <p:nvPr/>
        </p:nvSpPr>
        <p:spPr>
          <a:xfrm>
            <a:off x="6479458" y="6391480"/>
            <a:ext cx="3676036" cy="4061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docker-</a:t>
            </a:r>
            <a:r>
              <a:rPr lang="en-GB" err="1"/>
              <a:t>compose.yml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145084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8FB03E-D944-5E3D-E89A-E881DA67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Vulnerabilities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3F6DB-CDBE-F5DE-B88F-EDAF81E6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 &amp; </a:t>
            </a:r>
            <a:r>
              <a:rPr lang="de-DE" err="1"/>
              <a:t>Results</a:t>
            </a:r>
            <a:r>
              <a:rPr lang="de-DE"/>
              <a:t>: </a:t>
            </a:r>
            <a:r>
              <a:rPr lang="de-DE" err="1"/>
              <a:t>Vulnerabilities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51CDA9-F03E-93C6-B4F3-3339B3B3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Technologies: OWASP </a:t>
            </a:r>
            <a:r>
              <a:rPr lang="de-DE" err="1"/>
              <a:t>FindSecBugs</a:t>
            </a:r>
            <a:r>
              <a:rPr lang="de-DE"/>
              <a:t> &amp; OWASP DC</a:t>
            </a:r>
            <a:endParaRPr lang="en-GB"/>
          </a:p>
          <a:p>
            <a:r>
              <a:rPr lang="de-DE" b="1" err="1"/>
              <a:t>FindSecBugs</a:t>
            </a:r>
            <a:r>
              <a:rPr lang="de-DE" b="1"/>
              <a:t>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/>
              <a:t>8 </a:t>
            </a:r>
            <a:r>
              <a:rPr lang="de-DE">
                <a:solidFill>
                  <a:srgbClr val="000000"/>
                </a:solidFill>
              </a:rPr>
              <a:t>Medium </a:t>
            </a:r>
            <a:r>
              <a:rPr lang="de-DE" err="1">
                <a:solidFill>
                  <a:srgbClr val="000000"/>
                </a:solidFill>
              </a:rPr>
              <a:t>Priority</a:t>
            </a:r>
            <a:r>
              <a:rPr lang="de-DE">
                <a:solidFill>
                  <a:srgbClr val="000000"/>
                </a:solidFill>
              </a:rPr>
              <a:t> </a:t>
            </a:r>
            <a:r>
              <a:rPr lang="de-DE">
                <a:solidFill>
                  <a:schemeClr val="accent2"/>
                </a:solidFill>
              </a:rPr>
              <a:t>warnings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/>
              <a:t>1 possible </a:t>
            </a:r>
            <a:r>
              <a:rPr lang="de-DE" err="1"/>
              <a:t>information</a:t>
            </a:r>
            <a:r>
              <a:rPr lang="de-DE"/>
              <a:t> </a:t>
            </a:r>
            <a:r>
              <a:rPr lang="de-DE" err="1"/>
              <a:t>exposure</a:t>
            </a:r>
            <a:r>
              <a:rPr lang="de-DE"/>
              <a:t> (</a:t>
            </a:r>
            <a:r>
              <a:rPr lang="de-DE" err="1"/>
              <a:t>stack</a:t>
            </a:r>
            <a:r>
              <a:rPr lang="de-DE"/>
              <a:t> trace)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/>
              <a:t>7 possible </a:t>
            </a:r>
            <a:r>
              <a:rPr lang="de-DE" err="1"/>
              <a:t>vulnerabilities</a:t>
            </a:r>
            <a:r>
              <a:rPr lang="de-DE"/>
              <a:t> </a:t>
            </a:r>
            <a:r>
              <a:rPr lang="de-DE" err="1"/>
              <a:t>for</a:t>
            </a:r>
            <a:r>
              <a:rPr lang="de-DE"/>
              <a:t> SQL </a:t>
            </a:r>
            <a:r>
              <a:rPr lang="de-DE" err="1"/>
              <a:t>injection</a:t>
            </a:r>
            <a:endParaRPr lang="de-DE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/>
              <a:t>personal </a:t>
            </a:r>
            <a:r>
              <a:rPr lang="de-DE" err="1"/>
              <a:t>evaluation</a:t>
            </a:r>
            <a:r>
              <a:rPr lang="de-DE"/>
              <a:t>: all </a:t>
            </a:r>
            <a:r>
              <a:rPr lang="de-DE" err="1"/>
              <a:t>false</a:t>
            </a:r>
            <a:r>
              <a:rPr lang="de-DE"/>
              <a:t> positives</a:t>
            </a:r>
          </a:p>
          <a:p>
            <a:r>
              <a:rPr lang="de-DE" b="1" err="1"/>
              <a:t>Dependency</a:t>
            </a:r>
            <a:r>
              <a:rPr lang="de-DE" b="1"/>
              <a:t> Check:</a:t>
            </a:r>
          </a:p>
          <a:p>
            <a:pPr lvl="1"/>
            <a:r>
              <a:rPr lang="de-DE"/>
              <a:t>Library </a:t>
            </a:r>
            <a:r>
              <a:rPr lang="de-DE" err="1">
                <a:solidFill>
                  <a:srgbClr val="FF0000"/>
                </a:solidFill>
              </a:rPr>
              <a:t>uses</a:t>
            </a:r>
            <a:r>
              <a:rPr lang="de-DE">
                <a:solidFill>
                  <a:srgbClr val="FF0000"/>
                </a:solidFill>
              </a:rPr>
              <a:t> 0 </a:t>
            </a:r>
            <a:r>
              <a:rPr lang="de-DE" err="1">
                <a:solidFill>
                  <a:srgbClr val="FF0000"/>
                </a:solidFill>
              </a:rPr>
              <a:t>dependencies</a:t>
            </a:r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/>
              <a:t>(outside </a:t>
            </a:r>
            <a:r>
              <a:rPr lang="de-DE" err="1"/>
              <a:t>of</a:t>
            </a:r>
            <a:r>
              <a:rPr lang="de-DE"/>
              <a:t> test-</a:t>
            </a:r>
            <a:r>
              <a:rPr lang="de-DE" err="1"/>
              <a:t>scope</a:t>
            </a:r>
            <a:r>
              <a:rPr lang="de-DE"/>
              <a:t>)</a:t>
            </a:r>
          </a:p>
        </p:txBody>
      </p:sp>
      <p:pic>
        <p:nvPicPr>
          <p:cNvPr id="4" name="Grafik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62530C6B-CBD2-A4D3-C1FE-DE7E7DDF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741" y="2490174"/>
            <a:ext cx="4257368" cy="20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9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9F052C-7D38-049C-503F-7335B65F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and Outlook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F6C5D6-8F80-F3C2-AECB-2EAE9867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BE19293E-5E7F-D430-FDB9-9D6597587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648102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62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6B89F5-101B-9701-2DF4-4C506EC2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Context &amp; Inspected Library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BC817-A2F8-73C8-1159-0D3BDB08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200" b="1" err="1"/>
              <a:t>Context</a:t>
            </a:r>
            <a:r>
              <a:rPr lang="de-DE" sz="2200"/>
              <a:t>: Software </a:t>
            </a:r>
            <a:r>
              <a:rPr lang="de-DE" sz="2200" err="1"/>
              <a:t>Dependability</a:t>
            </a:r>
            <a:endParaRPr lang="de-DE" sz="2200"/>
          </a:p>
          <a:p>
            <a:pPr lvl="1"/>
            <a:r>
              <a:rPr lang="de-DE" sz="2200" err="1"/>
              <a:t>Reliability</a:t>
            </a:r>
            <a:r>
              <a:rPr lang="de-DE" sz="2200"/>
              <a:t> </a:t>
            </a:r>
            <a:r>
              <a:rPr lang="de-DE" sz="2200" err="1"/>
              <a:t>of</a:t>
            </a:r>
            <a:r>
              <a:rPr lang="de-DE" sz="2200"/>
              <a:t> Software</a:t>
            </a:r>
          </a:p>
          <a:p>
            <a:pPr lvl="1"/>
            <a:r>
              <a:rPr lang="de-DE" sz="2200"/>
              <a:t>Open Source Library </a:t>
            </a:r>
          </a:p>
          <a:p>
            <a:r>
              <a:rPr lang="de-DE" sz="2200"/>
              <a:t>Chosen </a:t>
            </a:r>
            <a:r>
              <a:rPr lang="de-DE" sz="2200" b="1"/>
              <a:t>Library</a:t>
            </a:r>
            <a:r>
              <a:rPr lang="de-DE" sz="2200"/>
              <a:t>: </a:t>
            </a:r>
            <a:r>
              <a:rPr lang="en-GB" sz="2200">
                <a:hlinkClick r:id="rId2"/>
              </a:rPr>
              <a:t>DbUtils – JDBC Utility Component</a:t>
            </a:r>
            <a:endParaRPr lang="en-GB" sz="2200"/>
          </a:p>
          <a:p>
            <a:pPr lvl="1"/>
            <a:r>
              <a:rPr lang="en-GB" sz="2200"/>
              <a:t>Simplified JDBC (Java Database Connection) Handling</a:t>
            </a:r>
          </a:p>
          <a:p>
            <a:pPr lvl="1"/>
            <a:r>
              <a:rPr lang="en-GB" sz="2200"/>
              <a:t>Effortless Data Mapping </a:t>
            </a:r>
          </a:p>
          <a:p>
            <a:pPr lvl="2"/>
            <a:r>
              <a:rPr lang="en-GB" sz="2200"/>
              <a:t>Automatically populates JavaBean properties</a:t>
            </a:r>
          </a:p>
          <a:p>
            <a:pPr lvl="1"/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2204262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C07B86-2251-0314-ABEC-1191EAF8D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E5E907-648A-DDAA-07C2-8E01C530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Outlook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850A647-4C7B-3FB4-502F-FBD29C2E3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076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095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3BFD54-27CF-64BC-AB39-CD3578B0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8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82FC-4BC5-975D-AD8C-B3916AF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Sonarcloud</a:t>
            </a:r>
            <a:r>
              <a:rPr lang="de-DE"/>
              <a:t> </a:t>
            </a:r>
            <a:r>
              <a:rPr lang="de-DE" err="1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4B651-1658-B077-4044-21402ED7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93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27 high </a:t>
            </a:r>
            <a:r>
              <a:rPr lang="de-DE" err="1"/>
              <a:t>severity</a:t>
            </a:r>
            <a:r>
              <a:rPr lang="de-DE"/>
              <a:t> </a:t>
            </a:r>
            <a:r>
              <a:rPr lang="de-DE" err="1"/>
              <a:t>issues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16 </a:t>
            </a:r>
            <a:r>
              <a:rPr lang="de-DE" err="1"/>
              <a:t>tests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assertions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6 </a:t>
            </a:r>
            <a:r>
              <a:rPr lang="de-DE" err="1"/>
              <a:t>empty</a:t>
            </a:r>
            <a:r>
              <a:rPr lang="de-DE"/>
              <a:t> </a:t>
            </a:r>
            <a:r>
              <a:rPr lang="de-DE" err="1"/>
              <a:t>methods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3 </a:t>
            </a:r>
            <a:r>
              <a:rPr lang="de-DE" err="1"/>
              <a:t>repeated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literal </a:t>
            </a:r>
            <a:r>
              <a:rPr lang="de-DE" err="1"/>
              <a:t>duplication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2 high </a:t>
            </a:r>
            <a:r>
              <a:rPr lang="de-DE" err="1"/>
              <a:t>cognitive</a:t>
            </a:r>
            <a:r>
              <a:rPr lang="de-DE"/>
              <a:t> </a:t>
            </a:r>
            <a:r>
              <a:rPr lang="de-DE" err="1"/>
              <a:t>complexity</a:t>
            </a:r>
            <a:endParaRPr lang="de-DE"/>
          </a:p>
          <a:p>
            <a:endParaRPr lang="de-DE"/>
          </a:p>
          <a:p>
            <a:r>
              <a:rPr lang="de-DE" err="1"/>
              <a:t>Some</a:t>
            </a:r>
            <a:r>
              <a:rPr lang="de-DE"/>
              <a:t> </a:t>
            </a:r>
            <a:r>
              <a:rPr lang="de-DE" err="1"/>
              <a:t>issues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not </a:t>
            </a:r>
            <a:r>
              <a:rPr lang="de-DE" err="1"/>
              <a:t>fixed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Seen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false</a:t>
            </a:r>
            <a:r>
              <a:rPr lang="de-DE"/>
              <a:t> positives</a:t>
            </a:r>
          </a:p>
        </p:txBody>
      </p:sp>
      <p:pic>
        <p:nvPicPr>
          <p:cNvPr id="5" name="Grafik 4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D5965B87-678F-EAD7-0811-639B76C0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95" y="3486583"/>
            <a:ext cx="5959185" cy="33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7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5D947-6BCA-F7C2-9800-557D3CAB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11271-46A4-EC27-5502-BC68CF76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Settings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generation</a:t>
            </a:r>
            <a:r>
              <a:rPr lang="de-DE"/>
              <a:t> </a:t>
            </a:r>
            <a:r>
              <a:rPr lang="de-DE" err="1"/>
              <a:t>command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--</a:t>
            </a:r>
            <a:r>
              <a:rPr lang="de-DE" err="1"/>
              <a:t>classlist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six</a:t>
            </a:r>
            <a:r>
              <a:rPr lang="de-DE"/>
              <a:t> </a:t>
            </a:r>
            <a:r>
              <a:rPr lang="de-DE" err="1"/>
              <a:t>poorly</a:t>
            </a:r>
            <a:r>
              <a:rPr lang="de-DE"/>
              <a:t> </a:t>
            </a:r>
            <a:r>
              <a:rPr lang="de-DE" err="1"/>
              <a:t>tested</a:t>
            </a:r>
            <a:r>
              <a:rPr lang="de-DE"/>
              <a:t> </a:t>
            </a:r>
            <a:r>
              <a:rPr lang="de-DE" err="1"/>
              <a:t>classes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--time-limit=600 (6*100)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Explicit </a:t>
            </a:r>
            <a:r>
              <a:rPr lang="de-DE" err="1"/>
              <a:t>usage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java</a:t>
            </a:r>
            <a:r>
              <a:rPr lang="de-DE"/>
              <a:t> 11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compatibility</a:t>
            </a:r>
            <a:endParaRPr lang="de-DE"/>
          </a:p>
          <a:p>
            <a:r>
              <a:rPr lang="de-DE" err="1"/>
              <a:t>result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&gt; 9000 </a:t>
            </a:r>
            <a:r>
              <a:rPr lang="de-DE" err="1"/>
              <a:t>regression</a:t>
            </a:r>
            <a:r>
              <a:rPr lang="de-DE"/>
              <a:t> </a:t>
            </a:r>
            <a:r>
              <a:rPr lang="de-DE" err="1"/>
              <a:t>tests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Small </a:t>
            </a:r>
            <a:r>
              <a:rPr lang="de-DE" err="1"/>
              <a:t>varying</a:t>
            </a:r>
            <a:r>
              <a:rPr lang="de-DE"/>
              <a:t> </a:t>
            </a:r>
            <a:r>
              <a:rPr lang="de-DE" err="1"/>
              <a:t>improvements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coverages</a:t>
            </a:r>
            <a:endParaRPr lang="de-DE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err="1"/>
              <a:t>Between</a:t>
            </a:r>
            <a:r>
              <a:rPr lang="de-DE"/>
              <a:t> 0 and 7% </a:t>
            </a:r>
            <a:r>
              <a:rPr lang="de-DE" err="1"/>
              <a:t>improvement</a:t>
            </a:r>
            <a:r>
              <a:rPr lang="de-DE"/>
              <a:t> in </a:t>
            </a:r>
            <a:r>
              <a:rPr lang="de-DE" err="1"/>
              <a:t>instruction</a:t>
            </a:r>
            <a:r>
              <a:rPr lang="de-DE"/>
              <a:t> </a:t>
            </a:r>
            <a:r>
              <a:rPr lang="de-DE" err="1"/>
              <a:t>coverage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14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C6652-5D47-1935-E6EE-43022B7F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Testgeneration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Github</a:t>
            </a:r>
            <a:r>
              <a:rPr lang="de-DE"/>
              <a:t> Copilot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E89EE-2658-5B3E-7420-DA227825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three</a:t>
            </a:r>
            <a:r>
              <a:rPr lang="de-DE"/>
              <a:t> least </a:t>
            </a:r>
            <a:r>
              <a:rPr lang="de-DE" err="1"/>
              <a:t>tested</a:t>
            </a:r>
            <a:r>
              <a:rPr lang="de-DE"/>
              <a:t> </a:t>
            </a:r>
            <a:r>
              <a:rPr lang="de-DE" err="1"/>
              <a:t>classes</a:t>
            </a:r>
            <a:endParaRPr lang="de-DE"/>
          </a:p>
          <a:p>
            <a:r>
              <a:rPr lang="de-DE" err="1"/>
              <a:t>Github</a:t>
            </a:r>
            <a:r>
              <a:rPr lang="de-DE"/>
              <a:t> Copilot </a:t>
            </a:r>
            <a:r>
              <a:rPr lang="de-DE" err="1"/>
              <a:t>chat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IntelliJ</a:t>
            </a:r>
            <a:r>
              <a:rPr lang="de-DE"/>
              <a:t> </a:t>
            </a:r>
            <a:r>
              <a:rPr lang="de-DE" err="1"/>
              <a:t>plugin</a:t>
            </a:r>
            <a:endParaRPr lang="de-DE"/>
          </a:p>
          <a:p>
            <a:r>
              <a:rPr lang="de-DE"/>
              <a:t>Generating </a:t>
            </a:r>
            <a:r>
              <a:rPr lang="de-DE" err="1"/>
              <a:t>process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Prompt </a:t>
            </a:r>
            <a:r>
              <a:rPr lang="de-DE" err="1"/>
              <a:t>fine</a:t>
            </a:r>
            <a:r>
              <a:rPr lang="de-DE"/>
              <a:t>-tuning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better</a:t>
            </a:r>
            <a:r>
              <a:rPr lang="de-DE"/>
              <a:t> / </a:t>
            </a:r>
            <a:r>
              <a:rPr lang="de-DE" err="1"/>
              <a:t>working</a:t>
            </a:r>
            <a:r>
              <a:rPr lang="de-DE"/>
              <a:t> </a:t>
            </a:r>
            <a:r>
              <a:rPr lang="de-DE" err="1"/>
              <a:t>results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Iteratively</a:t>
            </a:r>
            <a:r>
              <a:rPr lang="de-DE"/>
              <a:t> </a:t>
            </a:r>
            <a:r>
              <a:rPr lang="de-DE" err="1"/>
              <a:t>repeating</a:t>
            </a:r>
            <a:r>
              <a:rPr lang="de-DE"/>
              <a:t> </a:t>
            </a:r>
            <a:r>
              <a:rPr lang="de-DE" err="1"/>
              <a:t>prompts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avoid</a:t>
            </a:r>
            <a:r>
              <a:rPr lang="de-DE"/>
              <a:t> </a:t>
            </a:r>
            <a:r>
              <a:rPr lang="de-DE" err="1"/>
              <a:t>output</a:t>
            </a:r>
            <a:r>
              <a:rPr lang="de-DE"/>
              <a:t> </a:t>
            </a:r>
            <a:r>
              <a:rPr lang="de-DE" err="1"/>
              <a:t>limit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Deleting</a:t>
            </a:r>
            <a:r>
              <a:rPr lang="de-DE"/>
              <a:t> </a:t>
            </a:r>
            <a:r>
              <a:rPr lang="de-DE" err="1"/>
              <a:t>duplicate</a:t>
            </a:r>
            <a:r>
              <a:rPr lang="de-DE"/>
              <a:t>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methods</a:t>
            </a:r>
          </a:p>
          <a:p>
            <a:r>
              <a:rPr lang="de-DE" err="1"/>
              <a:t>Results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&gt; 200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methods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Test </a:t>
            </a:r>
            <a:r>
              <a:rPr lang="de-DE" err="1"/>
              <a:t>coverage</a:t>
            </a:r>
            <a:r>
              <a:rPr lang="de-DE"/>
              <a:t> </a:t>
            </a:r>
            <a:r>
              <a:rPr lang="de-DE" err="1"/>
              <a:t>improved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~80%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89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C45DD-E3EF-D3AA-9473-EA37793C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Findings</a:t>
            </a:r>
            <a:r>
              <a:rPr lang="de-DE"/>
              <a:t> / </a:t>
            </a:r>
            <a:r>
              <a:rPr lang="de-DE" err="1"/>
              <a:t>Randoop</a:t>
            </a:r>
            <a:r>
              <a:rPr lang="de-DE"/>
              <a:t> vs. Copilot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09A21-02C1-B5C1-6291-0BF0EB91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Something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feel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useful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Randoop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small</a:t>
            </a:r>
            <a:r>
              <a:rPr lang="de-DE"/>
              <a:t> </a:t>
            </a:r>
            <a:r>
              <a:rPr lang="de-DE" err="1"/>
              <a:t>overall</a:t>
            </a:r>
            <a:r>
              <a:rPr lang="de-DE"/>
              <a:t> </a:t>
            </a:r>
            <a:r>
              <a:rPr lang="de-DE" err="1"/>
              <a:t>improvements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much</a:t>
            </a:r>
            <a:r>
              <a:rPr lang="de-DE"/>
              <a:t> afford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Copilot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focussing</a:t>
            </a:r>
            <a:r>
              <a:rPr lang="de-DE"/>
              <a:t> on </a:t>
            </a:r>
            <a:r>
              <a:rPr lang="de-DE" err="1"/>
              <a:t>specifcal</a:t>
            </a:r>
            <a:r>
              <a:rPr lang="de-DE"/>
              <a:t> </a:t>
            </a:r>
            <a:r>
              <a:rPr lang="de-DE" err="1"/>
              <a:t>methods</a:t>
            </a:r>
            <a:r>
              <a:rPr lang="de-DE"/>
              <a:t> / </a:t>
            </a:r>
            <a:r>
              <a:rPr lang="de-DE" err="1"/>
              <a:t>classes</a:t>
            </a:r>
            <a:r>
              <a:rPr lang="de-DE"/>
              <a:t> but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manual</a:t>
            </a:r>
            <a:r>
              <a:rPr lang="de-DE"/>
              <a:t> </a:t>
            </a:r>
            <a:r>
              <a:rPr lang="de-DE" err="1"/>
              <a:t>interactions</a:t>
            </a:r>
            <a:r>
              <a:rPr lang="de-DE"/>
              <a:t> needed</a:t>
            </a:r>
          </a:p>
          <a:p>
            <a:r>
              <a:rPr lang="de-DE" err="1"/>
              <a:t>I'll</a:t>
            </a:r>
            <a:r>
              <a:rPr lang="de-DE"/>
              <a:t> </a:t>
            </a:r>
            <a:r>
              <a:rPr lang="de-DE" err="1"/>
              <a:t>filll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slide (more)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feel</a:t>
            </a:r>
            <a:r>
              <a:rPr lang="de-DE"/>
              <a:t> </a:t>
            </a:r>
            <a:r>
              <a:rPr lang="de-DE" err="1"/>
              <a:t>it's</a:t>
            </a:r>
            <a:r>
              <a:rPr lang="de-DE"/>
              <a:t> </a:t>
            </a:r>
            <a:r>
              <a:rPr lang="de-DE" err="1"/>
              <a:t>useful</a:t>
            </a:r>
            <a:r>
              <a:rPr lang="de-DE"/>
              <a:t> / </a:t>
            </a:r>
            <a:r>
              <a:rPr lang="de-DE" err="1"/>
              <a:t>bringing</a:t>
            </a:r>
            <a:r>
              <a:rPr lang="de-DE"/>
              <a:t> </a:t>
            </a:r>
            <a:r>
              <a:rPr lang="de-DE" err="1"/>
              <a:t>us</a:t>
            </a:r>
            <a:r>
              <a:rPr lang="de-DE"/>
              <a:t> </a:t>
            </a:r>
            <a:r>
              <a:rPr lang="de-DE" err="1"/>
              <a:t>closer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requirements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373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B7BDE-662E-10EB-3152-767F3E10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OWASP </a:t>
            </a:r>
            <a:r>
              <a:rPr lang="de-DE" err="1"/>
              <a:t>FindSecBugs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16887-7415-8AA6-6009-9D621364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97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Output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html</a:t>
            </a:r>
            <a:endParaRPr lang="de-DE"/>
          </a:p>
          <a:p>
            <a:r>
              <a:rPr lang="de-DE"/>
              <a:t>8 </a:t>
            </a:r>
            <a:r>
              <a:rPr lang="de-DE" err="1"/>
              <a:t>warnings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1 possible </a:t>
            </a:r>
            <a:r>
              <a:rPr lang="de-DE" err="1"/>
              <a:t>information</a:t>
            </a:r>
            <a:r>
              <a:rPr lang="de-DE"/>
              <a:t> </a:t>
            </a:r>
            <a:r>
              <a:rPr lang="de-DE" err="1"/>
              <a:t>exposure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7 possible </a:t>
            </a:r>
            <a:r>
              <a:rPr lang="de-DE" err="1"/>
              <a:t>vulnerabilities</a:t>
            </a:r>
            <a:r>
              <a:rPr lang="de-DE"/>
              <a:t> </a:t>
            </a:r>
            <a:r>
              <a:rPr lang="de-DE" err="1"/>
              <a:t>for</a:t>
            </a:r>
            <a:r>
              <a:rPr lang="de-DE"/>
              <a:t> SQL </a:t>
            </a:r>
            <a:r>
              <a:rPr lang="de-DE" err="1"/>
              <a:t>injection</a:t>
            </a:r>
            <a:endParaRPr lang="de-DE"/>
          </a:p>
          <a:p>
            <a:r>
              <a:rPr lang="de-DE"/>
              <a:t>personal </a:t>
            </a:r>
            <a:r>
              <a:rPr lang="de-DE" err="1"/>
              <a:t>evaluation</a:t>
            </a:r>
            <a:r>
              <a:rPr lang="de-DE"/>
              <a:t>: all false positives</a:t>
            </a:r>
          </a:p>
          <a:p>
            <a:pPr>
              <a:buNone/>
            </a:pPr>
            <a:endParaRPr lang="de-DE" sz="11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2DD6A38-DAB0-E827-48E6-69700B53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75" y="4426666"/>
            <a:ext cx="3958091" cy="19106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D87FCD-88FC-F494-D805-B6CD8AA478B8}"/>
              </a:ext>
            </a:extLst>
          </p:cNvPr>
          <p:cNvSpPr txBox="1"/>
          <p:nvPr/>
        </p:nvSpPr>
        <p:spPr>
          <a:xfrm>
            <a:off x="7411048" y="1537448"/>
            <a:ext cx="4518268" cy="5066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2400" err="1">
                <a:latin typeface="Calibri"/>
                <a:ea typeface="Calibri"/>
                <a:cs typeface="Calibri"/>
              </a:rPr>
              <a:t>Example</a:t>
            </a:r>
            <a:r>
              <a:rPr lang="de-DE" sz="2400">
                <a:latin typeface="Calibri"/>
                <a:ea typeface="Calibri"/>
                <a:cs typeface="Calibri"/>
              </a:rPr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de-DE" sz="140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 err="1">
                <a:latin typeface="Calibri"/>
                <a:ea typeface="Calibri"/>
                <a:cs typeface="Calibri"/>
              </a:rPr>
              <a:t>public</a:t>
            </a:r>
            <a:r>
              <a:rPr lang="de-DE" sz="1400">
                <a:latin typeface="Calibri"/>
                <a:ea typeface="Calibri"/>
                <a:cs typeface="Calibri"/>
              </a:rPr>
              <a:t> &lt;T&gt; T </a:t>
            </a:r>
            <a:r>
              <a:rPr lang="de-DE" sz="1400" err="1">
                <a:latin typeface="Calibri"/>
                <a:ea typeface="Calibri"/>
                <a:cs typeface="Calibri"/>
              </a:rPr>
              <a:t>insert</a:t>
            </a:r>
            <a:r>
              <a:rPr lang="de-DE" sz="1400">
                <a:latin typeface="Calibri"/>
                <a:ea typeface="Calibri"/>
                <a:cs typeface="Calibri"/>
              </a:rPr>
              <a:t>(final Connection </a:t>
            </a:r>
            <a:r>
              <a:rPr lang="de-DE" sz="1400" err="1">
                <a:latin typeface="Calibri"/>
                <a:ea typeface="Calibri"/>
                <a:cs typeface="Calibri"/>
              </a:rPr>
              <a:t>conn</a:t>
            </a:r>
            <a:r>
              <a:rPr lang="de-DE" sz="1400">
                <a:latin typeface="Calibri"/>
                <a:ea typeface="Calibri"/>
                <a:cs typeface="Calibri"/>
              </a:rPr>
              <a:t>, </a:t>
            </a:r>
            <a:r>
              <a:rPr lang="de-DE" sz="1400" b="1">
                <a:latin typeface="Calibri"/>
                <a:ea typeface="Calibri"/>
                <a:cs typeface="Calibri"/>
              </a:rPr>
              <a:t>final String </a:t>
            </a:r>
            <a:r>
              <a:rPr lang="de-DE" sz="1400" b="1" err="1">
                <a:latin typeface="Calibri"/>
                <a:ea typeface="Calibri"/>
                <a:cs typeface="Calibri"/>
              </a:rPr>
              <a:t>sql</a:t>
            </a:r>
            <a:r>
              <a:rPr lang="de-DE" sz="1400">
                <a:latin typeface="Calibri"/>
                <a:ea typeface="Calibri"/>
                <a:cs typeface="Calibri"/>
              </a:rPr>
              <a:t>, final </a:t>
            </a:r>
            <a:r>
              <a:rPr lang="de-DE" sz="1400" err="1">
                <a:latin typeface="Calibri"/>
                <a:ea typeface="Calibri"/>
                <a:cs typeface="Calibri"/>
              </a:rPr>
              <a:t>ResultSetHandler</a:t>
            </a:r>
            <a:r>
              <a:rPr lang="de-DE" sz="1400">
                <a:latin typeface="Calibri"/>
                <a:ea typeface="Calibri"/>
                <a:cs typeface="Calibri"/>
              </a:rPr>
              <a:t>&lt;T&gt; </a:t>
            </a:r>
            <a:r>
              <a:rPr lang="de-DE" sz="1400" err="1">
                <a:latin typeface="Calibri"/>
                <a:ea typeface="Calibri"/>
                <a:cs typeface="Calibri"/>
              </a:rPr>
              <a:t>rsh</a:t>
            </a:r>
            <a:r>
              <a:rPr lang="de-DE" sz="1400">
                <a:latin typeface="Calibri"/>
                <a:ea typeface="Calibri"/>
                <a:cs typeface="Calibri"/>
              </a:rPr>
              <a:t>, </a:t>
            </a:r>
            <a:r>
              <a:rPr lang="de-DE" sz="1400" b="1">
                <a:latin typeface="Calibri"/>
                <a:ea typeface="Calibri"/>
                <a:cs typeface="Calibri"/>
              </a:rPr>
              <a:t>final </a:t>
            </a:r>
            <a:r>
              <a:rPr lang="de-DE" sz="1400" b="1" err="1">
                <a:latin typeface="Calibri"/>
                <a:ea typeface="Calibri"/>
                <a:cs typeface="Calibri"/>
              </a:rPr>
              <a:t>Object</a:t>
            </a:r>
            <a:r>
              <a:rPr lang="de-DE" sz="1400" b="1">
                <a:latin typeface="Calibri"/>
                <a:ea typeface="Calibri"/>
                <a:cs typeface="Calibri"/>
              </a:rPr>
              <a:t>... </a:t>
            </a:r>
            <a:r>
              <a:rPr lang="de-DE" sz="1400" b="1" err="1">
                <a:latin typeface="Calibri"/>
                <a:ea typeface="Calibri"/>
                <a:cs typeface="Calibri"/>
              </a:rPr>
              <a:t>params</a:t>
            </a:r>
            <a:r>
              <a:rPr lang="de-DE" sz="1400">
                <a:latin typeface="Calibri"/>
                <a:ea typeface="Calibri"/>
                <a:cs typeface="Calibri"/>
              </a:rPr>
              <a:t>) </a:t>
            </a:r>
            <a:r>
              <a:rPr lang="de-DE" sz="1400" err="1">
                <a:latin typeface="Calibri"/>
                <a:ea typeface="Calibri"/>
                <a:cs typeface="Calibri"/>
              </a:rPr>
              <a:t>throws</a:t>
            </a:r>
            <a:r>
              <a:rPr lang="de-DE" sz="1400">
                <a:latin typeface="Calibri"/>
                <a:ea typeface="Calibri"/>
                <a:cs typeface="Calibri"/>
              </a:rPr>
              <a:t> </a:t>
            </a:r>
            <a:r>
              <a:rPr lang="de-DE" sz="1400" err="1">
                <a:latin typeface="Calibri"/>
                <a:ea typeface="Calibri"/>
                <a:cs typeface="Calibri"/>
              </a:rPr>
              <a:t>SQLException</a:t>
            </a:r>
            <a:r>
              <a:rPr lang="de-DE" sz="1400">
                <a:latin typeface="Calibri"/>
                <a:ea typeface="Calibri"/>
                <a:cs typeface="Calibri"/>
              </a:rPr>
              <a:t> {</a:t>
            </a:r>
            <a:endParaRPr lang="de-DE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[…]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try</a:t>
            </a:r>
            <a:r>
              <a:rPr lang="de-DE" sz="1400">
                <a:latin typeface="Calibri"/>
                <a:ea typeface="Calibri"/>
                <a:cs typeface="Calibri"/>
              </a:rPr>
              <a:t> {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if</a:t>
            </a:r>
            <a:r>
              <a:rPr lang="de-DE" sz="1400">
                <a:latin typeface="Calibri"/>
                <a:ea typeface="Calibri"/>
                <a:cs typeface="Calibri"/>
              </a:rPr>
              <a:t> (</a:t>
            </a:r>
            <a:r>
              <a:rPr lang="de-DE" sz="1400" err="1">
                <a:latin typeface="Calibri"/>
                <a:ea typeface="Calibri"/>
                <a:cs typeface="Calibri"/>
              </a:rPr>
              <a:t>params</a:t>
            </a:r>
            <a:r>
              <a:rPr lang="de-DE" sz="1400">
                <a:latin typeface="Calibri"/>
                <a:ea typeface="Calibri"/>
                <a:cs typeface="Calibri"/>
              </a:rPr>
              <a:t> != null &amp;&amp; </a:t>
            </a:r>
            <a:r>
              <a:rPr lang="de-DE" sz="1400" err="1">
                <a:latin typeface="Calibri"/>
                <a:ea typeface="Calibri"/>
                <a:cs typeface="Calibri"/>
              </a:rPr>
              <a:t>params.length</a:t>
            </a:r>
            <a:r>
              <a:rPr lang="de-DE" sz="1400">
                <a:latin typeface="Calibri"/>
                <a:ea typeface="Calibri"/>
                <a:cs typeface="Calibri"/>
              </a:rPr>
              <a:t> &gt; 0) {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b="1">
                <a:latin typeface="Calibri"/>
                <a:ea typeface="Calibri"/>
                <a:cs typeface="Calibri"/>
              </a:rPr>
              <a:t>final </a:t>
            </a:r>
            <a:r>
              <a:rPr lang="de-DE" sz="1400" b="1" err="1">
                <a:latin typeface="Calibri"/>
                <a:ea typeface="Calibri"/>
                <a:cs typeface="Calibri"/>
              </a:rPr>
              <a:t>PreparedStatement</a:t>
            </a:r>
            <a:r>
              <a:rPr lang="de-DE" sz="1400" b="1">
                <a:latin typeface="Calibri"/>
                <a:ea typeface="Calibri"/>
                <a:cs typeface="Calibri"/>
              </a:rPr>
              <a:t> ps = </a:t>
            </a:r>
            <a:r>
              <a:rPr lang="de-DE" sz="1400" b="1" err="1">
                <a:latin typeface="Calibri"/>
                <a:ea typeface="Calibri"/>
                <a:cs typeface="Calibri"/>
              </a:rPr>
              <a:t>conn.prepareStatement</a:t>
            </a:r>
            <a:r>
              <a:rPr lang="de-DE" sz="1400" b="1">
                <a:latin typeface="Calibri"/>
                <a:ea typeface="Calibri"/>
                <a:cs typeface="Calibri"/>
              </a:rPr>
              <a:t>(</a:t>
            </a:r>
            <a:r>
              <a:rPr lang="de-DE" sz="1400" b="1" err="1">
                <a:latin typeface="Calibri"/>
                <a:ea typeface="Calibri"/>
                <a:cs typeface="Calibri"/>
              </a:rPr>
              <a:t>sql</a:t>
            </a:r>
            <a:r>
              <a:rPr lang="de-DE" sz="1400" b="1">
                <a:latin typeface="Calibri"/>
                <a:ea typeface="Calibri"/>
                <a:cs typeface="Calibri"/>
              </a:rPr>
              <a:t>,</a:t>
            </a:r>
            <a:r>
              <a:rPr lang="de-DE" sz="1400">
                <a:latin typeface="Calibri"/>
                <a:ea typeface="Calibri"/>
                <a:cs typeface="Calibri"/>
              </a:rPr>
              <a:t> </a:t>
            </a:r>
            <a:r>
              <a:rPr lang="de-DE" sz="1400" err="1">
                <a:latin typeface="Calibri"/>
                <a:ea typeface="Calibri"/>
                <a:cs typeface="Calibri"/>
              </a:rPr>
              <a:t>Statement.RETURN_GENERATED_KEYS</a:t>
            </a:r>
            <a:r>
              <a:rPr lang="de-DE" sz="1400">
                <a:latin typeface="Calibri"/>
                <a:ea typeface="Calibri"/>
                <a:cs typeface="Calibri"/>
              </a:rPr>
              <a:t>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stmt</a:t>
            </a:r>
            <a:r>
              <a:rPr lang="de-DE" sz="1400">
                <a:latin typeface="Calibri"/>
                <a:ea typeface="Calibri"/>
                <a:cs typeface="Calibri"/>
              </a:rPr>
              <a:t> = ps;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b="1" err="1">
                <a:latin typeface="Calibri"/>
                <a:ea typeface="Calibri"/>
                <a:cs typeface="Calibri"/>
              </a:rPr>
              <a:t>this.fillStatement</a:t>
            </a:r>
            <a:r>
              <a:rPr lang="de-DE" sz="1400" b="1">
                <a:latin typeface="Calibri"/>
                <a:ea typeface="Calibri"/>
                <a:cs typeface="Calibri"/>
              </a:rPr>
              <a:t>(ps, </a:t>
            </a:r>
            <a:r>
              <a:rPr lang="de-DE" sz="1400" b="1" err="1">
                <a:latin typeface="Calibri"/>
                <a:ea typeface="Calibri"/>
                <a:cs typeface="Calibri"/>
              </a:rPr>
              <a:t>params</a:t>
            </a:r>
            <a:r>
              <a:rPr lang="de-DE" sz="1400" b="1">
                <a:latin typeface="Calibri"/>
                <a:ea typeface="Calibri"/>
                <a:cs typeface="Calibri"/>
              </a:rPr>
              <a:t>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ps.executeUpdate</a:t>
            </a:r>
            <a:r>
              <a:rPr lang="de-DE" sz="1400">
                <a:latin typeface="Calibri"/>
                <a:ea typeface="Calibri"/>
                <a:cs typeface="Calibri"/>
              </a:rPr>
              <a:t>();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 } […]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 } […]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 }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284117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AB70-0FEE-E494-3F32-E54D065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Overview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FF3D-548C-39B6-2ECB-E6AD61EF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Project Library (Aouni)</a:t>
            </a:r>
          </a:p>
          <a:p>
            <a:r>
              <a:rPr lang="de-DE" err="1"/>
              <a:t>Sonarcloud</a:t>
            </a:r>
            <a:r>
              <a:rPr lang="de-DE"/>
              <a:t> </a:t>
            </a:r>
            <a:r>
              <a:rPr lang="de-DE" err="1"/>
              <a:t>Overview</a:t>
            </a:r>
            <a:r>
              <a:rPr lang="de-DE"/>
              <a:t> (Janna)</a:t>
            </a:r>
          </a:p>
          <a:p>
            <a:r>
              <a:rPr lang="de-DE" err="1"/>
              <a:t>Dockerization</a:t>
            </a:r>
            <a:r>
              <a:rPr lang="de-DE"/>
              <a:t> (Luka)</a:t>
            </a:r>
          </a:p>
          <a:p>
            <a:r>
              <a:rPr lang="de-DE"/>
              <a:t>Code Coverage &amp; Mutation Test Campaign (Aouni)</a:t>
            </a:r>
          </a:p>
          <a:p>
            <a:r>
              <a:rPr lang="de-DE"/>
              <a:t>Performance </a:t>
            </a:r>
            <a:r>
              <a:rPr lang="de-DE" err="1"/>
              <a:t>Testing</a:t>
            </a:r>
            <a:r>
              <a:rPr lang="de-DE"/>
              <a:t> (Luka)</a:t>
            </a:r>
          </a:p>
          <a:p>
            <a:r>
              <a:rPr lang="de-DE"/>
              <a:t>Testgeneration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analysis</a:t>
            </a:r>
            <a:r>
              <a:rPr lang="de-DE"/>
              <a:t> (Janna &amp; Aouni)</a:t>
            </a:r>
          </a:p>
          <a:p>
            <a:r>
              <a:rPr lang="de-DE"/>
              <a:t>Security </a:t>
            </a:r>
            <a:r>
              <a:rPr lang="de-DE" err="1"/>
              <a:t>analysis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OWASP (Janna + Aouni)</a:t>
            </a:r>
          </a:p>
          <a:p>
            <a:endParaRPr lang="de-DE"/>
          </a:p>
          <a:p>
            <a:endParaRPr lang="de-DE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5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596034-5897-BB7A-42F1-75E26438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76390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01A8FB-E3E3-2E62-63C4-92AA178F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Goals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B8B25-1784-7A44-504D-FD261D26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en-US"/>
              <a:t>Conduct an extensive analysis and improvement using modern tools</a:t>
            </a:r>
            <a:endParaRPr lang="en-US"/>
          </a:p>
          <a:p>
            <a:pPr lvl="1"/>
            <a:r>
              <a:rPr lang="en-US"/>
              <a:t>Code Quality</a:t>
            </a:r>
          </a:p>
          <a:p>
            <a:pPr lvl="2"/>
            <a:r>
              <a:rPr lang="en-US"/>
              <a:t>Evaluate and improve the quality of the code</a:t>
            </a:r>
          </a:p>
          <a:p>
            <a:pPr lvl="1"/>
            <a:r>
              <a:rPr lang="en-US"/>
              <a:t>Software Tests</a:t>
            </a:r>
          </a:p>
          <a:p>
            <a:pPr lvl="2"/>
            <a:r>
              <a:rPr lang="en-US"/>
              <a:t>Ensure robustness and reliability of the codebase</a:t>
            </a:r>
          </a:p>
          <a:p>
            <a:pPr lvl="1"/>
            <a:r>
              <a:rPr lang="en-US"/>
              <a:t>Performance &amp; Scalability</a:t>
            </a:r>
          </a:p>
          <a:p>
            <a:pPr lvl="2"/>
            <a:r>
              <a:rPr lang="en-US"/>
              <a:t>Identify bottlenecks and optimize critical components</a:t>
            </a:r>
          </a:p>
          <a:p>
            <a:pPr lvl="1"/>
            <a:r>
              <a:rPr lang="en-US"/>
              <a:t>Vulnerabilities</a:t>
            </a:r>
          </a:p>
          <a:p>
            <a:pPr lvl="2"/>
            <a:r>
              <a:rPr lang="en-US"/>
              <a:t>Detect and address vulnerabilities in the code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pPr lvl="1"/>
            <a:endParaRPr lang="de-DE"/>
          </a:p>
          <a:p>
            <a:pPr lvl="1"/>
            <a:endParaRPr lang="en-GB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1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DDB627-0C71-4320-BFBC-BC146841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Quality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69DA2-2F95-1FD5-3653-C030D299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</a:t>
            </a:r>
            <a:br>
              <a:rPr lang="de-DE"/>
            </a:br>
            <a:r>
              <a:rPr lang="de-DE"/>
              <a:t>Code Quality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F71BE-7400-F5E3-138F-5AE1530F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92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Technology: </a:t>
            </a:r>
            <a:r>
              <a:rPr lang="de-DE" err="1"/>
              <a:t>Sonarcloud</a:t>
            </a:r>
            <a:endParaRPr lang="en-GB"/>
          </a:p>
          <a:p>
            <a:r>
              <a:rPr lang="de-DE"/>
              <a:t>27 high </a:t>
            </a:r>
            <a:r>
              <a:rPr lang="de-DE" err="1"/>
              <a:t>severity</a:t>
            </a:r>
            <a:r>
              <a:rPr lang="de-DE"/>
              <a:t> </a:t>
            </a:r>
            <a:r>
              <a:rPr lang="de-DE" err="1"/>
              <a:t>issues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/>
              <a:t>16 </a:t>
            </a:r>
            <a:r>
              <a:rPr lang="de-DE" err="1"/>
              <a:t>tests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assertions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/>
              <a:t>6 </a:t>
            </a:r>
            <a:r>
              <a:rPr lang="de-DE" err="1"/>
              <a:t>empty</a:t>
            </a:r>
            <a:r>
              <a:rPr lang="de-DE"/>
              <a:t> </a:t>
            </a:r>
            <a:r>
              <a:rPr lang="de-DE" err="1"/>
              <a:t>methods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/>
              <a:t>3 </a:t>
            </a:r>
            <a:r>
              <a:rPr lang="de-DE" err="1"/>
              <a:t>repeated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literal </a:t>
            </a:r>
            <a:r>
              <a:rPr lang="de-DE" err="1"/>
              <a:t>duplication</a:t>
            </a:r>
            <a:endParaRPr lang="en-US" err="1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/>
              <a:t>2 high </a:t>
            </a:r>
            <a:r>
              <a:rPr lang="de-DE" err="1"/>
              <a:t>cognitive</a:t>
            </a:r>
            <a:r>
              <a:rPr lang="de-DE"/>
              <a:t> </a:t>
            </a:r>
            <a:r>
              <a:rPr lang="de-DE" err="1"/>
              <a:t>complexity</a:t>
            </a:r>
          </a:p>
          <a:p>
            <a:pPr>
              <a:buFont typeface="Courier New,monospace" panose="020B0604020202020204" pitchFamily="34" charset="0"/>
              <a:buChar char="o"/>
            </a:pPr>
            <a:endParaRPr lang="de-DE"/>
          </a:p>
          <a:p>
            <a:pPr>
              <a:buFont typeface="Courier New,monospace" panose="020B0604020202020204" pitchFamily="34" charset="0"/>
              <a:buChar char="o"/>
            </a:pPr>
            <a:r>
              <a:rPr lang="de-DE" err="1"/>
              <a:t>Some</a:t>
            </a:r>
            <a:r>
              <a:rPr lang="de-DE"/>
              <a:t> </a:t>
            </a:r>
            <a:r>
              <a:rPr lang="de-DE" err="1"/>
              <a:t>issues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not </a:t>
            </a:r>
            <a:r>
              <a:rPr lang="de-DE" err="1"/>
              <a:t>fixed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/>
              <a:t>Seen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false</a:t>
            </a:r>
            <a:r>
              <a:rPr lang="de-DE"/>
              <a:t> positives</a:t>
            </a:r>
          </a:p>
        </p:txBody>
      </p:sp>
      <p:pic>
        <p:nvPicPr>
          <p:cNvPr id="4" name="Grafik 3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9AE2DD8F-C499-F5C6-6610-5FD75C66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51" y="2057000"/>
            <a:ext cx="5844049" cy="32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3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24A711-2595-5BA6-66A5-8959A25F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Quality and Quantity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E8192-A64B-9441-3559-F54A8123C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3395E7-3612-08E8-8C6E-94320C944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8005A0-2469-5140-F847-062CCDD2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66EAD-6B3E-F48A-F068-BCF080FA4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A5A4D6-31BE-B4FC-0725-26AA702D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1646E-82CA-5DD6-342A-E146642BE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483D96-F74A-D053-B317-419236DF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bg1"/>
                </a:solidFill>
              </a:rPr>
              <a:t>Methodological</a:t>
            </a:r>
            <a:r>
              <a:rPr lang="de-DE" sz="4000">
                <a:solidFill>
                  <a:schemeClr val="bg1"/>
                </a:solidFill>
              </a:rPr>
              <a:t> </a:t>
            </a:r>
            <a:r>
              <a:rPr lang="de-DE" sz="4000" err="1">
                <a:solidFill>
                  <a:schemeClr val="bg1"/>
                </a:solidFill>
              </a:rPr>
              <a:t>Steps</a:t>
            </a:r>
            <a:r>
              <a:rPr lang="de-DE" sz="4000">
                <a:solidFill>
                  <a:schemeClr val="bg1"/>
                </a:solidFill>
              </a:rPr>
              <a:t> &amp; </a:t>
            </a:r>
            <a:r>
              <a:rPr lang="de-DE" sz="4000" err="1">
                <a:solidFill>
                  <a:schemeClr val="bg1"/>
                </a:solidFill>
              </a:rPr>
              <a:t>Results</a:t>
            </a:r>
            <a:r>
              <a:rPr lang="de-DE" sz="4000">
                <a:solidFill>
                  <a:schemeClr val="bg1"/>
                </a:solidFill>
              </a:rPr>
              <a:t>:</a:t>
            </a:r>
            <a:br>
              <a:rPr lang="de-DE" sz="4000">
                <a:solidFill>
                  <a:schemeClr val="bg1"/>
                </a:solidFill>
              </a:rPr>
            </a:br>
            <a:r>
              <a:rPr lang="de-DE" sz="4000">
                <a:solidFill>
                  <a:schemeClr val="bg1"/>
                </a:solidFill>
              </a:rPr>
              <a:t>Software Tests – </a:t>
            </a:r>
            <a:r>
              <a:rPr lang="de-DE" sz="4000" err="1">
                <a:solidFill>
                  <a:schemeClr val="bg1"/>
                </a:solidFill>
              </a:rPr>
              <a:t>Quantity</a:t>
            </a:r>
            <a:r>
              <a:rPr lang="de-DE" sz="4000">
                <a:solidFill>
                  <a:schemeClr val="bg1"/>
                </a:solidFill>
              </a:rPr>
              <a:t> &amp; Quality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97355E-71C9-1619-8765-B9E5B689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8171" cy="1603375"/>
          </a:xfrm>
        </p:spPr>
        <p:txBody>
          <a:bodyPr/>
          <a:lstStyle/>
          <a:p>
            <a:pPr marL="0" indent="0">
              <a:buNone/>
            </a:pPr>
            <a:r>
              <a:rPr lang="de-DE" b="1" err="1"/>
              <a:t>Quantity</a:t>
            </a:r>
            <a:endParaRPr lang="de-DE" b="1"/>
          </a:p>
          <a:p>
            <a:r>
              <a:rPr lang="de-DE"/>
              <a:t>Technology: </a:t>
            </a:r>
            <a:r>
              <a:rPr lang="de-DE" err="1"/>
              <a:t>Jacoco</a:t>
            </a:r>
            <a:endParaRPr lang="de-DE"/>
          </a:p>
          <a:p>
            <a:r>
              <a:rPr lang="de-DE"/>
              <a:t>Test Coverage </a:t>
            </a:r>
            <a:r>
              <a:rPr lang="de-DE" err="1"/>
              <a:t>Analysation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4CA8043-F27F-4E8B-FDAD-6205894C470F}"/>
              </a:ext>
            </a:extLst>
          </p:cNvPr>
          <p:cNvSpPr txBox="1">
            <a:spLocks/>
          </p:cNvSpPr>
          <p:nvPr/>
        </p:nvSpPr>
        <p:spPr>
          <a:xfrm>
            <a:off x="6313713" y="1825625"/>
            <a:ext cx="5508171" cy="197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/>
              <a:t>Quality</a:t>
            </a:r>
          </a:p>
          <a:p>
            <a:r>
              <a:rPr lang="de-DE"/>
              <a:t>Technology: Pit Test</a:t>
            </a:r>
          </a:p>
          <a:p>
            <a:r>
              <a:rPr lang="de-DE"/>
              <a:t>Mutation and </a:t>
            </a:r>
            <a:r>
              <a:rPr lang="en-US" err="1"/>
              <a:t>Teststrength</a:t>
            </a:r>
            <a:r>
              <a:rPr lang="de-DE"/>
              <a:t> </a:t>
            </a:r>
            <a:r>
              <a:rPr lang="de-DE" err="1"/>
              <a:t>analysation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1D20D9-70BE-3549-4D2F-37E3150EAACD}"/>
              </a:ext>
            </a:extLst>
          </p:cNvPr>
          <p:cNvSpPr txBox="1"/>
          <p:nvPr/>
        </p:nvSpPr>
        <p:spPr>
          <a:xfrm>
            <a:off x="2256779" y="4329176"/>
            <a:ext cx="7141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err="1"/>
              <a:t>Objective</a:t>
            </a:r>
            <a:r>
              <a:rPr lang="de-DE" sz="2400" b="1"/>
              <a:t>: </a:t>
            </a:r>
            <a:r>
              <a:rPr lang="de-DE" sz="2400" err="1"/>
              <a:t>Identify</a:t>
            </a:r>
            <a:r>
              <a:rPr lang="de-DE" sz="2400"/>
              <a:t> </a:t>
            </a:r>
            <a:r>
              <a:rPr lang="de-DE" sz="2400" u="sng" err="1"/>
              <a:t>poorly</a:t>
            </a:r>
            <a:r>
              <a:rPr lang="de-DE" sz="2400" u="sng"/>
              <a:t> </a:t>
            </a:r>
            <a:r>
              <a:rPr lang="de-DE" sz="2400" u="sng" err="1"/>
              <a:t>tested</a:t>
            </a:r>
            <a:r>
              <a:rPr lang="de-DE" sz="2400" u="sng"/>
              <a:t> </a:t>
            </a:r>
            <a:r>
              <a:rPr lang="de-DE" sz="2400" err="1"/>
              <a:t>classes</a:t>
            </a:r>
            <a:r>
              <a:rPr lang="de-DE" sz="2400"/>
              <a:t> </a:t>
            </a:r>
            <a:r>
              <a:rPr lang="de-DE" sz="2400" err="1"/>
              <a:t>based</a:t>
            </a:r>
            <a:r>
              <a:rPr lang="de-DE" sz="2400"/>
              <a:t> on 	</a:t>
            </a:r>
            <a:r>
              <a:rPr lang="de-DE" sz="2400" err="1"/>
              <a:t>the</a:t>
            </a:r>
            <a:r>
              <a:rPr lang="de-DE" sz="2400"/>
              <a:t> </a:t>
            </a:r>
            <a:r>
              <a:rPr lang="de-DE" sz="2400" err="1"/>
              <a:t>following</a:t>
            </a:r>
            <a:r>
              <a:rPr lang="de-DE" sz="2400"/>
              <a:t> </a:t>
            </a:r>
            <a:r>
              <a:rPr lang="de-DE" sz="2400" err="1"/>
              <a:t>thresholds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Test </a:t>
            </a:r>
            <a:r>
              <a:rPr lang="de-DE" sz="2400" err="1"/>
              <a:t>Coverage</a:t>
            </a:r>
            <a:r>
              <a:rPr lang="de-DE" sz="2400"/>
              <a:t> &lt; 80% || </a:t>
            </a:r>
            <a:r>
              <a:rPr lang="de-DE" sz="2400" err="1"/>
              <a:t>Untested</a:t>
            </a:r>
            <a:r>
              <a:rPr lang="de-DE" sz="2400"/>
              <a:t> Lines &gt;10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Mutation </a:t>
            </a:r>
            <a:r>
              <a:rPr lang="de-DE" sz="2400" err="1"/>
              <a:t>Coverage</a:t>
            </a:r>
            <a:r>
              <a:rPr lang="de-DE" sz="2400"/>
              <a:t> &amp; Test </a:t>
            </a:r>
            <a:r>
              <a:rPr lang="de-DE" sz="2400" err="1"/>
              <a:t>Strength</a:t>
            </a:r>
            <a:r>
              <a:rPr lang="de-DE" sz="2400"/>
              <a:t> &lt; 80%</a:t>
            </a:r>
            <a:endParaRPr lang="en-GB" sz="2400"/>
          </a:p>
        </p:txBody>
      </p:sp>
      <p:pic>
        <p:nvPicPr>
          <p:cNvPr id="11" name="Grafik 10" descr="Fusion mit einfarbiger Füllung">
            <a:extLst>
              <a:ext uri="{FF2B5EF4-FFF2-40B4-BE49-F238E27FC236}">
                <a16:creationId xmlns:a16="http://schemas.microsoft.com/office/drawing/2014/main" id="{49D2945B-7894-42E0-6071-1320F970A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388430" y="3289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5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37</Slides>
  <Notes>9</Notes>
  <HiddenSlides>6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Software Dependability Project Presentation</vt:lpstr>
      <vt:lpstr>Overview</vt:lpstr>
      <vt:lpstr>Context &amp; Inspected Library</vt:lpstr>
      <vt:lpstr>Goals</vt:lpstr>
      <vt:lpstr>Goals </vt:lpstr>
      <vt:lpstr>Code Quality</vt:lpstr>
      <vt:lpstr>Methodological Steps &amp; Results: Code Quality</vt:lpstr>
      <vt:lpstr>Test Quality and Quantity</vt:lpstr>
      <vt:lpstr>Methodological Steps &amp; Results: Software Tests – Quantity &amp; Quality</vt:lpstr>
      <vt:lpstr>Methodological Steps &amp; Results: Software Tests – Quantity</vt:lpstr>
      <vt:lpstr>Methodological Steps &amp; Results: Software Tests – Quality</vt:lpstr>
      <vt:lpstr>Methodological Steps &amp; Results: Software Tests – Quantity &amp; Quality: Results</vt:lpstr>
      <vt:lpstr>Test Generation</vt:lpstr>
      <vt:lpstr>Methodological Steps &amp; Results:  Software Tests Generation – Randoop</vt:lpstr>
      <vt:lpstr>Methodological Steps &amp; Results:  Software Tests Generation – Github Copilot</vt:lpstr>
      <vt:lpstr>Methodological Steps &amp; Results: Software Tests – Analysis after Generation</vt:lpstr>
      <vt:lpstr>Methodological Steps &amp; Results: Software Tests – Analysis after Generation</vt:lpstr>
      <vt:lpstr>Methodological Steps &amp; Results: Software Tests – Analysis after Generation</vt:lpstr>
      <vt:lpstr>Performance &amp; Dockerization</vt:lpstr>
      <vt:lpstr>Methodological Steps &amp; Results: Microbenchmarking Performance </vt:lpstr>
      <vt:lpstr>Methodological Steps &amp; Results: Microbenchmarking Performance </vt:lpstr>
      <vt:lpstr>Methodological Steps &amp; Results: Microbenchmarking Performance </vt:lpstr>
      <vt:lpstr>Methodological Steps &amp; Results: Microbenchmarking Performance </vt:lpstr>
      <vt:lpstr>Methodological Steps &amp; Results:  Dockerization</vt:lpstr>
      <vt:lpstr>Methodological  Steps &amp; Results:   Dockerization</vt:lpstr>
      <vt:lpstr>Security Vulnerabilities</vt:lpstr>
      <vt:lpstr>Methodological Steps &amp; Results: Vulnerabilities</vt:lpstr>
      <vt:lpstr>Conclusion and Outlook</vt:lpstr>
      <vt:lpstr>Conclusion</vt:lpstr>
      <vt:lpstr>Outlook</vt:lpstr>
      <vt:lpstr>Thanks for your attention</vt:lpstr>
      <vt:lpstr>Sonarcloud Overview</vt:lpstr>
      <vt:lpstr>Testgeneration</vt:lpstr>
      <vt:lpstr>Testgeneration with Github Copilot</vt:lpstr>
      <vt:lpstr>Findings / Randoop vs. Copilot</vt:lpstr>
      <vt:lpstr>OWASP FindSecBugs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Dependability Project Presentation</dc:title>
  <dc:creator>Aouni Jakob Wrocklage</dc:creator>
  <cp:revision>1</cp:revision>
  <dcterms:created xsi:type="dcterms:W3CDTF">2025-01-05T12:36:03Z</dcterms:created>
  <dcterms:modified xsi:type="dcterms:W3CDTF">2025-01-10T09:03:43Z</dcterms:modified>
</cp:coreProperties>
</file>