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4" r:id="rId7"/>
    <p:sldId id="265" r:id="rId8"/>
    <p:sldId id="266" r:id="rId9"/>
    <p:sldId id="260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6D2E"/>
    <a:srgbClr val="003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9449F-CBF8-4175-BD59-0D1DD6E45D2F}" v="1" dt="2021-05-17T12:04:10.491"/>
    <p1510:client id="{697B2E44-661A-D645-7210-F99755A1726C}" v="956" dt="2021-05-18T04:18:24.853"/>
    <p1510:client id="{B2B96D9B-D7ED-452E-BE3D-A9C4C09B32F4}" v="2706" dt="2021-05-18T00:42:26.444"/>
    <p1510:client id="{B5970372-D7ED-48FA-A413-17AD58A0B8D1}" v="644" dt="2021-05-18T00:41:38.369"/>
    <p1510:client id="{C6D56F29-2D22-4894-8400-4E8264BA5AA9}" v="75" dt="2021-05-17T19:13:59.843"/>
    <p1510:client id="{D5DC5FEF-E0A3-4D71-8F34-0341A6421E8A}" v="1" dt="2021-05-18T14:13:40.478"/>
    <p1510:client id="{DB4B4E6E-C172-4E61-8390-DA6E984ED169}" v="40" dt="2021-05-18T03:27:00.630"/>
    <p1510:client id="{EF67184E-59DF-4A69-8B62-CFA9131E46C1}" v="14" dt="2021-05-17T12:06:28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rany Deraldina Lemos de Aquino" userId="S::150168233@aluno.unb.br::48558a29-53f4-4368-8b52-0f10a84b9187" providerId="AD" clId="Web-{DB4B4E6E-C172-4E61-8390-DA6E984ED169}"/>
    <pc:docChg chg="modSld">
      <pc:chgData name="Lorrany Deraldina Lemos de Aquino" userId="S::150168233@aluno.unb.br::48558a29-53f4-4368-8b52-0f10a84b9187" providerId="AD" clId="Web-{DB4B4E6E-C172-4E61-8390-DA6E984ED169}" dt="2021-05-18T03:27:00.630" v="17" actId="20577"/>
      <pc:docMkLst>
        <pc:docMk/>
      </pc:docMkLst>
      <pc:sldChg chg="modSp">
        <pc:chgData name="Lorrany Deraldina Lemos de Aquino" userId="S::150168233@aluno.unb.br::48558a29-53f4-4368-8b52-0f10a84b9187" providerId="AD" clId="Web-{DB4B4E6E-C172-4E61-8390-DA6E984ED169}" dt="2021-05-18T03:27:00.630" v="17" actId="20577"/>
        <pc:sldMkLst>
          <pc:docMk/>
          <pc:sldMk cId="443695246" sldId="264"/>
        </pc:sldMkLst>
        <pc:spChg chg="mod">
          <ac:chgData name="Lorrany Deraldina Lemos de Aquino" userId="S::150168233@aluno.unb.br::48558a29-53f4-4368-8b52-0f10a84b9187" providerId="AD" clId="Web-{DB4B4E6E-C172-4E61-8390-DA6E984ED169}" dt="2021-05-18T03:27:00.630" v="17" actId="20577"/>
          <ac:spMkLst>
            <pc:docMk/>
            <pc:sldMk cId="443695246" sldId="264"/>
            <ac:spMk id="23" creationId="{B99075E1-28CC-2D42-86B8-A1C96ED3DFF0}"/>
          </ac:spMkLst>
        </pc:spChg>
      </pc:sldChg>
      <pc:sldChg chg="modSp">
        <pc:chgData name="Lorrany Deraldina Lemos de Aquino" userId="S::150168233@aluno.unb.br::48558a29-53f4-4368-8b52-0f10a84b9187" providerId="AD" clId="Web-{DB4B4E6E-C172-4E61-8390-DA6E984ED169}" dt="2021-05-18T03:25:42.489" v="14" actId="20577"/>
        <pc:sldMkLst>
          <pc:docMk/>
          <pc:sldMk cId="2445370828" sldId="267"/>
        </pc:sldMkLst>
        <pc:spChg chg="mod">
          <ac:chgData name="Lorrany Deraldina Lemos de Aquino" userId="S::150168233@aluno.unb.br::48558a29-53f4-4368-8b52-0f10a84b9187" providerId="AD" clId="Web-{DB4B4E6E-C172-4E61-8390-DA6E984ED169}" dt="2021-05-18T03:25:42.489" v="14" actId="20577"/>
          <ac:spMkLst>
            <pc:docMk/>
            <pc:sldMk cId="2445370828" sldId="267"/>
            <ac:spMk id="23" creationId="{B99075E1-28CC-2D42-86B8-A1C96ED3DFF0}"/>
          </ac:spMkLst>
        </pc:spChg>
      </pc:sldChg>
    </pc:docChg>
  </pc:docChgLst>
  <pc:docChgLst>
    <pc:chgData name="Felipe Rosa Machado" userId="S::170009921@aluno.unb.br::7668a7f9-57c3-47b4-b1f6-ff242f4494fe" providerId="AD" clId="Web-{EF67184E-59DF-4A69-8B62-CFA9131E46C1}"/>
    <pc:docChg chg="modSld">
      <pc:chgData name="Felipe Rosa Machado" userId="S::170009921@aluno.unb.br::7668a7f9-57c3-47b4-b1f6-ff242f4494fe" providerId="AD" clId="Web-{EF67184E-59DF-4A69-8B62-CFA9131E46C1}" dt="2021-05-17T12:06:28.170" v="11"/>
      <pc:docMkLst>
        <pc:docMk/>
      </pc:docMkLst>
      <pc:sldChg chg="addSp delSp modSp">
        <pc:chgData name="Felipe Rosa Machado" userId="S::170009921@aluno.unb.br::7668a7f9-57c3-47b4-b1f6-ff242f4494fe" providerId="AD" clId="Web-{EF67184E-59DF-4A69-8B62-CFA9131E46C1}" dt="2021-05-17T12:06:28.170" v="11"/>
        <pc:sldMkLst>
          <pc:docMk/>
          <pc:sldMk cId="1745373144" sldId="262"/>
        </pc:sldMkLst>
        <pc:picChg chg="add del mod">
          <ac:chgData name="Felipe Rosa Machado" userId="S::170009921@aluno.unb.br::7668a7f9-57c3-47b4-b1f6-ff242f4494fe" providerId="AD" clId="Web-{EF67184E-59DF-4A69-8B62-CFA9131E46C1}" dt="2021-05-17T12:06:04.951" v="5"/>
          <ac:picMkLst>
            <pc:docMk/>
            <pc:sldMk cId="1745373144" sldId="262"/>
            <ac:picMk id="2" creationId="{911ADD39-381F-4151-BB94-300EE4E49545}"/>
          </ac:picMkLst>
        </pc:picChg>
        <pc:picChg chg="add del mod">
          <ac:chgData name="Felipe Rosa Machado" userId="S::170009921@aluno.unb.br::7668a7f9-57c3-47b4-b1f6-ff242f4494fe" providerId="AD" clId="Web-{EF67184E-59DF-4A69-8B62-CFA9131E46C1}" dt="2021-05-17T12:06:28.170" v="11"/>
          <ac:picMkLst>
            <pc:docMk/>
            <pc:sldMk cId="1745373144" sldId="262"/>
            <ac:picMk id="4" creationId="{53C03CAB-C9C3-453D-88D0-DDEC0F405710}"/>
          </ac:picMkLst>
        </pc:picChg>
      </pc:sldChg>
    </pc:docChg>
  </pc:docChgLst>
  <pc:docChgLst>
    <pc:chgData name="Felipe Rosa Machado" userId="7668a7f9-57c3-47b4-b1f6-ff242f4494fe" providerId="ADAL" clId="{B5970372-D7ED-48FA-A413-17AD58A0B8D1}"/>
    <pc:docChg chg="undo custSel addSld delSld modSld">
      <pc:chgData name="Felipe Rosa Machado" userId="7668a7f9-57c3-47b4-b1f6-ff242f4494fe" providerId="ADAL" clId="{B5970372-D7ED-48FA-A413-17AD58A0B8D1}" dt="2021-05-18T00:41:38.369" v="904" actId="20577"/>
      <pc:docMkLst>
        <pc:docMk/>
      </pc:docMkLst>
      <pc:sldChg chg="modSp mod">
        <pc:chgData name="Felipe Rosa Machado" userId="7668a7f9-57c3-47b4-b1f6-ff242f4494fe" providerId="ADAL" clId="{B5970372-D7ED-48FA-A413-17AD58A0B8D1}" dt="2021-05-18T00:04:01.192" v="388" actId="20577"/>
        <pc:sldMkLst>
          <pc:docMk/>
          <pc:sldMk cId="2447574969" sldId="256"/>
        </pc:sldMkLst>
        <pc:spChg chg="mod">
          <ac:chgData name="Felipe Rosa Machado" userId="7668a7f9-57c3-47b4-b1f6-ff242f4494fe" providerId="ADAL" clId="{B5970372-D7ED-48FA-A413-17AD58A0B8D1}" dt="2021-05-17T12:36:01.752" v="339" actId="20577"/>
          <ac:spMkLst>
            <pc:docMk/>
            <pc:sldMk cId="2447574969" sldId="256"/>
            <ac:spMk id="26" creationId="{07B1C0C6-8C6C-5743-BA66-3E8A5B457C58}"/>
          </ac:spMkLst>
        </pc:spChg>
        <pc:spChg chg="mod">
          <ac:chgData name="Felipe Rosa Machado" userId="7668a7f9-57c3-47b4-b1f6-ff242f4494fe" providerId="ADAL" clId="{B5970372-D7ED-48FA-A413-17AD58A0B8D1}" dt="2021-05-18T00:04:01.192" v="388" actId="20577"/>
          <ac:spMkLst>
            <pc:docMk/>
            <pc:sldMk cId="2447574969" sldId="256"/>
            <ac:spMk id="27" creationId="{70B2EAEB-D478-4748-A241-B4662DA7D309}"/>
          </ac:spMkLst>
        </pc:spChg>
      </pc:sldChg>
      <pc:sldChg chg="modSp mod">
        <pc:chgData name="Felipe Rosa Machado" userId="7668a7f9-57c3-47b4-b1f6-ff242f4494fe" providerId="ADAL" clId="{B5970372-D7ED-48FA-A413-17AD58A0B8D1}" dt="2021-05-18T00:02:22.543" v="354" actId="123"/>
        <pc:sldMkLst>
          <pc:docMk/>
          <pc:sldMk cId="3138472426" sldId="257"/>
        </pc:sldMkLst>
        <pc:spChg chg="mod">
          <ac:chgData name="Felipe Rosa Machado" userId="7668a7f9-57c3-47b4-b1f6-ff242f4494fe" providerId="ADAL" clId="{B5970372-D7ED-48FA-A413-17AD58A0B8D1}" dt="2021-05-18T00:02:22.543" v="354" actId="123"/>
          <ac:spMkLst>
            <pc:docMk/>
            <pc:sldMk cId="3138472426" sldId="257"/>
            <ac:spMk id="23" creationId="{B99075E1-28CC-2D42-86B8-A1C96ED3DFF0}"/>
          </ac:spMkLst>
        </pc:spChg>
      </pc:sldChg>
      <pc:sldChg chg="del">
        <pc:chgData name="Felipe Rosa Machado" userId="7668a7f9-57c3-47b4-b1f6-ff242f4494fe" providerId="ADAL" clId="{B5970372-D7ED-48FA-A413-17AD58A0B8D1}" dt="2021-05-17T12:14:54.589" v="71" actId="47"/>
        <pc:sldMkLst>
          <pc:docMk/>
          <pc:sldMk cId="2927805828" sldId="261"/>
        </pc:sldMkLst>
      </pc:sldChg>
      <pc:sldChg chg="addSp delSp modSp del mod">
        <pc:chgData name="Felipe Rosa Machado" userId="7668a7f9-57c3-47b4-b1f6-ff242f4494fe" providerId="ADAL" clId="{B5970372-D7ED-48FA-A413-17AD58A0B8D1}" dt="2021-05-17T12:15:23.753" v="78" actId="47"/>
        <pc:sldMkLst>
          <pc:docMk/>
          <pc:sldMk cId="1745373144" sldId="262"/>
        </pc:sldMkLst>
        <pc:graphicFrameChg chg="add mod">
          <ac:chgData name="Felipe Rosa Machado" userId="7668a7f9-57c3-47b4-b1f6-ff242f4494fe" providerId="ADAL" clId="{B5970372-D7ED-48FA-A413-17AD58A0B8D1}" dt="2021-05-17T12:07:27.191" v="11" actId="1076"/>
          <ac:graphicFrameMkLst>
            <pc:docMk/>
            <pc:sldMk cId="1745373144" sldId="262"/>
            <ac:graphicFrameMk id="16" creationId="{A9A343CE-402F-4336-B9E2-25B28E66402D}"/>
          </ac:graphicFrameMkLst>
        </pc:graphicFrameChg>
        <pc:picChg chg="del mod">
          <ac:chgData name="Felipe Rosa Machado" userId="7668a7f9-57c3-47b4-b1f6-ff242f4494fe" providerId="ADAL" clId="{B5970372-D7ED-48FA-A413-17AD58A0B8D1}" dt="2021-05-17T12:07:11.818" v="3" actId="478"/>
          <ac:picMkLst>
            <pc:docMk/>
            <pc:sldMk cId="1745373144" sldId="262"/>
            <ac:picMk id="2" creationId="{988F97CE-907D-4473-92AC-D8747E666B83}"/>
          </ac:picMkLst>
        </pc:picChg>
        <pc:picChg chg="add mod">
          <ac:chgData name="Felipe Rosa Machado" userId="7668a7f9-57c3-47b4-b1f6-ff242f4494fe" providerId="ADAL" clId="{B5970372-D7ED-48FA-A413-17AD58A0B8D1}" dt="2021-05-17T12:08:19.487" v="13" actId="1076"/>
          <ac:picMkLst>
            <pc:docMk/>
            <pc:sldMk cId="1745373144" sldId="262"/>
            <ac:picMk id="18" creationId="{9CDAC831-EF73-4704-92E1-5772BF679817}"/>
          </ac:picMkLst>
        </pc:picChg>
      </pc:sldChg>
      <pc:sldChg chg="del">
        <pc:chgData name="Felipe Rosa Machado" userId="7668a7f9-57c3-47b4-b1f6-ff242f4494fe" providerId="ADAL" clId="{B5970372-D7ED-48FA-A413-17AD58A0B8D1}" dt="2021-05-17T12:15:24.907" v="79" actId="47"/>
        <pc:sldMkLst>
          <pc:docMk/>
          <pc:sldMk cId="152462977" sldId="263"/>
        </pc:sldMkLst>
      </pc:sldChg>
      <pc:sldChg chg="modSp add mod">
        <pc:chgData name="Felipe Rosa Machado" userId="7668a7f9-57c3-47b4-b1f6-ff242f4494fe" providerId="ADAL" clId="{B5970372-D7ED-48FA-A413-17AD58A0B8D1}" dt="2021-05-18T00:41:38.369" v="904" actId="20577"/>
        <pc:sldMkLst>
          <pc:docMk/>
          <pc:sldMk cId="443695246" sldId="264"/>
        </pc:sldMkLst>
        <pc:spChg chg="mod">
          <ac:chgData name="Felipe Rosa Machado" userId="7668a7f9-57c3-47b4-b1f6-ff242f4494fe" providerId="ADAL" clId="{B5970372-D7ED-48FA-A413-17AD58A0B8D1}" dt="2021-05-17T12:12:50.712" v="52" actId="1076"/>
          <ac:spMkLst>
            <pc:docMk/>
            <pc:sldMk cId="443695246" sldId="264"/>
            <ac:spMk id="14" creationId="{7715847A-A549-4133-A433-77FBBBF85918}"/>
          </ac:spMkLst>
        </pc:spChg>
        <pc:spChg chg="mod">
          <ac:chgData name="Felipe Rosa Machado" userId="7668a7f9-57c3-47b4-b1f6-ff242f4494fe" providerId="ADAL" clId="{B5970372-D7ED-48FA-A413-17AD58A0B8D1}" dt="2021-05-18T00:41:38.369" v="904" actId="20577"/>
          <ac:spMkLst>
            <pc:docMk/>
            <pc:sldMk cId="443695246" sldId="264"/>
            <ac:spMk id="23" creationId="{B99075E1-28CC-2D42-86B8-A1C96ED3DFF0}"/>
          </ac:spMkLst>
        </pc:spChg>
      </pc:sldChg>
      <pc:sldChg chg="addSp modSp add mod">
        <pc:chgData name="Felipe Rosa Machado" userId="7668a7f9-57c3-47b4-b1f6-ff242f4494fe" providerId="ADAL" clId="{B5970372-D7ED-48FA-A413-17AD58A0B8D1}" dt="2021-05-18T00:28:33.779" v="810" actId="207"/>
        <pc:sldMkLst>
          <pc:docMk/>
          <pc:sldMk cId="2198067534" sldId="265"/>
        </pc:sldMkLst>
        <pc:spChg chg="mod">
          <ac:chgData name="Felipe Rosa Machado" userId="7668a7f9-57c3-47b4-b1f6-ff242f4494fe" providerId="ADAL" clId="{B5970372-D7ED-48FA-A413-17AD58A0B8D1}" dt="2021-05-17T12:13:04.793" v="54" actId="1076"/>
          <ac:spMkLst>
            <pc:docMk/>
            <pc:sldMk cId="2198067534" sldId="265"/>
            <ac:spMk id="14" creationId="{7715847A-A549-4133-A433-77FBBBF85918}"/>
          </ac:spMkLst>
        </pc:spChg>
        <pc:spChg chg="mod">
          <ac:chgData name="Felipe Rosa Machado" userId="7668a7f9-57c3-47b4-b1f6-ff242f4494fe" providerId="ADAL" clId="{B5970372-D7ED-48FA-A413-17AD58A0B8D1}" dt="2021-05-18T00:28:33.779" v="810" actId="207"/>
          <ac:spMkLst>
            <pc:docMk/>
            <pc:sldMk cId="2198067534" sldId="265"/>
            <ac:spMk id="23" creationId="{B99075E1-28CC-2D42-86B8-A1C96ED3DFF0}"/>
          </ac:spMkLst>
        </pc:spChg>
        <pc:graphicFrameChg chg="add mod">
          <ac:chgData name="Felipe Rosa Machado" userId="7668a7f9-57c3-47b4-b1f6-ff242f4494fe" providerId="ADAL" clId="{B5970372-D7ED-48FA-A413-17AD58A0B8D1}" dt="2021-05-17T12:15:09.185" v="75" actId="1076"/>
          <ac:graphicFrameMkLst>
            <pc:docMk/>
            <pc:sldMk cId="2198067534" sldId="265"/>
            <ac:graphicFrameMk id="15" creationId="{08855BA4-565F-4BD7-BA4D-1F0A662FC58B}"/>
          </ac:graphicFrameMkLst>
        </pc:graphicFrameChg>
        <pc:picChg chg="add mod">
          <ac:chgData name="Felipe Rosa Machado" userId="7668a7f9-57c3-47b4-b1f6-ff242f4494fe" providerId="ADAL" clId="{B5970372-D7ED-48FA-A413-17AD58A0B8D1}" dt="2021-05-17T12:15:17.044" v="77" actId="1076"/>
          <ac:picMkLst>
            <pc:docMk/>
            <pc:sldMk cId="2198067534" sldId="265"/>
            <ac:picMk id="16" creationId="{9957A0E1-26EE-4C20-9342-C2ED736ACA32}"/>
          </ac:picMkLst>
        </pc:picChg>
      </pc:sldChg>
      <pc:sldChg chg="addSp modSp add mod">
        <pc:chgData name="Felipe Rosa Machado" userId="7668a7f9-57c3-47b4-b1f6-ff242f4494fe" providerId="ADAL" clId="{B5970372-D7ED-48FA-A413-17AD58A0B8D1}" dt="2021-05-17T12:57:58.642" v="347" actId="1076"/>
        <pc:sldMkLst>
          <pc:docMk/>
          <pc:sldMk cId="1217567974" sldId="266"/>
        </pc:sldMkLst>
        <pc:spChg chg="mod">
          <ac:chgData name="Felipe Rosa Machado" userId="7668a7f9-57c3-47b4-b1f6-ff242f4494fe" providerId="ADAL" clId="{B5970372-D7ED-48FA-A413-17AD58A0B8D1}" dt="2021-05-17T12:13:39.654" v="67" actId="1076"/>
          <ac:spMkLst>
            <pc:docMk/>
            <pc:sldMk cId="1217567974" sldId="266"/>
            <ac:spMk id="14" creationId="{7715847A-A549-4133-A433-77FBBBF85918}"/>
          </ac:spMkLst>
        </pc:spChg>
        <pc:spChg chg="add mod">
          <ac:chgData name="Felipe Rosa Machado" userId="7668a7f9-57c3-47b4-b1f6-ff242f4494fe" providerId="ADAL" clId="{B5970372-D7ED-48FA-A413-17AD58A0B8D1}" dt="2021-05-17T12:57:58.642" v="347" actId="1076"/>
          <ac:spMkLst>
            <pc:docMk/>
            <pc:sldMk cId="1217567974" sldId="266"/>
            <ac:spMk id="15" creationId="{4BAE8F61-B05A-47DD-981D-5D8F8F3C5701}"/>
          </ac:spMkLst>
        </pc:spChg>
        <pc:spChg chg="mod">
          <ac:chgData name="Felipe Rosa Machado" userId="7668a7f9-57c3-47b4-b1f6-ff242f4494fe" providerId="ADAL" clId="{B5970372-D7ED-48FA-A413-17AD58A0B8D1}" dt="2021-05-17T12:57:21.332" v="345" actId="1076"/>
          <ac:spMkLst>
            <pc:docMk/>
            <pc:sldMk cId="1217567974" sldId="266"/>
            <ac:spMk id="23" creationId="{B99075E1-28CC-2D42-86B8-A1C96ED3DFF0}"/>
          </ac:spMkLst>
        </pc:spChg>
      </pc:sldChg>
      <pc:sldChg chg="modSp mod">
        <pc:chgData name="Felipe Rosa Machado" userId="7668a7f9-57c3-47b4-b1f6-ff242f4494fe" providerId="ADAL" clId="{B5970372-D7ED-48FA-A413-17AD58A0B8D1}" dt="2021-05-18T00:30:09.529" v="830" actId="14"/>
        <pc:sldMkLst>
          <pc:docMk/>
          <pc:sldMk cId="2445370828" sldId="267"/>
        </pc:sldMkLst>
        <pc:spChg chg="mod">
          <ac:chgData name="Felipe Rosa Machado" userId="7668a7f9-57c3-47b4-b1f6-ff242f4494fe" providerId="ADAL" clId="{B5970372-D7ED-48FA-A413-17AD58A0B8D1}" dt="2021-05-18T00:30:09.529" v="830" actId="14"/>
          <ac:spMkLst>
            <pc:docMk/>
            <pc:sldMk cId="2445370828" sldId="267"/>
            <ac:spMk id="23" creationId="{B99075E1-28CC-2D42-86B8-A1C96ED3DFF0}"/>
          </ac:spMkLst>
        </pc:spChg>
      </pc:sldChg>
    </pc:docChg>
  </pc:docChgLst>
  <pc:docChgLst>
    <pc:chgData name="Bernardo Jacob Nunes" userId="S::170006883@aluno.unb.br::9e8ed36e-a831-486e-84b3-6070ef63e683" providerId="AD" clId="Web-{C6D56F29-2D22-4894-8400-4E8264BA5AA9}"/>
    <pc:docChg chg="modSld">
      <pc:chgData name="Bernardo Jacob Nunes" userId="S::170006883@aluno.unb.br::9e8ed36e-a831-486e-84b3-6070ef63e683" providerId="AD" clId="Web-{C6D56F29-2D22-4894-8400-4E8264BA5AA9}" dt="2021-05-17T19:13:59.843" v="44" actId="20577"/>
      <pc:docMkLst>
        <pc:docMk/>
      </pc:docMkLst>
      <pc:sldChg chg="modSp">
        <pc:chgData name="Bernardo Jacob Nunes" userId="S::170006883@aluno.unb.br::9e8ed36e-a831-486e-84b3-6070ef63e683" providerId="AD" clId="Web-{C6D56F29-2D22-4894-8400-4E8264BA5AA9}" dt="2021-05-17T19:01:04.336" v="25" actId="20577"/>
        <pc:sldMkLst>
          <pc:docMk/>
          <pc:sldMk cId="2447574969" sldId="256"/>
        </pc:sldMkLst>
        <pc:spChg chg="mod">
          <ac:chgData name="Bernardo Jacob Nunes" userId="S::170006883@aluno.unb.br::9e8ed36e-a831-486e-84b3-6070ef63e683" providerId="AD" clId="Web-{C6D56F29-2D22-4894-8400-4E8264BA5AA9}" dt="2021-05-17T19:01:04.336" v="25" actId="20577"/>
          <ac:spMkLst>
            <pc:docMk/>
            <pc:sldMk cId="2447574969" sldId="256"/>
            <ac:spMk id="27" creationId="{70B2EAEB-D478-4748-A241-B4662DA7D309}"/>
          </ac:spMkLst>
        </pc:spChg>
      </pc:sldChg>
      <pc:sldChg chg="modSp">
        <pc:chgData name="Bernardo Jacob Nunes" userId="S::170006883@aluno.unb.br::9e8ed36e-a831-486e-84b3-6070ef63e683" providerId="AD" clId="Web-{C6D56F29-2D22-4894-8400-4E8264BA5AA9}" dt="2021-05-17T19:13:59.843" v="44" actId="20577"/>
        <pc:sldMkLst>
          <pc:docMk/>
          <pc:sldMk cId="3138472426" sldId="257"/>
        </pc:sldMkLst>
        <pc:spChg chg="mod">
          <ac:chgData name="Bernardo Jacob Nunes" userId="S::170006883@aluno.unb.br::9e8ed36e-a831-486e-84b3-6070ef63e683" providerId="AD" clId="Web-{C6D56F29-2D22-4894-8400-4E8264BA5AA9}" dt="2021-05-17T18:59:51.710" v="2" actId="20577"/>
          <ac:spMkLst>
            <pc:docMk/>
            <pc:sldMk cId="3138472426" sldId="257"/>
            <ac:spMk id="17" creationId="{A7F3F140-B65F-6D4F-A685-7832B921A2F3}"/>
          </ac:spMkLst>
        </pc:spChg>
        <pc:spChg chg="mod">
          <ac:chgData name="Bernardo Jacob Nunes" userId="S::170006883@aluno.unb.br::9e8ed36e-a831-486e-84b3-6070ef63e683" providerId="AD" clId="Web-{C6D56F29-2D22-4894-8400-4E8264BA5AA9}" dt="2021-05-17T19:13:59.843" v="44" actId="20577"/>
          <ac:spMkLst>
            <pc:docMk/>
            <pc:sldMk cId="3138472426" sldId="257"/>
            <ac:spMk id="23" creationId="{B99075E1-28CC-2D42-86B8-A1C96ED3DFF0}"/>
          </ac:spMkLst>
        </pc:spChg>
      </pc:sldChg>
      <pc:sldChg chg="modSp">
        <pc:chgData name="Bernardo Jacob Nunes" userId="S::170006883@aluno.unb.br::9e8ed36e-a831-486e-84b3-6070ef63e683" providerId="AD" clId="Web-{C6D56F29-2D22-4894-8400-4E8264BA5AA9}" dt="2021-05-17T18:59:54.070" v="5" actId="20577"/>
        <pc:sldMkLst>
          <pc:docMk/>
          <pc:sldMk cId="443695246" sldId="264"/>
        </pc:sldMkLst>
        <pc:spChg chg="mod">
          <ac:chgData name="Bernardo Jacob Nunes" userId="S::170006883@aluno.unb.br::9e8ed36e-a831-486e-84b3-6070ef63e683" providerId="AD" clId="Web-{C6D56F29-2D22-4894-8400-4E8264BA5AA9}" dt="2021-05-17T18:59:54.070" v="5" actId="20577"/>
          <ac:spMkLst>
            <pc:docMk/>
            <pc:sldMk cId="443695246" sldId="264"/>
            <ac:spMk id="17" creationId="{A7F3F140-B65F-6D4F-A685-7832B921A2F3}"/>
          </ac:spMkLst>
        </pc:spChg>
      </pc:sldChg>
      <pc:sldChg chg="modSp">
        <pc:chgData name="Bernardo Jacob Nunes" userId="S::170006883@aluno.unb.br::9e8ed36e-a831-486e-84b3-6070ef63e683" providerId="AD" clId="Web-{C6D56F29-2D22-4894-8400-4E8264BA5AA9}" dt="2021-05-17T18:59:56.320" v="8" actId="20577"/>
        <pc:sldMkLst>
          <pc:docMk/>
          <pc:sldMk cId="2198067534" sldId="265"/>
        </pc:sldMkLst>
        <pc:spChg chg="mod">
          <ac:chgData name="Bernardo Jacob Nunes" userId="S::170006883@aluno.unb.br::9e8ed36e-a831-486e-84b3-6070ef63e683" providerId="AD" clId="Web-{C6D56F29-2D22-4894-8400-4E8264BA5AA9}" dt="2021-05-17T18:59:56.320" v="8" actId="20577"/>
          <ac:spMkLst>
            <pc:docMk/>
            <pc:sldMk cId="2198067534" sldId="265"/>
            <ac:spMk id="17" creationId="{A7F3F140-B65F-6D4F-A685-7832B921A2F3}"/>
          </ac:spMkLst>
        </pc:spChg>
      </pc:sldChg>
      <pc:sldChg chg="modSp">
        <pc:chgData name="Bernardo Jacob Nunes" userId="S::170006883@aluno.unb.br::9e8ed36e-a831-486e-84b3-6070ef63e683" providerId="AD" clId="Web-{C6D56F29-2D22-4894-8400-4E8264BA5AA9}" dt="2021-05-17T18:59:59.132" v="11" actId="20577"/>
        <pc:sldMkLst>
          <pc:docMk/>
          <pc:sldMk cId="1217567974" sldId="266"/>
        </pc:sldMkLst>
        <pc:spChg chg="mod">
          <ac:chgData name="Bernardo Jacob Nunes" userId="S::170006883@aluno.unb.br::9e8ed36e-a831-486e-84b3-6070ef63e683" providerId="AD" clId="Web-{C6D56F29-2D22-4894-8400-4E8264BA5AA9}" dt="2021-05-17T18:59:59.132" v="11" actId="20577"/>
          <ac:spMkLst>
            <pc:docMk/>
            <pc:sldMk cId="1217567974" sldId="266"/>
            <ac:spMk id="17" creationId="{A7F3F140-B65F-6D4F-A685-7832B921A2F3}"/>
          </ac:spMkLst>
        </pc:spChg>
      </pc:sldChg>
    </pc:docChg>
  </pc:docChgLst>
  <pc:docChgLst>
    <pc:chgData name="Felipe Rosa Machado" userId="S::170009921@aluno.unb.br::7668a7f9-57c3-47b4-b1f6-ff242f4494fe" providerId="AD" clId="Web-{0D79449F-CBF8-4175-BD59-0D1DD6E45D2F}"/>
    <pc:docChg chg="modSld">
      <pc:chgData name="Felipe Rosa Machado" userId="S::170009921@aluno.unb.br::7668a7f9-57c3-47b4-b1f6-ff242f4494fe" providerId="AD" clId="Web-{0D79449F-CBF8-4175-BD59-0D1DD6E45D2F}" dt="2021-05-17T12:04:10.491" v="0" actId="1076"/>
      <pc:docMkLst>
        <pc:docMk/>
      </pc:docMkLst>
      <pc:sldChg chg="modSp">
        <pc:chgData name="Felipe Rosa Machado" userId="S::170009921@aluno.unb.br::7668a7f9-57c3-47b4-b1f6-ff242f4494fe" providerId="AD" clId="Web-{0D79449F-CBF8-4175-BD59-0D1DD6E45D2F}" dt="2021-05-17T12:04:10.491" v="0" actId="1076"/>
        <pc:sldMkLst>
          <pc:docMk/>
          <pc:sldMk cId="1745373144" sldId="262"/>
        </pc:sldMkLst>
        <pc:spChg chg="mod">
          <ac:chgData name="Felipe Rosa Machado" userId="S::170009921@aluno.unb.br::7668a7f9-57c3-47b4-b1f6-ff242f4494fe" providerId="AD" clId="Web-{0D79449F-CBF8-4175-BD59-0D1DD6E45D2F}" dt="2021-05-17T12:04:10.491" v="0" actId="1076"/>
          <ac:spMkLst>
            <pc:docMk/>
            <pc:sldMk cId="1745373144" sldId="262"/>
            <ac:spMk id="23" creationId="{B99075E1-28CC-2D42-86B8-A1C96ED3DFF0}"/>
          </ac:spMkLst>
        </pc:spChg>
      </pc:sldChg>
    </pc:docChg>
  </pc:docChgLst>
  <pc:docChgLst>
    <pc:chgData name="Lorrany Deraldina Lemos de Aquino" userId="S::150168233@aluno.unb.br::48558a29-53f4-4368-8b52-0f10a84b9187" providerId="AD" clId="Web-{697B2E44-661A-D645-7210-F99755A1726C}"/>
    <pc:docChg chg="addSld modSld">
      <pc:chgData name="Lorrany Deraldina Lemos de Aquino" userId="S::150168233@aluno.unb.br::48558a29-53f4-4368-8b52-0f10a84b9187" providerId="AD" clId="Web-{697B2E44-661A-D645-7210-F99755A1726C}" dt="2021-05-18T04:18:24.837" v="583" actId="20577"/>
      <pc:docMkLst>
        <pc:docMk/>
      </pc:docMkLst>
      <pc:sldChg chg="modSp">
        <pc:chgData name="Lorrany Deraldina Lemos de Aquino" userId="S::150168233@aluno.unb.br::48558a29-53f4-4368-8b52-0f10a84b9187" providerId="AD" clId="Web-{697B2E44-661A-D645-7210-F99755A1726C}" dt="2021-05-18T04:16:45.807" v="574" actId="20577"/>
        <pc:sldMkLst>
          <pc:docMk/>
          <pc:sldMk cId="3138472426" sldId="257"/>
        </pc:sldMkLst>
        <pc:spChg chg="mod">
          <ac:chgData name="Lorrany Deraldina Lemos de Aquino" userId="S::150168233@aluno.unb.br::48558a29-53f4-4368-8b52-0f10a84b9187" providerId="AD" clId="Web-{697B2E44-661A-D645-7210-F99755A1726C}" dt="2021-05-18T04:16:45.807" v="574" actId="20577"/>
          <ac:spMkLst>
            <pc:docMk/>
            <pc:sldMk cId="3138472426" sldId="257"/>
            <ac:spMk id="23" creationId="{B99075E1-28CC-2D42-86B8-A1C96ED3DFF0}"/>
          </ac:spMkLst>
        </pc:spChg>
      </pc:sldChg>
      <pc:sldChg chg="modSp">
        <pc:chgData name="Lorrany Deraldina Lemos de Aquino" userId="S::150168233@aluno.unb.br::48558a29-53f4-4368-8b52-0f10a84b9187" providerId="AD" clId="Web-{697B2E44-661A-D645-7210-F99755A1726C}" dt="2021-05-18T04:09:34.201" v="472" actId="20577"/>
        <pc:sldMkLst>
          <pc:docMk/>
          <pc:sldMk cId="1735446931" sldId="260"/>
        </pc:sldMkLst>
        <pc:spChg chg="mod">
          <ac:chgData name="Lorrany Deraldina Lemos de Aquino" userId="S::150168233@aluno.unb.br::48558a29-53f4-4368-8b52-0f10a84b9187" providerId="AD" clId="Web-{697B2E44-661A-D645-7210-F99755A1726C}" dt="2021-05-18T04:09:34.201" v="472" actId="20577"/>
          <ac:spMkLst>
            <pc:docMk/>
            <pc:sldMk cId="1735446931" sldId="260"/>
            <ac:spMk id="7" creationId="{AAB09E09-74BD-5A46-8C74-E9E30FAFFE06}"/>
          </ac:spMkLst>
        </pc:spChg>
      </pc:sldChg>
      <pc:sldChg chg="modSp">
        <pc:chgData name="Lorrany Deraldina Lemos de Aquino" userId="S::150168233@aluno.unb.br::48558a29-53f4-4368-8b52-0f10a84b9187" providerId="AD" clId="Web-{697B2E44-661A-D645-7210-F99755A1726C}" dt="2021-05-18T04:18:24.837" v="583" actId="20577"/>
        <pc:sldMkLst>
          <pc:docMk/>
          <pc:sldMk cId="1217567974" sldId="266"/>
        </pc:sldMkLst>
        <pc:spChg chg="mod">
          <ac:chgData name="Lorrany Deraldina Lemos de Aquino" userId="S::150168233@aluno.unb.br::48558a29-53f4-4368-8b52-0f10a84b9187" providerId="AD" clId="Web-{697B2E44-661A-D645-7210-F99755A1726C}" dt="2021-05-18T04:18:24.837" v="583" actId="20577"/>
          <ac:spMkLst>
            <pc:docMk/>
            <pc:sldMk cId="1217567974" sldId="266"/>
            <ac:spMk id="15" creationId="{4BAE8F61-B05A-47DD-981D-5D8F8F3C5701}"/>
          </ac:spMkLst>
        </pc:spChg>
        <pc:spChg chg="mod">
          <ac:chgData name="Lorrany Deraldina Lemos de Aquino" userId="S::150168233@aluno.unb.br::48558a29-53f4-4368-8b52-0f10a84b9187" providerId="AD" clId="Web-{697B2E44-661A-D645-7210-F99755A1726C}" dt="2021-05-18T03:47:17.712" v="120" actId="20577"/>
          <ac:spMkLst>
            <pc:docMk/>
            <pc:sldMk cId="1217567974" sldId="266"/>
            <ac:spMk id="23" creationId="{B99075E1-28CC-2D42-86B8-A1C96ED3DFF0}"/>
          </ac:spMkLst>
        </pc:spChg>
      </pc:sldChg>
      <pc:sldChg chg="modSp">
        <pc:chgData name="Lorrany Deraldina Lemos de Aquino" userId="S::150168233@aluno.unb.br::48558a29-53f4-4368-8b52-0f10a84b9187" providerId="AD" clId="Web-{697B2E44-661A-D645-7210-F99755A1726C}" dt="2021-05-18T03:39:24.794" v="30" actId="20577"/>
        <pc:sldMkLst>
          <pc:docMk/>
          <pc:sldMk cId="2445370828" sldId="267"/>
        </pc:sldMkLst>
        <pc:spChg chg="mod">
          <ac:chgData name="Lorrany Deraldina Lemos de Aquino" userId="S::150168233@aluno.unb.br::48558a29-53f4-4368-8b52-0f10a84b9187" providerId="AD" clId="Web-{697B2E44-661A-D645-7210-F99755A1726C}" dt="2021-05-18T03:39:24.794" v="30" actId="20577"/>
          <ac:spMkLst>
            <pc:docMk/>
            <pc:sldMk cId="2445370828" sldId="267"/>
            <ac:spMk id="23" creationId="{B99075E1-28CC-2D42-86B8-A1C96ED3DFF0}"/>
          </ac:spMkLst>
        </pc:spChg>
      </pc:sldChg>
      <pc:sldChg chg="modSp add replId">
        <pc:chgData name="Lorrany Deraldina Lemos de Aquino" userId="S::150168233@aluno.unb.br::48558a29-53f4-4368-8b52-0f10a84b9187" providerId="AD" clId="Web-{697B2E44-661A-D645-7210-F99755A1726C}" dt="2021-05-18T04:13:26.090" v="537" actId="20577"/>
        <pc:sldMkLst>
          <pc:docMk/>
          <pc:sldMk cId="4152021517" sldId="268"/>
        </pc:sldMkLst>
        <pc:spChg chg="mod">
          <ac:chgData name="Lorrany Deraldina Lemos de Aquino" userId="S::150168233@aluno.unb.br::48558a29-53f4-4368-8b52-0f10a84b9187" providerId="AD" clId="Web-{697B2E44-661A-D645-7210-F99755A1726C}" dt="2021-05-18T04:00:47.596" v="350" actId="1076"/>
          <ac:spMkLst>
            <pc:docMk/>
            <pc:sldMk cId="4152021517" sldId="268"/>
            <ac:spMk id="6" creationId="{822D5F1F-92EC-574C-BB99-84F4789E7EBE}"/>
          </ac:spMkLst>
        </pc:spChg>
        <pc:spChg chg="mod ord">
          <ac:chgData name="Lorrany Deraldina Lemos de Aquino" userId="S::150168233@aluno.unb.br::48558a29-53f4-4368-8b52-0f10a84b9187" providerId="AD" clId="Web-{697B2E44-661A-D645-7210-F99755A1726C}" dt="2021-05-18T04:13:26.090" v="537" actId="20577"/>
          <ac:spMkLst>
            <pc:docMk/>
            <pc:sldMk cId="4152021517" sldId="268"/>
            <ac:spMk id="7" creationId="{AAB09E09-74BD-5A46-8C74-E9E30FAFFE06}"/>
          </ac:spMkLst>
        </pc:spChg>
      </pc:sldChg>
    </pc:docChg>
  </pc:docChgLst>
  <pc:docChgLst>
    <pc:chgData name="Guilherme Monteiro de Castro Becker" userId="S::170011747@aluno.unb.br::e38c2105-d9c0-43dd-9b2e-affb71d4483f" providerId="AD" clId="Web-{B2B96D9B-D7ED-452E-BE3D-A9C4C09B32F4}"/>
    <pc:docChg chg="addSld modSld sldOrd">
      <pc:chgData name="Guilherme Monteiro de Castro Becker" userId="S::170011747@aluno.unb.br::e38c2105-d9c0-43dd-9b2e-affb71d4483f" providerId="AD" clId="Web-{B2B96D9B-D7ED-452E-BE3D-A9C4C09B32F4}" dt="2021-05-18T00:42:25.897" v="1356" actId="20577"/>
      <pc:docMkLst>
        <pc:docMk/>
      </pc:docMkLst>
      <pc:sldChg chg="modSp">
        <pc:chgData name="Guilherme Monteiro de Castro Becker" userId="S::170011747@aluno.unb.br::e38c2105-d9c0-43dd-9b2e-affb71d4483f" providerId="AD" clId="Web-{B2B96D9B-D7ED-452E-BE3D-A9C4C09B32F4}" dt="2021-05-18T00:41:32.459" v="1352" actId="1076"/>
        <pc:sldMkLst>
          <pc:docMk/>
          <pc:sldMk cId="443695246" sldId="264"/>
        </pc:sldMkLst>
        <pc:spChg chg="mod">
          <ac:chgData name="Guilherme Monteiro de Castro Becker" userId="S::170011747@aluno.unb.br::e38c2105-d9c0-43dd-9b2e-affb71d4483f" providerId="AD" clId="Web-{B2B96D9B-D7ED-452E-BE3D-A9C4C09B32F4}" dt="2021-05-18T00:41:32.459" v="1352" actId="1076"/>
          <ac:spMkLst>
            <pc:docMk/>
            <pc:sldMk cId="443695246" sldId="264"/>
            <ac:spMk id="23" creationId="{B99075E1-28CC-2D42-86B8-A1C96ED3DFF0}"/>
          </ac:spMkLst>
        </pc:spChg>
      </pc:sldChg>
      <pc:sldChg chg="modSp">
        <pc:chgData name="Guilherme Monteiro de Castro Becker" userId="S::170011747@aluno.unb.br::e38c2105-d9c0-43dd-9b2e-affb71d4483f" providerId="AD" clId="Web-{B2B96D9B-D7ED-452E-BE3D-A9C4C09B32F4}" dt="2021-05-18T00:42:25.897" v="1356" actId="20577"/>
        <pc:sldMkLst>
          <pc:docMk/>
          <pc:sldMk cId="2198067534" sldId="265"/>
        </pc:sldMkLst>
        <pc:spChg chg="mod">
          <ac:chgData name="Guilherme Monteiro de Castro Becker" userId="S::170011747@aluno.unb.br::e38c2105-d9c0-43dd-9b2e-affb71d4483f" providerId="AD" clId="Web-{B2B96D9B-D7ED-452E-BE3D-A9C4C09B32F4}" dt="2021-05-18T00:42:25.897" v="1356" actId="20577"/>
          <ac:spMkLst>
            <pc:docMk/>
            <pc:sldMk cId="2198067534" sldId="265"/>
            <ac:spMk id="23" creationId="{B99075E1-28CC-2D42-86B8-A1C96ED3DFF0}"/>
          </ac:spMkLst>
        </pc:spChg>
      </pc:sldChg>
      <pc:sldChg chg="modSp add ord replId">
        <pc:chgData name="Guilherme Monteiro de Castro Becker" userId="S::170011747@aluno.unb.br::e38c2105-d9c0-43dd-9b2e-affb71d4483f" providerId="AD" clId="Web-{B2B96D9B-D7ED-452E-BE3D-A9C4C09B32F4}" dt="2021-05-18T00:42:00.553" v="1353"/>
        <pc:sldMkLst>
          <pc:docMk/>
          <pc:sldMk cId="2445370828" sldId="267"/>
        </pc:sldMkLst>
        <pc:spChg chg="mod">
          <ac:chgData name="Guilherme Monteiro de Castro Becker" userId="S::170011747@aluno.unb.br::e38c2105-d9c0-43dd-9b2e-affb71d4483f" providerId="AD" clId="Web-{B2B96D9B-D7ED-452E-BE3D-A9C4C09B32F4}" dt="2021-05-18T00:38:30.223" v="1346" actId="1076"/>
          <ac:spMkLst>
            <pc:docMk/>
            <pc:sldMk cId="2445370828" sldId="267"/>
            <ac:spMk id="23" creationId="{B99075E1-28CC-2D42-86B8-A1C96ED3DFF0}"/>
          </ac:spMkLst>
        </pc:spChg>
      </pc:sldChg>
    </pc:docChg>
  </pc:docChgLst>
  <pc:docChgLst>
    <pc:chgData name="Felipe Rosa Machado" userId="S::170009921@aluno.unb.br::7668a7f9-57c3-47b4-b1f6-ff242f4494fe" providerId="AD" clId="Web-{B638C04B-A2F1-4124-B16A-2044D1BEB21B}"/>
    <pc:docChg chg="modSld">
      <pc:chgData name="Felipe Rosa Machado" userId="S::170009921@aluno.unb.br::7668a7f9-57c3-47b4-b1f6-ff242f4494fe" providerId="AD" clId="Web-{B638C04B-A2F1-4124-B16A-2044D1BEB21B}" dt="2021-05-16T16:25:32.637" v="38" actId="20577"/>
      <pc:docMkLst>
        <pc:docMk/>
      </pc:docMkLst>
      <pc:sldChg chg="modSp">
        <pc:chgData name="Felipe Rosa Machado" userId="S::170009921@aluno.unb.br::7668a7f9-57c3-47b4-b1f6-ff242f4494fe" providerId="AD" clId="Web-{B638C04B-A2F1-4124-B16A-2044D1BEB21B}" dt="2021-05-16T16:25:32.637" v="38" actId="20577"/>
        <pc:sldMkLst>
          <pc:docMk/>
          <pc:sldMk cId="2447574969" sldId="256"/>
        </pc:sldMkLst>
        <pc:spChg chg="mod">
          <ac:chgData name="Felipe Rosa Machado" userId="S::170009921@aluno.unb.br::7668a7f9-57c3-47b4-b1f6-ff242f4494fe" providerId="AD" clId="Web-{B638C04B-A2F1-4124-B16A-2044D1BEB21B}" dt="2021-05-16T16:25:32.637" v="38" actId="20577"/>
          <ac:spMkLst>
            <pc:docMk/>
            <pc:sldMk cId="2447574969" sldId="256"/>
            <ac:spMk id="27" creationId="{70B2EAEB-D478-4748-A241-B4662DA7D309}"/>
          </ac:spMkLst>
        </pc:spChg>
      </pc:sldChg>
    </pc:docChg>
  </pc:docChgLst>
  <pc:docChgLst>
    <pc:chgData name="Bernardo Jacob Nunes" userId="S::170006883@aluno.unb.br::9e8ed36e-a831-486e-84b3-6070ef63e683" providerId="AD" clId="Web-{D5DC5FEF-E0A3-4D71-8F34-0341A6421E8A}"/>
    <pc:docChg chg="delSld">
      <pc:chgData name="Bernardo Jacob Nunes" userId="S::170006883@aluno.unb.br::9e8ed36e-a831-486e-84b3-6070ef63e683" providerId="AD" clId="Web-{D5DC5FEF-E0A3-4D71-8F34-0341A6421E8A}" dt="2021-05-18T14:13:40.478" v="0"/>
      <pc:docMkLst>
        <pc:docMk/>
      </pc:docMkLst>
      <pc:sldChg chg="del">
        <pc:chgData name="Bernardo Jacob Nunes" userId="S::170006883@aluno.unb.br::9e8ed36e-a831-486e-84b3-6070ef63e683" providerId="AD" clId="Web-{D5DC5FEF-E0A3-4D71-8F34-0341A6421E8A}" dt="2021-05-18T14:13:40.478" v="0"/>
        <pc:sldMkLst>
          <pc:docMk/>
          <pc:sldMk cId="2445370828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bbr.sharepoint.com/sites/PSP5_22020/Documentos%20Compartilhados/EQ.%2009%20-%20SDG%20-%20Avalia&#231;&#227;o%20Quali%20Mobile%20Education/ENTREGAS%20FINAIS/Checklist%20-%20Mobile%20Education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pt-BR" sz="1100" b="1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Número de defeitos encontrados por tópico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rAngAx val="0"/>
      <c:perspective val="1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3399176954732517E-2"/>
          <c:y val="0.19061096136567834"/>
          <c:w val="0.90066975308641972"/>
          <c:h val="0.70517399947648063"/>
        </c:manualLayout>
      </c:layout>
      <c:bar3DChart>
        <c:barDir val="col"/>
        <c:grouping val="clustered"/>
        <c:varyColors val="0"/>
        <c:ser>
          <c:idx val="1"/>
          <c:order val="0"/>
          <c:tx>
            <c:v>Primeira Aplicação do Checklist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Validação de Documentos</c:v>
              </c:pt>
              <c:pt idx="1">
                <c:v>Requisitos</c:v>
              </c:pt>
              <c:pt idx="2">
                <c:v>Diagrama de Casos de Uso</c:v>
              </c:pt>
              <c:pt idx="3">
                <c:v>Conteúdo</c:v>
              </c:pt>
              <c:pt idx="4">
                <c:v>Projeto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('Indicadores - Defeitos (1)'!$C$17:$C$20,'Indicadores - Defeitos (1)'!$C$22)</c:f>
              <c:numCache>
                <c:formatCode>0</c:formatCode>
                <c:ptCount val="5"/>
                <c:pt idx="0">
                  <c:v>23</c:v>
                </c:pt>
                <c:pt idx="1">
                  <c:v>11</c:v>
                </c:pt>
                <c:pt idx="2">
                  <c:v>12</c:v>
                </c:pt>
                <c:pt idx="3">
                  <c:v>22</c:v>
                </c:pt>
                <c:pt idx="4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627-4D19-B71D-9C80D76EC78A}"/>
            </c:ext>
          </c:extLst>
        </c:ser>
        <c:ser>
          <c:idx val="0"/>
          <c:order val="1"/>
          <c:tx>
            <c:v>Segunda Aplicação do Checklist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('Indicadores - Defeitos (2)'!$B$17:$B$20,'Indicadores - Defeitos (2)'!$B$22)</c:f>
              <c:strCache>
                <c:ptCount val="5"/>
                <c:pt idx="0">
                  <c:v>Validação de Documentos</c:v>
                </c:pt>
                <c:pt idx="1">
                  <c:v>Requisitos</c:v>
                </c:pt>
                <c:pt idx="2">
                  <c:v>Diagrama de Casos de Uso</c:v>
                </c:pt>
                <c:pt idx="3">
                  <c:v>Conteúdo</c:v>
                </c:pt>
                <c:pt idx="4">
                  <c:v>Projeto</c:v>
                </c:pt>
              </c:strCache>
              <c:extLst/>
            </c:strRef>
          </c:cat>
          <c:val>
            <c:numRef>
              <c:f>('Indicadores - Defeitos (2)'!$C$17:$C$20,'Indicadores - Defeitos (2)'!$C$22)</c:f>
              <c:numCache>
                <c:formatCode>0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627-4D19-B71D-9C80D76EC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402368240"/>
        <c:axId val="402368800"/>
        <c:axId val="0"/>
      </c:bar3DChart>
      <c:catAx>
        <c:axId val="40236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68800"/>
        <c:crosses val="autoZero"/>
        <c:auto val="1"/>
        <c:lblAlgn val="ctr"/>
        <c:lblOffset val="100"/>
        <c:noMultiLvlLbl val="0"/>
      </c:catAx>
      <c:valAx>
        <c:axId val="40236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6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40D3C-27F0-E340-AD19-A9D7B5B5BF6B}" type="datetimeFigureOut">
              <a:rPr lang="pt-BR" smtClean="0"/>
              <a:t>18/05/2021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0348-DEED-0346-8253-CB9A0C416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76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0348-DEED-0346-8253-CB9A0C4166F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2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0348-DEED-0346-8253-CB9A0C4166F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91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0348-DEED-0346-8253-CB9A0C4166F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30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0348-DEED-0346-8253-CB9A0C4166F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29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E7245-34CE-684D-B65E-75EFB29A2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90897F-B0CD-044B-AEF7-97EC3B22C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EFA91-ED26-6849-BB9D-EB00E864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DE35-48E2-CA43-8DCC-E9341DA88063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5B7EE-13F8-454D-86E3-2E0E21AB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263F2-55CD-F344-BCBB-D6CBB4BF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94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60EA2-A4CC-3C4C-A298-49E3735A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E95DF8-A519-654E-9FEE-7BEA9F297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4257C7-92D6-B545-92C2-9B7BEACC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A9A3-F7BC-384F-B5C9-F2D53DD7E0C0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C453C4-F4F5-6047-90B0-21BD8201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21B8E-8492-2A46-A4E2-BC61C1C9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11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854072-3CE7-7544-8AD4-F8E28052D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B27F2-78EC-7941-816C-A519364F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C64E5-DFFB-9448-854D-B350834C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8F56-C439-E64F-86AD-756E0FF57266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E57977-15CE-694A-8DEC-7238B865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0A8F2-9C9E-664F-AA4F-0A47DACD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7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BD044-72BC-0B4A-88C3-B4010F7D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20C86-FBEB-5742-A47C-F00759B0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8D0E9B-C312-3142-9C86-03024C44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5058-D81F-9543-959A-CB2865672587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F04F3-0A27-0941-9F02-7DEBF705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AFC5EF-6EFB-E747-ACE8-791B65B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94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9470F-7355-E643-A1D9-00320936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4C59B-9096-9F4B-BED3-530BD6DC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E4C9A0-FFE6-4C40-8FA6-0AAFB26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5F59-AB2A-564D-A918-4B559D16F245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7D780C-789E-4945-9BFE-6A4DE0A4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66AD7-6070-DB47-BB45-24CDB4F0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37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2A980-9DE6-104F-A77B-8F30DC44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F82FC-8D81-B249-B17F-543154287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09855B-51FB-774D-9CC1-0FDA878E7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F0D5DB-EBB0-3848-A408-46C148DC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2AF0-EEA2-B84E-8880-1431BC2AFC51}" type="datetime1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85C8CF-5E00-764E-806C-863A14DB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884F36-832E-154C-A984-0E956F5B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31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B4AC4-0137-8B41-A9EF-6C7F2F62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C7555-E364-6143-AB06-9DA49CAA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FD5906-C4E7-C043-B88E-BE690B082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CA1059-8A7F-A347-A344-2EC1E787C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65EBED-1335-D04A-99C6-CA3D3E011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8429ED-368B-3D4B-8F61-36B20724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21C8-4891-0B42-BF34-AB6A4662EA03}" type="datetime1">
              <a:rPr lang="pt-BR" smtClean="0"/>
              <a:t>18/05/2021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60CE26-F2EA-7649-B71C-61B5F3B2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852DE5-085A-9D49-92BF-D21F9685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72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6B33F-CDBA-1C4D-A0D5-43D8DA69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20EA2A-A0B9-404F-A703-CC6A4AD1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3DFF-6B98-D646-A885-E3AE36F8DCF6}" type="datetime1">
              <a:rPr lang="pt-BR" smtClean="0"/>
              <a:t>18/05/2021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EC1845-FDC8-1A4E-B457-156A9C1B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E623DC-46BD-C24A-9CF4-15FF2BF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8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01A5BF-E443-4641-A0F3-717075B5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99EB-847E-9F4B-9907-B654572CDB84}" type="datetime1">
              <a:rPr lang="pt-BR" smtClean="0"/>
              <a:t>18/05/2021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A600DD-1668-2740-BCED-5451B134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08ABAC-F925-DE49-8241-8641AFB2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71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677DC-0B9F-6840-B89C-0C40C95E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CA278E-D5AC-3B41-A74A-AB1365D3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EB9A53-868D-2743-846E-2ED88208A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F8B8C-3578-E340-8F01-3DAF2E36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E44A-B659-CC4B-8C78-7B7913F66122}" type="datetime1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8FB324-A309-5A48-90E4-493D2904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395B0-CDBA-FF40-B2EC-296A9838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77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34327-A3C2-3547-A0BE-7A487586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6A9F20-2C76-4449-829A-127801800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D220C7-F55D-5143-AB68-75B9A6AC4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BB0269-5505-3948-A006-9D648BD7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86CB-3EBD-5B49-8164-5EC10A545776}" type="datetime1">
              <a:rPr lang="pt-BR" smtClean="0"/>
              <a:t>18/05/2021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9E43F4-55C2-764C-B1E9-B7005BA6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31215-4498-904A-808E-64E2AA2B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8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D0943D-2CC1-104A-8907-96A4603E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922E70-BA8A-A741-9D41-3E1B0B83D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50B9DF-BA21-834B-947C-AD8D9DF1B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C578-127A-7348-B290-F1457F99DEF0}" type="datetime1">
              <a:rPr lang="pt-BR" smtClean="0"/>
              <a:t>18/05/2021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0BE01-2CA4-DF44-8140-4C36B273C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DDA36-B62B-8043-91B5-75E1A8485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44EC-2C3D-6948-B237-B5C09B9DBF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13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2D3CEA4-6668-5F40-BAE8-5A9668BD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0928"/>
            <a:ext cx="5487719" cy="52264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1499BB4-85CA-9C4B-B8A2-986DB54A4DAE}"/>
              </a:ext>
            </a:extLst>
          </p:cNvPr>
          <p:cNvGrpSpPr/>
          <p:nvPr/>
        </p:nvGrpSpPr>
        <p:grpSpPr>
          <a:xfrm>
            <a:off x="8217242" y="-1090928"/>
            <a:ext cx="3974758" cy="635865"/>
            <a:chOff x="1892296" y="3001169"/>
            <a:chExt cx="5953858" cy="99398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AC929AD-D992-0A4A-AE35-CF005B7F858C}"/>
                </a:ext>
              </a:extLst>
            </p:cNvPr>
            <p:cNvSpPr/>
            <p:nvPr/>
          </p:nvSpPr>
          <p:spPr>
            <a:xfrm>
              <a:off x="4927600" y="3177256"/>
              <a:ext cx="2918554" cy="817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/>
                <a:t>Departamento de</a:t>
              </a:r>
            </a:p>
            <a:p>
              <a:r>
                <a:rPr lang="pt-BR" sz="1400"/>
                <a:t>Engenharia de Produção 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2A29A63-743C-E44D-ABAA-EE8E37C5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296" y="3001169"/>
              <a:ext cx="2665766" cy="856853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2B3B22F-1276-2842-8715-16274E65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8008" y="3167592"/>
              <a:ext cx="239183" cy="717549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F889B56-5263-AA4A-A1BE-48F1845BF9A1}"/>
              </a:ext>
            </a:extLst>
          </p:cNvPr>
          <p:cNvGrpSpPr/>
          <p:nvPr/>
        </p:nvGrpSpPr>
        <p:grpSpPr>
          <a:xfrm>
            <a:off x="2320941" y="737571"/>
            <a:ext cx="6434423" cy="833506"/>
            <a:chOff x="387351" y="426319"/>
            <a:chExt cx="6434423" cy="833506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4E1A9FF-8A89-2845-BAAE-8764BBF7B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7351" y="427398"/>
              <a:ext cx="1526116" cy="832427"/>
            </a:xfrm>
            <a:prstGeom prst="rect">
              <a:avLst/>
            </a:prstGeom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4A4BFE9-C7A3-5F41-A214-A1A1B5063A38}"/>
                </a:ext>
              </a:extLst>
            </p:cNvPr>
            <p:cNvSpPr/>
            <p:nvPr/>
          </p:nvSpPr>
          <p:spPr>
            <a:xfrm>
              <a:off x="2029884" y="426319"/>
              <a:ext cx="479189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/>
                <a:t>Universidade de Brasília</a:t>
              </a:r>
            </a:p>
            <a:p>
              <a:r>
                <a:rPr lang="pt-BR" sz="1600"/>
                <a:t>Faculdade de Tecnologia</a:t>
              </a:r>
            </a:p>
            <a:p>
              <a:r>
                <a:rPr lang="pt-BR" sz="1600"/>
                <a:t>Departamento de Engenharia de Produção </a:t>
              </a:r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1E477C2D-5954-5D4C-8B5C-B3C6F8548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2567542" y="2567541"/>
            <a:ext cx="6840315" cy="1705232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07B1C0C6-8C6C-5743-BA66-3E8A5B457C58}"/>
              </a:ext>
            </a:extLst>
          </p:cNvPr>
          <p:cNvSpPr txBox="1"/>
          <p:nvPr/>
        </p:nvSpPr>
        <p:spPr>
          <a:xfrm>
            <a:off x="2214194" y="2680270"/>
            <a:ext cx="5786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solidFill>
                  <a:srgbClr val="226D2E"/>
                </a:solidFill>
              </a:rPr>
              <a:t>Mobile </a:t>
            </a:r>
            <a:r>
              <a:rPr lang="pt-BR" sz="3600" b="1" err="1">
                <a:solidFill>
                  <a:srgbClr val="226D2E"/>
                </a:solidFill>
              </a:rPr>
              <a:t>Education</a:t>
            </a:r>
            <a:endParaRPr lang="pt-BR" sz="3600" b="1">
              <a:solidFill>
                <a:srgbClr val="226D2E"/>
              </a:solidFill>
            </a:endParaRPr>
          </a:p>
          <a:p>
            <a:r>
              <a:rPr lang="pt-BR" sz="2400">
                <a:solidFill>
                  <a:srgbClr val="226D2E"/>
                </a:solidFill>
              </a:rPr>
              <a:t>Avaliação da qualidade do conteúdo para o aplicativo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0B2EAEB-D478-4748-A241-B4662DA7D309}"/>
              </a:ext>
            </a:extLst>
          </p:cNvPr>
          <p:cNvSpPr txBox="1"/>
          <p:nvPr/>
        </p:nvSpPr>
        <p:spPr>
          <a:xfrm>
            <a:off x="2320941" y="4542571"/>
            <a:ext cx="4399006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>
                <a:ea typeface="+mn-lt"/>
                <a:cs typeface="+mn-lt"/>
              </a:rPr>
              <a:t>Dra. Simone Borges </a:t>
            </a:r>
            <a:r>
              <a:rPr lang="pt-BR" sz="1600" err="1">
                <a:ea typeface="+mn-lt"/>
                <a:cs typeface="+mn-lt"/>
              </a:rPr>
              <a:t>Simão</a:t>
            </a:r>
            <a:r>
              <a:rPr lang="pt-BR" sz="1600">
                <a:ea typeface="+mn-lt"/>
                <a:cs typeface="+mn-lt"/>
              </a:rPr>
              <a:t> Monteiro</a:t>
            </a:r>
          </a:p>
          <a:p>
            <a:r>
              <a:rPr lang="pt-BR" sz="1600">
                <a:ea typeface="+mn-lt"/>
                <a:cs typeface="+mn-lt"/>
              </a:rPr>
              <a:t>Mestre Ana Cristina Fernandes Lima</a:t>
            </a:r>
            <a:endParaRPr lang="en-US" sz="1600">
              <a:cs typeface="Calibri"/>
            </a:endParaRPr>
          </a:p>
          <a:p>
            <a:r>
              <a:rPr lang="pt-BR" sz="1600">
                <a:ea typeface="+mn-lt"/>
                <a:cs typeface="+mn-lt"/>
              </a:rPr>
              <a:t>Mestrando Everaldo Silva Junior</a:t>
            </a:r>
            <a:endParaRPr lang="pt-BR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r>
              <a:rPr lang="pt-BR" sz="1600"/>
              <a:t>Bernardo Nunes</a:t>
            </a:r>
            <a:endParaRPr lang="pt-BR" sz="1600">
              <a:cs typeface="Calibri"/>
            </a:endParaRPr>
          </a:p>
          <a:p>
            <a:r>
              <a:rPr lang="pt-BR" sz="1600"/>
              <a:t>Felipe Machado</a:t>
            </a:r>
            <a:endParaRPr lang="pt-BR" sz="1600">
              <a:cs typeface="Calibri"/>
            </a:endParaRPr>
          </a:p>
          <a:p>
            <a:r>
              <a:rPr lang="pt-BR" sz="1600"/>
              <a:t>Guilherme Becker</a:t>
            </a:r>
            <a:endParaRPr lang="pt-BR" sz="1600">
              <a:cs typeface="Calibri"/>
            </a:endParaRPr>
          </a:p>
          <a:p>
            <a:r>
              <a:rPr lang="pt-BR" sz="1600" err="1"/>
              <a:t>Lorrany</a:t>
            </a:r>
            <a:r>
              <a:rPr lang="pt-BR" sz="1600"/>
              <a:t> Aquino</a:t>
            </a:r>
            <a:endParaRPr lang="pt-BR" sz="1600">
              <a:cs typeface="Calibri"/>
            </a:endParaRPr>
          </a:p>
        </p:txBody>
      </p:sp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21AB8ED5-CAE8-8E4E-9DA3-DE3EEEFC46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097" y="-322857"/>
            <a:ext cx="2924483" cy="34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7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2D3CEA4-6668-5F40-BAE8-5A9668BD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90928"/>
            <a:ext cx="5487719" cy="52264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1499BB4-85CA-9C4B-B8A2-986DB54A4DAE}"/>
              </a:ext>
            </a:extLst>
          </p:cNvPr>
          <p:cNvGrpSpPr/>
          <p:nvPr/>
        </p:nvGrpSpPr>
        <p:grpSpPr>
          <a:xfrm>
            <a:off x="8217242" y="-1090928"/>
            <a:ext cx="3974758" cy="635865"/>
            <a:chOff x="1892296" y="3001169"/>
            <a:chExt cx="5953858" cy="99398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AC929AD-D992-0A4A-AE35-CF005B7F858C}"/>
                </a:ext>
              </a:extLst>
            </p:cNvPr>
            <p:cNvSpPr/>
            <p:nvPr/>
          </p:nvSpPr>
          <p:spPr>
            <a:xfrm>
              <a:off x="4927600" y="3177256"/>
              <a:ext cx="2918554" cy="817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/>
                <a:t>Departamento de</a:t>
              </a:r>
            </a:p>
            <a:p>
              <a:r>
                <a:rPr lang="pt-BR" sz="1400"/>
                <a:t>Engenharia de Produção 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2A29A63-743C-E44D-ABAA-EE8E37C5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2296" y="3001169"/>
              <a:ext cx="2665766" cy="856853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2B3B22F-1276-2842-8715-16274E65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8008" y="3167592"/>
              <a:ext cx="239183" cy="717549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A477F0A8-9A6B-B940-9AFE-6D23A7DA3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"/>
            <a:ext cx="12192000" cy="52264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F3F140-B65F-6D4F-A685-7832B921A2F3}"/>
              </a:ext>
            </a:extLst>
          </p:cNvPr>
          <p:cNvSpPr txBox="1"/>
          <p:nvPr/>
        </p:nvSpPr>
        <p:spPr>
          <a:xfrm>
            <a:off x="266117" y="6248239"/>
            <a:ext cx="43990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rgbClr val="226D2E"/>
                </a:solidFill>
                <a:ea typeface="+mn-lt"/>
                <a:cs typeface="+mn-lt"/>
              </a:rPr>
              <a:t>Mobile </a:t>
            </a:r>
            <a:r>
              <a:rPr lang="pt-BR" sz="2400" b="1" err="1">
                <a:solidFill>
                  <a:srgbClr val="226D2E"/>
                </a:solidFill>
                <a:ea typeface="+mn-lt"/>
                <a:cs typeface="+mn-lt"/>
              </a:rPr>
              <a:t>Education</a:t>
            </a:r>
            <a:endParaRPr lang="pt-BR" sz="2400">
              <a:ea typeface="+mn-lt"/>
              <a:cs typeface="+mn-lt"/>
            </a:endParaRPr>
          </a:p>
          <a:p>
            <a:endParaRPr lang="pt-BR" sz="2400">
              <a:solidFill>
                <a:srgbClr val="226D2E"/>
              </a:solidFill>
              <a:cs typeface="Calibr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99075E1-28CC-2D42-86B8-A1C96ED3DFF0}"/>
              </a:ext>
            </a:extLst>
          </p:cNvPr>
          <p:cNvSpPr txBox="1"/>
          <p:nvPr/>
        </p:nvSpPr>
        <p:spPr>
          <a:xfrm>
            <a:off x="1744629" y="1937378"/>
            <a:ext cx="8705605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>
                <a:ea typeface="+mn-lt"/>
                <a:cs typeface="+mn-lt"/>
              </a:rPr>
              <a:t>             O estudo realizado em parceria entre estudantes da Universidade de Brasília e a Aalborg </a:t>
            </a:r>
            <a:r>
              <a:rPr lang="pt-BR" err="1">
                <a:ea typeface="+mn-lt"/>
                <a:cs typeface="+mn-lt"/>
              </a:rPr>
              <a:t>University</a:t>
            </a:r>
            <a:r>
              <a:rPr lang="pt-BR">
                <a:ea typeface="+mn-lt"/>
                <a:cs typeface="+mn-lt"/>
              </a:rPr>
              <a:t>, na Dinamarca, tem como objetivo desenvolver um aplicativo de educação financeira, tendo os catadores de lixo no Brasil como principais usuários. E assim como no desenvolvimento de qualquer produto, é muito importante realizar o controle de qualidade ao longo do processo produtivo, com o objetivo de identificar possíveis falhas e corrigi-las antes da entrega final.</a:t>
            </a:r>
            <a:endParaRPr lang="en-US"/>
          </a:p>
          <a:p>
            <a:pPr algn="just"/>
            <a:r>
              <a:rPr lang="pt-BR">
                <a:ea typeface="+mn-lt"/>
                <a:cs typeface="+mn-lt"/>
              </a:rPr>
              <a:t>	Foram analisados conceitos e ferramentas de gestão da qualidade em duas etapas no desenvolvimento do aplicativo: definição de requisitos do produto e produção de um curso piloto. Com este objetivo, foram realizadas pesquisas bibliográficas buscando por aplicações de conceitos da gestão da qualidade de aplicativos, para cursos de educação financeira e para conteúdos e materiais de </a:t>
            </a:r>
            <a:r>
              <a:rPr lang="pt-BR" i="1">
                <a:ea typeface="+mn-lt"/>
                <a:cs typeface="+mn-lt"/>
              </a:rPr>
              <a:t>e-</a:t>
            </a:r>
            <a:r>
              <a:rPr lang="pt-BR" i="1" err="1">
                <a:ea typeface="+mn-lt"/>
                <a:cs typeface="+mn-lt"/>
              </a:rPr>
              <a:t>learning</a:t>
            </a:r>
            <a:r>
              <a:rPr lang="pt-BR">
                <a:ea typeface="+mn-lt"/>
                <a:cs typeface="+mn-lt"/>
              </a:rPr>
              <a:t>. </a:t>
            </a:r>
            <a:endParaRPr lang="pt-BR">
              <a:cs typeface="Calibri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ABA9967-8992-3042-BFF2-E2F2DFD9D772}"/>
              </a:ext>
            </a:extLst>
          </p:cNvPr>
          <p:cNvCxnSpPr>
            <a:cxnSpLocks/>
          </p:cNvCxnSpPr>
          <p:nvPr/>
        </p:nvCxnSpPr>
        <p:spPr>
          <a:xfrm>
            <a:off x="518984" y="54230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24F5835-125E-7D4F-B86E-C1E4E2699D33}"/>
              </a:ext>
            </a:extLst>
          </p:cNvPr>
          <p:cNvCxnSpPr>
            <a:cxnSpLocks/>
          </p:cNvCxnSpPr>
          <p:nvPr/>
        </p:nvCxnSpPr>
        <p:spPr>
          <a:xfrm>
            <a:off x="0" y="6207333"/>
            <a:ext cx="12192000" cy="0"/>
          </a:xfrm>
          <a:prstGeom prst="line">
            <a:avLst/>
          </a:prstGeom>
          <a:ln w="28575">
            <a:solidFill>
              <a:srgbClr val="226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Uma imagem contendo Forma&#10;&#10;Descrição gerada automaticamente">
            <a:extLst>
              <a:ext uri="{FF2B5EF4-FFF2-40B4-BE49-F238E27FC236}">
                <a16:creationId xmlns:a16="http://schemas.microsoft.com/office/drawing/2014/main" id="{CD3D0564-1F54-7143-B181-0F6D4CAFB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3753" y="4543415"/>
            <a:ext cx="2294238" cy="2669060"/>
          </a:xfrm>
          <a:prstGeom prst="rect">
            <a:avLst/>
          </a:prstGeom>
        </p:spPr>
      </p:pic>
      <p:sp>
        <p:nvSpPr>
          <p:cNvPr id="34" name="Espaço Reservado para Número de Slide 3">
            <a:extLst>
              <a:ext uri="{FF2B5EF4-FFF2-40B4-BE49-F238E27FC236}">
                <a16:creationId xmlns:a16="http://schemas.microsoft.com/office/drawing/2014/main" id="{19A043BE-5BD2-5443-9F93-AF58F3C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2499" y="70376"/>
            <a:ext cx="2743200" cy="365125"/>
          </a:xfrm>
        </p:spPr>
        <p:txBody>
          <a:bodyPr/>
          <a:lstStyle/>
          <a:p>
            <a:fld id="{C1EF44EC-2C3D-6948-B237-B5C09B9DBF8A}" type="slidenum">
              <a:rPr lang="pt-BR" sz="2000" smtClean="0">
                <a:solidFill>
                  <a:schemeClr val="bg1"/>
                </a:solidFill>
              </a:rPr>
              <a:t>2</a:t>
            </a:fld>
            <a:endParaRPr lang="pt-BR" sz="200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15847A-A549-4133-A433-77FBBBF85918}"/>
              </a:ext>
            </a:extLst>
          </p:cNvPr>
          <p:cNvSpPr txBox="1"/>
          <p:nvPr/>
        </p:nvSpPr>
        <p:spPr>
          <a:xfrm>
            <a:off x="4771855" y="1065426"/>
            <a:ext cx="241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226D2E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1384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2D3CEA4-6668-5F40-BAE8-5A9668BD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90928"/>
            <a:ext cx="5487719" cy="52264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1499BB4-85CA-9C4B-B8A2-986DB54A4DAE}"/>
              </a:ext>
            </a:extLst>
          </p:cNvPr>
          <p:cNvGrpSpPr/>
          <p:nvPr/>
        </p:nvGrpSpPr>
        <p:grpSpPr>
          <a:xfrm>
            <a:off x="8217242" y="-1090928"/>
            <a:ext cx="3974758" cy="635865"/>
            <a:chOff x="1892296" y="3001169"/>
            <a:chExt cx="5953858" cy="99398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AC929AD-D992-0A4A-AE35-CF005B7F858C}"/>
                </a:ext>
              </a:extLst>
            </p:cNvPr>
            <p:cNvSpPr/>
            <p:nvPr/>
          </p:nvSpPr>
          <p:spPr>
            <a:xfrm>
              <a:off x="4927600" y="3177256"/>
              <a:ext cx="2918554" cy="817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/>
                <a:t>Departamento de</a:t>
              </a:r>
            </a:p>
            <a:p>
              <a:r>
                <a:rPr lang="pt-BR" sz="1400"/>
                <a:t>Engenharia de Produção 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2A29A63-743C-E44D-ABAA-EE8E37C5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2296" y="3001169"/>
              <a:ext cx="2665766" cy="856853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2B3B22F-1276-2842-8715-16274E65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8008" y="3167592"/>
              <a:ext cx="239183" cy="717549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A477F0A8-9A6B-B940-9AFE-6D23A7DA3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"/>
            <a:ext cx="12192000" cy="52264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F3F140-B65F-6D4F-A685-7832B921A2F3}"/>
              </a:ext>
            </a:extLst>
          </p:cNvPr>
          <p:cNvSpPr txBox="1"/>
          <p:nvPr/>
        </p:nvSpPr>
        <p:spPr>
          <a:xfrm>
            <a:off x="266117" y="6248239"/>
            <a:ext cx="43990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rgbClr val="226D2E"/>
                </a:solidFill>
                <a:ea typeface="+mn-lt"/>
                <a:cs typeface="+mn-lt"/>
              </a:rPr>
              <a:t>Mobile </a:t>
            </a:r>
            <a:r>
              <a:rPr lang="pt-BR" sz="2400" b="1" err="1">
                <a:solidFill>
                  <a:srgbClr val="226D2E"/>
                </a:solidFill>
                <a:ea typeface="+mn-lt"/>
                <a:cs typeface="+mn-lt"/>
              </a:rPr>
              <a:t>Education</a:t>
            </a:r>
            <a:endParaRPr lang="pt-BR" sz="2400">
              <a:ea typeface="+mn-lt"/>
              <a:cs typeface="+mn-lt"/>
            </a:endParaRPr>
          </a:p>
          <a:p>
            <a:endParaRPr lang="pt-BR" sz="2400">
              <a:solidFill>
                <a:srgbClr val="226D2E"/>
              </a:solidFill>
              <a:cs typeface="Calibr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99075E1-28CC-2D42-86B8-A1C96ED3DFF0}"/>
              </a:ext>
            </a:extLst>
          </p:cNvPr>
          <p:cNvSpPr txBox="1"/>
          <p:nvPr/>
        </p:nvSpPr>
        <p:spPr>
          <a:xfrm>
            <a:off x="1255001" y="1716093"/>
            <a:ext cx="8705605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/>
              <a:t>Metodologia ágil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5 </a:t>
            </a:r>
            <a:r>
              <a:rPr lang="pt-BR" i="1"/>
              <a:t>sprints;</a:t>
            </a:r>
            <a:endParaRPr lang="pt-BR" i="1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/>
              <a:t>PM </a:t>
            </a:r>
            <a:r>
              <a:rPr lang="pt-BR" i="1" err="1"/>
              <a:t>Canvas</a:t>
            </a:r>
            <a:r>
              <a:rPr lang="pt-BR" i="1"/>
              <a:t>;</a:t>
            </a:r>
            <a:endParaRPr lang="pt-BR" i="1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/>
              <a:t>Backlog</a:t>
            </a:r>
            <a:r>
              <a:rPr lang="pt-BR"/>
              <a:t> do Produto.</a:t>
            </a:r>
            <a:endParaRPr lang="pt-BR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/>
              <a:t>Desenvolvimento de um </a:t>
            </a:r>
            <a:r>
              <a:rPr lang="pt-BR" b="1" i="1"/>
              <a:t>Checklist</a:t>
            </a:r>
            <a:r>
              <a:rPr lang="pt-BR" b="1"/>
              <a:t> </a:t>
            </a:r>
            <a:endParaRPr lang="pt-BR" b="1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Adequação</a:t>
            </a:r>
            <a:endParaRPr lang="pt-BR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Gravidade</a:t>
            </a:r>
            <a:endParaRPr lang="pt-BR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Quantidade de Defeitos</a:t>
            </a:r>
            <a:endParaRPr lang="pt-BR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/>
              <a:t>Itens avaliados divididos em 5 tópicos:</a:t>
            </a:r>
            <a:endParaRPr lang="pt-BR" b="1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Validação de documentos;</a:t>
            </a:r>
            <a:endParaRPr lang="pt-BR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Requisitos;</a:t>
            </a:r>
            <a:endParaRPr lang="pt-BR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Diagrama de casos de uso;</a:t>
            </a:r>
            <a:endParaRPr lang="pt-BR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Conteúdo;</a:t>
            </a:r>
            <a:endParaRPr lang="pt-BR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/>
              <a:t>Projeto.</a:t>
            </a:r>
            <a:endParaRPr lang="pt-BR">
              <a:cs typeface="Calibri" panose="020F0502020204030204"/>
            </a:endParaRPr>
          </a:p>
          <a:p>
            <a:endParaRPr lang="pt-BR" sz="1600"/>
          </a:p>
          <a:p>
            <a:endParaRPr lang="pt-BR" sz="160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ABA9967-8992-3042-BFF2-E2F2DFD9D772}"/>
              </a:ext>
            </a:extLst>
          </p:cNvPr>
          <p:cNvCxnSpPr>
            <a:cxnSpLocks/>
          </p:cNvCxnSpPr>
          <p:nvPr/>
        </p:nvCxnSpPr>
        <p:spPr>
          <a:xfrm>
            <a:off x="518984" y="54230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24F5835-125E-7D4F-B86E-C1E4E2699D33}"/>
              </a:ext>
            </a:extLst>
          </p:cNvPr>
          <p:cNvCxnSpPr>
            <a:cxnSpLocks/>
          </p:cNvCxnSpPr>
          <p:nvPr/>
        </p:nvCxnSpPr>
        <p:spPr>
          <a:xfrm>
            <a:off x="0" y="6207333"/>
            <a:ext cx="12192000" cy="0"/>
          </a:xfrm>
          <a:prstGeom prst="line">
            <a:avLst/>
          </a:prstGeom>
          <a:ln w="28575">
            <a:solidFill>
              <a:srgbClr val="226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Uma imagem contendo Forma&#10;&#10;Descrição gerada automaticamente">
            <a:extLst>
              <a:ext uri="{FF2B5EF4-FFF2-40B4-BE49-F238E27FC236}">
                <a16:creationId xmlns:a16="http://schemas.microsoft.com/office/drawing/2014/main" id="{CD3D0564-1F54-7143-B181-0F6D4CAFB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3753" y="4543415"/>
            <a:ext cx="2294238" cy="2669060"/>
          </a:xfrm>
          <a:prstGeom prst="rect">
            <a:avLst/>
          </a:prstGeom>
        </p:spPr>
      </p:pic>
      <p:sp>
        <p:nvSpPr>
          <p:cNvPr id="34" name="Espaço Reservado para Número de Slide 3">
            <a:extLst>
              <a:ext uri="{FF2B5EF4-FFF2-40B4-BE49-F238E27FC236}">
                <a16:creationId xmlns:a16="http://schemas.microsoft.com/office/drawing/2014/main" id="{19A043BE-5BD2-5443-9F93-AF58F3C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2499" y="70376"/>
            <a:ext cx="2743200" cy="365125"/>
          </a:xfrm>
        </p:spPr>
        <p:txBody>
          <a:bodyPr/>
          <a:lstStyle/>
          <a:p>
            <a:fld id="{C1EF44EC-2C3D-6948-B237-B5C09B9DBF8A}" type="slidenum">
              <a:rPr lang="pt-BR" sz="2000" smtClean="0">
                <a:solidFill>
                  <a:schemeClr val="bg1"/>
                </a:solidFill>
              </a:rPr>
              <a:t>3</a:t>
            </a:fld>
            <a:endParaRPr lang="pt-BR" sz="200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15847A-A549-4133-A433-77FBBBF85918}"/>
              </a:ext>
            </a:extLst>
          </p:cNvPr>
          <p:cNvSpPr txBox="1"/>
          <p:nvPr/>
        </p:nvSpPr>
        <p:spPr>
          <a:xfrm>
            <a:off x="2633693" y="1065426"/>
            <a:ext cx="692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226D2E"/>
                </a:solidFill>
              </a:rPr>
              <a:t>SOLUÇÃO APLICADA NA RESOLUÇÃO DO PROBLEMA</a:t>
            </a:r>
          </a:p>
        </p:txBody>
      </p:sp>
    </p:spTree>
    <p:extLst>
      <p:ext uri="{BB962C8B-B14F-4D97-AF65-F5344CB8AC3E}">
        <p14:creationId xmlns:p14="http://schemas.microsoft.com/office/powerpoint/2010/main" val="44369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2D3CEA4-6668-5F40-BAE8-5A9668BD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90928"/>
            <a:ext cx="5487719" cy="52264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1499BB4-85CA-9C4B-B8A2-986DB54A4DAE}"/>
              </a:ext>
            </a:extLst>
          </p:cNvPr>
          <p:cNvGrpSpPr/>
          <p:nvPr/>
        </p:nvGrpSpPr>
        <p:grpSpPr>
          <a:xfrm>
            <a:off x="8217242" y="-1090928"/>
            <a:ext cx="3974758" cy="635865"/>
            <a:chOff x="1892296" y="3001169"/>
            <a:chExt cx="5953858" cy="99398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AC929AD-D992-0A4A-AE35-CF005B7F858C}"/>
                </a:ext>
              </a:extLst>
            </p:cNvPr>
            <p:cNvSpPr/>
            <p:nvPr/>
          </p:nvSpPr>
          <p:spPr>
            <a:xfrm>
              <a:off x="4927600" y="3177256"/>
              <a:ext cx="2918554" cy="817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/>
                <a:t>Departamento de</a:t>
              </a:r>
            </a:p>
            <a:p>
              <a:r>
                <a:rPr lang="pt-BR" sz="1400"/>
                <a:t>Engenharia de Produção 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2A29A63-743C-E44D-ABAA-EE8E37C5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2296" y="3001169"/>
              <a:ext cx="2665766" cy="856853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2B3B22F-1276-2842-8715-16274E65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8008" y="3167592"/>
              <a:ext cx="239183" cy="717549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A477F0A8-9A6B-B940-9AFE-6D23A7DA3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"/>
            <a:ext cx="12192000" cy="52264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F3F140-B65F-6D4F-A685-7832B921A2F3}"/>
              </a:ext>
            </a:extLst>
          </p:cNvPr>
          <p:cNvSpPr txBox="1"/>
          <p:nvPr/>
        </p:nvSpPr>
        <p:spPr>
          <a:xfrm>
            <a:off x="266117" y="6248239"/>
            <a:ext cx="43990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rgbClr val="226D2E"/>
                </a:solidFill>
                <a:ea typeface="+mn-lt"/>
                <a:cs typeface="+mn-lt"/>
              </a:rPr>
              <a:t>Mobile </a:t>
            </a:r>
            <a:r>
              <a:rPr lang="pt-BR" sz="2400" b="1" err="1">
                <a:solidFill>
                  <a:srgbClr val="226D2E"/>
                </a:solidFill>
                <a:ea typeface="+mn-lt"/>
                <a:cs typeface="+mn-lt"/>
              </a:rPr>
              <a:t>Education</a:t>
            </a:r>
            <a:endParaRPr lang="pt-BR" sz="2400">
              <a:ea typeface="+mn-lt"/>
              <a:cs typeface="+mn-lt"/>
            </a:endParaRPr>
          </a:p>
          <a:p>
            <a:endParaRPr lang="pt-BR" sz="2400">
              <a:solidFill>
                <a:srgbClr val="226D2E"/>
              </a:solidFill>
              <a:cs typeface="Calibr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99075E1-28CC-2D42-86B8-A1C96ED3DFF0}"/>
              </a:ext>
            </a:extLst>
          </p:cNvPr>
          <p:cNvSpPr txBox="1"/>
          <p:nvPr/>
        </p:nvSpPr>
        <p:spPr>
          <a:xfrm>
            <a:off x="804269" y="4986583"/>
            <a:ext cx="870560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Houve uma redução de aproximadamente 93% do número de defeitos;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solidFill>
                  <a:srgbClr val="FF0000"/>
                </a:solidFill>
              </a:rPr>
              <a:t>Limitações da plataforma impediram um resultado ainda melhor para o Índice de Qualidade do Produto final.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ABA9967-8992-3042-BFF2-E2F2DFD9D772}"/>
              </a:ext>
            </a:extLst>
          </p:cNvPr>
          <p:cNvCxnSpPr>
            <a:cxnSpLocks/>
          </p:cNvCxnSpPr>
          <p:nvPr/>
        </p:nvCxnSpPr>
        <p:spPr>
          <a:xfrm>
            <a:off x="518984" y="54230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24F5835-125E-7D4F-B86E-C1E4E2699D33}"/>
              </a:ext>
            </a:extLst>
          </p:cNvPr>
          <p:cNvCxnSpPr>
            <a:cxnSpLocks/>
          </p:cNvCxnSpPr>
          <p:nvPr/>
        </p:nvCxnSpPr>
        <p:spPr>
          <a:xfrm>
            <a:off x="0" y="6207333"/>
            <a:ext cx="12192000" cy="0"/>
          </a:xfrm>
          <a:prstGeom prst="line">
            <a:avLst/>
          </a:prstGeom>
          <a:ln w="28575">
            <a:solidFill>
              <a:srgbClr val="226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Uma imagem contendo Forma&#10;&#10;Descrição gerada automaticamente">
            <a:extLst>
              <a:ext uri="{FF2B5EF4-FFF2-40B4-BE49-F238E27FC236}">
                <a16:creationId xmlns:a16="http://schemas.microsoft.com/office/drawing/2014/main" id="{CD3D0564-1F54-7143-B181-0F6D4CAFB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3753" y="4543415"/>
            <a:ext cx="2294238" cy="2669060"/>
          </a:xfrm>
          <a:prstGeom prst="rect">
            <a:avLst/>
          </a:prstGeom>
        </p:spPr>
      </p:pic>
      <p:sp>
        <p:nvSpPr>
          <p:cNvPr id="34" name="Espaço Reservado para Número de Slide 3">
            <a:extLst>
              <a:ext uri="{FF2B5EF4-FFF2-40B4-BE49-F238E27FC236}">
                <a16:creationId xmlns:a16="http://schemas.microsoft.com/office/drawing/2014/main" id="{19A043BE-5BD2-5443-9F93-AF58F3C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2499" y="70376"/>
            <a:ext cx="2743200" cy="365125"/>
          </a:xfrm>
        </p:spPr>
        <p:txBody>
          <a:bodyPr/>
          <a:lstStyle/>
          <a:p>
            <a:fld id="{C1EF44EC-2C3D-6948-B237-B5C09B9DBF8A}" type="slidenum">
              <a:rPr lang="pt-BR" sz="2000" smtClean="0">
                <a:solidFill>
                  <a:schemeClr val="bg1"/>
                </a:solidFill>
              </a:rPr>
              <a:t>4</a:t>
            </a:fld>
            <a:endParaRPr lang="pt-BR" sz="200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15847A-A549-4133-A433-77FBBBF85918}"/>
              </a:ext>
            </a:extLst>
          </p:cNvPr>
          <p:cNvSpPr txBox="1"/>
          <p:nvPr/>
        </p:nvSpPr>
        <p:spPr>
          <a:xfrm>
            <a:off x="5157072" y="1065426"/>
            <a:ext cx="187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226D2E"/>
                </a:solidFill>
              </a:rPr>
              <a:t>RESULTADOS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08855BA4-565F-4BD7-BA4D-1F0A662FC5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455568"/>
              </p:ext>
            </p:extLst>
          </p:nvPr>
        </p:nvGraphicFramePr>
        <p:xfrm>
          <a:off x="564485" y="1527096"/>
          <a:ext cx="5388990" cy="332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6" name="image6.png">
            <a:extLst>
              <a:ext uri="{FF2B5EF4-FFF2-40B4-BE49-F238E27FC236}">
                <a16:creationId xmlns:a16="http://schemas.microsoft.com/office/drawing/2014/main" id="{9957A0E1-26EE-4C20-9342-C2ED736ACA32}"/>
              </a:ext>
            </a:extLst>
          </p:cNvPr>
          <p:cNvPicPr/>
          <p:nvPr/>
        </p:nvPicPr>
        <p:blipFill>
          <a:blip r:embed="rId9"/>
          <a:srcRect b="14191"/>
          <a:stretch>
            <a:fillRect/>
          </a:stretch>
        </p:blipFill>
        <p:spPr>
          <a:xfrm>
            <a:off x="6315858" y="1658753"/>
            <a:ext cx="4572000" cy="306451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19806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2D3CEA4-6668-5F40-BAE8-5A9668BD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90928"/>
            <a:ext cx="5487719" cy="52264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1499BB4-85CA-9C4B-B8A2-986DB54A4DAE}"/>
              </a:ext>
            </a:extLst>
          </p:cNvPr>
          <p:cNvGrpSpPr/>
          <p:nvPr/>
        </p:nvGrpSpPr>
        <p:grpSpPr>
          <a:xfrm>
            <a:off x="8217242" y="-1090928"/>
            <a:ext cx="3974758" cy="635865"/>
            <a:chOff x="1892296" y="3001169"/>
            <a:chExt cx="5953858" cy="99398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AC929AD-D992-0A4A-AE35-CF005B7F858C}"/>
                </a:ext>
              </a:extLst>
            </p:cNvPr>
            <p:cNvSpPr/>
            <p:nvPr/>
          </p:nvSpPr>
          <p:spPr>
            <a:xfrm>
              <a:off x="4927600" y="3177256"/>
              <a:ext cx="2918554" cy="817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/>
                <a:t>Departamento de</a:t>
              </a:r>
            </a:p>
            <a:p>
              <a:r>
                <a:rPr lang="pt-BR" sz="1400"/>
                <a:t>Engenharia de Produção 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2A29A63-743C-E44D-ABAA-EE8E37C52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2296" y="3001169"/>
              <a:ext cx="2665766" cy="856853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2B3B22F-1276-2842-8715-16274E65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8008" y="3167592"/>
              <a:ext cx="239183" cy="717549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A477F0A8-9A6B-B940-9AFE-6D23A7DA3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"/>
            <a:ext cx="12192000" cy="52264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7F3F140-B65F-6D4F-A685-7832B921A2F3}"/>
              </a:ext>
            </a:extLst>
          </p:cNvPr>
          <p:cNvSpPr txBox="1"/>
          <p:nvPr/>
        </p:nvSpPr>
        <p:spPr>
          <a:xfrm>
            <a:off x="266117" y="6248239"/>
            <a:ext cx="439900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rgbClr val="226D2E"/>
                </a:solidFill>
                <a:ea typeface="+mn-lt"/>
                <a:cs typeface="+mn-lt"/>
              </a:rPr>
              <a:t>Mobile </a:t>
            </a:r>
            <a:r>
              <a:rPr lang="pt-BR" sz="2400" b="1" err="1">
                <a:solidFill>
                  <a:srgbClr val="226D2E"/>
                </a:solidFill>
                <a:ea typeface="+mn-lt"/>
                <a:cs typeface="+mn-lt"/>
              </a:rPr>
              <a:t>Education</a:t>
            </a:r>
            <a:endParaRPr lang="pt-BR" sz="2400" err="1">
              <a:ea typeface="+mn-lt"/>
              <a:cs typeface="+mn-lt"/>
            </a:endParaRPr>
          </a:p>
          <a:p>
            <a:endParaRPr lang="pt-BR" sz="2400">
              <a:solidFill>
                <a:srgbClr val="226D2E"/>
              </a:solidFill>
              <a:cs typeface="Calibr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99075E1-28CC-2D42-86B8-A1C96ED3DFF0}"/>
              </a:ext>
            </a:extLst>
          </p:cNvPr>
          <p:cNvSpPr txBox="1"/>
          <p:nvPr/>
        </p:nvSpPr>
        <p:spPr>
          <a:xfrm>
            <a:off x="851402" y="4848053"/>
            <a:ext cx="870560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>
              <a:cs typeface="Calibri"/>
            </a:endParaRPr>
          </a:p>
          <a:p>
            <a:endParaRPr lang="pt-BR" sz="160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ABA9967-8992-3042-BFF2-E2F2DFD9D772}"/>
              </a:ext>
            </a:extLst>
          </p:cNvPr>
          <p:cNvCxnSpPr>
            <a:cxnSpLocks/>
          </p:cNvCxnSpPr>
          <p:nvPr/>
        </p:nvCxnSpPr>
        <p:spPr>
          <a:xfrm>
            <a:off x="518984" y="542309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24F5835-125E-7D4F-B86E-C1E4E2699D33}"/>
              </a:ext>
            </a:extLst>
          </p:cNvPr>
          <p:cNvCxnSpPr>
            <a:cxnSpLocks/>
          </p:cNvCxnSpPr>
          <p:nvPr/>
        </p:nvCxnSpPr>
        <p:spPr>
          <a:xfrm>
            <a:off x="0" y="6207333"/>
            <a:ext cx="12192000" cy="0"/>
          </a:xfrm>
          <a:prstGeom prst="line">
            <a:avLst/>
          </a:prstGeom>
          <a:ln w="28575">
            <a:solidFill>
              <a:srgbClr val="226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Uma imagem contendo Forma&#10;&#10;Descrição gerada automaticamente">
            <a:extLst>
              <a:ext uri="{FF2B5EF4-FFF2-40B4-BE49-F238E27FC236}">
                <a16:creationId xmlns:a16="http://schemas.microsoft.com/office/drawing/2014/main" id="{CD3D0564-1F54-7143-B181-0F6D4CAFB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3753" y="4543415"/>
            <a:ext cx="2294238" cy="2669060"/>
          </a:xfrm>
          <a:prstGeom prst="rect">
            <a:avLst/>
          </a:prstGeom>
        </p:spPr>
      </p:pic>
      <p:sp>
        <p:nvSpPr>
          <p:cNvPr id="34" name="Espaço Reservado para Número de Slide 3">
            <a:extLst>
              <a:ext uri="{FF2B5EF4-FFF2-40B4-BE49-F238E27FC236}">
                <a16:creationId xmlns:a16="http://schemas.microsoft.com/office/drawing/2014/main" id="{19A043BE-5BD2-5443-9F93-AF58F3C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2499" y="70376"/>
            <a:ext cx="2743200" cy="365125"/>
          </a:xfrm>
        </p:spPr>
        <p:txBody>
          <a:bodyPr/>
          <a:lstStyle/>
          <a:p>
            <a:fld id="{C1EF44EC-2C3D-6948-B237-B5C09B9DBF8A}" type="slidenum">
              <a:rPr lang="pt-BR" sz="2000" smtClean="0">
                <a:solidFill>
                  <a:schemeClr val="bg1"/>
                </a:solidFill>
              </a:rPr>
              <a:t>5</a:t>
            </a:fld>
            <a:endParaRPr lang="pt-BR" sz="200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715847A-A549-4133-A433-77FBBBF85918}"/>
              </a:ext>
            </a:extLst>
          </p:cNvPr>
          <p:cNvSpPr txBox="1"/>
          <p:nvPr/>
        </p:nvSpPr>
        <p:spPr>
          <a:xfrm>
            <a:off x="5204205" y="1060637"/>
            <a:ext cx="178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226D2E"/>
                </a:solidFill>
              </a:rPr>
              <a:t>CONCLUSÃO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AE8F61-B05A-47DD-981D-5D8F8F3C5701}"/>
              </a:ext>
            </a:extLst>
          </p:cNvPr>
          <p:cNvSpPr txBox="1"/>
          <p:nvPr/>
        </p:nvSpPr>
        <p:spPr>
          <a:xfrm>
            <a:off x="1742797" y="2050296"/>
            <a:ext cx="8705605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>
                <a:ea typeface="+mn-lt"/>
                <a:cs typeface="+mn-lt"/>
              </a:rPr>
              <a:t>             O objetivo de garantir um índice de qualidade do produto de 85% no período de 14 semanas foi cumprido. Deve-se ressaltar que a ferramenta pode ser aplicada quantas vezes for necessário e sempre que houver a adição de conteúdo para atingir o nível de excelência de qualidade, todavia, esse estudo se limitou a duas aplicações e à avaliação do curso piloto por restrições de tempo. Além disso, houve limitações de acesso ao aplicativo que dificultaram a análise e impossibilitaram que 31% dos conteúdos estivessem adequados ao padrão de qualidade estabelecido. Entretanto, mesmo com essas restrições, o objetivo foi atingido.  Ademais, a ferramenta produzida pode ser aplicada em futuras avaliações para que se obtenham resultados ainda melhores.</a:t>
            </a:r>
            <a:endParaRPr lang="pt-BR">
              <a:cs typeface="Calibri" panose="020F0502020204030204"/>
            </a:endParaRPr>
          </a:p>
          <a:p>
            <a:endParaRPr lang="pt-BR"/>
          </a:p>
          <a:p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21756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1E9825-B7DB-A149-9414-91AD1A46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3E41EE-3010-C44C-A7DD-CF2E510A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868566" y="2569575"/>
            <a:ext cx="6944497" cy="17312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2D5F1F-92EC-574C-BB99-84F4789E7EBE}"/>
              </a:ext>
            </a:extLst>
          </p:cNvPr>
          <p:cNvSpPr txBox="1"/>
          <p:nvPr/>
        </p:nvSpPr>
        <p:spPr>
          <a:xfrm>
            <a:off x="1025610" y="792436"/>
            <a:ext cx="439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226D2E"/>
                </a:solidFill>
              </a:rPr>
              <a:t>Referências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B09E09-74BD-5A46-8C74-E9E30FAFFE06}"/>
              </a:ext>
            </a:extLst>
          </p:cNvPr>
          <p:cNvSpPr txBox="1"/>
          <p:nvPr/>
        </p:nvSpPr>
        <p:spPr>
          <a:xfrm>
            <a:off x="1025610" y="1502893"/>
            <a:ext cx="8554062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pt-BR" b="1">
                <a:ea typeface="+mn-lt"/>
                <a:cs typeface="+mn-lt"/>
              </a:rPr>
              <a:t>ATTAH, B.I.</a:t>
            </a:r>
            <a:r>
              <a:rPr lang="pt-BR">
                <a:ea typeface="+mn-lt"/>
                <a:cs typeface="+mn-lt"/>
              </a:rPr>
              <a:t>, Mobile </a:t>
            </a:r>
            <a:r>
              <a:rPr lang="pt-BR" err="1">
                <a:ea typeface="+mn-lt"/>
                <a:cs typeface="+mn-lt"/>
              </a:rPr>
              <a:t>Application</a:t>
            </a:r>
            <a:r>
              <a:rPr lang="pt-BR">
                <a:ea typeface="+mn-lt"/>
                <a:cs typeface="+mn-lt"/>
              </a:rPr>
              <a:t> Software </a:t>
            </a:r>
            <a:r>
              <a:rPr lang="pt-BR" err="1">
                <a:ea typeface="+mn-lt"/>
                <a:cs typeface="+mn-lt"/>
              </a:rPr>
              <a:t>Usability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Evaluation</a:t>
            </a:r>
            <a:r>
              <a:rPr lang="pt-BR">
                <a:ea typeface="+mn-lt"/>
                <a:cs typeface="+mn-lt"/>
              </a:rPr>
              <a:t>: </a:t>
            </a:r>
            <a:r>
              <a:rPr lang="pt-BR" err="1">
                <a:ea typeface="+mn-lt"/>
                <a:cs typeface="+mn-lt"/>
              </a:rPr>
              <a:t>Issues</a:t>
            </a:r>
            <a:r>
              <a:rPr lang="pt-BR">
                <a:ea typeface="+mn-lt"/>
                <a:cs typeface="+mn-lt"/>
              </a:rPr>
              <a:t>, </a:t>
            </a:r>
            <a:r>
              <a:rPr lang="pt-BR" err="1">
                <a:ea typeface="+mn-lt"/>
                <a:cs typeface="+mn-lt"/>
              </a:rPr>
              <a:t>Methods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and</a:t>
            </a:r>
            <a:r>
              <a:rPr lang="pt-BR">
                <a:ea typeface="+mn-lt"/>
                <a:cs typeface="+mn-lt"/>
              </a:rPr>
              <a:t> Future </a:t>
            </a:r>
            <a:r>
              <a:rPr lang="pt-BR" err="1">
                <a:ea typeface="+mn-lt"/>
                <a:cs typeface="+mn-lt"/>
              </a:rPr>
              <a:t>Research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Directions</a:t>
            </a:r>
            <a:r>
              <a:rPr lang="pt-BR">
                <a:ea typeface="+mn-lt"/>
                <a:cs typeface="+mn-lt"/>
              </a:rPr>
              <a:t>, 3rd </a:t>
            </a:r>
            <a:r>
              <a:rPr lang="pt-BR" err="1">
                <a:ea typeface="+mn-lt"/>
                <a:cs typeface="+mn-lt"/>
              </a:rPr>
              <a:t>International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Conference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on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Information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and</a:t>
            </a:r>
            <a:r>
              <a:rPr lang="pt-BR">
                <a:ea typeface="+mn-lt"/>
                <a:cs typeface="+mn-lt"/>
              </a:rPr>
              <a:t> Communication Technology </a:t>
            </a:r>
            <a:r>
              <a:rPr lang="pt-BR" err="1">
                <a:ea typeface="+mn-lt"/>
                <a:cs typeface="+mn-lt"/>
              </a:rPr>
              <a:t>and</a:t>
            </a:r>
            <a:r>
              <a:rPr lang="pt-BR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Applications</a:t>
            </a:r>
            <a:r>
              <a:rPr lang="pt-BR">
                <a:ea typeface="+mn-lt"/>
                <a:cs typeface="+mn-lt"/>
              </a:rPr>
              <a:t>, 2020 </a:t>
            </a:r>
            <a:endParaRPr lang="pt-BR"/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CARPENA, F. et. al.</a:t>
            </a:r>
            <a:r>
              <a:rPr lang="pt-BR" sz="1600">
                <a:ea typeface="+mn-lt"/>
                <a:cs typeface="+mn-lt"/>
              </a:rPr>
              <a:t>, The causal </a:t>
            </a:r>
            <a:r>
              <a:rPr lang="pt-BR" sz="1600" err="1">
                <a:ea typeface="+mn-lt"/>
                <a:cs typeface="+mn-lt"/>
              </a:rPr>
              <a:t>mechanism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of</a:t>
            </a:r>
            <a:r>
              <a:rPr lang="pt-BR" sz="1600">
                <a:ea typeface="+mn-lt"/>
                <a:cs typeface="+mn-lt"/>
              </a:rPr>
              <a:t> financial </a:t>
            </a:r>
            <a:r>
              <a:rPr lang="pt-BR" sz="1600" err="1">
                <a:ea typeface="+mn-lt"/>
                <a:cs typeface="+mn-lt"/>
              </a:rPr>
              <a:t>education</a:t>
            </a:r>
            <a:r>
              <a:rPr lang="pt-BR" sz="1600">
                <a:ea typeface="+mn-lt"/>
                <a:cs typeface="+mn-lt"/>
              </a:rPr>
              <a:t>: </a:t>
            </a:r>
            <a:r>
              <a:rPr lang="pt-BR" sz="1600" err="1">
                <a:ea typeface="+mn-lt"/>
                <a:cs typeface="+mn-lt"/>
              </a:rPr>
              <a:t>Evidence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from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mediation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analysis</a:t>
            </a:r>
            <a:r>
              <a:rPr lang="pt-BR" sz="160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Journal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of</a:t>
            </a:r>
            <a:r>
              <a:rPr lang="pt-BR" sz="1600">
                <a:ea typeface="+mn-lt"/>
                <a:cs typeface="+mn-lt"/>
              </a:rPr>
              <a:t> Economic </a:t>
            </a:r>
            <a:r>
              <a:rPr lang="pt-BR" sz="1600" err="1">
                <a:ea typeface="+mn-lt"/>
                <a:cs typeface="+mn-lt"/>
              </a:rPr>
              <a:t>Behavior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and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Organization</a:t>
            </a:r>
            <a:r>
              <a:rPr lang="pt-BR" sz="1600">
                <a:ea typeface="+mn-lt"/>
                <a:cs typeface="+mn-lt"/>
              </a:rPr>
              <a:t>, 2020</a:t>
            </a:r>
            <a:endParaRPr lang="pt-BR"/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CARPINETTI, L. S. R. et al.</a:t>
            </a:r>
            <a:r>
              <a:rPr lang="pt-BR" sz="1600">
                <a:ea typeface="+mn-lt"/>
                <a:cs typeface="+mn-lt"/>
              </a:rPr>
              <a:t> “Gestão da Qualidade”, Editora Atlas S.A., São Paulo, 2016. </a:t>
            </a:r>
            <a:endParaRPr lang="pt-BR" sz="1600">
              <a:cs typeface="Calibri"/>
            </a:endParaRPr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CHLOUBA, T. et. al</a:t>
            </a:r>
            <a:r>
              <a:rPr lang="pt-BR" sz="1600">
                <a:ea typeface="+mn-lt"/>
                <a:cs typeface="+mn-lt"/>
              </a:rPr>
              <a:t>., </a:t>
            </a:r>
            <a:r>
              <a:rPr lang="pt-BR" sz="1600" err="1">
                <a:ea typeface="+mn-lt"/>
                <a:cs typeface="+mn-lt"/>
              </a:rPr>
              <a:t>Application</a:t>
            </a:r>
            <a:r>
              <a:rPr lang="pt-BR" sz="1600">
                <a:ea typeface="+mn-lt"/>
                <a:cs typeface="+mn-lt"/>
              </a:rPr>
              <a:t> for </a:t>
            </a:r>
            <a:r>
              <a:rPr lang="pt-BR" sz="1600" err="1">
                <a:ea typeface="+mn-lt"/>
                <a:cs typeface="+mn-lt"/>
              </a:rPr>
              <a:t>education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of</a:t>
            </a:r>
            <a:r>
              <a:rPr lang="pt-BR" sz="1600">
                <a:ea typeface="+mn-lt"/>
                <a:cs typeface="+mn-lt"/>
              </a:rPr>
              <a:t> financial </a:t>
            </a:r>
            <a:r>
              <a:rPr lang="pt-BR" sz="1600" err="1">
                <a:ea typeface="+mn-lt"/>
                <a:cs typeface="+mn-lt"/>
              </a:rPr>
              <a:t>literacy</a:t>
            </a:r>
            <a:r>
              <a:rPr lang="pt-BR" sz="1600">
                <a:ea typeface="+mn-lt"/>
                <a:cs typeface="+mn-lt"/>
              </a:rPr>
              <a:t>, World </a:t>
            </a:r>
            <a:r>
              <a:rPr lang="pt-BR" sz="1600" err="1">
                <a:ea typeface="+mn-lt"/>
                <a:cs typeface="+mn-lt"/>
              </a:rPr>
              <a:t>Conference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on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Educational</a:t>
            </a:r>
            <a:r>
              <a:rPr lang="pt-BR" sz="1600">
                <a:ea typeface="+mn-lt"/>
                <a:cs typeface="+mn-lt"/>
              </a:rPr>
              <a:t> Technology </a:t>
            </a:r>
            <a:r>
              <a:rPr lang="pt-BR" sz="1600" err="1">
                <a:ea typeface="+mn-lt"/>
                <a:cs typeface="+mn-lt"/>
              </a:rPr>
              <a:t>Researches</a:t>
            </a:r>
            <a:r>
              <a:rPr lang="pt-BR" sz="1600">
                <a:ea typeface="+mn-lt"/>
                <a:cs typeface="+mn-lt"/>
              </a:rPr>
              <a:t>, 2011 </a:t>
            </a:r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DEMING, E. Out </a:t>
            </a:r>
            <a:r>
              <a:rPr lang="pt-BR" sz="1600" b="1" err="1">
                <a:ea typeface="+mn-lt"/>
                <a:cs typeface="+mn-lt"/>
              </a:rPr>
              <a:t>of</a:t>
            </a:r>
            <a:r>
              <a:rPr lang="pt-BR" sz="1600" b="1">
                <a:ea typeface="+mn-lt"/>
                <a:cs typeface="+mn-lt"/>
              </a:rPr>
              <a:t> </a:t>
            </a:r>
            <a:r>
              <a:rPr lang="pt-BR" sz="1600" b="1" err="1">
                <a:ea typeface="+mn-lt"/>
                <a:cs typeface="+mn-lt"/>
              </a:rPr>
              <a:t>the</a:t>
            </a:r>
            <a:r>
              <a:rPr lang="pt-BR" sz="1600" b="1">
                <a:ea typeface="+mn-lt"/>
                <a:cs typeface="+mn-lt"/>
              </a:rPr>
              <a:t> </a:t>
            </a:r>
            <a:r>
              <a:rPr lang="pt-BR" sz="1600" b="1" err="1">
                <a:ea typeface="+mn-lt"/>
                <a:cs typeface="+mn-lt"/>
              </a:rPr>
              <a:t>Crisis</a:t>
            </a:r>
            <a:r>
              <a:rPr lang="pt-BR" sz="1600">
                <a:ea typeface="+mn-lt"/>
                <a:cs typeface="+mn-lt"/>
              </a:rPr>
              <a:t>. Cambridge, MA: MIT for </a:t>
            </a:r>
            <a:r>
              <a:rPr lang="pt-BR" sz="1600" err="1">
                <a:ea typeface="+mn-lt"/>
                <a:cs typeface="+mn-lt"/>
              </a:rPr>
              <a:t>Advanced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Educational</a:t>
            </a:r>
            <a:r>
              <a:rPr lang="pt-BR" sz="1600">
                <a:ea typeface="+mn-lt"/>
                <a:cs typeface="+mn-lt"/>
              </a:rPr>
              <a:t> Services, 1986.  </a:t>
            </a:r>
            <a:endParaRPr lang="pt-BR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FEIGEINBAUM, A. V.</a:t>
            </a:r>
            <a:r>
              <a:rPr lang="pt-BR" sz="1600">
                <a:ea typeface="+mn-lt"/>
                <a:cs typeface="+mn-lt"/>
              </a:rPr>
              <a:t> Controle da Qualidade Total, Editora Makron Books, São Paulo, 1994. </a:t>
            </a:r>
            <a:endParaRPr lang="pt-BR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GIL, A. C.</a:t>
            </a:r>
            <a:r>
              <a:rPr lang="pt-BR" sz="1600">
                <a:ea typeface="+mn-lt"/>
                <a:cs typeface="+mn-lt"/>
              </a:rPr>
              <a:t>, Métodos e técnicas de pesquisa social. [</a:t>
            </a:r>
            <a:r>
              <a:rPr lang="pt-BR" sz="1600" err="1">
                <a:ea typeface="+mn-lt"/>
                <a:cs typeface="+mn-lt"/>
              </a:rPr>
              <a:t>s.l</a:t>
            </a:r>
            <a:r>
              <a:rPr lang="pt-BR" sz="1600">
                <a:ea typeface="+mn-lt"/>
                <a:cs typeface="+mn-lt"/>
              </a:rPr>
              <a:t>: s.n.]. v. 264. .2008.</a:t>
            </a:r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HOLL, K. e ELBERZHAGER, F.</a:t>
            </a:r>
            <a:r>
              <a:rPr lang="pt-BR" sz="1600">
                <a:ea typeface="+mn-lt"/>
                <a:cs typeface="+mn-lt"/>
              </a:rPr>
              <a:t>, Mobile </a:t>
            </a:r>
            <a:r>
              <a:rPr lang="pt-BR" sz="1600" err="1">
                <a:ea typeface="+mn-lt"/>
                <a:cs typeface="+mn-lt"/>
              </a:rPr>
              <a:t>Application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Quality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Assurance</a:t>
            </a:r>
            <a:r>
              <a:rPr lang="pt-BR" sz="160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Fraunhofer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Institute</a:t>
            </a:r>
            <a:r>
              <a:rPr lang="pt-BR" sz="1600">
                <a:ea typeface="+mn-lt"/>
                <a:cs typeface="+mn-lt"/>
              </a:rPr>
              <a:t> for Experimental Software </a:t>
            </a:r>
            <a:r>
              <a:rPr lang="pt-BR" sz="1600" err="1">
                <a:ea typeface="+mn-lt"/>
                <a:cs typeface="+mn-lt"/>
              </a:rPr>
              <a:t>Engineering</a:t>
            </a:r>
            <a:r>
              <a:rPr lang="pt-BR" sz="1600">
                <a:ea typeface="+mn-lt"/>
                <a:cs typeface="+mn-lt"/>
              </a:rPr>
              <a:t> IESE, </a:t>
            </a:r>
            <a:r>
              <a:rPr lang="pt-BR" sz="1600" err="1">
                <a:ea typeface="+mn-lt"/>
                <a:cs typeface="+mn-lt"/>
              </a:rPr>
              <a:t>Kaiserslautern</a:t>
            </a:r>
            <a:r>
              <a:rPr lang="pt-BR" sz="160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Germany</a:t>
            </a:r>
            <a:r>
              <a:rPr lang="pt-BR" sz="1600">
                <a:ea typeface="+mn-lt"/>
                <a:cs typeface="+mn-lt"/>
              </a:rPr>
              <a:t>, 2019 </a:t>
            </a:r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ISHIKAWA, K. </a:t>
            </a:r>
            <a:r>
              <a:rPr lang="pt-BR" sz="1600">
                <a:ea typeface="+mn-lt"/>
                <a:cs typeface="+mn-lt"/>
              </a:rPr>
              <a:t>Controle de qualidade total: à maneira japonesa, Editora Campus, Rio de Janeiro, 1993.</a:t>
            </a:r>
            <a:endParaRPr lang="pt-BR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JURAN</a:t>
            </a:r>
            <a:r>
              <a:rPr lang="pt-BR" sz="1600">
                <a:ea typeface="+mn-lt"/>
                <a:cs typeface="+mn-lt"/>
              </a:rPr>
              <a:t>. </a:t>
            </a:r>
            <a:r>
              <a:rPr lang="pt-BR" sz="1600" err="1">
                <a:ea typeface="+mn-lt"/>
                <a:cs typeface="+mn-lt"/>
              </a:rPr>
              <a:t>Juran</a:t>
            </a:r>
            <a:r>
              <a:rPr lang="pt-BR" sz="1600">
                <a:ea typeface="+mn-lt"/>
                <a:cs typeface="+mn-lt"/>
              </a:rPr>
              <a:t> Planejando para a Qualidade. 1992.  </a:t>
            </a:r>
            <a:endParaRPr lang="pt-BR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KAZAINE, I. e ARHIPOVA, I.</a:t>
            </a:r>
            <a:r>
              <a:rPr lang="pt-BR" sz="1600">
                <a:ea typeface="+mn-lt"/>
                <a:cs typeface="+mn-lt"/>
              </a:rPr>
              <a:t>, Procedures for </a:t>
            </a:r>
            <a:r>
              <a:rPr lang="pt-BR" sz="1600" err="1">
                <a:ea typeface="+mn-lt"/>
                <a:cs typeface="+mn-lt"/>
              </a:rPr>
              <a:t>the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control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and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quality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assurance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of</a:t>
            </a:r>
            <a:r>
              <a:rPr lang="pt-BR" sz="1600">
                <a:ea typeface="+mn-lt"/>
                <a:cs typeface="+mn-lt"/>
              </a:rPr>
              <a:t> e-</a:t>
            </a:r>
            <a:r>
              <a:rPr lang="pt-BR" sz="1600" err="1">
                <a:ea typeface="+mn-lt"/>
                <a:cs typeface="+mn-lt"/>
              </a:rPr>
              <a:t>learning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materials</a:t>
            </a:r>
            <a:r>
              <a:rPr lang="pt-BR" sz="160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Latvia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University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of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AgricultureJelgava</a:t>
            </a:r>
            <a:r>
              <a:rPr lang="pt-BR" sz="1600">
                <a:ea typeface="+mn-lt"/>
                <a:cs typeface="+mn-lt"/>
              </a:rPr>
              <a:t>, 2018 </a:t>
            </a:r>
          </a:p>
          <a:p>
            <a:pPr marL="342900" indent="-342900">
              <a:buAutoNum type="arabicPeriod"/>
            </a:pPr>
            <a:endParaRPr lang="pt-BR" sz="1600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pt-B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544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AB09E09-74BD-5A46-8C74-E9E30FAFFE06}"/>
              </a:ext>
            </a:extLst>
          </p:cNvPr>
          <p:cNvSpPr txBox="1"/>
          <p:nvPr/>
        </p:nvSpPr>
        <p:spPr>
          <a:xfrm>
            <a:off x="1025610" y="582742"/>
            <a:ext cx="8554062" cy="60324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pt-BR" sz="600">
                <a:solidFill>
                  <a:schemeClr val="bg1"/>
                </a:solidFill>
                <a:ea typeface="+mn-lt"/>
                <a:cs typeface="+mn-lt"/>
              </a:rPr>
              <a:t>D</a:t>
            </a:r>
          </a:p>
          <a:p>
            <a:pPr marL="342900" indent="-342900">
              <a:buAutoNum type="arabicPeriod"/>
            </a:pPr>
            <a:r>
              <a:rPr lang="pt-BR" sz="600">
                <a:solidFill>
                  <a:schemeClr val="bg1"/>
                </a:solidFill>
                <a:ea typeface="+mn-lt"/>
                <a:cs typeface="+mn-lt"/>
              </a:rPr>
              <a:t>D</a:t>
            </a:r>
          </a:p>
          <a:p>
            <a:pPr marL="342900" indent="-342900">
              <a:buAutoNum type="arabicPeriod"/>
            </a:pPr>
            <a:r>
              <a:rPr lang="pt-BR" sz="600">
                <a:solidFill>
                  <a:schemeClr val="bg1"/>
                </a:solidFill>
                <a:ea typeface="+mn-lt"/>
                <a:cs typeface="+mn-lt"/>
              </a:rPr>
              <a:t>D</a:t>
            </a:r>
          </a:p>
          <a:p>
            <a:pPr marL="342900" indent="-342900">
              <a:buAutoNum type="arabicPeriod"/>
            </a:pPr>
            <a:r>
              <a:rPr lang="pt-BR" sz="600">
                <a:solidFill>
                  <a:schemeClr val="bg1"/>
                </a:solidFill>
                <a:ea typeface="+mn-lt"/>
                <a:cs typeface="+mn-lt"/>
              </a:rPr>
              <a:t>D</a:t>
            </a:r>
          </a:p>
          <a:p>
            <a:pPr marL="342900" indent="-342900">
              <a:buAutoNum type="arabicPeriod"/>
            </a:pPr>
            <a:r>
              <a:rPr lang="pt-BR" sz="600">
                <a:solidFill>
                  <a:schemeClr val="bg1"/>
                </a:solidFill>
                <a:ea typeface="+mn-lt"/>
                <a:cs typeface="+mn-lt"/>
              </a:rPr>
              <a:t>D</a:t>
            </a:r>
          </a:p>
          <a:p>
            <a:pPr marL="342900" indent="-342900">
              <a:buAutoNum type="arabicPeriod"/>
            </a:pPr>
            <a:r>
              <a:rPr lang="pt-BR" sz="600">
                <a:solidFill>
                  <a:schemeClr val="bg1"/>
                </a:solidFill>
                <a:ea typeface="+mn-lt"/>
                <a:cs typeface="+mn-lt"/>
              </a:rPr>
              <a:t>D</a:t>
            </a:r>
          </a:p>
          <a:p>
            <a:pPr marL="342900" indent="-342900">
              <a:buAutoNum type="arabicPeriod"/>
            </a:pPr>
            <a:r>
              <a:rPr lang="pt-BR" sz="600">
                <a:solidFill>
                  <a:schemeClr val="bg1"/>
                </a:solidFill>
                <a:ea typeface="+mn-lt"/>
                <a:cs typeface="+mn-lt"/>
              </a:rPr>
              <a:t>D</a:t>
            </a:r>
          </a:p>
          <a:p>
            <a:pPr marL="342900" indent="-342900">
              <a:buAutoNum type="arabicPeriod"/>
            </a:pPr>
            <a:r>
              <a:rPr lang="pt-BR" sz="600">
                <a:solidFill>
                  <a:schemeClr val="bg1"/>
                </a:solidFill>
                <a:ea typeface="+mn-lt"/>
                <a:cs typeface="+mn-lt"/>
              </a:rPr>
              <a:t>D</a:t>
            </a:r>
          </a:p>
          <a:p>
            <a:pPr marL="342900" indent="-342900">
              <a:buAutoNum type="arabicPeriod"/>
            </a:pPr>
            <a:r>
              <a:rPr lang="pt-BR" sz="600">
                <a:solidFill>
                  <a:schemeClr val="bg1"/>
                </a:solidFill>
                <a:ea typeface="+mn-lt"/>
                <a:cs typeface="+mn-lt"/>
              </a:rPr>
              <a:t>D</a:t>
            </a:r>
          </a:p>
          <a:p>
            <a:pPr marL="342900" indent="-342900">
              <a:buAutoNum type="arabicPeriod"/>
            </a:pPr>
            <a:r>
              <a:rPr lang="pt-BR" sz="600">
                <a:solidFill>
                  <a:schemeClr val="bg1"/>
                </a:solidFill>
                <a:ea typeface="+mn-lt"/>
                <a:cs typeface="+mn-lt"/>
              </a:rPr>
              <a:t>D</a:t>
            </a:r>
          </a:p>
          <a:p>
            <a:pPr marL="342900" indent="-342900">
              <a:buAutoNum type="arabicPeriod"/>
            </a:pPr>
            <a:r>
              <a:rPr lang="pt-BR" sz="600">
                <a:solidFill>
                  <a:schemeClr val="bg1"/>
                </a:solidFill>
                <a:ea typeface="+mn-lt"/>
                <a:cs typeface="+mn-lt"/>
              </a:rPr>
              <a:t>D</a:t>
            </a:r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LEW, P. e OLSINA, L.</a:t>
            </a:r>
            <a:r>
              <a:rPr lang="pt-BR" sz="160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Relating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user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experience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with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MobileApp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quality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evaluation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and</a:t>
            </a:r>
            <a:r>
              <a:rPr lang="pt-BR" sz="1600">
                <a:ea typeface="+mn-lt"/>
                <a:cs typeface="+mn-lt"/>
              </a:rPr>
              <a:t> design, </a:t>
            </a:r>
            <a:r>
              <a:rPr lang="pt-BR" sz="1600" err="1">
                <a:ea typeface="+mn-lt"/>
                <a:cs typeface="+mn-lt"/>
              </a:rPr>
              <a:t>Lecture</a:t>
            </a:r>
            <a:r>
              <a:rPr lang="pt-BR" sz="1600">
                <a:ea typeface="+mn-lt"/>
                <a:cs typeface="+mn-lt"/>
              </a:rPr>
              <a:t> Notes in Computer Science, Volume 8295 LNCS, </a:t>
            </a:r>
            <a:r>
              <a:rPr lang="pt-BR" sz="1600" err="1">
                <a:ea typeface="+mn-lt"/>
                <a:cs typeface="+mn-lt"/>
              </a:rPr>
              <a:t>Pages</a:t>
            </a:r>
            <a:r>
              <a:rPr lang="pt-BR" sz="1600">
                <a:ea typeface="+mn-lt"/>
                <a:cs typeface="+mn-lt"/>
              </a:rPr>
              <a:t> 253-268, 2013</a:t>
            </a:r>
            <a:endParaRPr lang="pt-BR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LI, F. et. al.</a:t>
            </a:r>
            <a:r>
              <a:rPr lang="pt-BR" sz="160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Research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on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learning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resource</a:t>
            </a:r>
            <a:r>
              <a:rPr lang="pt-BR" sz="1600">
                <a:ea typeface="+mn-lt"/>
                <a:cs typeface="+mn-lt"/>
              </a:rPr>
              <a:t> design model </a:t>
            </a:r>
            <a:r>
              <a:rPr lang="pt-BR" sz="1600" err="1">
                <a:ea typeface="+mn-lt"/>
                <a:cs typeface="+mn-lt"/>
              </a:rPr>
              <a:t>based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on</a:t>
            </a:r>
            <a:r>
              <a:rPr lang="pt-BR" sz="1600">
                <a:ea typeface="+mn-lt"/>
                <a:cs typeface="+mn-lt"/>
              </a:rPr>
              <a:t> mobile </a:t>
            </a:r>
            <a:r>
              <a:rPr lang="pt-BR" sz="1600" err="1">
                <a:ea typeface="+mn-lt"/>
                <a:cs typeface="+mn-lt"/>
              </a:rPr>
              <a:t>learning</a:t>
            </a:r>
            <a:r>
              <a:rPr lang="pt-BR" sz="160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Lecture</a:t>
            </a:r>
            <a:r>
              <a:rPr lang="pt-BR" sz="1600">
                <a:ea typeface="+mn-lt"/>
                <a:cs typeface="+mn-lt"/>
              </a:rPr>
              <a:t> Notes </a:t>
            </a:r>
            <a:r>
              <a:rPr lang="pt-BR" sz="1600" err="1">
                <a:ea typeface="+mn-lt"/>
                <a:cs typeface="+mn-lt"/>
              </a:rPr>
              <a:t>of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the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Institute</a:t>
            </a:r>
            <a:r>
              <a:rPr lang="pt-BR" sz="1600">
                <a:ea typeface="+mn-lt"/>
                <a:cs typeface="+mn-lt"/>
              </a:rPr>
              <a:t> for Computer </a:t>
            </a:r>
            <a:r>
              <a:rPr lang="pt-BR" sz="1600" err="1">
                <a:ea typeface="+mn-lt"/>
                <a:cs typeface="+mn-lt"/>
              </a:rPr>
              <a:t>Sciences</a:t>
            </a:r>
            <a:r>
              <a:rPr lang="pt-BR" sz="1600">
                <a:ea typeface="+mn-lt"/>
                <a:cs typeface="+mn-lt"/>
              </a:rPr>
              <a:t>, Social-</a:t>
            </a:r>
            <a:r>
              <a:rPr lang="pt-BR" sz="1600" err="1">
                <a:ea typeface="+mn-lt"/>
                <a:cs typeface="+mn-lt"/>
              </a:rPr>
              <a:t>Informatics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and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Telecommunications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Engineering</a:t>
            </a:r>
            <a:r>
              <a:rPr lang="pt-BR" sz="1600">
                <a:ea typeface="+mn-lt"/>
                <a:cs typeface="+mn-lt"/>
              </a:rPr>
              <a:t>, LNICST, Volume 243, </a:t>
            </a:r>
            <a:r>
              <a:rPr lang="pt-BR" sz="1600" err="1">
                <a:ea typeface="+mn-lt"/>
                <a:cs typeface="+mn-lt"/>
              </a:rPr>
              <a:t>Pages</a:t>
            </a:r>
            <a:r>
              <a:rPr lang="pt-BR" sz="1600">
                <a:ea typeface="+mn-lt"/>
                <a:cs typeface="+mn-lt"/>
              </a:rPr>
              <a:t> 95-104, 2018 </a:t>
            </a:r>
            <a:endParaRPr lang="pt-BR">
              <a:cs typeface="Calibri" panose="020F0502020204030204"/>
            </a:endParaRPr>
          </a:p>
          <a:p>
            <a:pPr marL="342900" indent="-342900">
              <a:buFontTx/>
              <a:buAutoNum type="arabicPeriod"/>
            </a:pPr>
            <a:r>
              <a:rPr lang="pt-BR" sz="1600" b="1">
                <a:cs typeface="Calibri" panose="020F0502020204030204"/>
              </a:rPr>
              <a:t>MONTEIRO, S. B. S.</a:t>
            </a:r>
            <a:r>
              <a:rPr lang="pt-BR" sz="1600">
                <a:cs typeface="Calibri" panose="020F0502020204030204"/>
              </a:rPr>
              <a:t> Coordenação da Qualidade em Cadeias de Produção de alimentos: práticas adotadas por grandes empresas. 217f. Tese (Doutorado em Engenharia de Produção), Universidade Federal de São Carlos – UFSCar, São Carlos, 2006. </a:t>
            </a:r>
            <a:endParaRPr lang="pt-BR" sz="160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pt-BR" sz="1600" b="1">
                <a:ea typeface="+mn-lt"/>
                <a:cs typeface="+mn-lt"/>
              </a:rPr>
              <a:t>OFOSU-MENSAH, </a:t>
            </a:r>
            <a:r>
              <a:rPr lang="pt-BR" sz="1600" b="1" err="1">
                <a:ea typeface="+mn-lt"/>
                <a:cs typeface="+mn-lt"/>
              </a:rPr>
              <a:t>Ababio</a:t>
            </a:r>
            <a:r>
              <a:rPr lang="pt-BR" sz="1600" b="1">
                <a:ea typeface="+mn-lt"/>
                <a:cs typeface="+mn-lt"/>
              </a:rPr>
              <a:t>. et. al.</a:t>
            </a:r>
            <a:r>
              <a:rPr lang="pt-BR" sz="1600">
                <a:ea typeface="+mn-lt"/>
                <a:cs typeface="+mn-lt"/>
              </a:rPr>
              <a:t>, Financial </a:t>
            </a:r>
            <a:r>
              <a:rPr lang="pt-BR" sz="1600" err="1">
                <a:ea typeface="+mn-lt"/>
                <a:cs typeface="+mn-lt"/>
              </a:rPr>
              <a:t>inclusion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and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human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development</a:t>
            </a:r>
            <a:r>
              <a:rPr lang="pt-BR" sz="1600">
                <a:ea typeface="+mn-lt"/>
                <a:cs typeface="+mn-lt"/>
              </a:rPr>
              <a:t> in </a:t>
            </a:r>
            <a:r>
              <a:rPr lang="pt-BR" sz="1600" err="1">
                <a:ea typeface="+mn-lt"/>
                <a:cs typeface="+mn-lt"/>
              </a:rPr>
              <a:t>frontier</a:t>
            </a:r>
            <a:r>
              <a:rPr lang="pt-BR" sz="1600">
                <a:ea typeface="+mn-lt"/>
                <a:cs typeface="+mn-lt"/>
              </a:rPr>
              <a:t> countries, </a:t>
            </a:r>
            <a:r>
              <a:rPr lang="pt-BR" sz="1600" err="1">
                <a:ea typeface="+mn-lt"/>
                <a:cs typeface="+mn-lt"/>
              </a:rPr>
              <a:t>International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Journal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of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Finance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and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Economics</a:t>
            </a:r>
            <a:r>
              <a:rPr lang="pt-BR" sz="1600">
                <a:ea typeface="+mn-lt"/>
                <a:cs typeface="+mn-lt"/>
              </a:rPr>
              <a:t>, 2021 </a:t>
            </a:r>
            <a:endParaRPr lang="pt-BR" sz="1600" b="1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pt-BR" sz="1600" b="1">
                <a:ea typeface="+mn-lt"/>
                <a:cs typeface="+mn-lt"/>
              </a:rPr>
              <a:t>RAVIKUMAR, T.</a:t>
            </a:r>
            <a:r>
              <a:rPr lang="pt-BR" sz="1600">
                <a:ea typeface="+mn-lt"/>
                <a:cs typeface="+mn-lt"/>
              </a:rPr>
              <a:t>, Financial </a:t>
            </a:r>
            <a:r>
              <a:rPr lang="pt-BR" sz="1600" err="1">
                <a:ea typeface="+mn-lt"/>
                <a:cs typeface="+mn-lt"/>
              </a:rPr>
              <a:t>access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indicators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of</a:t>
            </a:r>
            <a:r>
              <a:rPr lang="pt-BR" sz="1600">
                <a:ea typeface="+mn-lt"/>
                <a:cs typeface="+mn-lt"/>
              </a:rPr>
              <a:t> financial </a:t>
            </a:r>
            <a:r>
              <a:rPr lang="pt-BR" sz="1600" err="1">
                <a:ea typeface="+mn-lt"/>
                <a:cs typeface="+mn-lt"/>
              </a:rPr>
              <a:t>inclusion</a:t>
            </a:r>
            <a:r>
              <a:rPr lang="pt-BR" sz="1600">
                <a:ea typeface="+mn-lt"/>
                <a:cs typeface="+mn-lt"/>
              </a:rPr>
              <a:t>: A </a:t>
            </a:r>
            <a:r>
              <a:rPr lang="pt-BR" sz="1600" err="1">
                <a:ea typeface="+mn-lt"/>
                <a:cs typeface="+mn-lt"/>
              </a:rPr>
              <a:t>comparative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analysis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of</a:t>
            </a:r>
            <a:r>
              <a:rPr lang="pt-BR" sz="1600">
                <a:ea typeface="+mn-lt"/>
                <a:cs typeface="+mn-lt"/>
              </a:rPr>
              <a:t> SAARC countries, </a:t>
            </a:r>
            <a:r>
              <a:rPr lang="pt-BR" sz="1600" err="1">
                <a:ea typeface="+mn-lt"/>
                <a:cs typeface="+mn-lt"/>
              </a:rPr>
              <a:t>International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Journal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of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Intelligent</a:t>
            </a:r>
            <a:r>
              <a:rPr lang="pt-BR" sz="1600">
                <a:ea typeface="+mn-lt"/>
                <a:cs typeface="+mn-lt"/>
              </a:rPr>
              <a:t> Enterprise, 2020</a:t>
            </a:r>
            <a:endParaRPr lang="pt-BR" sz="1600">
              <a:cs typeface="Calibri" panose="020F0502020204030204"/>
            </a:endParaRPr>
          </a:p>
          <a:p>
            <a:pPr marL="342900" indent="-342900">
              <a:buFontTx/>
              <a:buAutoNum type="arabicPeriod"/>
            </a:pPr>
            <a:r>
              <a:rPr lang="pt-BR" sz="1600" b="1">
                <a:cs typeface="Calibri" panose="020F0502020204030204"/>
              </a:rPr>
              <a:t>SILVEIRA, D. T.; CÓRDOVA, F. P.</a:t>
            </a:r>
            <a:r>
              <a:rPr lang="pt-BR" sz="1600">
                <a:cs typeface="Calibri" panose="020F0502020204030204"/>
              </a:rPr>
              <a:t>, A pesquisa científica. 2009. </a:t>
            </a:r>
            <a:endParaRPr lang="pt-BR" sz="160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pt-BR" sz="1600" b="1">
                <a:ea typeface="+mn-lt"/>
                <a:cs typeface="+mn-lt"/>
              </a:rPr>
              <a:t>SUNG, Y.-T.</a:t>
            </a:r>
            <a:r>
              <a:rPr lang="pt-BR" sz="1600">
                <a:ea typeface="+mn-lt"/>
                <a:cs typeface="+mn-lt"/>
              </a:rPr>
              <a:t>, CHANG, K.-E. e YU, W.-C., </a:t>
            </a:r>
            <a:r>
              <a:rPr lang="pt-BR" sz="1600" err="1">
                <a:ea typeface="+mn-lt"/>
                <a:cs typeface="+mn-lt"/>
              </a:rPr>
              <a:t>Evaluating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the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reliability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and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impact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of</a:t>
            </a:r>
            <a:r>
              <a:rPr lang="pt-BR" sz="1600">
                <a:ea typeface="+mn-lt"/>
                <a:cs typeface="+mn-lt"/>
              </a:rPr>
              <a:t> a </a:t>
            </a:r>
            <a:r>
              <a:rPr lang="pt-BR" sz="1600" err="1">
                <a:ea typeface="+mn-lt"/>
                <a:cs typeface="+mn-lt"/>
              </a:rPr>
              <a:t>quality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assurance</a:t>
            </a:r>
            <a:r>
              <a:rPr lang="pt-BR" sz="1600">
                <a:ea typeface="+mn-lt"/>
                <a:cs typeface="+mn-lt"/>
              </a:rPr>
              <a:t> system for E-</a:t>
            </a:r>
            <a:r>
              <a:rPr lang="pt-BR" sz="1600" err="1">
                <a:ea typeface="+mn-lt"/>
                <a:cs typeface="+mn-lt"/>
              </a:rPr>
              <a:t>learning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courseware</a:t>
            </a:r>
            <a:r>
              <a:rPr lang="pt-BR" sz="160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Computers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and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Education</a:t>
            </a:r>
            <a:r>
              <a:rPr lang="pt-BR" sz="1600">
                <a:ea typeface="+mn-lt"/>
                <a:cs typeface="+mn-lt"/>
              </a:rPr>
              <a:t> Volume 57, </a:t>
            </a:r>
            <a:r>
              <a:rPr lang="pt-BR" sz="1600" err="1">
                <a:ea typeface="+mn-lt"/>
                <a:cs typeface="+mn-lt"/>
              </a:rPr>
              <a:t>Issue</a:t>
            </a:r>
            <a:r>
              <a:rPr lang="pt-BR" sz="1600">
                <a:ea typeface="+mn-lt"/>
                <a:cs typeface="+mn-lt"/>
              </a:rPr>
              <a:t> 2, </a:t>
            </a:r>
            <a:r>
              <a:rPr lang="pt-BR" sz="1600" err="1">
                <a:ea typeface="+mn-lt"/>
                <a:cs typeface="+mn-lt"/>
              </a:rPr>
              <a:t>Pages</a:t>
            </a:r>
            <a:r>
              <a:rPr lang="pt-BR" sz="1600">
                <a:ea typeface="+mn-lt"/>
                <a:cs typeface="+mn-lt"/>
              </a:rPr>
              <a:t> 1615-1627, 2011 </a:t>
            </a:r>
            <a:endParaRPr lang="pt-BR" sz="1600">
              <a:cs typeface="Calibri"/>
            </a:endParaRPr>
          </a:p>
          <a:p>
            <a:pPr marL="342900" indent="-342900">
              <a:buFontTx/>
              <a:buAutoNum type="arabicPeriod"/>
            </a:pPr>
            <a:r>
              <a:rPr lang="pt-BR" sz="1600" b="1">
                <a:cs typeface="Calibri" panose="020F0502020204030204"/>
              </a:rPr>
              <a:t>TOLEDO, J. C. et al.</a:t>
            </a:r>
            <a:r>
              <a:rPr lang="pt-BR" sz="1600">
                <a:cs typeface="Calibri" panose="020F0502020204030204"/>
              </a:rPr>
              <a:t> “Qualidade: gestão e métodos”, Editora LTC, Rio de Janeiro, 2013. </a:t>
            </a:r>
            <a:endParaRPr lang="pt-BR" sz="16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WYATT, Jeremy C.</a:t>
            </a:r>
            <a:r>
              <a:rPr lang="pt-BR" sz="160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How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can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clinicians</a:t>
            </a:r>
            <a:r>
              <a:rPr lang="pt-BR" sz="1600">
                <a:ea typeface="+mn-lt"/>
                <a:cs typeface="+mn-lt"/>
              </a:rPr>
              <a:t>, </a:t>
            </a:r>
            <a:r>
              <a:rPr lang="pt-BR" sz="1600" err="1">
                <a:ea typeface="+mn-lt"/>
                <a:cs typeface="+mn-lt"/>
              </a:rPr>
              <a:t>specialty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societies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and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others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evaluate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and</a:t>
            </a:r>
            <a:r>
              <a:rPr lang="pt-BR" sz="1600">
                <a:ea typeface="+mn-lt"/>
                <a:cs typeface="+mn-lt"/>
              </a:rPr>
              <a:t> improve </a:t>
            </a:r>
            <a:r>
              <a:rPr lang="pt-BR" sz="1600" err="1">
                <a:ea typeface="+mn-lt"/>
                <a:cs typeface="+mn-lt"/>
              </a:rPr>
              <a:t>the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quality</a:t>
            </a:r>
            <a:r>
              <a:rPr lang="pt-BR" sz="1600">
                <a:ea typeface="+mn-lt"/>
                <a:cs typeface="+mn-lt"/>
              </a:rPr>
              <a:t> </a:t>
            </a:r>
            <a:r>
              <a:rPr lang="pt-BR" sz="1600" err="1">
                <a:ea typeface="+mn-lt"/>
                <a:cs typeface="+mn-lt"/>
              </a:rPr>
              <a:t>of</a:t>
            </a:r>
            <a:r>
              <a:rPr lang="pt-BR" sz="1600">
                <a:ea typeface="+mn-lt"/>
                <a:cs typeface="+mn-lt"/>
              </a:rPr>
              <a:t> apps for </a:t>
            </a:r>
            <a:r>
              <a:rPr lang="pt-BR" sz="1600" err="1">
                <a:ea typeface="+mn-lt"/>
                <a:cs typeface="+mn-lt"/>
              </a:rPr>
              <a:t>patient</a:t>
            </a:r>
            <a:r>
              <a:rPr lang="pt-BR" sz="1600">
                <a:ea typeface="+mn-lt"/>
                <a:cs typeface="+mn-lt"/>
              </a:rPr>
              <a:t> use?, BMC Medicine, 2018 </a:t>
            </a:r>
            <a:endParaRPr lang="pt-BR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sz="1600" b="1">
                <a:ea typeface="+mn-lt"/>
                <a:cs typeface="+mn-lt"/>
              </a:rPr>
              <a:t>YIN, Robert.</a:t>
            </a:r>
            <a:r>
              <a:rPr lang="pt-BR" sz="1600">
                <a:ea typeface="+mn-lt"/>
                <a:cs typeface="+mn-lt"/>
              </a:rPr>
              <a:t>, Estudo de Caso: Planejamento e Métodos. 5 </a:t>
            </a:r>
            <a:r>
              <a:rPr lang="pt-BR" sz="1600" err="1">
                <a:ea typeface="+mn-lt"/>
                <a:cs typeface="+mn-lt"/>
              </a:rPr>
              <a:t>ed</a:t>
            </a:r>
            <a:r>
              <a:rPr lang="pt-BR" sz="1600">
                <a:ea typeface="+mn-lt"/>
                <a:cs typeface="+mn-lt"/>
              </a:rPr>
              <a:t>, São Paulo: Bookman, 2010. </a:t>
            </a:r>
            <a:endParaRPr lang="pt-BR">
              <a:cs typeface="Calibri" panose="020F0502020204030204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1E9825-B7DB-A149-9414-91AD1A46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4EC-2C3D-6948-B237-B5C09B9DBF8A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3E41EE-3010-C44C-A7DD-CF2E510A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868566" y="2569575"/>
            <a:ext cx="6944497" cy="17312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2D5F1F-92EC-574C-BB99-84F4789E7EBE}"/>
              </a:ext>
            </a:extLst>
          </p:cNvPr>
          <p:cNvSpPr txBox="1"/>
          <p:nvPr/>
        </p:nvSpPr>
        <p:spPr>
          <a:xfrm>
            <a:off x="1025610" y="792436"/>
            <a:ext cx="439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226D2E"/>
                </a:solidFill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4152021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91c6e46-5e14-47f3-be7a-f5b63ad6985b">
      <Terms xmlns="http://schemas.microsoft.com/office/infopath/2007/PartnerControls"/>
    </lcf76f155ced4ddcb4097134ff3c332f>
    <TaxCatchAll xmlns="8db5c4e6-1405-4a5c-bebb-f4b38555453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607C946BE51F4285409D316F7B3881" ma:contentTypeVersion="12" ma:contentTypeDescription="Crie um novo documento." ma:contentTypeScope="" ma:versionID="4b26dbefb61afb0477da2b07a24f5fdd">
  <xsd:schema xmlns:xsd="http://www.w3.org/2001/XMLSchema" xmlns:xs="http://www.w3.org/2001/XMLSchema" xmlns:p="http://schemas.microsoft.com/office/2006/metadata/properties" xmlns:ns2="a91c6e46-5e14-47f3-be7a-f5b63ad6985b" xmlns:ns3="8db5c4e6-1405-4a5c-bebb-f4b38555453a" targetNamespace="http://schemas.microsoft.com/office/2006/metadata/properties" ma:root="true" ma:fieldsID="c00b8034ded8d129897ae6950defbbfd" ns2:_="" ns3:_="">
    <xsd:import namespace="a91c6e46-5e14-47f3-be7a-f5b63ad6985b"/>
    <xsd:import namespace="8db5c4e6-1405-4a5c-bebb-f4b3855545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c6e46-5e14-47f3-be7a-f5b63ad69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242374f3-4cab-4e95-b6f7-35998408ef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5c4e6-1405-4a5c-bebb-f4b38555453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dfb85aa-904e-4787-899f-6887593b19f9}" ma:internalName="TaxCatchAll" ma:showField="CatchAllData" ma:web="8db5c4e6-1405-4a5c-bebb-f4b3855545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937418-A498-4B76-95F6-3CD2D38F52B1}">
  <ds:schemaRefs>
    <ds:schemaRef ds:uri="aa386e4a-9e22-40bd-8383-1ca90f32fb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40CF0A-AA66-4F87-8B52-0FBDA6322D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7D2E43-2B83-4A68-A924-3D41D5BE5908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Erika Timo de Oliveira</dc:creator>
  <cp:revision>2</cp:revision>
  <dcterms:created xsi:type="dcterms:W3CDTF">2021-05-12T20:35:39Z</dcterms:created>
  <dcterms:modified xsi:type="dcterms:W3CDTF">2021-05-18T14:13:40Z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59b2e0-2ec4-47e6-afc1-6e3f8b684f6a_Enabled">
    <vt:lpwstr>true</vt:lpwstr>
  </property>
  <property fmtid="{D5CDD505-2E9C-101B-9397-08002B2CF9AE}" pid="3" name="MSIP_Label_6459b2e0-2ec4-47e6-afc1-6e3f8b684f6a_SetDate">
    <vt:lpwstr>2021-05-13T12:41:51Z</vt:lpwstr>
  </property>
  <property fmtid="{D5CDD505-2E9C-101B-9397-08002B2CF9AE}" pid="4" name="MSIP_Label_6459b2e0-2ec4-47e6-afc1-6e3f8b684f6a_Method">
    <vt:lpwstr>Privileged</vt:lpwstr>
  </property>
  <property fmtid="{D5CDD505-2E9C-101B-9397-08002B2CF9AE}" pid="5" name="MSIP_Label_6459b2e0-2ec4-47e6-afc1-6e3f8b684f6a_Name">
    <vt:lpwstr>6459b2e0-2ec4-47e6-afc1-6e3f8b684f6a</vt:lpwstr>
  </property>
  <property fmtid="{D5CDD505-2E9C-101B-9397-08002B2CF9AE}" pid="6" name="MSIP_Label_6459b2e0-2ec4-47e6-afc1-6e3f8b684f6a_SiteId">
    <vt:lpwstr>b417b620-2ae9-4a83-ab6c-7fbd828bda1d</vt:lpwstr>
  </property>
  <property fmtid="{D5CDD505-2E9C-101B-9397-08002B2CF9AE}" pid="7" name="MSIP_Label_6459b2e0-2ec4-47e6-afc1-6e3f8b684f6a_ActionId">
    <vt:lpwstr>25f42c00-8875-4728-8f98-73c5b7485682</vt:lpwstr>
  </property>
  <property fmtid="{D5CDD505-2E9C-101B-9397-08002B2CF9AE}" pid="8" name="MSIP_Label_6459b2e0-2ec4-47e6-afc1-6e3f8b684f6a_ContentBits">
    <vt:lpwstr>0</vt:lpwstr>
  </property>
  <property fmtid="{D5CDD505-2E9C-101B-9397-08002B2CF9AE}" pid="9" name="ContentTypeId">
    <vt:lpwstr>0x01010003607C946BE51F4285409D316F7B3881</vt:lpwstr>
  </property>
</Properties>
</file>