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53" r:id="rId4"/>
    <p:sldId id="294" r:id="rId5"/>
    <p:sldId id="261" r:id="rId6"/>
    <p:sldId id="369" r:id="rId7"/>
    <p:sldId id="322" r:id="rId8"/>
    <p:sldId id="370" r:id="rId9"/>
    <p:sldId id="259" r:id="rId10"/>
    <p:sldId id="366" r:id="rId11"/>
    <p:sldId id="365" r:id="rId12"/>
    <p:sldId id="362" r:id="rId13"/>
    <p:sldId id="367" r:id="rId14"/>
    <p:sldId id="372" r:id="rId15"/>
    <p:sldId id="312" r:id="rId16"/>
    <p:sldId id="371" r:id="rId17"/>
    <p:sldId id="346" r:id="rId18"/>
    <p:sldId id="3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9D110-80BD-429D-862F-453EB803D773}" v="185" dt="2023-06-25T12:55:07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40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92" y="3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Gi Cheung" userId="268779f415d65e08" providerId="LiveId" clId="{EF49D110-80BD-429D-862F-453EB803D773}"/>
    <pc:docChg chg="undo custSel addSld delSld modSld sldOrd">
      <pc:chgData name="GiGi Cheung" userId="268779f415d65e08" providerId="LiveId" clId="{EF49D110-80BD-429D-862F-453EB803D773}" dt="2023-06-25T18:16:42.730" v="7342" actId="20577"/>
      <pc:docMkLst>
        <pc:docMk/>
      </pc:docMkLst>
      <pc:sldChg chg="addSp delSp modSp mod ord">
        <pc:chgData name="GiGi Cheung" userId="268779f415d65e08" providerId="LiveId" clId="{EF49D110-80BD-429D-862F-453EB803D773}" dt="2023-06-25T03:09:27.965" v="5440" actId="14100"/>
        <pc:sldMkLst>
          <pc:docMk/>
          <pc:sldMk cId="3979649407" sldId="259"/>
        </pc:sldMkLst>
        <pc:spChg chg="mod">
          <ac:chgData name="GiGi Cheung" userId="268779f415d65e08" providerId="LiveId" clId="{EF49D110-80BD-429D-862F-453EB803D773}" dt="2023-06-10T06:10:55.186" v="58" actId="404"/>
          <ac:spMkLst>
            <pc:docMk/>
            <pc:sldMk cId="3979649407" sldId="259"/>
            <ac:spMk id="2" creationId="{D9B85F3A-0D98-4AE5-8CED-AA4A4CF82188}"/>
          </ac:spMkLst>
        </pc:spChg>
        <pc:spChg chg="mod">
          <ac:chgData name="GiGi Cheung" userId="268779f415d65e08" providerId="LiveId" clId="{EF49D110-80BD-429D-862F-453EB803D773}" dt="2023-06-23T14:57:26.266" v="3460" actId="1035"/>
          <ac:spMkLst>
            <pc:docMk/>
            <pc:sldMk cId="3979649407" sldId="259"/>
            <ac:spMk id="7" creationId="{BD4FB4D6-DB23-46F6-A36A-A603737227D1}"/>
          </ac:spMkLst>
        </pc:spChg>
        <pc:spChg chg="mod">
          <ac:chgData name="GiGi Cheung" userId="268779f415d65e08" providerId="LiveId" clId="{EF49D110-80BD-429D-862F-453EB803D773}" dt="2023-06-23T14:57:26.266" v="3460" actId="1035"/>
          <ac:spMkLst>
            <pc:docMk/>
            <pc:sldMk cId="3979649407" sldId="259"/>
            <ac:spMk id="11" creationId="{F140E80D-A765-4262-8D82-D23BC77BE1C3}"/>
          </ac:spMkLst>
        </pc:spChg>
        <pc:spChg chg="del">
          <ac:chgData name="GiGi Cheung" userId="268779f415d65e08" providerId="LiveId" clId="{EF49D110-80BD-429D-862F-453EB803D773}" dt="2023-06-10T06:11:30.170" v="65" actId="478"/>
          <ac:spMkLst>
            <pc:docMk/>
            <pc:sldMk cId="3979649407" sldId="259"/>
            <ac:spMk id="15" creationId="{343264F6-FED0-47C9-ADAE-24B9A70DBE43}"/>
          </ac:spMkLst>
        </pc:spChg>
        <pc:spChg chg="mod">
          <ac:chgData name="GiGi Cheung" userId="268779f415d65e08" providerId="LiveId" clId="{EF49D110-80BD-429D-862F-453EB803D773}" dt="2023-06-23T14:57:26.266" v="3460" actId="1035"/>
          <ac:spMkLst>
            <pc:docMk/>
            <pc:sldMk cId="3979649407" sldId="259"/>
            <ac:spMk id="19" creationId="{AC932A6E-0F01-4265-8FE8-80D34ECE6DC0}"/>
          </ac:spMkLst>
        </pc:spChg>
        <pc:spChg chg="del mod">
          <ac:chgData name="GiGi Cheung" userId="268779f415d65e08" providerId="LiveId" clId="{EF49D110-80BD-429D-862F-453EB803D773}" dt="2023-06-10T06:12:12.890" v="87" actId="478"/>
          <ac:spMkLst>
            <pc:docMk/>
            <pc:sldMk cId="3979649407" sldId="259"/>
            <ac:spMk id="20" creationId="{B7FF1916-C723-4192-A38E-D5363AD3D528}"/>
          </ac:spMkLst>
        </pc:spChg>
        <pc:spChg chg="add del mod">
          <ac:chgData name="GiGi Cheung" userId="268779f415d65e08" providerId="LiveId" clId="{EF49D110-80BD-429D-862F-453EB803D773}" dt="2023-06-10T06:49:13.342" v="144" actId="478"/>
          <ac:spMkLst>
            <pc:docMk/>
            <pc:sldMk cId="3979649407" sldId="259"/>
            <ac:spMk id="32" creationId="{A8EEE343-9592-8693-5801-79BCD6D1C464}"/>
          </ac:spMkLst>
        </pc:spChg>
        <pc:spChg chg="add mod">
          <ac:chgData name="GiGi Cheung" userId="268779f415d65e08" providerId="LiveId" clId="{EF49D110-80BD-429D-862F-453EB803D773}" dt="2023-06-23T14:57:26.266" v="3460" actId="1035"/>
          <ac:spMkLst>
            <pc:docMk/>
            <pc:sldMk cId="3979649407" sldId="259"/>
            <ac:spMk id="33" creationId="{90D3164E-8A9B-7CB2-78EE-257345082C58}"/>
          </ac:spMkLst>
        </pc:spChg>
        <pc:spChg chg="add mod">
          <ac:chgData name="GiGi Cheung" userId="268779f415d65e08" providerId="LiveId" clId="{EF49D110-80BD-429D-862F-453EB803D773}" dt="2023-06-23T14:57:26.266" v="3460" actId="1035"/>
          <ac:spMkLst>
            <pc:docMk/>
            <pc:sldMk cId="3979649407" sldId="259"/>
            <ac:spMk id="34" creationId="{CDDE1F12-65D4-EC08-2A2F-926094355E2F}"/>
          </ac:spMkLst>
        </pc:spChg>
        <pc:spChg chg="del">
          <ac:chgData name="GiGi Cheung" userId="268779f415d65e08" providerId="LiveId" clId="{EF49D110-80BD-429D-862F-453EB803D773}" dt="2023-06-10T06:47:12.326" v="93" actId="478"/>
          <ac:spMkLst>
            <pc:docMk/>
            <pc:sldMk cId="3979649407" sldId="259"/>
            <ac:spMk id="37" creationId="{D0AD82D4-A1AD-4F1D-8690-23ABB3F16352}"/>
          </ac:spMkLst>
        </pc:spChg>
        <pc:spChg chg="del mod">
          <ac:chgData name="GiGi Cheung" userId="268779f415d65e08" providerId="LiveId" clId="{EF49D110-80BD-429D-862F-453EB803D773}" dt="2023-06-10T06:47:14.342" v="95" actId="478"/>
          <ac:spMkLst>
            <pc:docMk/>
            <pc:sldMk cId="3979649407" sldId="259"/>
            <ac:spMk id="38" creationId="{8C5C3232-4E4D-4CD4-9729-936B038C9679}"/>
          </ac:spMkLst>
        </pc:spChg>
        <pc:spChg chg="del">
          <ac:chgData name="GiGi Cheung" userId="268779f415d65e08" providerId="LiveId" clId="{EF49D110-80BD-429D-862F-453EB803D773}" dt="2023-06-10T06:47:15.439" v="96" actId="478"/>
          <ac:spMkLst>
            <pc:docMk/>
            <pc:sldMk cId="3979649407" sldId="259"/>
            <ac:spMk id="39" creationId="{AAC60DC7-FC44-4A7E-A6FE-BA99761295E9}"/>
          </ac:spMkLst>
        </pc:spChg>
        <pc:spChg chg="del mod">
          <ac:chgData name="GiGi Cheung" userId="268779f415d65e08" providerId="LiveId" clId="{EF49D110-80BD-429D-862F-453EB803D773}" dt="2023-06-10T06:47:16.942" v="97" actId="478"/>
          <ac:spMkLst>
            <pc:docMk/>
            <pc:sldMk cId="3979649407" sldId="259"/>
            <ac:spMk id="40" creationId="{1EBD369B-456A-44DE-9681-DF61462600CD}"/>
          </ac:spMkLst>
        </pc:spChg>
        <pc:spChg chg="del">
          <ac:chgData name="GiGi Cheung" userId="268779f415d65e08" providerId="LiveId" clId="{EF49D110-80BD-429D-862F-453EB803D773}" dt="2023-06-10T06:47:18.229" v="98" actId="478"/>
          <ac:spMkLst>
            <pc:docMk/>
            <pc:sldMk cId="3979649407" sldId="259"/>
            <ac:spMk id="41" creationId="{B34B70E7-68A3-48E0-8002-CA2EC4E4FFB8}"/>
          </ac:spMkLst>
        </pc:spChg>
        <pc:spChg chg="del">
          <ac:chgData name="GiGi Cheung" userId="268779f415d65e08" providerId="LiveId" clId="{EF49D110-80BD-429D-862F-453EB803D773}" dt="2023-06-10T06:49:22.092" v="146" actId="478"/>
          <ac:spMkLst>
            <pc:docMk/>
            <pc:sldMk cId="3979649407" sldId="259"/>
            <ac:spMk id="42" creationId="{DB7FDADA-AF39-4158-901C-2781E5E95014}"/>
          </ac:spMkLst>
        </pc:spChg>
        <pc:spChg chg="mod">
          <ac:chgData name="GiGi Cheung" userId="268779f415d65e08" providerId="LiveId" clId="{EF49D110-80BD-429D-862F-453EB803D773}" dt="2023-06-23T14:57:26.266" v="3460" actId="1035"/>
          <ac:spMkLst>
            <pc:docMk/>
            <pc:sldMk cId="3979649407" sldId="259"/>
            <ac:spMk id="43" creationId="{3F5A8265-4449-4266-A088-1E1785ED6AB9}"/>
          </ac:spMkLst>
        </pc:spChg>
        <pc:spChg chg="add del mod">
          <ac:chgData name="GiGi Cheung" userId="268779f415d65e08" providerId="LiveId" clId="{EF49D110-80BD-429D-862F-453EB803D773}" dt="2023-06-25T03:09:27.965" v="5440" actId="14100"/>
          <ac:spMkLst>
            <pc:docMk/>
            <pc:sldMk cId="3979649407" sldId="259"/>
            <ac:spMk id="44" creationId="{EDCDB3DF-8031-4547-8079-4A32E35A8621}"/>
          </ac:spMkLst>
        </pc:spChg>
        <pc:spChg chg="mod">
          <ac:chgData name="GiGi Cheung" userId="268779f415d65e08" providerId="LiveId" clId="{EF49D110-80BD-429D-862F-453EB803D773}" dt="2023-06-24T16:10:10.530" v="4900" actId="1076"/>
          <ac:spMkLst>
            <pc:docMk/>
            <pc:sldMk cId="3979649407" sldId="259"/>
            <ac:spMk id="45" creationId="{1D754C42-F91D-4AAD-A25C-4308BD697F8B}"/>
          </ac:spMkLst>
        </pc:spChg>
        <pc:spChg chg="add del">
          <ac:chgData name="GiGi Cheung" userId="268779f415d65e08" providerId="LiveId" clId="{EF49D110-80BD-429D-862F-453EB803D773}" dt="2023-06-10T07:07:20.134" v="279" actId="22"/>
          <ac:spMkLst>
            <pc:docMk/>
            <pc:sldMk cId="3979649407" sldId="259"/>
            <ac:spMk id="46" creationId="{D482D132-01A3-FD07-BCEA-52AEC9E9F70C}"/>
          </ac:spMkLst>
        </pc:spChg>
        <pc:spChg chg="mod">
          <ac:chgData name="GiGi Cheung" userId="268779f415d65e08" providerId="LiveId" clId="{EF49D110-80BD-429D-862F-453EB803D773}" dt="2023-06-24T16:09:58.299" v="4899" actId="1076"/>
          <ac:spMkLst>
            <pc:docMk/>
            <pc:sldMk cId="3979649407" sldId="259"/>
            <ac:spMk id="52" creationId="{6C54E0BB-5D37-478A-BF79-C7D5320A7E2F}"/>
          </ac:spMkLst>
        </pc:spChg>
        <pc:grpChg chg="mod">
          <ac:chgData name="GiGi Cheung" userId="268779f415d65e08" providerId="LiveId" clId="{EF49D110-80BD-429D-862F-453EB803D773}" dt="2023-06-23T14:57:26.266" v="3460" actId="1035"/>
          <ac:grpSpMkLst>
            <pc:docMk/>
            <pc:sldMk cId="3979649407" sldId="259"/>
            <ac:grpSpMk id="4" creationId="{9837E46C-09DA-414F-B638-B86B87CA5D91}"/>
          </ac:grpSpMkLst>
        </pc:grpChg>
        <pc:grpChg chg="mod">
          <ac:chgData name="GiGi Cheung" userId="268779f415d65e08" providerId="LiveId" clId="{EF49D110-80BD-429D-862F-453EB803D773}" dt="2023-06-23T14:57:26.266" v="3460" actId="1035"/>
          <ac:grpSpMkLst>
            <pc:docMk/>
            <pc:sldMk cId="3979649407" sldId="259"/>
            <ac:grpSpMk id="8" creationId="{8FCF7ED7-422F-4EB4-B51F-C59C690275DF}"/>
          </ac:grpSpMkLst>
        </pc:grpChg>
        <pc:grpChg chg="del">
          <ac:chgData name="GiGi Cheung" userId="268779f415d65e08" providerId="LiveId" clId="{EF49D110-80BD-429D-862F-453EB803D773}" dt="2023-06-10T06:11:32.780" v="66" actId="478"/>
          <ac:grpSpMkLst>
            <pc:docMk/>
            <pc:sldMk cId="3979649407" sldId="259"/>
            <ac:grpSpMk id="12" creationId="{79A90438-1D3C-4186-ADB7-FDC8F330E088}"/>
          </ac:grpSpMkLst>
        </pc:grpChg>
        <pc:grpChg chg="mod">
          <ac:chgData name="GiGi Cheung" userId="268779f415d65e08" providerId="LiveId" clId="{EF49D110-80BD-429D-862F-453EB803D773}" dt="2023-06-23T14:57:26.266" v="3460" actId="1035"/>
          <ac:grpSpMkLst>
            <pc:docMk/>
            <pc:sldMk cId="3979649407" sldId="259"/>
            <ac:grpSpMk id="16" creationId="{32474B04-34CA-4A48-9992-802ECA249AC8}"/>
          </ac:grpSpMkLst>
        </pc:grpChg>
        <pc:grpChg chg="del">
          <ac:chgData name="GiGi Cheung" userId="268779f415d65e08" providerId="LiveId" clId="{EF49D110-80BD-429D-862F-453EB803D773}" dt="2023-06-10T06:12:13.796" v="88" actId="478"/>
          <ac:grpSpMkLst>
            <pc:docMk/>
            <pc:sldMk cId="3979649407" sldId="259"/>
            <ac:grpSpMk id="23" creationId="{B8BAF280-8B04-45E4-86A2-A9AF9E5E59A8}"/>
          </ac:grpSpMkLst>
        </pc:grpChg>
        <pc:picChg chg="add mod">
          <ac:chgData name="GiGi Cheung" userId="268779f415d65e08" providerId="LiveId" clId="{EF49D110-80BD-429D-862F-453EB803D773}" dt="2023-06-23T15:09:45.540" v="3517" actId="1076"/>
          <ac:picMkLst>
            <pc:docMk/>
            <pc:sldMk cId="3979649407" sldId="259"/>
            <ac:picMk id="13" creationId="{0F9EEAA4-F082-F042-B453-EA128B62974D}"/>
          </ac:picMkLst>
        </pc:picChg>
        <pc:cxnChg chg="mod">
          <ac:chgData name="GiGi Cheung" userId="268779f415d65e08" providerId="LiveId" clId="{EF49D110-80BD-429D-862F-453EB803D773}" dt="2023-06-23T14:57:26.266" v="3460" actId="1035"/>
          <ac:cxnSpMkLst>
            <pc:docMk/>
            <pc:sldMk cId="3979649407" sldId="259"/>
            <ac:cxnSpMk id="3" creationId="{8A8AE84A-8F4B-4DF2-84AD-30DEA004D9F9}"/>
          </ac:cxnSpMkLst>
        </pc:cxnChg>
        <pc:cxnChg chg="mod">
          <ac:chgData name="GiGi Cheung" userId="268779f415d65e08" providerId="LiveId" clId="{EF49D110-80BD-429D-862F-453EB803D773}" dt="2023-06-23T14:57:26.266" v="3460" actId="1035"/>
          <ac:cxnSpMkLst>
            <pc:docMk/>
            <pc:sldMk cId="3979649407" sldId="259"/>
            <ac:cxnSpMk id="21" creationId="{B2A5B270-F5E0-49D2-B235-DCDDC22E0B62}"/>
          </ac:cxnSpMkLst>
        </pc:cxnChg>
        <pc:cxnChg chg="mod">
          <ac:chgData name="GiGi Cheung" userId="268779f415d65e08" providerId="LiveId" clId="{EF49D110-80BD-429D-862F-453EB803D773}" dt="2023-06-23T14:57:26.266" v="3460" actId="1035"/>
          <ac:cxnSpMkLst>
            <pc:docMk/>
            <pc:sldMk cId="3979649407" sldId="259"/>
            <ac:cxnSpMk id="22" creationId="{929CB8C5-09B5-496F-BDC9-A55C5B18FB85}"/>
          </ac:cxnSpMkLst>
        </pc:cxnChg>
        <pc:cxnChg chg="mod">
          <ac:chgData name="GiGi Cheung" userId="268779f415d65e08" providerId="LiveId" clId="{EF49D110-80BD-429D-862F-453EB803D773}" dt="2023-06-23T14:57:26.266" v="3460" actId="1035"/>
          <ac:cxnSpMkLst>
            <pc:docMk/>
            <pc:sldMk cId="3979649407" sldId="259"/>
            <ac:cxnSpMk id="36" creationId="{259C0830-5E94-4B64-8FCA-F2BF473105CD}"/>
          </ac:cxnSpMkLst>
        </pc:cxnChg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41078548" sldId="260"/>
        </pc:sldMkLst>
      </pc:sldChg>
      <pc:sldChg chg="addSp delSp modSp add mod ord">
        <pc:chgData name="GiGi Cheung" userId="268779f415d65e08" providerId="LiveId" clId="{EF49D110-80BD-429D-862F-453EB803D773}" dt="2023-06-25T15:32:00.600" v="7071" actId="20577"/>
        <pc:sldMkLst>
          <pc:docMk/>
          <pc:sldMk cId="1095055991" sldId="261"/>
        </pc:sldMkLst>
        <pc:spChg chg="add del mod">
          <ac:chgData name="GiGi Cheung" userId="268779f415d65e08" providerId="LiveId" clId="{EF49D110-80BD-429D-862F-453EB803D773}" dt="2023-06-11T09:58:01.852" v="450" actId="478"/>
          <ac:spMkLst>
            <pc:docMk/>
            <pc:sldMk cId="1095055991" sldId="261"/>
            <ac:spMk id="2" creationId="{00000000-0000-0000-0000-000000000000}"/>
          </ac:spMkLst>
        </pc:spChg>
        <pc:spChg chg="mod">
          <ac:chgData name="GiGi Cheung" userId="268779f415d65e08" providerId="LiveId" clId="{EF49D110-80BD-429D-862F-453EB803D773}" dt="2023-06-11T11:31:27.692" v="1741" actId="1035"/>
          <ac:spMkLst>
            <pc:docMk/>
            <pc:sldMk cId="1095055991" sldId="261"/>
            <ac:spMk id="3" creationId="{00000000-0000-0000-0000-000000000000}"/>
          </ac:spMkLst>
        </pc:spChg>
        <pc:spChg chg="mod">
          <ac:chgData name="GiGi Cheung" userId="268779f415d65e08" providerId="LiveId" clId="{EF49D110-80BD-429D-862F-453EB803D773}" dt="2023-06-11T09:58:01.852" v="450" actId="478"/>
          <ac:spMkLst>
            <pc:docMk/>
            <pc:sldMk cId="1095055991" sldId="261"/>
            <ac:spMk id="7" creationId="{00000000-0000-0000-0000-000000000000}"/>
          </ac:spMkLst>
        </pc:spChg>
        <pc:spChg chg="mod">
          <ac:chgData name="GiGi Cheung" userId="268779f415d65e08" providerId="LiveId" clId="{EF49D110-80BD-429D-862F-453EB803D773}" dt="2023-06-11T11:31:06.254" v="1626"/>
          <ac:spMkLst>
            <pc:docMk/>
            <pc:sldMk cId="1095055991" sldId="261"/>
            <ac:spMk id="8" creationId="{05C8D9FE-1678-2322-8AD7-0EFD0E674EAB}"/>
          </ac:spMkLst>
        </pc:spChg>
        <pc:spChg chg="mod">
          <ac:chgData name="GiGi Cheung" userId="268779f415d65e08" providerId="LiveId" clId="{EF49D110-80BD-429D-862F-453EB803D773}" dt="2023-06-11T11:31:06.254" v="1626"/>
          <ac:spMkLst>
            <pc:docMk/>
            <pc:sldMk cId="1095055991" sldId="261"/>
            <ac:spMk id="9" creationId="{7EA26C72-F7E3-F643-FBD6-6B0D08AB92A1}"/>
          </ac:spMkLst>
        </pc:spChg>
        <pc:spChg chg="mod">
          <ac:chgData name="GiGi Cheung" userId="268779f415d65e08" providerId="LiveId" clId="{EF49D110-80BD-429D-862F-453EB803D773}" dt="2023-06-11T11:31:06.254" v="1626"/>
          <ac:spMkLst>
            <pc:docMk/>
            <pc:sldMk cId="1095055991" sldId="261"/>
            <ac:spMk id="10" creationId="{D9BF4138-689D-143A-94DD-74D3EC665E7A}"/>
          </ac:spMkLst>
        </pc:spChg>
        <pc:spChg chg="mod">
          <ac:chgData name="GiGi Cheung" userId="268779f415d65e08" providerId="LiveId" clId="{EF49D110-80BD-429D-862F-453EB803D773}" dt="2023-06-25T11:19:12.815" v="6603" actId="1038"/>
          <ac:spMkLst>
            <pc:docMk/>
            <pc:sldMk cId="1095055991" sldId="261"/>
            <ac:spMk id="42" creationId="{00000000-0000-0000-0000-000000000000}"/>
          </ac:spMkLst>
        </pc:spChg>
        <pc:spChg chg="mod">
          <ac:chgData name="GiGi Cheung" userId="268779f415d65e08" providerId="LiveId" clId="{EF49D110-80BD-429D-862F-453EB803D773}" dt="2023-06-25T11:21:17.648" v="6903" actId="1035"/>
          <ac:spMkLst>
            <pc:docMk/>
            <pc:sldMk cId="1095055991" sldId="261"/>
            <ac:spMk id="43" creationId="{00000000-0000-0000-0000-000000000000}"/>
          </ac:spMkLst>
        </pc:spChg>
        <pc:spChg chg="mod">
          <ac:chgData name="GiGi Cheung" userId="268779f415d65e08" providerId="LiveId" clId="{EF49D110-80BD-429D-862F-453EB803D773}" dt="2023-06-25T11:21:40.446" v="6908" actId="1076"/>
          <ac:spMkLst>
            <pc:docMk/>
            <pc:sldMk cId="1095055991" sldId="261"/>
            <ac:spMk id="44" creationId="{00000000-0000-0000-0000-000000000000}"/>
          </ac:spMkLst>
        </pc:spChg>
        <pc:spChg chg="mod">
          <ac:chgData name="GiGi Cheung" userId="268779f415d65e08" providerId="LiveId" clId="{EF49D110-80BD-429D-862F-453EB803D773}" dt="2023-06-25T11:21:50.885" v="6909" actId="1076"/>
          <ac:spMkLst>
            <pc:docMk/>
            <pc:sldMk cId="1095055991" sldId="261"/>
            <ac:spMk id="45" creationId="{00000000-0000-0000-0000-000000000000}"/>
          </ac:spMkLst>
        </pc:spChg>
        <pc:spChg chg="mod">
          <ac:chgData name="GiGi Cheung" userId="268779f415d65e08" providerId="LiveId" clId="{EF49D110-80BD-429D-862F-453EB803D773}" dt="2023-06-25T03:32:03.554" v="5742" actId="20577"/>
          <ac:spMkLst>
            <pc:docMk/>
            <pc:sldMk cId="1095055991" sldId="261"/>
            <ac:spMk id="46" creationId="{00000000-0000-0000-0000-000000000000}"/>
          </ac:spMkLst>
        </pc:spChg>
        <pc:spChg chg="mod">
          <ac:chgData name="GiGi Cheung" userId="268779f415d65e08" providerId="LiveId" clId="{EF49D110-80BD-429D-862F-453EB803D773}" dt="2023-06-11T09:58:59" v="471" actId="20577"/>
          <ac:spMkLst>
            <pc:docMk/>
            <pc:sldMk cId="1095055991" sldId="261"/>
            <ac:spMk id="47" creationId="{00000000-0000-0000-0000-000000000000}"/>
          </ac:spMkLst>
        </pc:spChg>
        <pc:spChg chg="mod">
          <ac:chgData name="GiGi Cheung" userId="268779f415d65e08" providerId="LiveId" clId="{EF49D110-80BD-429D-862F-453EB803D773}" dt="2023-06-11T11:31:06.254" v="1626"/>
          <ac:spMkLst>
            <pc:docMk/>
            <pc:sldMk cId="1095055991" sldId="261"/>
            <ac:spMk id="48" creationId="{78E22ECB-1FD7-CE29-9F38-A4123FE40680}"/>
          </ac:spMkLst>
        </pc:spChg>
        <pc:spChg chg="mod">
          <ac:chgData name="GiGi Cheung" userId="268779f415d65e08" providerId="LiveId" clId="{EF49D110-80BD-429D-862F-453EB803D773}" dt="2023-06-25T03:32:30.634" v="5743"/>
          <ac:spMkLst>
            <pc:docMk/>
            <pc:sldMk cId="1095055991" sldId="261"/>
            <ac:spMk id="50" creationId="{00000000-0000-0000-0000-000000000000}"/>
          </ac:spMkLst>
        </pc:spChg>
        <pc:spChg chg="mod">
          <ac:chgData name="GiGi Cheung" userId="268779f415d65e08" providerId="LiveId" clId="{EF49D110-80BD-429D-862F-453EB803D773}" dt="2023-06-25T11:17:41.264" v="6489" actId="20577"/>
          <ac:spMkLst>
            <pc:docMk/>
            <pc:sldMk cId="1095055991" sldId="261"/>
            <ac:spMk id="51" creationId="{00000000-0000-0000-0000-000000000000}"/>
          </ac:spMkLst>
        </pc:spChg>
        <pc:spChg chg="mod">
          <ac:chgData name="GiGi Cheung" userId="268779f415d65e08" providerId="LiveId" clId="{EF49D110-80BD-429D-862F-453EB803D773}" dt="2023-06-25T11:20:27.429" v="6867" actId="404"/>
          <ac:spMkLst>
            <pc:docMk/>
            <pc:sldMk cId="1095055991" sldId="261"/>
            <ac:spMk id="53" creationId="{00000000-0000-0000-0000-000000000000}"/>
          </ac:spMkLst>
        </pc:spChg>
        <pc:spChg chg="mod">
          <ac:chgData name="GiGi Cheung" userId="268779f415d65e08" providerId="LiveId" clId="{EF49D110-80BD-429D-862F-453EB803D773}" dt="2023-06-25T11:17:41.673" v="6490" actId="21"/>
          <ac:spMkLst>
            <pc:docMk/>
            <pc:sldMk cId="1095055991" sldId="261"/>
            <ac:spMk id="54" creationId="{00000000-0000-0000-0000-000000000000}"/>
          </ac:spMkLst>
        </pc:spChg>
        <pc:spChg chg="mod">
          <ac:chgData name="GiGi Cheung" userId="268779f415d65e08" providerId="LiveId" clId="{EF49D110-80BD-429D-862F-453EB803D773}" dt="2023-06-11T11:37:54.426" v="2030" actId="20577"/>
          <ac:spMkLst>
            <pc:docMk/>
            <pc:sldMk cId="1095055991" sldId="261"/>
            <ac:spMk id="56" creationId="{00000000-0000-0000-0000-000000000000}"/>
          </ac:spMkLst>
        </pc:spChg>
        <pc:spChg chg="mod">
          <ac:chgData name="GiGi Cheung" userId="268779f415d65e08" providerId="LiveId" clId="{EF49D110-80BD-429D-862F-453EB803D773}" dt="2023-06-25T11:13:37.291" v="6475" actId="20577"/>
          <ac:spMkLst>
            <pc:docMk/>
            <pc:sldMk cId="1095055991" sldId="261"/>
            <ac:spMk id="57" creationId="{00000000-0000-0000-0000-000000000000}"/>
          </ac:spMkLst>
        </pc:spChg>
        <pc:spChg chg="del">
          <ac:chgData name="GiGi Cheung" userId="268779f415d65e08" providerId="LiveId" clId="{EF49D110-80BD-429D-862F-453EB803D773}" dt="2023-06-11T09:58:03.792" v="451" actId="478"/>
          <ac:spMkLst>
            <pc:docMk/>
            <pc:sldMk cId="1095055991" sldId="261"/>
            <ac:spMk id="58" creationId="{00000000-0000-0000-0000-000000000000}"/>
          </ac:spMkLst>
        </pc:spChg>
        <pc:spChg chg="del">
          <ac:chgData name="GiGi Cheung" userId="268779f415d65e08" providerId="LiveId" clId="{EF49D110-80BD-429D-862F-453EB803D773}" dt="2023-06-11T09:57:58.522" v="447" actId="478"/>
          <ac:spMkLst>
            <pc:docMk/>
            <pc:sldMk cId="1095055991" sldId="261"/>
            <ac:spMk id="59" creationId="{00000000-0000-0000-0000-000000000000}"/>
          </ac:spMkLst>
        </pc:spChg>
        <pc:spChg chg="del">
          <ac:chgData name="GiGi Cheung" userId="268779f415d65e08" providerId="LiveId" clId="{EF49D110-80BD-429D-862F-453EB803D773}" dt="2023-06-11T09:57:57.412" v="446" actId="478"/>
          <ac:spMkLst>
            <pc:docMk/>
            <pc:sldMk cId="1095055991" sldId="261"/>
            <ac:spMk id="60" creationId="{00000000-0000-0000-0000-000000000000}"/>
          </ac:spMkLst>
        </pc:spChg>
        <pc:spChg chg="del">
          <ac:chgData name="GiGi Cheung" userId="268779f415d65e08" providerId="LiveId" clId="{EF49D110-80BD-429D-862F-453EB803D773}" dt="2023-06-11T09:57:59.592" v="448" actId="478"/>
          <ac:spMkLst>
            <pc:docMk/>
            <pc:sldMk cId="1095055991" sldId="261"/>
            <ac:spMk id="61" creationId="{00000000-0000-0000-0000-000000000000}"/>
          </ac:spMkLst>
        </pc:spChg>
        <pc:spChg chg="mod">
          <ac:chgData name="GiGi Cheung" userId="268779f415d65e08" providerId="LiveId" clId="{EF49D110-80BD-429D-862F-453EB803D773}" dt="2023-06-25T11:20:37.972" v="6868"/>
          <ac:spMkLst>
            <pc:docMk/>
            <pc:sldMk cId="1095055991" sldId="261"/>
            <ac:spMk id="61" creationId="{140671DA-7D6C-55EA-696D-58C5781E67CF}"/>
          </ac:spMkLst>
        </pc:spChg>
        <pc:spChg chg="mod">
          <ac:chgData name="GiGi Cheung" userId="268779f415d65e08" providerId="LiveId" clId="{EF49D110-80BD-429D-862F-453EB803D773}" dt="2023-06-11T11:31:06.254" v="1626"/>
          <ac:spMkLst>
            <pc:docMk/>
            <pc:sldMk cId="1095055991" sldId="261"/>
            <ac:spMk id="62" creationId="{FCC59AEB-42A4-B786-8AE9-82F190F689C6}"/>
          </ac:spMkLst>
        </pc:spChg>
        <pc:spChg chg="add mod">
          <ac:chgData name="GiGi Cheung" userId="268779f415d65e08" providerId="LiveId" clId="{EF49D110-80BD-429D-862F-453EB803D773}" dt="2023-06-25T15:32:00.600" v="7071" actId="20577"/>
          <ac:spMkLst>
            <pc:docMk/>
            <pc:sldMk cId="1095055991" sldId="261"/>
            <ac:spMk id="63" creationId="{F26473C4-E825-B21C-337B-D19C475390A1}"/>
          </ac:spMkLst>
        </pc:spChg>
        <pc:spChg chg="mod">
          <ac:chgData name="GiGi Cheung" userId="268779f415d65e08" providerId="LiveId" clId="{EF49D110-80BD-429D-862F-453EB803D773}" dt="2023-06-25T11:20:37.972" v="6868"/>
          <ac:spMkLst>
            <pc:docMk/>
            <pc:sldMk cId="1095055991" sldId="261"/>
            <ac:spMk id="64" creationId="{0A402033-080C-D730-AA6F-8B855776E36A}"/>
          </ac:spMkLst>
        </pc:spChg>
        <pc:spChg chg="mod">
          <ac:chgData name="GiGi Cheung" userId="268779f415d65e08" providerId="LiveId" clId="{EF49D110-80BD-429D-862F-453EB803D773}" dt="2023-06-25T11:20:37.972" v="6868"/>
          <ac:spMkLst>
            <pc:docMk/>
            <pc:sldMk cId="1095055991" sldId="261"/>
            <ac:spMk id="65" creationId="{35B27605-5B24-35B7-558C-696818CD7D63}"/>
          </ac:spMkLst>
        </pc:spChg>
        <pc:spChg chg="del mod topLvl">
          <ac:chgData name="GiGi Cheung" userId="268779f415d65e08" providerId="LiveId" clId="{EF49D110-80BD-429D-862F-453EB803D773}" dt="2023-06-11T11:33:52.755" v="1872" actId="478"/>
          <ac:spMkLst>
            <pc:docMk/>
            <pc:sldMk cId="1095055991" sldId="261"/>
            <ac:spMk id="65" creationId="{7DCEF1CB-E9AA-46E1-F468-00D61C91D219}"/>
          </ac:spMkLst>
        </pc:spChg>
        <pc:spChg chg="mod topLvl">
          <ac:chgData name="GiGi Cheung" userId="268779f415d65e08" providerId="LiveId" clId="{EF49D110-80BD-429D-862F-453EB803D773}" dt="2023-06-25T11:22:56.758" v="6915" actId="255"/>
          <ac:spMkLst>
            <pc:docMk/>
            <pc:sldMk cId="1095055991" sldId="261"/>
            <ac:spMk id="66" creationId="{750BA32C-47F0-A298-0AFC-C852F423F2EA}"/>
          </ac:spMkLst>
        </pc:spChg>
        <pc:spChg chg="mod">
          <ac:chgData name="GiGi Cheung" userId="268779f415d65e08" providerId="LiveId" clId="{EF49D110-80BD-429D-862F-453EB803D773}" dt="2023-06-25T11:20:37.972" v="6868"/>
          <ac:spMkLst>
            <pc:docMk/>
            <pc:sldMk cId="1095055991" sldId="261"/>
            <ac:spMk id="67" creationId="{26F746FE-5F7F-451C-5BA4-60BC9228E997}"/>
          </ac:spMkLst>
        </pc:spChg>
        <pc:spChg chg="mod">
          <ac:chgData name="GiGi Cheung" userId="268779f415d65e08" providerId="LiveId" clId="{EF49D110-80BD-429D-862F-453EB803D773}" dt="2023-06-25T11:20:37.972" v="6868"/>
          <ac:spMkLst>
            <pc:docMk/>
            <pc:sldMk cId="1095055991" sldId="261"/>
            <ac:spMk id="68" creationId="{E754697F-0AE3-8B74-DA23-7FC5A81837D4}"/>
          </ac:spMkLst>
        </pc:spChg>
        <pc:spChg chg="add mod">
          <ac:chgData name="GiGi Cheung" userId="268779f415d65e08" providerId="LiveId" clId="{EF49D110-80BD-429D-862F-453EB803D773}" dt="2023-06-25T15:31:57.207" v="7069" actId="20577"/>
          <ac:spMkLst>
            <pc:docMk/>
            <pc:sldMk cId="1095055991" sldId="261"/>
            <ac:spMk id="69" creationId="{4E546C57-D51F-0517-13E2-6971E46F6E56}"/>
          </ac:spMkLst>
        </pc:spChg>
        <pc:spChg chg="del mod topLvl">
          <ac:chgData name="GiGi Cheung" userId="268779f415d65e08" providerId="LiveId" clId="{EF49D110-80BD-429D-862F-453EB803D773}" dt="2023-06-25T11:20:51.288" v="6870" actId="478"/>
          <ac:spMkLst>
            <pc:docMk/>
            <pc:sldMk cId="1095055991" sldId="261"/>
            <ac:spMk id="71" creationId="{9B84A744-4DAC-4F86-38BD-5C85F980F622}"/>
          </ac:spMkLst>
        </pc:spChg>
        <pc:spChg chg="mod topLvl">
          <ac:chgData name="GiGi Cheung" userId="268779f415d65e08" providerId="LiveId" clId="{EF49D110-80BD-429D-862F-453EB803D773}" dt="2023-06-25T11:23:04.523" v="6917" actId="1076"/>
          <ac:spMkLst>
            <pc:docMk/>
            <pc:sldMk cId="1095055991" sldId="261"/>
            <ac:spMk id="72" creationId="{EA7CA7A8-3F13-2524-842F-65EDDE3993AA}"/>
          </ac:spMkLst>
        </pc:spChg>
        <pc:grpChg chg="add mod">
          <ac:chgData name="GiGi Cheung" userId="268779f415d65e08" providerId="LiveId" clId="{EF49D110-80BD-429D-862F-453EB803D773}" dt="2023-06-25T11:22:14.632" v="6911" actId="1076"/>
          <ac:grpSpMkLst>
            <pc:docMk/>
            <pc:sldMk cId="1095055991" sldId="261"/>
            <ac:grpSpMk id="4" creationId="{55B363FC-C992-1667-2BBD-7928D05968A9}"/>
          </ac:grpSpMkLst>
        </pc:grpChg>
        <pc:grpChg chg="mod">
          <ac:chgData name="GiGi Cheung" userId="268779f415d65e08" providerId="LiveId" clId="{EF49D110-80BD-429D-862F-453EB803D773}" dt="2023-06-11T11:31:06.254" v="1626"/>
          <ac:grpSpMkLst>
            <pc:docMk/>
            <pc:sldMk cId="1095055991" sldId="261"/>
            <ac:grpSpMk id="5" creationId="{DEBB3035-2CCC-1AEF-DE6E-8281C4E946A9}"/>
          </ac:grpSpMkLst>
        </pc:grpChg>
        <pc:grpChg chg="mod">
          <ac:chgData name="GiGi Cheung" userId="268779f415d65e08" providerId="LiveId" clId="{EF49D110-80BD-429D-862F-453EB803D773}" dt="2023-06-11T11:31:06.254" v="1626"/>
          <ac:grpSpMkLst>
            <pc:docMk/>
            <pc:sldMk cId="1095055991" sldId="261"/>
            <ac:grpSpMk id="6" creationId="{72D4A666-E387-4EB1-BA15-3104DB82D961}"/>
          </ac:grpSpMkLst>
        </pc:grpChg>
        <pc:grpChg chg="add del">
          <ac:chgData name="GiGi Cheung" userId="268779f415d65e08" providerId="LiveId" clId="{EF49D110-80BD-429D-862F-453EB803D773}" dt="2023-06-11T09:58:01.852" v="450" actId="478"/>
          <ac:grpSpMkLst>
            <pc:docMk/>
            <pc:sldMk cId="1095055991" sldId="261"/>
            <ac:grpSpMk id="11" creationId="{00000000-0000-0000-0000-000000000000}"/>
          </ac:grpSpMkLst>
        </pc:grpChg>
        <pc:grpChg chg="mod">
          <ac:chgData name="GiGi Cheung" userId="268779f415d65e08" providerId="LiveId" clId="{EF49D110-80BD-429D-862F-453EB803D773}" dt="2023-06-25T11:18:30.918" v="6554" actId="1035"/>
          <ac:grpSpMkLst>
            <pc:docMk/>
            <pc:sldMk cId="1095055991" sldId="261"/>
            <ac:grpSpMk id="12" creationId="{00000000-0000-0000-0000-000000000000}"/>
          </ac:grpSpMkLst>
        </pc:grpChg>
        <pc:grpChg chg="mod">
          <ac:chgData name="GiGi Cheung" userId="268779f415d65e08" providerId="LiveId" clId="{EF49D110-80BD-429D-862F-453EB803D773}" dt="2023-06-25T11:18:30.918" v="6554" actId="1035"/>
          <ac:grpSpMkLst>
            <pc:docMk/>
            <pc:sldMk cId="1095055991" sldId="261"/>
            <ac:grpSpMk id="17" creationId="{00000000-0000-0000-0000-000000000000}"/>
          </ac:grpSpMkLst>
        </pc:grpChg>
        <pc:grpChg chg="mod">
          <ac:chgData name="GiGi Cheung" userId="268779f415d65e08" providerId="LiveId" clId="{EF49D110-80BD-429D-862F-453EB803D773}" dt="2023-06-25T11:21:17.648" v="6903" actId="1035"/>
          <ac:grpSpMkLst>
            <pc:docMk/>
            <pc:sldMk cId="1095055991" sldId="261"/>
            <ac:grpSpMk id="18" creationId="{00000000-0000-0000-0000-000000000000}"/>
          </ac:grpSpMkLst>
        </pc:grpChg>
        <pc:grpChg chg="mod">
          <ac:chgData name="GiGi Cheung" userId="268779f415d65e08" providerId="LiveId" clId="{EF49D110-80BD-429D-862F-453EB803D773}" dt="2023-06-25T11:21:40.446" v="6908" actId="1076"/>
          <ac:grpSpMkLst>
            <pc:docMk/>
            <pc:sldMk cId="1095055991" sldId="261"/>
            <ac:grpSpMk id="26" creationId="{00000000-0000-0000-0000-000000000000}"/>
          </ac:grpSpMkLst>
        </pc:grpChg>
        <pc:grpChg chg="mod">
          <ac:chgData name="GiGi Cheung" userId="268779f415d65e08" providerId="LiveId" clId="{EF49D110-80BD-429D-862F-453EB803D773}" dt="2023-06-25T11:21:50.885" v="6909" actId="1076"/>
          <ac:grpSpMkLst>
            <pc:docMk/>
            <pc:sldMk cId="1095055991" sldId="261"/>
            <ac:grpSpMk id="34" creationId="{00000000-0000-0000-0000-000000000000}"/>
          </ac:grpSpMkLst>
        </pc:grpChg>
        <pc:grpChg chg="mod">
          <ac:chgData name="GiGi Cheung" userId="268779f415d65e08" providerId="LiveId" clId="{EF49D110-80BD-429D-862F-453EB803D773}" dt="2023-06-25T11:21:17.648" v="6903" actId="1035"/>
          <ac:grpSpMkLst>
            <pc:docMk/>
            <pc:sldMk cId="1095055991" sldId="261"/>
            <ac:grpSpMk id="49" creationId="{00000000-0000-0000-0000-000000000000}"/>
          </ac:grpSpMkLst>
        </pc:grpChg>
        <pc:grpChg chg="mod">
          <ac:chgData name="GiGi Cheung" userId="268779f415d65e08" providerId="LiveId" clId="{EF49D110-80BD-429D-862F-453EB803D773}" dt="2023-06-25T11:21:40.446" v="6908" actId="1076"/>
          <ac:grpSpMkLst>
            <pc:docMk/>
            <pc:sldMk cId="1095055991" sldId="261"/>
            <ac:grpSpMk id="52" creationId="{00000000-0000-0000-0000-000000000000}"/>
          </ac:grpSpMkLst>
        </pc:grpChg>
        <pc:grpChg chg="mod">
          <ac:chgData name="GiGi Cheung" userId="268779f415d65e08" providerId="LiveId" clId="{EF49D110-80BD-429D-862F-453EB803D773}" dt="2023-06-25T11:21:50.885" v="6909" actId="1076"/>
          <ac:grpSpMkLst>
            <pc:docMk/>
            <pc:sldMk cId="1095055991" sldId="261"/>
            <ac:grpSpMk id="55" creationId="{00000000-0000-0000-0000-000000000000}"/>
          </ac:grpSpMkLst>
        </pc:grpChg>
        <pc:grpChg chg="add mod">
          <ac:chgData name="GiGi Cheung" userId="268779f415d65e08" providerId="LiveId" clId="{EF49D110-80BD-429D-862F-453EB803D773}" dt="2023-06-25T11:22:07.325" v="6910" actId="1076"/>
          <ac:grpSpMkLst>
            <pc:docMk/>
            <pc:sldMk cId="1095055991" sldId="261"/>
            <ac:grpSpMk id="58" creationId="{B974F86B-829C-6D9E-7C4A-0D062397BB80}"/>
          </ac:grpSpMkLst>
        </pc:grpChg>
        <pc:grpChg chg="mod">
          <ac:chgData name="GiGi Cheung" userId="268779f415d65e08" providerId="LiveId" clId="{EF49D110-80BD-429D-862F-453EB803D773}" dt="2023-06-25T11:20:37.972" v="6868"/>
          <ac:grpSpMkLst>
            <pc:docMk/>
            <pc:sldMk cId="1095055991" sldId="261"/>
            <ac:grpSpMk id="59" creationId="{F114ED63-E5BC-20E2-36EE-461CD21A59FB}"/>
          </ac:grpSpMkLst>
        </pc:grpChg>
        <pc:grpChg chg="mod">
          <ac:chgData name="GiGi Cheung" userId="268779f415d65e08" providerId="LiveId" clId="{EF49D110-80BD-429D-862F-453EB803D773}" dt="2023-06-25T11:20:37.972" v="6868"/>
          <ac:grpSpMkLst>
            <pc:docMk/>
            <pc:sldMk cId="1095055991" sldId="261"/>
            <ac:grpSpMk id="60" creationId="{8DE85DD3-19BB-9C12-D50C-2200D6C1D755}"/>
          </ac:grpSpMkLst>
        </pc:grpChg>
        <pc:grpChg chg="add del mod">
          <ac:chgData name="GiGi Cheung" userId="268779f415d65e08" providerId="LiveId" clId="{EF49D110-80BD-429D-862F-453EB803D773}" dt="2023-06-11T11:33:52.755" v="1872" actId="478"/>
          <ac:grpSpMkLst>
            <pc:docMk/>
            <pc:sldMk cId="1095055991" sldId="261"/>
            <ac:grpSpMk id="64" creationId="{1249954B-6181-4E12-76AB-A0E40A5E3BB0}"/>
          </ac:grpSpMkLst>
        </pc:grpChg>
        <pc:grpChg chg="add del mod">
          <ac:chgData name="GiGi Cheung" userId="268779f415d65e08" providerId="LiveId" clId="{EF49D110-80BD-429D-862F-453EB803D773}" dt="2023-06-25T11:20:51.288" v="6870" actId="478"/>
          <ac:grpSpMkLst>
            <pc:docMk/>
            <pc:sldMk cId="1095055991" sldId="261"/>
            <ac:grpSpMk id="70" creationId="{D8EF1D32-74A6-4A9A-22C7-B813E7072542}"/>
          </ac:grpSpMkLst>
        </pc:grpChg>
      </pc:sldChg>
      <pc:sldChg chg="addSp delSp modSp add del mod modClrScheme chgLayout">
        <pc:chgData name="GiGi Cheung" userId="268779f415d65e08" providerId="LiveId" clId="{EF49D110-80BD-429D-862F-453EB803D773}" dt="2023-06-25T10:12:36.118" v="6352" actId="2696"/>
        <pc:sldMkLst>
          <pc:docMk/>
          <pc:sldMk cId="61455909" sldId="262"/>
        </pc:sldMkLst>
        <pc:spChg chg="mod ord">
          <ac:chgData name="GiGi Cheung" userId="268779f415d65e08" providerId="LiveId" clId="{EF49D110-80BD-429D-862F-453EB803D773}" dt="2023-06-25T10:11:25.967" v="6338" actId="700"/>
          <ac:spMkLst>
            <pc:docMk/>
            <pc:sldMk cId="61455909" sldId="262"/>
            <ac:spMk id="2" creationId="{00000000-0000-0000-0000-000000000000}"/>
          </ac:spMkLst>
        </pc:spChg>
        <pc:spChg chg="del">
          <ac:chgData name="GiGi Cheung" userId="268779f415d65e08" providerId="LiveId" clId="{EF49D110-80BD-429D-862F-453EB803D773}" dt="2023-06-25T10:09:25.243" v="6326" actId="478"/>
          <ac:spMkLst>
            <pc:docMk/>
            <pc:sldMk cId="61455909" sldId="262"/>
            <ac:spMk id="3" creationId="{00000000-0000-0000-0000-000000000000}"/>
          </ac:spMkLst>
        </pc:spChg>
        <pc:spChg chg="add del mod">
          <ac:chgData name="GiGi Cheung" userId="268779f415d65e08" providerId="LiveId" clId="{EF49D110-80BD-429D-862F-453EB803D773}" dt="2023-06-25T10:09:28.671" v="6327" actId="478"/>
          <ac:spMkLst>
            <pc:docMk/>
            <pc:sldMk cId="61455909" sldId="262"/>
            <ac:spMk id="5" creationId="{B8908D35-8960-9C26-373F-693B88F36171}"/>
          </ac:spMkLst>
        </pc:spChg>
      </pc:sldChg>
      <pc:sldChg chg="add del">
        <pc:chgData name="GiGi Cheung" userId="268779f415d65e08" providerId="LiveId" clId="{EF49D110-80BD-429D-862F-453EB803D773}" dt="2023-06-11T11:38:13.301" v="2032" actId="47"/>
        <pc:sldMkLst>
          <pc:docMk/>
          <pc:sldMk cId="3672571582" sldId="272"/>
        </pc:sldMkLst>
      </pc:sldChg>
      <pc:sldChg chg="addSp delSp modSp add mod ord">
        <pc:chgData name="GiGi Cheung" userId="268779f415d65e08" providerId="LiveId" clId="{EF49D110-80BD-429D-862F-453EB803D773}" dt="2023-06-25T13:14:50.225" v="7051" actId="313"/>
        <pc:sldMkLst>
          <pc:docMk/>
          <pc:sldMk cId="1619253879" sldId="294"/>
        </pc:sldMkLst>
        <pc:spChg chg="add del mod">
          <ac:chgData name="GiGi Cheung" userId="268779f415d65e08" providerId="LiveId" clId="{EF49D110-80BD-429D-862F-453EB803D773}" dt="2023-06-11T10:57:03.940" v="779" actId="1076"/>
          <ac:spMkLst>
            <pc:docMk/>
            <pc:sldMk cId="1619253879" sldId="294"/>
            <ac:spMk id="2" creationId="{00000000-0000-0000-0000-000000000000}"/>
          </ac:spMkLst>
        </pc:spChg>
        <pc:spChg chg="del">
          <ac:chgData name="GiGi Cheung" userId="268779f415d65e08" providerId="LiveId" clId="{EF49D110-80BD-429D-862F-453EB803D773}" dt="2023-06-11T10:56:45.161" v="777" actId="478"/>
          <ac:spMkLst>
            <pc:docMk/>
            <pc:sldMk cId="1619253879" sldId="294"/>
            <ac:spMk id="3" creationId="{00000000-0000-0000-0000-000000000000}"/>
          </ac:spMkLst>
        </pc:spChg>
        <pc:spChg chg="add del mod">
          <ac:chgData name="GiGi Cheung" userId="268779f415d65e08" providerId="LiveId" clId="{EF49D110-80BD-429D-862F-453EB803D773}" dt="2023-06-24T16:06:42.617" v="4807" actId="478"/>
          <ac:spMkLst>
            <pc:docMk/>
            <pc:sldMk cId="1619253879" sldId="294"/>
            <ac:spMk id="3" creationId="{9837CA6C-B907-D00F-C2CB-86DC6A4C147E}"/>
          </ac:spMkLst>
        </pc:spChg>
        <pc:spChg chg="add mod">
          <ac:chgData name="GiGi Cheung" userId="268779f415d65e08" providerId="LiveId" clId="{EF49D110-80BD-429D-862F-453EB803D773}" dt="2023-06-24T15:58:50.650" v="4631" actId="1076"/>
          <ac:spMkLst>
            <pc:docMk/>
            <pc:sldMk cId="1619253879" sldId="294"/>
            <ac:spMk id="4" creationId="{1BC9CE8E-4DA9-D8E1-7597-3E58D3E81213}"/>
          </ac:spMkLst>
        </pc:spChg>
        <pc:spChg chg="del mod">
          <ac:chgData name="GiGi Cheung" userId="268779f415d65e08" providerId="LiveId" clId="{EF49D110-80BD-429D-862F-453EB803D773}" dt="2023-06-11T10:50:55.050" v="615" actId="931"/>
          <ac:spMkLst>
            <pc:docMk/>
            <pc:sldMk cId="1619253879" sldId="294"/>
            <ac:spMk id="5" creationId="{07EACE2C-F50D-4636-BA8E-65F753D4503C}"/>
          </ac:spMkLst>
        </pc:spChg>
        <pc:spChg chg="add mod">
          <ac:chgData name="GiGi Cheung" userId="268779f415d65e08" providerId="LiveId" clId="{EF49D110-80BD-429D-862F-453EB803D773}" dt="2023-06-25T13:14:50.225" v="7051" actId="313"/>
          <ac:spMkLst>
            <pc:docMk/>
            <pc:sldMk cId="1619253879" sldId="294"/>
            <ac:spMk id="5" creationId="{0EC01AF1-397C-22E1-5F80-C79B02D3B57D}"/>
          </ac:spMkLst>
        </pc:spChg>
        <pc:spChg chg="del mod">
          <ac:chgData name="GiGi Cheung" userId="268779f415d65e08" providerId="LiveId" clId="{EF49D110-80BD-429D-862F-453EB803D773}" dt="2023-06-11T10:49:43.301" v="598" actId="931"/>
          <ac:spMkLst>
            <pc:docMk/>
            <pc:sldMk cId="1619253879" sldId="294"/>
            <ac:spMk id="7" creationId="{D04C1248-809E-4377-B43C-721389BE7D6A}"/>
          </ac:spMkLst>
        </pc:spChg>
        <pc:spChg chg="del mod">
          <ac:chgData name="GiGi Cheung" userId="268779f415d65e08" providerId="LiveId" clId="{EF49D110-80BD-429D-862F-453EB803D773}" dt="2023-06-11T10:51:02.926" v="618"/>
          <ac:spMkLst>
            <pc:docMk/>
            <pc:sldMk cId="1619253879" sldId="294"/>
            <ac:spMk id="9" creationId="{7B722AE5-9588-4743-8063-D0C16124A625}"/>
          </ac:spMkLst>
        </pc:spChg>
        <pc:spChg chg="del">
          <ac:chgData name="GiGi Cheung" userId="268779f415d65e08" providerId="LiveId" clId="{EF49D110-80BD-429D-862F-453EB803D773}" dt="2023-06-11T10:37:24.848" v="580" actId="478"/>
          <ac:spMkLst>
            <pc:docMk/>
            <pc:sldMk cId="1619253879" sldId="294"/>
            <ac:spMk id="11" creationId="{7CF360EF-C90B-40C1-AAD9-46B4CD542347}"/>
          </ac:spMkLst>
        </pc:spChg>
        <pc:spChg chg="mod">
          <ac:chgData name="GiGi Cheung" userId="268779f415d65e08" providerId="LiveId" clId="{EF49D110-80BD-429D-862F-453EB803D773}" dt="2023-06-11T11:07:04.926" v="830" actId="1035"/>
          <ac:spMkLst>
            <pc:docMk/>
            <pc:sldMk cId="1619253879" sldId="294"/>
            <ac:spMk id="12" creationId="{00000000-0000-0000-0000-000000000000}"/>
          </ac:spMkLst>
        </pc:spChg>
        <pc:spChg chg="mod">
          <ac:chgData name="GiGi Cheung" userId="268779f415d65e08" providerId="LiveId" clId="{EF49D110-80BD-429D-862F-453EB803D773}" dt="2023-06-11T11:07:04.926" v="830" actId="1035"/>
          <ac:spMkLst>
            <pc:docMk/>
            <pc:sldMk cId="1619253879" sldId="294"/>
            <ac:spMk id="13" creationId="{00000000-0000-0000-0000-000000000000}"/>
          </ac:spMkLst>
        </pc:spChg>
        <pc:spChg chg="mod">
          <ac:chgData name="GiGi Cheung" userId="268779f415d65e08" providerId="LiveId" clId="{EF49D110-80BD-429D-862F-453EB803D773}" dt="2023-06-11T11:07:04.926" v="830" actId="1035"/>
          <ac:spMkLst>
            <pc:docMk/>
            <pc:sldMk cId="1619253879" sldId="294"/>
            <ac:spMk id="14" creationId="{00000000-0000-0000-0000-000000000000}"/>
          </ac:spMkLst>
        </pc:spChg>
        <pc:spChg chg="del">
          <ac:chgData name="GiGi Cheung" userId="268779f415d65e08" providerId="LiveId" clId="{EF49D110-80BD-429D-862F-453EB803D773}" dt="2023-06-11T10:37:24.848" v="580" actId="478"/>
          <ac:spMkLst>
            <pc:docMk/>
            <pc:sldMk cId="1619253879" sldId="294"/>
            <ac:spMk id="15" creationId="{00000000-0000-0000-0000-000000000000}"/>
          </ac:spMkLst>
        </pc:spChg>
        <pc:spChg chg="del">
          <ac:chgData name="GiGi Cheung" userId="268779f415d65e08" providerId="LiveId" clId="{EF49D110-80BD-429D-862F-453EB803D773}" dt="2023-06-11T10:37:13.004" v="578" actId="478"/>
          <ac:spMkLst>
            <pc:docMk/>
            <pc:sldMk cId="1619253879" sldId="294"/>
            <ac:spMk id="16" creationId="{00000000-0000-0000-0000-000000000000}"/>
          </ac:spMkLst>
        </pc:spChg>
        <pc:spChg chg="del">
          <ac:chgData name="GiGi Cheung" userId="268779f415d65e08" providerId="LiveId" clId="{EF49D110-80BD-429D-862F-453EB803D773}" dt="2023-06-11T10:37:07.442" v="575" actId="478"/>
          <ac:spMkLst>
            <pc:docMk/>
            <pc:sldMk cId="1619253879" sldId="294"/>
            <ac:spMk id="17" creationId="{00000000-0000-0000-0000-000000000000}"/>
          </ac:spMkLst>
        </pc:spChg>
        <pc:spChg chg="del">
          <ac:chgData name="GiGi Cheung" userId="268779f415d65e08" providerId="LiveId" clId="{EF49D110-80BD-429D-862F-453EB803D773}" dt="2023-06-11T10:37:07.442" v="575" actId="478"/>
          <ac:spMkLst>
            <pc:docMk/>
            <pc:sldMk cId="1619253879" sldId="294"/>
            <ac:spMk id="18" creationId="{00000000-0000-0000-0000-000000000000}"/>
          </ac:spMkLst>
        </pc:spChg>
        <pc:spChg chg="del">
          <ac:chgData name="GiGi Cheung" userId="268779f415d65e08" providerId="LiveId" clId="{EF49D110-80BD-429D-862F-453EB803D773}" dt="2023-06-11T10:37:07.442" v="575" actId="478"/>
          <ac:spMkLst>
            <pc:docMk/>
            <pc:sldMk cId="1619253879" sldId="294"/>
            <ac:spMk id="19" creationId="{00000000-0000-0000-0000-000000000000}"/>
          </ac:spMkLst>
        </pc:spChg>
        <pc:spChg chg="del mod">
          <ac:chgData name="GiGi Cheung" userId="268779f415d65e08" providerId="LiveId" clId="{EF49D110-80BD-429D-862F-453EB803D773}" dt="2023-06-11T10:37:11.668" v="577" actId="478"/>
          <ac:spMkLst>
            <pc:docMk/>
            <pc:sldMk cId="1619253879" sldId="294"/>
            <ac:spMk id="20" creationId="{00000000-0000-0000-0000-000000000000}"/>
          </ac:spMkLst>
        </pc:spChg>
        <pc:spChg chg="del">
          <ac:chgData name="GiGi Cheung" userId="268779f415d65e08" providerId="LiveId" clId="{EF49D110-80BD-429D-862F-453EB803D773}" dt="2023-06-11T10:37:15.864" v="579" actId="478"/>
          <ac:spMkLst>
            <pc:docMk/>
            <pc:sldMk cId="1619253879" sldId="294"/>
            <ac:spMk id="21" creationId="{00000000-0000-0000-0000-000000000000}"/>
          </ac:spMkLst>
        </pc:spChg>
        <pc:spChg chg="del">
          <ac:chgData name="GiGi Cheung" userId="268779f415d65e08" providerId="LiveId" clId="{EF49D110-80BD-429D-862F-453EB803D773}" dt="2023-06-11T10:37:05.380" v="574" actId="478"/>
          <ac:spMkLst>
            <pc:docMk/>
            <pc:sldMk cId="1619253879" sldId="294"/>
            <ac:spMk id="23" creationId="{2312E1DF-658D-467E-8621-111B83EA6011}"/>
          </ac:spMkLst>
        </pc:spChg>
        <pc:spChg chg="del">
          <ac:chgData name="GiGi Cheung" userId="268779f415d65e08" providerId="LiveId" clId="{EF49D110-80BD-429D-862F-453EB803D773}" dt="2023-06-11T10:37:05.380" v="574" actId="478"/>
          <ac:spMkLst>
            <pc:docMk/>
            <pc:sldMk cId="1619253879" sldId="294"/>
            <ac:spMk id="25" creationId="{BAD50A14-FA40-4791-B5B4-B36ED4BA6A62}"/>
          </ac:spMkLst>
        </pc:spChg>
        <pc:spChg chg="add del mod">
          <ac:chgData name="GiGi Cheung" userId="268779f415d65e08" providerId="LiveId" clId="{EF49D110-80BD-429D-862F-453EB803D773}" dt="2023-06-11T10:54:39.786" v="680" actId="478"/>
          <ac:spMkLst>
            <pc:docMk/>
            <pc:sldMk cId="1619253879" sldId="294"/>
            <ac:spMk id="26" creationId="{ADF8FD20-EE44-02F7-8053-57367564839B}"/>
          </ac:spMkLst>
        </pc:spChg>
        <pc:spChg chg="del">
          <ac:chgData name="GiGi Cheung" userId="268779f415d65e08" providerId="LiveId" clId="{EF49D110-80BD-429D-862F-453EB803D773}" dt="2023-06-11T10:37:05.380" v="574" actId="478"/>
          <ac:spMkLst>
            <pc:docMk/>
            <pc:sldMk cId="1619253879" sldId="294"/>
            <ac:spMk id="27" creationId="{49603FDE-0837-4D23-AF9B-6D106D74DF35}"/>
          </ac:spMkLst>
        </pc:spChg>
        <pc:spChg chg="del">
          <ac:chgData name="GiGi Cheung" userId="268779f415d65e08" providerId="LiveId" clId="{EF49D110-80BD-429D-862F-453EB803D773}" dt="2023-06-11T10:37:05.380" v="574" actId="478"/>
          <ac:spMkLst>
            <pc:docMk/>
            <pc:sldMk cId="1619253879" sldId="294"/>
            <ac:spMk id="29" creationId="{630C7370-27CE-4550-BB5F-A2D06567044F}"/>
          </ac:spMkLst>
        </pc:spChg>
        <pc:spChg chg="add del mod">
          <ac:chgData name="GiGi Cheung" userId="268779f415d65e08" providerId="LiveId" clId="{EF49D110-80BD-429D-862F-453EB803D773}" dt="2023-06-11T10:56:42.442" v="776" actId="478"/>
          <ac:spMkLst>
            <pc:docMk/>
            <pc:sldMk cId="1619253879" sldId="294"/>
            <ac:spMk id="31" creationId="{94539729-10B1-7BB3-3F9E-D6FD7C46E103}"/>
          </ac:spMkLst>
        </pc:spChg>
        <pc:spChg chg="add del mod">
          <ac:chgData name="GiGi Cheung" userId="268779f415d65e08" providerId="LiveId" clId="{EF49D110-80BD-429D-862F-453EB803D773}" dt="2023-06-11T10:56:47.902" v="778" actId="478"/>
          <ac:spMkLst>
            <pc:docMk/>
            <pc:sldMk cId="1619253879" sldId="294"/>
            <ac:spMk id="33" creationId="{C1DA4201-9E49-BE23-D0AE-CDCB8BCCA23F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34" creationId="{46712559-07EE-A2BA-9826-D254810AA920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35" creationId="{2E87F60C-CBA6-0AD2-BE95-F9E81F9F2C8B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36" creationId="{B7B5024A-DB21-8D6E-6613-F179F58C35F9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37" creationId="{73297B13-7173-E3AC-6300-102AB45827F9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38" creationId="{D1D8881A-D777-DC7F-34BE-B3140F11018A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39" creationId="{7C64B07A-C263-6702-FFDC-8D341FD87D81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41" creationId="{B4B21050-9ECE-ECFA-0E09-B0A2B9CCB1D0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42" creationId="{296B1F32-E578-64FF-CBD6-A6ED2B997F50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43" creationId="{1AF05223-95F0-8665-9D1C-64A0346EE926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44" creationId="{758C1EF1-E75F-D9A1-DBEB-7068A52C52FF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45" creationId="{9F1A593F-EE0A-98C2-E311-E526025244F5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46" creationId="{406B2AAA-F6D5-D8AB-2078-F5B221D7CD9B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47" creationId="{4D97ED7A-B945-C54D-D53C-8998B5BEDC37}"/>
          </ac:spMkLst>
        </pc:spChg>
        <pc:spChg chg="add del mod">
          <ac:chgData name="GiGi Cheung" userId="268779f415d65e08" providerId="LiveId" clId="{EF49D110-80BD-429D-862F-453EB803D773}" dt="2023-06-11T11:07:28.567" v="832"/>
          <ac:spMkLst>
            <pc:docMk/>
            <pc:sldMk cId="1619253879" sldId="294"/>
            <ac:spMk id="48" creationId="{2D518B0B-FD52-28BB-CDA3-3FB38B616E90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50" creationId="{1DB481FD-574B-21BF-321D-7EBF02A0F628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51" creationId="{D9B20C66-BF34-2B39-5094-066EC80B80D6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53" creationId="{7AA396CF-935D-4BDD-3674-D0CC2CD2D09B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54" creationId="{44E832AE-220D-4B40-1024-7B3EEA6796E4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56" creationId="{30213B83-5460-7BD0-B29B-8AC5870A867E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57" creationId="{FF9B9C14-93B1-A802-701E-4862686D0EDC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59" creationId="{08EEDB34-CF42-A905-7FB0-0EAF51AEE479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60" creationId="{FF02147D-AD7A-B529-5480-185119BA5B76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62" creationId="{DA751EC5-D6B6-F495-CAF9-C09DA0211BD0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63" creationId="{FB40B9AA-82EB-CB8D-BD87-8AE83B306D84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65" creationId="{F1D6806F-BB23-14E4-F7D5-45D0E1D7F08B}"/>
          </ac:spMkLst>
        </pc:spChg>
        <pc:spChg chg="mod">
          <ac:chgData name="GiGi Cheung" userId="268779f415d65e08" providerId="LiveId" clId="{EF49D110-80BD-429D-862F-453EB803D773}" dt="2023-06-11T11:07:18.207" v="831"/>
          <ac:spMkLst>
            <pc:docMk/>
            <pc:sldMk cId="1619253879" sldId="294"/>
            <ac:spMk id="66" creationId="{64D63676-66C3-21B9-C4CC-C8DE4B2FA2B3}"/>
          </ac:spMkLst>
        </pc:spChg>
        <pc:spChg chg="add mod">
          <ac:chgData name="GiGi Cheung" userId="268779f415d65e08" providerId="LiveId" clId="{EF49D110-80BD-429D-862F-453EB803D773}" dt="2023-06-24T15:59:43.313" v="4641" actId="1037"/>
          <ac:spMkLst>
            <pc:docMk/>
            <pc:sldMk cId="1619253879" sldId="294"/>
            <ac:spMk id="67" creationId="{4BB3B818-D596-B0F8-5209-60C429EE1F4E}"/>
          </ac:spMkLst>
        </pc:spChg>
        <pc:spChg chg="add mod">
          <ac:chgData name="GiGi Cheung" userId="268779f415d65e08" providerId="LiveId" clId="{EF49D110-80BD-429D-862F-453EB803D773}" dt="2023-06-11T11:09:19.051" v="1209" actId="1038"/>
          <ac:spMkLst>
            <pc:docMk/>
            <pc:sldMk cId="1619253879" sldId="294"/>
            <ac:spMk id="68" creationId="{83A8D7C3-37AF-0AF4-F551-8EE09A700A2A}"/>
          </ac:spMkLst>
        </pc:spChg>
        <pc:spChg chg="add del mod">
          <ac:chgData name="GiGi Cheung" userId="268779f415d65e08" providerId="LiveId" clId="{EF49D110-80BD-429D-862F-453EB803D773}" dt="2023-06-11T11:19:25.582" v="1268" actId="478"/>
          <ac:spMkLst>
            <pc:docMk/>
            <pc:sldMk cId="1619253879" sldId="294"/>
            <ac:spMk id="69" creationId="{EE15021C-C6A8-C945-19BF-BBB7A64C379E}"/>
          </ac:spMkLst>
        </pc:spChg>
        <pc:spChg chg="add mod">
          <ac:chgData name="GiGi Cheung" userId="268779f415d65e08" providerId="LiveId" clId="{EF49D110-80BD-429D-862F-453EB803D773}" dt="2023-06-24T16:01:47.492" v="4678" actId="1076"/>
          <ac:spMkLst>
            <pc:docMk/>
            <pc:sldMk cId="1619253879" sldId="294"/>
            <ac:spMk id="70" creationId="{21214D5A-CDBD-87E8-4188-EF73C87C78EB}"/>
          </ac:spMkLst>
        </pc:spChg>
        <pc:spChg chg="add mod">
          <ac:chgData name="GiGi Cheung" userId="268779f415d65e08" providerId="LiveId" clId="{EF49D110-80BD-429D-862F-453EB803D773}" dt="2023-06-25T03:03:53.804" v="5429" actId="1076"/>
          <ac:spMkLst>
            <pc:docMk/>
            <pc:sldMk cId="1619253879" sldId="294"/>
            <ac:spMk id="71" creationId="{C680302C-1D9D-BD39-DDE1-250135827DEA}"/>
          </ac:spMkLst>
        </pc:spChg>
        <pc:spChg chg="add mod">
          <ac:chgData name="GiGi Cheung" userId="268779f415d65e08" providerId="LiveId" clId="{EF49D110-80BD-429D-862F-453EB803D773}" dt="2023-06-25T03:50:04.164" v="5803" actId="1076"/>
          <ac:spMkLst>
            <pc:docMk/>
            <pc:sldMk cId="1619253879" sldId="294"/>
            <ac:spMk id="72" creationId="{5CD538F7-B09B-2B97-C3DE-F633A8DDE9B6}"/>
          </ac:spMkLst>
        </pc:spChg>
        <pc:spChg chg="add mod">
          <ac:chgData name="GiGi Cheung" userId="268779f415d65e08" providerId="LiveId" clId="{EF49D110-80BD-429D-862F-453EB803D773}" dt="2023-06-24T16:01:39.226" v="4676" actId="1076"/>
          <ac:spMkLst>
            <pc:docMk/>
            <pc:sldMk cId="1619253879" sldId="294"/>
            <ac:spMk id="73" creationId="{F38822B2-3A3B-1FEB-5DD5-87DD73981599}"/>
          </ac:spMkLst>
        </pc:spChg>
        <pc:spChg chg="add mod">
          <ac:chgData name="GiGi Cheung" userId="268779f415d65e08" providerId="LiveId" clId="{EF49D110-80BD-429D-862F-453EB803D773}" dt="2023-06-25T03:03:51.112" v="5428" actId="1076"/>
          <ac:spMkLst>
            <pc:docMk/>
            <pc:sldMk cId="1619253879" sldId="294"/>
            <ac:spMk id="74" creationId="{51315A8C-DE42-03FC-B769-CF2E12D16440}"/>
          </ac:spMkLst>
        </pc:spChg>
        <pc:spChg chg="add mod">
          <ac:chgData name="GiGi Cheung" userId="268779f415d65e08" providerId="LiveId" clId="{EF49D110-80BD-429D-862F-453EB803D773}" dt="2023-06-24T16:04:49.088" v="4787" actId="1076"/>
          <ac:spMkLst>
            <pc:docMk/>
            <pc:sldMk cId="1619253879" sldId="294"/>
            <ac:spMk id="75" creationId="{0E16A9D9-EB3A-959E-5AA0-5F971EFA9C12}"/>
          </ac:spMkLst>
        </pc:spChg>
        <pc:spChg chg="del mod topLvl">
          <ac:chgData name="GiGi Cheung" userId="268779f415d65e08" providerId="LiveId" clId="{EF49D110-80BD-429D-862F-453EB803D773}" dt="2023-06-11T11:11:45.363" v="1214" actId="478"/>
          <ac:spMkLst>
            <pc:docMk/>
            <pc:sldMk cId="1619253879" sldId="294"/>
            <ac:spMk id="77" creationId="{C426D741-B4B2-452E-51AF-D41039AB8A66}"/>
          </ac:spMkLst>
        </pc:spChg>
        <pc:spChg chg="del mod topLvl">
          <ac:chgData name="GiGi Cheung" userId="268779f415d65e08" providerId="LiveId" clId="{EF49D110-80BD-429D-862F-453EB803D773}" dt="2023-06-24T14:37:31.416" v="4063" actId="478"/>
          <ac:spMkLst>
            <pc:docMk/>
            <pc:sldMk cId="1619253879" sldId="294"/>
            <ac:spMk id="78" creationId="{2EF73ACA-CBEF-602C-A2AB-CCAEAB040435}"/>
          </ac:spMkLst>
        </pc:spChg>
        <pc:spChg chg="mod">
          <ac:chgData name="GiGi Cheung" userId="268779f415d65e08" providerId="LiveId" clId="{EF49D110-80BD-429D-862F-453EB803D773}" dt="2023-06-11T11:07:42.051" v="833"/>
          <ac:spMkLst>
            <pc:docMk/>
            <pc:sldMk cId="1619253879" sldId="294"/>
            <ac:spMk id="80" creationId="{B65D8B7F-470D-8A29-66E9-D0F8C862A4A5}"/>
          </ac:spMkLst>
        </pc:spChg>
        <pc:spChg chg="mod">
          <ac:chgData name="GiGi Cheung" userId="268779f415d65e08" providerId="LiveId" clId="{EF49D110-80BD-429D-862F-453EB803D773}" dt="2023-06-11T11:07:42.051" v="833"/>
          <ac:spMkLst>
            <pc:docMk/>
            <pc:sldMk cId="1619253879" sldId="294"/>
            <ac:spMk id="81" creationId="{E07929CB-2429-BA54-03D6-A7A130EDEE7B}"/>
          </ac:spMkLst>
        </pc:spChg>
        <pc:spChg chg="del mod topLvl">
          <ac:chgData name="GiGi Cheung" userId="268779f415d65e08" providerId="LiveId" clId="{EF49D110-80BD-429D-862F-453EB803D773}" dt="2023-06-11T11:27:42.926" v="1461" actId="478"/>
          <ac:spMkLst>
            <pc:docMk/>
            <pc:sldMk cId="1619253879" sldId="294"/>
            <ac:spMk id="83" creationId="{BB8E97FA-5441-CD8E-8DB2-C78CB736C306}"/>
          </ac:spMkLst>
        </pc:spChg>
        <pc:spChg chg="del mod topLvl">
          <ac:chgData name="GiGi Cheung" userId="268779f415d65e08" providerId="LiveId" clId="{EF49D110-80BD-429D-862F-453EB803D773}" dt="2023-06-11T11:26:00.894" v="1408" actId="478"/>
          <ac:spMkLst>
            <pc:docMk/>
            <pc:sldMk cId="1619253879" sldId="294"/>
            <ac:spMk id="84" creationId="{656A01DF-4DD6-C172-A645-BF11504CCCD7}"/>
          </ac:spMkLst>
        </pc:spChg>
        <pc:spChg chg="add del mod">
          <ac:chgData name="GiGi Cheung" userId="268779f415d65e08" providerId="LiveId" clId="{EF49D110-80BD-429D-862F-453EB803D773}" dt="2023-06-11T11:29:16.957" v="1564" actId="478"/>
          <ac:spMkLst>
            <pc:docMk/>
            <pc:sldMk cId="1619253879" sldId="294"/>
            <ac:spMk id="85" creationId="{67D3C25B-F23F-EA02-0751-4E50551CA2A2}"/>
          </ac:spMkLst>
        </pc:spChg>
        <pc:spChg chg="add del mod">
          <ac:chgData name="GiGi Cheung" userId="268779f415d65e08" providerId="LiveId" clId="{EF49D110-80BD-429D-862F-453EB803D773}" dt="2023-06-24T14:37:17.106" v="3995" actId="478"/>
          <ac:spMkLst>
            <pc:docMk/>
            <pc:sldMk cId="1619253879" sldId="294"/>
            <ac:spMk id="86" creationId="{75CF396A-5E16-9128-FD59-DF507A58AEE8}"/>
          </ac:spMkLst>
        </pc:spChg>
        <pc:spChg chg="add mod">
          <ac:chgData name="GiGi Cheung" userId="268779f415d65e08" providerId="LiveId" clId="{EF49D110-80BD-429D-862F-453EB803D773}" dt="2023-06-25T03:03:57.446" v="5430" actId="1076"/>
          <ac:spMkLst>
            <pc:docMk/>
            <pc:sldMk cId="1619253879" sldId="294"/>
            <ac:spMk id="87" creationId="{C2F01C2E-84F5-A6A4-4669-B318EEAF8FC3}"/>
          </ac:spMkLst>
        </pc:spChg>
        <pc:spChg chg="add del mod">
          <ac:chgData name="GiGi Cheung" userId="268779f415d65e08" providerId="LiveId" clId="{EF49D110-80BD-429D-862F-453EB803D773}" dt="2023-06-24T14:37:14.762" v="3994" actId="478"/>
          <ac:spMkLst>
            <pc:docMk/>
            <pc:sldMk cId="1619253879" sldId="294"/>
            <ac:spMk id="88" creationId="{0A778191-0872-960E-BC83-BC69FA6C76DE}"/>
          </ac:spMkLst>
        </pc:spChg>
        <pc:grpChg chg="add del mod">
          <ac:chgData name="GiGi Cheung" userId="268779f415d65e08" providerId="LiveId" clId="{EF49D110-80BD-429D-862F-453EB803D773}" dt="2023-06-11T11:07:28.567" v="832"/>
          <ac:grpSpMkLst>
            <pc:docMk/>
            <pc:sldMk cId="1619253879" sldId="294"/>
            <ac:grpSpMk id="40" creationId="{AD67889C-2A02-9F3A-D489-BC30FE4A03DA}"/>
          </ac:grpSpMkLst>
        </pc:grpChg>
        <pc:grpChg chg="add del mod">
          <ac:chgData name="GiGi Cheung" userId="268779f415d65e08" providerId="LiveId" clId="{EF49D110-80BD-429D-862F-453EB803D773}" dt="2023-06-11T11:07:28.567" v="832"/>
          <ac:grpSpMkLst>
            <pc:docMk/>
            <pc:sldMk cId="1619253879" sldId="294"/>
            <ac:grpSpMk id="49" creationId="{774A312D-EADD-8A4B-7AA2-520EBBDD145A}"/>
          </ac:grpSpMkLst>
        </pc:grpChg>
        <pc:grpChg chg="add del mod">
          <ac:chgData name="GiGi Cheung" userId="268779f415d65e08" providerId="LiveId" clId="{EF49D110-80BD-429D-862F-453EB803D773}" dt="2023-06-11T11:07:28.567" v="832"/>
          <ac:grpSpMkLst>
            <pc:docMk/>
            <pc:sldMk cId="1619253879" sldId="294"/>
            <ac:grpSpMk id="52" creationId="{F07F52AF-70C9-9711-536E-C7110B6A8593}"/>
          </ac:grpSpMkLst>
        </pc:grpChg>
        <pc:grpChg chg="add del mod">
          <ac:chgData name="GiGi Cheung" userId="268779f415d65e08" providerId="LiveId" clId="{EF49D110-80BD-429D-862F-453EB803D773}" dt="2023-06-11T11:07:28.567" v="832"/>
          <ac:grpSpMkLst>
            <pc:docMk/>
            <pc:sldMk cId="1619253879" sldId="294"/>
            <ac:grpSpMk id="55" creationId="{7FDF910E-D6FF-7ED5-220A-B5DD89EC0340}"/>
          </ac:grpSpMkLst>
        </pc:grpChg>
        <pc:grpChg chg="add del mod">
          <ac:chgData name="GiGi Cheung" userId="268779f415d65e08" providerId="LiveId" clId="{EF49D110-80BD-429D-862F-453EB803D773}" dt="2023-06-11T11:07:28.567" v="832"/>
          <ac:grpSpMkLst>
            <pc:docMk/>
            <pc:sldMk cId="1619253879" sldId="294"/>
            <ac:grpSpMk id="58" creationId="{20689CB3-74B8-9990-69AA-785B6E66F03F}"/>
          </ac:grpSpMkLst>
        </pc:grpChg>
        <pc:grpChg chg="add del mod">
          <ac:chgData name="GiGi Cheung" userId="268779f415d65e08" providerId="LiveId" clId="{EF49D110-80BD-429D-862F-453EB803D773}" dt="2023-06-11T11:07:28.567" v="832"/>
          <ac:grpSpMkLst>
            <pc:docMk/>
            <pc:sldMk cId="1619253879" sldId="294"/>
            <ac:grpSpMk id="61" creationId="{744073C3-25A9-1552-A55F-2C0F02C4B452}"/>
          </ac:grpSpMkLst>
        </pc:grpChg>
        <pc:grpChg chg="add del mod">
          <ac:chgData name="GiGi Cheung" userId="268779f415d65e08" providerId="LiveId" clId="{EF49D110-80BD-429D-862F-453EB803D773}" dt="2023-06-11T11:07:28.567" v="832"/>
          <ac:grpSpMkLst>
            <pc:docMk/>
            <pc:sldMk cId="1619253879" sldId="294"/>
            <ac:grpSpMk id="64" creationId="{5CC24FD7-BDFD-488C-79EF-8CC97095C65B}"/>
          </ac:grpSpMkLst>
        </pc:grpChg>
        <pc:grpChg chg="add del mod">
          <ac:chgData name="GiGi Cheung" userId="268779f415d65e08" providerId="LiveId" clId="{EF49D110-80BD-429D-862F-453EB803D773}" dt="2023-06-11T11:11:45.363" v="1214" actId="478"/>
          <ac:grpSpMkLst>
            <pc:docMk/>
            <pc:sldMk cId="1619253879" sldId="294"/>
            <ac:grpSpMk id="76" creationId="{8C20768C-0878-4D0F-192C-CBDDF3F84D63}"/>
          </ac:grpSpMkLst>
        </pc:grpChg>
        <pc:grpChg chg="add del mod">
          <ac:chgData name="GiGi Cheung" userId="268779f415d65e08" providerId="LiveId" clId="{EF49D110-80BD-429D-862F-453EB803D773}" dt="2023-06-11T11:19:36.973" v="1269" actId="478"/>
          <ac:grpSpMkLst>
            <pc:docMk/>
            <pc:sldMk cId="1619253879" sldId="294"/>
            <ac:grpSpMk id="79" creationId="{015EFCA7-882E-1314-4553-89003A1A4119}"/>
          </ac:grpSpMkLst>
        </pc:grpChg>
        <pc:grpChg chg="add del mod">
          <ac:chgData name="GiGi Cheung" userId="268779f415d65e08" providerId="LiveId" clId="{EF49D110-80BD-429D-862F-453EB803D773}" dt="2023-06-11T11:26:00.894" v="1408" actId="478"/>
          <ac:grpSpMkLst>
            <pc:docMk/>
            <pc:sldMk cId="1619253879" sldId="294"/>
            <ac:grpSpMk id="82" creationId="{1E36BD31-4177-7340-679B-D4E43E91E14C}"/>
          </ac:grpSpMkLst>
        </pc:grpChg>
        <pc:picChg chg="add mod">
          <ac:chgData name="GiGi Cheung" userId="268779f415d65e08" providerId="LiveId" clId="{EF49D110-80BD-429D-862F-453EB803D773}" dt="2023-06-11T11:07:04.926" v="830" actId="1035"/>
          <ac:picMkLst>
            <pc:docMk/>
            <pc:sldMk cId="1619253879" sldId="294"/>
            <ac:picMk id="6" creationId="{CFB270A8-10BB-35B4-28AE-29ADDF2D7271}"/>
          </ac:picMkLst>
        </pc:picChg>
        <pc:picChg chg="add mod">
          <ac:chgData name="GiGi Cheung" userId="268779f415d65e08" providerId="LiveId" clId="{EF49D110-80BD-429D-862F-453EB803D773}" dt="2023-06-11T11:07:04.926" v="830" actId="1035"/>
          <ac:picMkLst>
            <pc:docMk/>
            <pc:sldMk cId="1619253879" sldId="294"/>
            <ac:picMk id="10" creationId="{787CA187-16BB-9CEF-9126-302CB07C639F}"/>
          </ac:picMkLst>
        </pc:picChg>
        <pc:picChg chg="add del mod">
          <ac:chgData name="GiGi Cheung" userId="268779f415d65e08" providerId="LiveId" clId="{EF49D110-80BD-429D-862F-453EB803D773}" dt="2023-06-11T10:54:37.239" v="679" actId="478"/>
          <ac:picMkLst>
            <pc:docMk/>
            <pc:sldMk cId="1619253879" sldId="294"/>
            <ac:picMk id="22" creationId="{D5C73542-27F1-9D6A-4156-825DC837A303}"/>
          </ac:picMkLst>
        </pc:picChg>
        <pc:picChg chg="add mod">
          <ac:chgData name="GiGi Cheung" userId="268779f415d65e08" providerId="LiveId" clId="{EF49D110-80BD-429D-862F-453EB803D773}" dt="2023-06-11T11:07:04.926" v="830" actId="1035"/>
          <ac:picMkLst>
            <pc:docMk/>
            <pc:sldMk cId="1619253879" sldId="294"/>
            <ac:picMk id="28" creationId="{B40F293B-B1BF-951C-AAEF-C530B7D752A1}"/>
          </ac:picMkLst>
        </pc:picChg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2737942562" sldId="298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4179153492" sldId="299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689816630" sldId="300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59771542" sldId="302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364121930" sldId="303"/>
        </pc:sldMkLst>
      </pc:sldChg>
      <pc:sldChg chg="modSp del mod">
        <pc:chgData name="GiGi Cheung" userId="268779f415d65e08" providerId="LiveId" clId="{EF49D110-80BD-429D-862F-453EB803D773}" dt="2023-06-25T03:28:41.583" v="5671" actId="47"/>
        <pc:sldMkLst>
          <pc:docMk/>
          <pc:sldMk cId="313758320" sldId="304"/>
        </pc:sldMkLst>
        <pc:spChg chg="mod">
          <ac:chgData name="GiGi Cheung" userId="268779f415d65e08" providerId="LiveId" clId="{EF49D110-80BD-429D-862F-453EB803D773}" dt="2023-06-25T02:44:02.236" v="5270" actId="1076"/>
          <ac:spMkLst>
            <pc:docMk/>
            <pc:sldMk cId="313758320" sldId="304"/>
            <ac:spMk id="57" creationId="{84693C49-05C6-4CD0-A900-4B843CF3016D}"/>
          </ac:spMkLst>
        </pc:spChg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212682184" sldId="305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486176497" sldId="306"/>
        </pc:sldMkLst>
      </pc:sldChg>
      <pc:sldChg chg="modSp del mod ord">
        <pc:chgData name="GiGi Cheung" userId="268779f415d65e08" providerId="LiveId" clId="{EF49D110-80BD-429D-862F-453EB803D773}" dt="2023-06-25T03:28:41.583" v="5671" actId="47"/>
        <pc:sldMkLst>
          <pc:docMk/>
          <pc:sldMk cId="3423133475" sldId="307"/>
        </pc:sldMkLst>
        <pc:spChg chg="mod">
          <ac:chgData name="GiGi Cheung" userId="268779f415d65e08" providerId="LiveId" clId="{EF49D110-80BD-429D-862F-453EB803D773}" dt="2023-06-11T11:51:47.545" v="2036"/>
          <ac:spMkLst>
            <pc:docMk/>
            <pc:sldMk cId="3423133475" sldId="307"/>
            <ac:spMk id="2" creationId="{D735F7F3-C1B5-4B60-A00A-4EB618DDFB5A}"/>
          </ac:spMkLst>
        </pc:spChg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2345629806" sldId="308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4201278032" sldId="309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557309788" sldId="310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2498161071" sldId="311"/>
        </pc:sldMkLst>
      </pc:sldChg>
      <pc:sldChg chg="addSp delSp modSp add del mod">
        <pc:chgData name="GiGi Cheung" userId="268779f415d65e08" providerId="LiveId" clId="{EF49D110-80BD-429D-862F-453EB803D773}" dt="2023-06-25T17:29:16.192" v="7264" actId="1038"/>
        <pc:sldMkLst>
          <pc:docMk/>
          <pc:sldMk cId="1279224923" sldId="312"/>
        </pc:sldMkLst>
        <pc:spChg chg="mod">
          <ac:chgData name="GiGi Cheung" userId="268779f415d65e08" providerId="LiveId" clId="{EF49D110-80BD-429D-862F-453EB803D773}" dt="2023-06-25T12:50:07.930" v="6944" actId="313"/>
          <ac:spMkLst>
            <pc:docMk/>
            <pc:sldMk cId="1279224923" sldId="312"/>
            <ac:spMk id="2" creationId="{D735F7F3-C1B5-4B60-A00A-4EB618DDFB5A}"/>
          </ac:spMkLst>
        </pc:spChg>
        <pc:spChg chg="del">
          <ac:chgData name="GiGi Cheung" userId="268779f415d65e08" providerId="LiveId" clId="{EF49D110-80BD-429D-862F-453EB803D773}" dt="2023-06-25T12:50:23.006" v="6949" actId="478"/>
          <ac:spMkLst>
            <pc:docMk/>
            <pc:sldMk cId="1279224923" sldId="312"/>
            <ac:spMk id="4" creationId="{8BD9D159-12F5-46E7-B77F-EEFCBD642F20}"/>
          </ac:spMkLst>
        </pc:spChg>
        <pc:spChg chg="del">
          <ac:chgData name="GiGi Cheung" userId="268779f415d65e08" providerId="LiveId" clId="{EF49D110-80BD-429D-862F-453EB803D773}" dt="2023-06-25T12:50:22.319" v="6948" actId="478"/>
          <ac:spMkLst>
            <pc:docMk/>
            <pc:sldMk cId="1279224923" sldId="312"/>
            <ac:spMk id="5" creationId="{E32A404E-A308-4E60-84B5-18FB00B347B7}"/>
          </ac:spMkLst>
        </pc:spChg>
        <pc:spChg chg="del">
          <ac:chgData name="GiGi Cheung" userId="268779f415d65e08" providerId="LiveId" clId="{EF49D110-80BD-429D-862F-453EB803D773}" dt="2023-06-25T12:50:30.935" v="6957" actId="478"/>
          <ac:spMkLst>
            <pc:docMk/>
            <pc:sldMk cId="1279224923" sldId="312"/>
            <ac:spMk id="6" creationId="{6C5C19C8-DE6A-4823-955F-E066A49F37C7}"/>
          </ac:spMkLst>
        </pc:spChg>
        <pc:spChg chg="del">
          <ac:chgData name="GiGi Cheung" userId="268779f415d65e08" providerId="LiveId" clId="{EF49D110-80BD-429D-862F-453EB803D773}" dt="2023-06-25T12:50:31.678" v="6958" actId="478"/>
          <ac:spMkLst>
            <pc:docMk/>
            <pc:sldMk cId="1279224923" sldId="312"/>
            <ac:spMk id="7" creationId="{EF72A837-8A98-4240-AA18-61EA7D80F0DE}"/>
          </ac:spMkLst>
        </pc:spChg>
        <pc:spChg chg="del topLvl">
          <ac:chgData name="GiGi Cheung" userId="268779f415d65e08" providerId="LiveId" clId="{EF49D110-80BD-429D-862F-453EB803D773}" dt="2023-06-25T12:50:26.685" v="6954" actId="478"/>
          <ac:spMkLst>
            <pc:docMk/>
            <pc:sldMk cId="1279224923" sldId="312"/>
            <ac:spMk id="12" creationId="{FA99A78C-24B0-4CA6-956E-3854B305353D}"/>
          </ac:spMkLst>
        </pc:spChg>
        <pc:spChg chg="del mod topLvl">
          <ac:chgData name="GiGi Cheung" userId="268779f415d65e08" providerId="LiveId" clId="{EF49D110-80BD-429D-862F-453EB803D773}" dt="2023-06-25T12:50:25.542" v="6953" actId="478"/>
          <ac:spMkLst>
            <pc:docMk/>
            <pc:sldMk cId="1279224923" sldId="312"/>
            <ac:spMk id="13" creationId="{38CA113A-28A3-4962-BF57-426E235F9C6E}"/>
          </ac:spMkLst>
        </pc:spChg>
        <pc:spChg chg="del topLvl">
          <ac:chgData name="GiGi Cheung" userId="268779f415d65e08" providerId="LiveId" clId="{EF49D110-80BD-429D-862F-453EB803D773}" dt="2023-06-25T12:51:35.366" v="6968" actId="478"/>
          <ac:spMkLst>
            <pc:docMk/>
            <pc:sldMk cId="1279224923" sldId="312"/>
            <ac:spMk id="18" creationId="{2E086FFD-0775-4A08-9B5C-6BFBBF8FCDF6}"/>
          </ac:spMkLst>
        </pc:spChg>
        <pc:spChg chg="del topLvl">
          <ac:chgData name="GiGi Cheung" userId="268779f415d65e08" providerId="LiveId" clId="{EF49D110-80BD-429D-862F-453EB803D773}" dt="2023-06-25T12:51:34.231" v="6967" actId="478"/>
          <ac:spMkLst>
            <pc:docMk/>
            <pc:sldMk cId="1279224923" sldId="312"/>
            <ac:spMk id="19" creationId="{43495CBD-27B2-4BAB-AFFC-5DB4BE1A12D3}"/>
          </ac:spMkLst>
        </pc:spChg>
        <pc:spChg chg="del topLvl">
          <ac:chgData name="GiGi Cheung" userId="268779f415d65e08" providerId="LiveId" clId="{EF49D110-80BD-429D-862F-453EB803D773}" dt="2023-06-25T12:54:19.815" v="6977" actId="478"/>
          <ac:spMkLst>
            <pc:docMk/>
            <pc:sldMk cId="1279224923" sldId="312"/>
            <ac:spMk id="21" creationId="{6C37D90E-72C7-4139-A4B1-BD7865B39C07}"/>
          </ac:spMkLst>
        </pc:spChg>
        <pc:spChg chg="del mod topLvl">
          <ac:chgData name="GiGi Cheung" userId="268779f415d65e08" providerId="LiveId" clId="{EF49D110-80BD-429D-862F-453EB803D773}" dt="2023-06-25T12:54:18.550" v="6976" actId="478"/>
          <ac:spMkLst>
            <pc:docMk/>
            <pc:sldMk cId="1279224923" sldId="312"/>
            <ac:spMk id="22" creationId="{8BAB762A-04A4-4CC6-9963-EBDEDF537231}"/>
          </ac:spMkLst>
        </pc:spChg>
        <pc:spChg chg="del mod topLvl">
          <ac:chgData name="GiGi Cheung" userId="268779f415d65e08" providerId="LiveId" clId="{EF49D110-80BD-429D-862F-453EB803D773}" dt="2023-06-25T12:55:53.231" v="7043" actId="478"/>
          <ac:spMkLst>
            <pc:docMk/>
            <pc:sldMk cId="1279224923" sldId="312"/>
            <ac:spMk id="24" creationId="{BCB067CA-1CAB-42FD-A956-F5D69732A552}"/>
          </ac:spMkLst>
        </pc:spChg>
        <pc:spChg chg="del topLvl">
          <ac:chgData name="GiGi Cheung" userId="268779f415d65e08" providerId="LiveId" clId="{EF49D110-80BD-429D-862F-453EB803D773}" dt="2023-06-25T12:55:51.982" v="7041" actId="478"/>
          <ac:spMkLst>
            <pc:docMk/>
            <pc:sldMk cId="1279224923" sldId="312"/>
            <ac:spMk id="25" creationId="{1C3179BA-C414-43CA-9E73-6B02A8CA54B0}"/>
          </ac:spMkLst>
        </pc:spChg>
        <pc:spChg chg="del">
          <ac:chgData name="GiGi Cheung" userId="268779f415d65e08" providerId="LiveId" clId="{EF49D110-80BD-429D-862F-453EB803D773}" dt="2023-06-25T12:50:20.062" v="6946" actId="478"/>
          <ac:spMkLst>
            <pc:docMk/>
            <pc:sldMk cId="1279224923" sldId="312"/>
            <ac:spMk id="26" creationId="{76988954-D629-44DF-9E74-866584A87AB1}"/>
          </ac:spMkLst>
        </pc:spChg>
        <pc:spChg chg="del">
          <ac:chgData name="GiGi Cheung" userId="268779f415d65e08" providerId="LiveId" clId="{EF49D110-80BD-429D-862F-453EB803D773}" dt="2023-06-25T12:50:28.662" v="6955" actId="478"/>
          <ac:spMkLst>
            <pc:docMk/>
            <pc:sldMk cId="1279224923" sldId="312"/>
            <ac:spMk id="27" creationId="{C7DFC71F-B6DD-4790-AF1D-70733AD3D55F}"/>
          </ac:spMkLst>
        </pc:spChg>
        <pc:grpChg chg="del">
          <ac:chgData name="GiGi Cheung" userId="268779f415d65e08" providerId="LiveId" clId="{EF49D110-80BD-429D-862F-453EB803D773}" dt="2023-06-25T12:50:21.637" v="6947" actId="478"/>
          <ac:grpSpMkLst>
            <pc:docMk/>
            <pc:sldMk cId="1279224923" sldId="312"/>
            <ac:grpSpMk id="8" creationId="{81973835-E382-430E-B1EC-83B0FF43AEC8}"/>
          </ac:grpSpMkLst>
        </pc:grpChg>
        <pc:grpChg chg="del">
          <ac:chgData name="GiGi Cheung" userId="268779f415d65e08" providerId="LiveId" clId="{EF49D110-80BD-429D-862F-453EB803D773}" dt="2023-06-25T12:50:25.542" v="6953" actId="478"/>
          <ac:grpSpMkLst>
            <pc:docMk/>
            <pc:sldMk cId="1279224923" sldId="312"/>
            <ac:grpSpMk id="11" creationId="{8FB3D2B9-E238-4EF0-83BB-46EBC9F23E03}"/>
          </ac:grpSpMkLst>
        </pc:grpChg>
        <pc:grpChg chg="del">
          <ac:chgData name="GiGi Cheung" userId="268779f415d65e08" providerId="LiveId" clId="{EF49D110-80BD-429D-862F-453EB803D773}" dt="2023-06-25T12:50:29.758" v="6956" actId="478"/>
          <ac:grpSpMkLst>
            <pc:docMk/>
            <pc:sldMk cId="1279224923" sldId="312"/>
            <ac:grpSpMk id="14" creationId="{97733BCB-1BE3-40B3-85DF-B29F86D29B05}"/>
          </ac:grpSpMkLst>
        </pc:grpChg>
        <pc:grpChg chg="del mod">
          <ac:chgData name="GiGi Cheung" userId="268779f415d65e08" providerId="LiveId" clId="{EF49D110-80BD-429D-862F-453EB803D773}" dt="2023-06-25T12:51:34.231" v="6967" actId="478"/>
          <ac:grpSpMkLst>
            <pc:docMk/>
            <pc:sldMk cId="1279224923" sldId="312"/>
            <ac:grpSpMk id="17" creationId="{72094852-4579-49A7-8CC8-DC9A738FB80A}"/>
          </ac:grpSpMkLst>
        </pc:grpChg>
        <pc:grpChg chg="del mod">
          <ac:chgData name="GiGi Cheung" userId="268779f415d65e08" providerId="LiveId" clId="{EF49D110-80BD-429D-862F-453EB803D773}" dt="2023-06-25T12:54:18.550" v="6976" actId="478"/>
          <ac:grpSpMkLst>
            <pc:docMk/>
            <pc:sldMk cId="1279224923" sldId="312"/>
            <ac:grpSpMk id="20" creationId="{F011C412-CB53-48F5-8C22-6CB6A35AE851}"/>
          </ac:grpSpMkLst>
        </pc:grpChg>
        <pc:grpChg chg="del mod">
          <ac:chgData name="GiGi Cheung" userId="268779f415d65e08" providerId="LiveId" clId="{EF49D110-80BD-429D-862F-453EB803D773}" dt="2023-06-25T12:55:51.982" v="7041" actId="478"/>
          <ac:grpSpMkLst>
            <pc:docMk/>
            <pc:sldMk cId="1279224923" sldId="312"/>
            <ac:grpSpMk id="23" creationId="{5B612D98-6743-4255-8DD1-CF33E820B984}"/>
          </ac:grpSpMkLst>
        </pc:grpChg>
        <pc:grpChg chg="del mod">
          <ac:chgData name="GiGi Cheung" userId="268779f415d65e08" providerId="LiveId" clId="{EF49D110-80BD-429D-862F-453EB803D773}" dt="2023-06-25T12:56:14.118" v="7048" actId="478"/>
          <ac:grpSpMkLst>
            <pc:docMk/>
            <pc:sldMk cId="1279224923" sldId="312"/>
            <ac:grpSpMk id="28" creationId="{47CC516E-E900-46AE-A43E-F276C7279025}"/>
          </ac:grpSpMkLst>
        </pc:grpChg>
        <pc:picChg chg="add mod">
          <ac:chgData name="GiGi Cheung" userId="268779f415d65e08" providerId="LiveId" clId="{EF49D110-80BD-429D-862F-453EB803D773}" dt="2023-06-25T12:56:22.845" v="7050" actId="1076"/>
          <ac:picMkLst>
            <pc:docMk/>
            <pc:sldMk cId="1279224923" sldId="312"/>
            <ac:picMk id="40" creationId="{CFFEBFF1-DBA2-D38B-A419-DF7EE066B423}"/>
          </ac:picMkLst>
        </pc:picChg>
        <pc:picChg chg="add mod">
          <ac:chgData name="GiGi Cheung" userId="268779f415d65e08" providerId="LiveId" clId="{EF49D110-80BD-429D-862F-453EB803D773}" dt="2023-06-25T17:29:16.192" v="7264" actId="1038"/>
          <ac:picMkLst>
            <pc:docMk/>
            <pc:sldMk cId="1279224923" sldId="312"/>
            <ac:picMk id="42" creationId="{8A4FF1A0-8364-D39F-01F0-826E8E7DB9B4}"/>
          </ac:picMkLst>
        </pc:picChg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3827296069" sldId="313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3668670005" sldId="314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560353361" sldId="315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4184600926" sldId="316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404339508" sldId="317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624695530" sldId="318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693104180" sldId="319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608993516" sldId="320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848212632" sldId="321"/>
        </pc:sldMkLst>
      </pc:sldChg>
      <pc:sldChg chg="addSp delSp modSp mod ord">
        <pc:chgData name="GiGi Cheung" userId="268779f415d65e08" providerId="LiveId" clId="{EF49D110-80BD-429D-862F-453EB803D773}" dt="2023-06-25T11:23:18.890" v="6919"/>
        <pc:sldMkLst>
          <pc:docMk/>
          <pc:sldMk cId="184736873" sldId="322"/>
        </pc:sldMkLst>
        <pc:spChg chg="mod">
          <ac:chgData name="GiGi Cheung" userId="268779f415d65e08" providerId="LiveId" clId="{EF49D110-80BD-429D-862F-453EB803D773}" dt="2023-06-25T03:28:14.472" v="5669" actId="20577"/>
          <ac:spMkLst>
            <pc:docMk/>
            <pc:sldMk cId="184736873" sldId="322"/>
            <ac:spMk id="2" creationId="{D735F7F3-C1B5-4B60-A00A-4EB618DDFB5A}"/>
          </ac:spMkLst>
        </pc:spChg>
        <pc:spChg chg="mod">
          <ac:chgData name="GiGi Cheung" userId="268779f415d65e08" providerId="LiveId" clId="{EF49D110-80BD-429D-862F-453EB803D773}" dt="2023-06-25T08:35:12.841" v="5898" actId="14100"/>
          <ac:spMkLst>
            <pc:docMk/>
            <pc:sldMk cId="184736873" sldId="322"/>
            <ac:spMk id="14" creationId="{995D21B4-50A5-4D1F-BC55-A1F08BA151CF}"/>
          </ac:spMkLst>
        </pc:spChg>
        <pc:spChg chg="mod">
          <ac:chgData name="GiGi Cheung" userId="268779f415d65e08" providerId="LiveId" clId="{EF49D110-80BD-429D-862F-453EB803D773}" dt="2023-06-25T03:40:28.680" v="5754" actId="20577"/>
          <ac:spMkLst>
            <pc:docMk/>
            <pc:sldMk cId="184736873" sldId="322"/>
            <ac:spMk id="15" creationId="{E2DECF73-C4C4-4E3F-861A-D0623163B210}"/>
          </ac:spMkLst>
        </pc:spChg>
        <pc:spChg chg="mod">
          <ac:chgData name="GiGi Cheung" userId="268779f415d65e08" providerId="LiveId" clId="{EF49D110-80BD-429D-862F-453EB803D773}" dt="2023-06-25T08:39:41.323" v="5947" actId="33524"/>
          <ac:spMkLst>
            <pc:docMk/>
            <pc:sldMk cId="184736873" sldId="322"/>
            <ac:spMk id="18" creationId="{851DEC45-3AD6-4827-ACCB-94A6AE590358}"/>
          </ac:spMkLst>
        </pc:spChg>
        <pc:spChg chg="mod">
          <ac:chgData name="GiGi Cheung" userId="268779f415d65e08" providerId="LiveId" clId="{EF49D110-80BD-429D-862F-453EB803D773}" dt="2023-06-25T03:48:59.005" v="5802" actId="313"/>
          <ac:spMkLst>
            <pc:docMk/>
            <pc:sldMk cId="184736873" sldId="322"/>
            <ac:spMk id="19" creationId="{AE4DAFB9-5320-44D9-992B-A7FC3F0730F2}"/>
          </ac:spMkLst>
        </pc:spChg>
        <pc:spChg chg="mod">
          <ac:chgData name="GiGi Cheung" userId="268779f415d65e08" providerId="LiveId" clId="{EF49D110-80BD-429D-862F-453EB803D773}" dt="2023-06-25T08:35:17.789" v="5899" actId="14100"/>
          <ac:spMkLst>
            <pc:docMk/>
            <pc:sldMk cId="184736873" sldId="322"/>
            <ac:spMk id="22" creationId="{F3363C45-81BB-4F7E-A464-9F682AFFFBD1}"/>
          </ac:spMkLst>
        </pc:spChg>
        <pc:spChg chg="mod">
          <ac:chgData name="GiGi Cheung" userId="268779f415d65e08" providerId="LiveId" clId="{EF49D110-80BD-429D-862F-453EB803D773}" dt="2023-06-25T03:40:25.195" v="5753" actId="20577"/>
          <ac:spMkLst>
            <pc:docMk/>
            <pc:sldMk cId="184736873" sldId="322"/>
            <ac:spMk id="23" creationId="{D2124BBA-FE08-4B07-9E2D-62A9D764838C}"/>
          </ac:spMkLst>
        </pc:spChg>
        <pc:spChg chg="mod">
          <ac:chgData name="GiGi Cheung" userId="268779f415d65e08" providerId="LiveId" clId="{EF49D110-80BD-429D-862F-453EB803D773}" dt="2023-06-25T09:15:30.826" v="5980"/>
          <ac:spMkLst>
            <pc:docMk/>
            <pc:sldMk cId="184736873" sldId="322"/>
            <ac:spMk id="26" creationId="{32A281B1-1355-4A21-BF76-32E6F2FE25D8}"/>
          </ac:spMkLst>
        </pc:spChg>
        <pc:spChg chg="mod">
          <ac:chgData name="GiGi Cheung" userId="268779f415d65e08" providerId="LiveId" clId="{EF49D110-80BD-429D-862F-453EB803D773}" dt="2023-06-25T03:40:34.564" v="5757" actId="20577"/>
          <ac:spMkLst>
            <pc:docMk/>
            <pc:sldMk cId="184736873" sldId="322"/>
            <ac:spMk id="27" creationId="{2553A128-0220-4881-BC56-A426DA8BDBAA}"/>
          </ac:spMkLst>
        </pc:spChg>
        <pc:spChg chg="add del">
          <ac:chgData name="GiGi Cheung" userId="268779f415d65e08" providerId="LiveId" clId="{EF49D110-80BD-429D-862F-453EB803D773}" dt="2023-06-25T08:39:10.217" v="5915" actId="22"/>
          <ac:spMkLst>
            <pc:docMk/>
            <pc:sldMk cId="184736873" sldId="322"/>
            <ac:spMk id="31" creationId="{A6DA4B0E-11D5-79BB-7E37-9F0FCE321DD0}"/>
          </ac:spMkLst>
        </pc:spChg>
        <pc:spChg chg="add del">
          <ac:chgData name="GiGi Cheung" userId="268779f415d65e08" providerId="LiveId" clId="{EF49D110-80BD-429D-862F-453EB803D773}" dt="2023-06-25T09:13:19.720" v="5977" actId="22"/>
          <ac:spMkLst>
            <pc:docMk/>
            <pc:sldMk cId="184736873" sldId="322"/>
            <ac:spMk id="33" creationId="{2C5EF756-00F5-F65A-27BC-5E1BE3BE8E57}"/>
          </ac:spMkLst>
        </pc:spChg>
        <pc:grpChg chg="mod">
          <ac:chgData name="GiGi Cheung" userId="268779f415d65e08" providerId="LiveId" clId="{EF49D110-80BD-429D-862F-453EB803D773}" dt="2023-06-25T10:53:38.813" v="6392" actId="1076"/>
          <ac:grpSpMkLst>
            <pc:docMk/>
            <pc:sldMk cId="184736873" sldId="322"/>
            <ac:grpSpMk id="29" creationId="{9A4C5F6D-A404-45CB-AE44-CDC02133D812}"/>
          </ac:grpSpMkLst>
        </pc:grpChg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193403196" sldId="324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198383687" sldId="325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2473585384" sldId="326"/>
        </pc:sldMkLst>
      </pc:sldChg>
      <pc:sldChg chg="modSp del mod">
        <pc:chgData name="GiGi Cheung" userId="268779f415d65e08" providerId="LiveId" clId="{EF49D110-80BD-429D-862F-453EB803D773}" dt="2023-06-25T03:28:41.583" v="5671" actId="47"/>
        <pc:sldMkLst>
          <pc:docMk/>
          <pc:sldMk cId="401886799" sldId="327"/>
        </pc:sldMkLst>
        <pc:grpChg chg="mod">
          <ac:chgData name="GiGi Cheung" userId="268779f415d65e08" providerId="LiveId" clId="{EF49D110-80BD-429D-862F-453EB803D773}" dt="2023-06-10T06:05:02.233" v="1" actId="14100"/>
          <ac:grpSpMkLst>
            <pc:docMk/>
            <pc:sldMk cId="401886799" sldId="327"/>
            <ac:grpSpMk id="3" creationId="{D2BB6FDE-C7C4-4A89-B702-3C45033EC499}"/>
          </ac:grpSpMkLst>
        </pc:grpChg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309782655" sldId="328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585171815" sldId="329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1547012370" sldId="330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2237534520" sldId="331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3223665472" sldId="332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3940008774" sldId="333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2682271074" sldId="334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3883369230" sldId="335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4005271684" sldId="336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3428028254" sldId="337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3253058185" sldId="338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4157788945" sldId="339"/>
        </pc:sldMkLst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3183651750" sldId="340"/>
        </pc:sldMkLst>
      </pc:sldChg>
      <pc:sldChg chg="modSp mod ord">
        <pc:chgData name="GiGi Cheung" userId="268779f415d65e08" providerId="LiveId" clId="{EF49D110-80BD-429D-862F-453EB803D773}" dt="2023-06-25T03:29:16.633" v="5700" actId="20577"/>
        <pc:sldMkLst>
          <pc:docMk/>
          <pc:sldMk cId="821656516" sldId="346"/>
        </pc:sldMkLst>
        <pc:spChg chg="mod">
          <ac:chgData name="GiGi Cheung" userId="268779f415d65e08" providerId="LiveId" clId="{EF49D110-80BD-429D-862F-453EB803D773}" dt="2023-06-25T03:29:16.633" v="5700" actId="20577"/>
          <ac:spMkLst>
            <pc:docMk/>
            <pc:sldMk cId="821656516" sldId="346"/>
            <ac:spMk id="5" creationId="{BADEB2CA-D11F-4CA5-BC5A-6C38FF4BF392}"/>
          </ac:spMkLst>
        </pc:spChg>
      </pc:sldChg>
      <pc:sldChg chg="del">
        <pc:chgData name="GiGi Cheung" userId="268779f415d65e08" providerId="LiveId" clId="{EF49D110-80BD-429D-862F-453EB803D773}" dt="2023-06-11T11:38:06.816" v="2031" actId="47"/>
        <pc:sldMkLst>
          <pc:docMk/>
          <pc:sldMk cId="3148822504" sldId="347"/>
        </pc:sldMkLst>
      </pc:sldChg>
      <pc:sldChg chg="del">
        <pc:chgData name="GiGi Cheung" userId="268779f415d65e08" providerId="LiveId" clId="{EF49D110-80BD-429D-862F-453EB803D773}" dt="2023-06-10T06:12:33.727" v="92" actId="2696"/>
        <pc:sldMkLst>
          <pc:docMk/>
          <pc:sldMk cId="1263764832" sldId="348"/>
        </pc:sldMkLst>
      </pc:sldChg>
      <pc:sldChg chg="addSp delSp modSp mod setBg">
        <pc:chgData name="GiGi Cheung" userId="268779f415d65e08" providerId="LiveId" clId="{EF49D110-80BD-429D-862F-453EB803D773}" dt="2023-06-11T09:55:17.656" v="442" actId="1036"/>
        <pc:sldMkLst>
          <pc:docMk/>
          <pc:sldMk cId="3229352653" sldId="353"/>
        </pc:sldMkLst>
        <pc:spChg chg="add mod">
          <ac:chgData name="GiGi Cheung" userId="268779f415d65e08" providerId="LiveId" clId="{EF49D110-80BD-429D-862F-453EB803D773}" dt="2023-06-11T09:55:17.656" v="442" actId="1036"/>
          <ac:spMkLst>
            <pc:docMk/>
            <pc:sldMk cId="3229352653" sldId="353"/>
            <ac:spMk id="2" creationId="{671CB8D8-0109-2B73-422E-317E97E6D5C2}"/>
          </ac:spMkLst>
        </pc:spChg>
        <pc:spChg chg="del">
          <ac:chgData name="GiGi Cheung" userId="268779f415d65e08" providerId="LiveId" clId="{EF49D110-80BD-429D-862F-453EB803D773}" dt="2023-06-11T09:50:21.644" v="337" actId="478"/>
          <ac:spMkLst>
            <pc:docMk/>
            <pc:sldMk cId="3229352653" sldId="353"/>
            <ac:spMk id="4" creationId="{65EB7FFB-6FB1-480A-A898-65150C03087A}"/>
          </ac:spMkLst>
        </pc:spChg>
        <pc:spChg chg="mod">
          <ac:chgData name="GiGi Cheung" userId="268779f415d65e08" providerId="LiveId" clId="{EF49D110-80BD-429D-862F-453EB803D773}" dt="2023-06-11T09:50:00.417" v="336" actId="1076"/>
          <ac:spMkLst>
            <pc:docMk/>
            <pc:sldMk cId="3229352653" sldId="353"/>
            <ac:spMk id="8" creationId="{03B4C724-0776-4328-8F0A-B72DA1579537}"/>
          </ac:spMkLst>
        </pc:spChg>
        <pc:spChg chg="mod">
          <ac:chgData name="GiGi Cheung" userId="268779f415d65e08" providerId="LiveId" clId="{EF49D110-80BD-429D-862F-453EB803D773}" dt="2023-06-11T09:51:08.667" v="339" actId="1076"/>
          <ac:spMkLst>
            <pc:docMk/>
            <pc:sldMk cId="3229352653" sldId="353"/>
            <ac:spMk id="9" creationId="{2B6167FF-AD5E-41E4-8385-3024DC936CF2}"/>
          </ac:spMkLst>
        </pc:spChg>
        <pc:spChg chg="topLvl">
          <ac:chgData name="GiGi Cheung" userId="268779f415d65e08" providerId="LiveId" clId="{EF49D110-80BD-429D-862F-453EB803D773}" dt="2023-06-11T09:54:38.033" v="430" actId="478"/>
          <ac:spMkLst>
            <pc:docMk/>
            <pc:sldMk cId="3229352653" sldId="353"/>
            <ac:spMk id="25" creationId="{87391C43-A7C4-4450-A16A-F5658A36EA57}"/>
          </ac:spMkLst>
        </pc:spChg>
        <pc:spChg chg="del">
          <ac:chgData name="GiGi Cheung" userId="268779f415d65e08" providerId="LiveId" clId="{EF49D110-80BD-429D-862F-453EB803D773}" dt="2023-06-11T09:54:19.492" v="424" actId="478"/>
          <ac:spMkLst>
            <pc:docMk/>
            <pc:sldMk cId="3229352653" sldId="353"/>
            <ac:spMk id="27" creationId="{1956A415-B8A2-4A60-9439-DDFE21A83E2F}"/>
          </ac:spMkLst>
        </pc:spChg>
        <pc:spChg chg="del">
          <ac:chgData name="GiGi Cheung" userId="268779f415d65e08" providerId="LiveId" clId="{EF49D110-80BD-429D-862F-453EB803D773}" dt="2023-06-11T09:54:34.493" v="428" actId="478"/>
          <ac:spMkLst>
            <pc:docMk/>
            <pc:sldMk cId="3229352653" sldId="353"/>
            <ac:spMk id="29" creationId="{4BF55E03-EA07-4906-BB8F-E8D00F3A60D3}"/>
          </ac:spMkLst>
        </pc:spChg>
        <pc:spChg chg="del">
          <ac:chgData name="GiGi Cheung" userId="268779f415d65e08" providerId="LiveId" clId="{EF49D110-80BD-429D-862F-453EB803D773}" dt="2023-06-11T09:54:36.390" v="429" actId="478"/>
          <ac:spMkLst>
            <pc:docMk/>
            <pc:sldMk cId="3229352653" sldId="353"/>
            <ac:spMk id="31" creationId="{91BD0B22-2415-4008-BFAE-7EE8BEC602DA}"/>
          </ac:spMkLst>
        </pc:spChg>
        <pc:spChg chg="del">
          <ac:chgData name="GiGi Cheung" userId="268779f415d65e08" providerId="LiveId" clId="{EF49D110-80BD-429D-862F-453EB803D773}" dt="2023-06-11T09:54:30.476" v="425" actId="478"/>
          <ac:spMkLst>
            <pc:docMk/>
            <pc:sldMk cId="3229352653" sldId="353"/>
            <ac:spMk id="33" creationId="{3B10E363-7F63-4F0C-B916-6CF34FC8F53D}"/>
          </ac:spMkLst>
        </pc:spChg>
        <pc:spChg chg="del topLvl">
          <ac:chgData name="GiGi Cheung" userId="268779f415d65e08" providerId="LiveId" clId="{EF49D110-80BD-429D-862F-453EB803D773}" dt="2023-06-11T09:54:38.033" v="430" actId="478"/>
          <ac:spMkLst>
            <pc:docMk/>
            <pc:sldMk cId="3229352653" sldId="353"/>
            <ac:spMk id="34" creationId="{078E0373-37EF-469E-89D2-6214E7756EC3}"/>
          </ac:spMkLst>
        </pc:spChg>
        <pc:grpChg chg="add del">
          <ac:chgData name="GiGi Cheung" userId="268779f415d65e08" providerId="LiveId" clId="{EF49D110-80BD-429D-862F-453EB803D773}" dt="2023-06-11T09:54:38.033" v="430" actId="478"/>
          <ac:grpSpMkLst>
            <pc:docMk/>
            <pc:sldMk cId="3229352653" sldId="353"/>
            <ac:grpSpMk id="3" creationId="{654B8B42-5803-41D1-913F-6C301EAD336B}"/>
          </ac:grpSpMkLst>
        </pc:grpChg>
        <pc:grpChg chg="del">
          <ac:chgData name="GiGi Cheung" userId="268779f415d65e08" providerId="LiveId" clId="{EF49D110-80BD-429D-862F-453EB803D773}" dt="2023-06-11T09:54:19.492" v="424" actId="478"/>
          <ac:grpSpMkLst>
            <pc:docMk/>
            <pc:sldMk cId="3229352653" sldId="353"/>
            <ac:grpSpMk id="26" creationId="{654B8B42-5803-41D1-913F-6C301EAD336B}"/>
          </ac:grpSpMkLst>
        </pc:grpChg>
        <pc:grpChg chg="del">
          <ac:chgData name="GiGi Cheung" userId="268779f415d65e08" providerId="LiveId" clId="{EF49D110-80BD-429D-862F-453EB803D773}" dt="2023-06-11T09:54:34.493" v="428" actId="478"/>
          <ac:grpSpMkLst>
            <pc:docMk/>
            <pc:sldMk cId="3229352653" sldId="353"/>
            <ac:grpSpMk id="28" creationId="{654B8B42-5803-41D1-913F-6C301EAD336B}"/>
          </ac:grpSpMkLst>
        </pc:grpChg>
        <pc:grpChg chg="del">
          <ac:chgData name="GiGi Cheung" userId="268779f415d65e08" providerId="LiveId" clId="{EF49D110-80BD-429D-862F-453EB803D773}" dt="2023-06-11T09:54:36.390" v="429" actId="478"/>
          <ac:grpSpMkLst>
            <pc:docMk/>
            <pc:sldMk cId="3229352653" sldId="353"/>
            <ac:grpSpMk id="30" creationId="{654B8B42-5803-41D1-913F-6C301EAD336B}"/>
          </ac:grpSpMkLst>
        </pc:grpChg>
        <pc:grpChg chg="del">
          <ac:chgData name="GiGi Cheung" userId="268779f415d65e08" providerId="LiveId" clId="{EF49D110-80BD-429D-862F-453EB803D773}" dt="2023-06-11T09:54:30.476" v="425" actId="478"/>
          <ac:grpSpMkLst>
            <pc:docMk/>
            <pc:sldMk cId="3229352653" sldId="353"/>
            <ac:grpSpMk id="32" creationId="{654B8B42-5803-41D1-913F-6C301EAD336B}"/>
          </ac:grpSpMkLst>
        </pc:grpChg>
      </pc:sldChg>
      <pc:sldChg chg="del">
        <pc:chgData name="GiGi Cheung" userId="268779f415d65e08" providerId="LiveId" clId="{EF49D110-80BD-429D-862F-453EB803D773}" dt="2023-06-25T03:28:41.583" v="5671" actId="47"/>
        <pc:sldMkLst>
          <pc:docMk/>
          <pc:sldMk cId="654271991" sldId="355"/>
        </pc:sldMkLst>
      </pc:sldChg>
      <pc:sldChg chg="modSp new del mod ord">
        <pc:chgData name="GiGi Cheung" userId="268779f415d65e08" providerId="LiveId" clId="{EF49D110-80BD-429D-862F-453EB803D773}" dt="2023-06-25T03:28:25.033" v="5670" actId="2696"/>
        <pc:sldMkLst>
          <pc:docMk/>
          <pc:sldMk cId="1024640452" sldId="356"/>
        </pc:sldMkLst>
        <pc:spChg chg="mod">
          <ac:chgData name="GiGi Cheung" userId="268779f415d65e08" providerId="LiveId" clId="{EF49D110-80BD-429D-862F-453EB803D773}" dt="2023-06-11T11:52:33.910" v="2044" actId="21"/>
          <ac:spMkLst>
            <pc:docMk/>
            <pc:sldMk cId="1024640452" sldId="356"/>
            <ac:spMk id="2" creationId="{AA8F105D-EAEA-36D0-CACB-4EF3B8771896}"/>
          </ac:spMkLst>
        </pc:spChg>
      </pc:sldChg>
      <pc:sldChg chg="add del">
        <pc:chgData name="GiGi Cheung" userId="268779f415d65e08" providerId="LiveId" clId="{EF49D110-80BD-429D-862F-453EB803D773}" dt="2023-06-25T03:28:41.583" v="5671" actId="47"/>
        <pc:sldMkLst>
          <pc:docMk/>
          <pc:sldMk cId="865715574" sldId="357"/>
        </pc:sldMkLst>
      </pc:sldChg>
      <pc:sldChg chg="modSp add del mod">
        <pc:chgData name="GiGi Cheung" userId="268779f415d65e08" providerId="LiveId" clId="{EF49D110-80BD-429D-862F-453EB803D773}" dt="2023-06-25T03:28:41.583" v="5671" actId="47"/>
        <pc:sldMkLst>
          <pc:docMk/>
          <pc:sldMk cId="1525329774" sldId="358"/>
        </pc:sldMkLst>
        <pc:spChg chg="mod">
          <ac:chgData name="GiGi Cheung" userId="268779f415d65e08" providerId="LiveId" clId="{EF49D110-80BD-429D-862F-453EB803D773}" dt="2023-06-11T11:52:24.423" v="2042" actId="404"/>
          <ac:spMkLst>
            <pc:docMk/>
            <pc:sldMk cId="1525329774" sldId="358"/>
            <ac:spMk id="2" creationId="{D735F7F3-C1B5-4B60-A00A-4EB618DDFB5A}"/>
          </ac:spMkLst>
        </pc:spChg>
      </pc:sldChg>
      <pc:sldChg chg="modSp add del mod">
        <pc:chgData name="GiGi Cheung" userId="268779f415d65e08" providerId="LiveId" clId="{EF49D110-80BD-429D-862F-453EB803D773}" dt="2023-06-25T03:28:41.583" v="5671" actId="47"/>
        <pc:sldMkLst>
          <pc:docMk/>
          <pc:sldMk cId="3247767160" sldId="359"/>
        </pc:sldMkLst>
        <pc:spChg chg="mod">
          <ac:chgData name="GiGi Cheung" userId="268779f415d65e08" providerId="LiveId" clId="{EF49D110-80BD-429D-862F-453EB803D773}" dt="2023-06-11T11:52:41.375" v="2045"/>
          <ac:spMkLst>
            <pc:docMk/>
            <pc:sldMk cId="3247767160" sldId="359"/>
            <ac:spMk id="2" creationId="{D735F7F3-C1B5-4B60-A00A-4EB618DDFB5A}"/>
          </ac:spMkLst>
        </pc:spChg>
      </pc:sldChg>
      <pc:sldChg chg="modSp add del mod">
        <pc:chgData name="GiGi Cheung" userId="268779f415d65e08" providerId="LiveId" clId="{EF49D110-80BD-429D-862F-453EB803D773}" dt="2023-06-25T03:28:41.583" v="5671" actId="47"/>
        <pc:sldMkLst>
          <pc:docMk/>
          <pc:sldMk cId="4014591897" sldId="360"/>
        </pc:sldMkLst>
        <pc:spChg chg="mod">
          <ac:chgData name="GiGi Cheung" userId="268779f415d65e08" providerId="LiveId" clId="{EF49D110-80BD-429D-862F-453EB803D773}" dt="2023-06-11T11:52:56.763" v="2046"/>
          <ac:spMkLst>
            <pc:docMk/>
            <pc:sldMk cId="4014591897" sldId="360"/>
            <ac:spMk id="2" creationId="{D735F7F3-C1B5-4B60-A00A-4EB618DDFB5A}"/>
          </ac:spMkLst>
        </pc:spChg>
      </pc:sldChg>
      <pc:sldChg chg="add del">
        <pc:chgData name="GiGi Cheung" userId="268779f415d65e08" providerId="LiveId" clId="{EF49D110-80BD-429D-862F-453EB803D773}" dt="2023-06-25T03:28:41.583" v="5671" actId="47"/>
        <pc:sldMkLst>
          <pc:docMk/>
          <pc:sldMk cId="3051499619" sldId="361"/>
        </pc:sldMkLst>
      </pc:sldChg>
      <pc:sldChg chg="addSp delSp modSp add mod">
        <pc:chgData name="GiGi Cheung" userId="268779f415d65e08" providerId="LiveId" clId="{EF49D110-80BD-429D-862F-453EB803D773}" dt="2023-06-23T15:34:12.401" v="3927" actId="1076"/>
        <pc:sldMkLst>
          <pc:docMk/>
          <pc:sldMk cId="2393154845" sldId="362"/>
        </pc:sldMkLst>
        <pc:spChg chg="mod">
          <ac:chgData name="GiGi Cheung" userId="268779f415d65e08" providerId="LiveId" clId="{EF49D110-80BD-429D-862F-453EB803D773}" dt="2023-06-11T16:37:37.203" v="2908" actId="1076"/>
          <ac:spMkLst>
            <pc:docMk/>
            <pc:sldMk cId="2393154845" sldId="362"/>
            <ac:spMk id="2" creationId="{D735F7F3-C1B5-4B60-A00A-4EB618DDFB5A}"/>
          </ac:spMkLst>
        </pc:spChg>
        <pc:spChg chg="mod">
          <ac:chgData name="GiGi Cheung" userId="268779f415d65e08" providerId="LiveId" clId="{EF49D110-80BD-429D-862F-453EB803D773}" dt="2023-06-11T12:05:06.457" v="2696" actId="1035"/>
          <ac:spMkLst>
            <pc:docMk/>
            <pc:sldMk cId="2393154845" sldId="362"/>
            <ac:spMk id="4" creationId="{1E6D74C2-374F-48A3-853D-06DFDF0A85C1}"/>
          </ac:spMkLst>
        </pc:spChg>
        <pc:spChg chg="del">
          <ac:chgData name="GiGi Cheung" userId="268779f415d65e08" providerId="LiveId" clId="{EF49D110-80BD-429D-862F-453EB803D773}" dt="2023-06-23T15:29:12.930" v="3757" actId="478"/>
          <ac:spMkLst>
            <pc:docMk/>
            <pc:sldMk cId="2393154845" sldId="362"/>
            <ac:spMk id="7" creationId="{965DA5AE-EE9D-4BDC-A512-30565A8F9379}"/>
          </ac:spMkLst>
        </pc:spChg>
        <pc:spChg chg="mod">
          <ac:chgData name="GiGi Cheung" userId="268779f415d65e08" providerId="LiveId" clId="{EF49D110-80BD-429D-862F-453EB803D773}" dt="2023-06-23T15:29:39.116" v="3760" actId="688"/>
          <ac:spMkLst>
            <pc:docMk/>
            <pc:sldMk cId="2393154845" sldId="362"/>
            <ac:spMk id="8" creationId="{BDE43ED6-D012-4CFC-821C-84E393A734B1}"/>
          </ac:spMkLst>
        </pc:spChg>
        <pc:spChg chg="mod">
          <ac:chgData name="GiGi Cheung" userId="268779f415d65e08" providerId="LiveId" clId="{EF49D110-80BD-429D-862F-453EB803D773}" dt="2023-06-11T11:59:02.551" v="2350" actId="20577"/>
          <ac:spMkLst>
            <pc:docMk/>
            <pc:sldMk cId="2393154845" sldId="362"/>
            <ac:spMk id="10" creationId="{2C1567A6-F7B2-42E3-8F69-FB4259C65F82}"/>
          </ac:spMkLst>
        </pc:spChg>
        <pc:spChg chg="add del mod">
          <ac:chgData name="GiGi Cheung" userId="268779f415d65e08" providerId="LiveId" clId="{EF49D110-80BD-429D-862F-453EB803D773}" dt="2023-06-23T15:29:10.963" v="3756" actId="478"/>
          <ac:spMkLst>
            <pc:docMk/>
            <pc:sldMk cId="2393154845" sldId="362"/>
            <ac:spMk id="11" creationId="{07D22D70-178E-4D62-9A99-5A7038475192}"/>
          </ac:spMkLst>
        </pc:spChg>
        <pc:spChg chg="add del mod">
          <ac:chgData name="GiGi Cheung" userId="268779f415d65e08" providerId="LiveId" clId="{EF49D110-80BD-429D-862F-453EB803D773}" dt="2023-06-23T15:29:46.654" v="3782" actId="1035"/>
          <ac:spMkLst>
            <pc:docMk/>
            <pc:sldMk cId="2393154845" sldId="362"/>
            <ac:spMk id="12" creationId="{3EE93BC3-FBFB-44C3-9BFF-77148965E200}"/>
          </ac:spMkLst>
        </pc:spChg>
        <pc:spChg chg="del mod">
          <ac:chgData name="GiGi Cheung" userId="268779f415d65e08" providerId="LiveId" clId="{EF49D110-80BD-429D-862F-453EB803D773}" dt="2023-06-11T12:03:50.754" v="2542" actId="478"/>
          <ac:spMkLst>
            <pc:docMk/>
            <pc:sldMk cId="2393154845" sldId="362"/>
            <ac:spMk id="13" creationId="{07B9A2DE-713D-403D-97C4-D1FD2ED5FE91}"/>
          </ac:spMkLst>
        </pc:spChg>
        <pc:spChg chg="add del mod">
          <ac:chgData name="GiGi Cheung" userId="268779f415d65e08" providerId="LiveId" clId="{EF49D110-80BD-429D-862F-453EB803D773}" dt="2023-06-23T15:30:21.069" v="3787"/>
          <ac:spMkLst>
            <pc:docMk/>
            <pc:sldMk cId="2393154845" sldId="362"/>
            <ac:spMk id="13" creationId="{D427E98B-2D84-440C-0A3B-BB954588B1FD}"/>
          </ac:spMkLst>
        </pc:spChg>
        <pc:spChg chg="del topLvl">
          <ac:chgData name="GiGi Cheung" userId="268779f415d65e08" providerId="LiveId" clId="{EF49D110-80BD-429D-862F-453EB803D773}" dt="2023-06-23T15:15:27.178" v="3582" actId="478"/>
          <ac:spMkLst>
            <pc:docMk/>
            <pc:sldMk cId="2393154845" sldId="362"/>
            <ac:spMk id="15" creationId="{B11FB10B-0240-45DD-86E7-AAFCF15FCBF5}"/>
          </ac:spMkLst>
        </pc:spChg>
        <pc:spChg chg="mod topLvl">
          <ac:chgData name="GiGi Cheung" userId="268779f415d65e08" providerId="LiveId" clId="{EF49D110-80BD-429D-862F-453EB803D773}" dt="2023-06-23T15:18:17.638" v="3600" actId="1076"/>
          <ac:spMkLst>
            <pc:docMk/>
            <pc:sldMk cId="2393154845" sldId="362"/>
            <ac:spMk id="16" creationId="{54C52CC5-C43F-45DB-A4FC-2CCBC7E2A997}"/>
          </ac:spMkLst>
        </pc:spChg>
        <pc:spChg chg="del topLvl">
          <ac:chgData name="GiGi Cheung" userId="268779f415d65e08" providerId="LiveId" clId="{EF49D110-80BD-429D-862F-453EB803D773}" dt="2023-06-23T15:15:29.507" v="3583" actId="478"/>
          <ac:spMkLst>
            <pc:docMk/>
            <pc:sldMk cId="2393154845" sldId="362"/>
            <ac:spMk id="18" creationId="{01F0943F-5E42-491F-A204-5A5FD2E2D4F0}"/>
          </ac:spMkLst>
        </pc:spChg>
        <pc:spChg chg="del mod topLvl">
          <ac:chgData name="GiGi Cheung" userId="268779f415d65e08" providerId="LiveId" clId="{EF49D110-80BD-429D-862F-453EB803D773}" dt="2023-06-23T15:28:03.002" v="3717" actId="478"/>
          <ac:spMkLst>
            <pc:docMk/>
            <pc:sldMk cId="2393154845" sldId="362"/>
            <ac:spMk id="19" creationId="{8A382D11-2258-460B-94D6-746B6751D5B2}"/>
          </ac:spMkLst>
        </pc:spChg>
        <pc:spChg chg="del topLvl">
          <ac:chgData name="GiGi Cheung" userId="268779f415d65e08" providerId="LiveId" clId="{EF49D110-80BD-429D-862F-453EB803D773}" dt="2023-06-23T15:15:24.401" v="3581" actId="478"/>
          <ac:spMkLst>
            <pc:docMk/>
            <pc:sldMk cId="2393154845" sldId="362"/>
            <ac:spMk id="21" creationId="{40DE229F-16DB-4456-8F30-CAA2EA78DFC3}"/>
          </ac:spMkLst>
        </pc:spChg>
        <pc:spChg chg="mod topLvl">
          <ac:chgData name="GiGi Cheung" userId="268779f415d65e08" providerId="LiveId" clId="{EF49D110-80BD-429D-862F-453EB803D773}" dt="2023-06-23T15:34:12.401" v="3927" actId="1076"/>
          <ac:spMkLst>
            <pc:docMk/>
            <pc:sldMk cId="2393154845" sldId="362"/>
            <ac:spMk id="22" creationId="{53803001-3C14-45E7-89B3-CA8FEFA713D6}"/>
          </ac:spMkLst>
        </pc:spChg>
        <pc:spChg chg="del topLvl">
          <ac:chgData name="GiGi Cheung" userId="268779f415d65e08" providerId="LiveId" clId="{EF49D110-80BD-429D-862F-453EB803D773}" dt="2023-06-23T15:15:35.811" v="3584" actId="478"/>
          <ac:spMkLst>
            <pc:docMk/>
            <pc:sldMk cId="2393154845" sldId="362"/>
            <ac:spMk id="24" creationId="{D8A41B85-5C20-45D2-8333-DC4CD3AA66F9}"/>
          </ac:spMkLst>
        </pc:spChg>
        <pc:spChg chg="mod topLvl">
          <ac:chgData name="GiGi Cheung" userId="268779f415d65e08" providerId="LiveId" clId="{EF49D110-80BD-429D-862F-453EB803D773}" dt="2023-06-23T15:29:52.262" v="3783" actId="1076"/>
          <ac:spMkLst>
            <pc:docMk/>
            <pc:sldMk cId="2393154845" sldId="362"/>
            <ac:spMk id="25" creationId="{944BA228-953B-487A-86D4-1DFFCC363C81}"/>
          </ac:spMkLst>
        </pc:spChg>
        <pc:spChg chg="mod">
          <ac:chgData name="GiGi Cheung" userId="268779f415d65e08" providerId="LiveId" clId="{EF49D110-80BD-429D-862F-453EB803D773}" dt="2023-06-23T15:17:52.914" v="3597" actId="1076"/>
          <ac:spMkLst>
            <pc:docMk/>
            <pc:sldMk cId="2393154845" sldId="362"/>
            <ac:spMk id="26" creationId="{1BF9399D-BEB2-47C6-AB79-F32F07AEE05C}"/>
          </ac:spMkLst>
        </pc:spChg>
        <pc:spChg chg="add del mod">
          <ac:chgData name="GiGi Cheung" userId="268779f415d65e08" providerId="LiveId" clId="{EF49D110-80BD-429D-862F-453EB803D773}" dt="2023-06-11T16:38:48.746" v="2920" actId="478"/>
          <ac:spMkLst>
            <pc:docMk/>
            <pc:sldMk cId="2393154845" sldId="362"/>
            <ac:spMk id="27" creationId="{CD9881CC-F189-6030-0C75-FFF45665D1DF}"/>
          </ac:spMkLst>
        </pc:spChg>
        <pc:spChg chg="add del mod">
          <ac:chgData name="GiGi Cheung" userId="268779f415d65e08" providerId="LiveId" clId="{EF49D110-80BD-429D-862F-453EB803D773}" dt="2023-06-11T11:57:38.520" v="2145"/>
          <ac:spMkLst>
            <pc:docMk/>
            <pc:sldMk cId="2393154845" sldId="362"/>
            <ac:spMk id="28" creationId="{C17BB346-42B1-E65C-2FA4-F9A1E22F35B9}"/>
          </ac:spMkLst>
        </pc:spChg>
        <pc:spChg chg="add del mod">
          <ac:chgData name="GiGi Cheung" userId="268779f415d65e08" providerId="LiveId" clId="{EF49D110-80BD-429D-862F-453EB803D773}" dt="2023-06-11T16:38:47.753" v="2919" actId="478"/>
          <ac:spMkLst>
            <pc:docMk/>
            <pc:sldMk cId="2393154845" sldId="362"/>
            <ac:spMk id="29" creationId="{3FCD34C8-9BE8-50BD-A79A-393E1A1F5838}"/>
          </ac:spMkLst>
        </pc:spChg>
        <pc:spChg chg="add del mod">
          <ac:chgData name="GiGi Cheung" userId="268779f415d65e08" providerId="LiveId" clId="{EF49D110-80BD-429D-862F-453EB803D773}" dt="2023-06-11T16:38:49.382" v="2921" actId="478"/>
          <ac:spMkLst>
            <pc:docMk/>
            <pc:sldMk cId="2393154845" sldId="362"/>
            <ac:spMk id="30" creationId="{A5DD7F0E-C0A0-F412-5517-E1C3A7CE953B}"/>
          </ac:spMkLst>
        </pc:spChg>
        <pc:spChg chg="add del mod">
          <ac:chgData name="GiGi Cheung" userId="268779f415d65e08" providerId="LiveId" clId="{EF49D110-80BD-429D-862F-453EB803D773}" dt="2023-06-11T16:38:09.941" v="2913" actId="478"/>
          <ac:spMkLst>
            <pc:docMk/>
            <pc:sldMk cId="2393154845" sldId="362"/>
            <ac:spMk id="31" creationId="{0BF42F43-5EA0-D48A-D4AD-275C354E40B8}"/>
          </ac:spMkLst>
        </pc:spChg>
        <pc:spChg chg="del mod topLvl">
          <ac:chgData name="GiGi Cheung" userId="268779f415d65e08" providerId="LiveId" clId="{EF49D110-80BD-429D-862F-453EB803D773}" dt="2023-06-11T16:38:25.441" v="2916" actId="478"/>
          <ac:spMkLst>
            <pc:docMk/>
            <pc:sldMk cId="2393154845" sldId="362"/>
            <ac:spMk id="33" creationId="{5BC496D4-7EE6-2153-15AF-48FF81978CA1}"/>
          </ac:spMkLst>
        </pc:spChg>
        <pc:spChg chg="del mod topLvl">
          <ac:chgData name="GiGi Cheung" userId="268779f415d65e08" providerId="LiveId" clId="{EF49D110-80BD-429D-862F-453EB803D773}" dt="2023-06-11T16:38:21.961" v="2914" actId="478"/>
          <ac:spMkLst>
            <pc:docMk/>
            <pc:sldMk cId="2393154845" sldId="362"/>
            <ac:spMk id="34" creationId="{1D0C6862-F030-CDBA-CFC7-C54003887E3A}"/>
          </ac:spMkLst>
        </pc:spChg>
        <pc:spChg chg="mod">
          <ac:chgData name="GiGi Cheung" userId="268779f415d65e08" providerId="LiveId" clId="{EF49D110-80BD-429D-862F-453EB803D773}" dt="2023-06-11T12:10:18.011" v="2812" actId="120"/>
          <ac:spMkLst>
            <pc:docMk/>
            <pc:sldMk cId="2393154845" sldId="362"/>
            <ac:spMk id="36" creationId="{9E401643-1B6A-DA65-FF8E-904A9CA2D57B}"/>
          </ac:spMkLst>
        </pc:spChg>
        <pc:spChg chg="mod">
          <ac:chgData name="GiGi Cheung" userId="268779f415d65e08" providerId="LiveId" clId="{EF49D110-80BD-429D-862F-453EB803D773}" dt="2023-06-11T12:09:56.039" v="2809" actId="120"/>
          <ac:spMkLst>
            <pc:docMk/>
            <pc:sldMk cId="2393154845" sldId="362"/>
            <ac:spMk id="37" creationId="{B189FBB0-8950-65BA-D3E6-974867A55836}"/>
          </ac:spMkLst>
        </pc:spChg>
        <pc:spChg chg="add del mod">
          <ac:chgData name="GiGi Cheung" userId="268779f415d65e08" providerId="LiveId" clId="{EF49D110-80BD-429D-862F-453EB803D773}" dt="2023-06-23T15:30:20.629" v="3786" actId="478"/>
          <ac:spMkLst>
            <pc:docMk/>
            <pc:sldMk cId="2393154845" sldId="362"/>
            <ac:spMk id="38" creationId="{70B537A3-A6FA-12CE-4296-8D8DE4B503DA}"/>
          </ac:spMkLst>
        </pc:spChg>
        <pc:spChg chg="add del mod">
          <ac:chgData name="GiGi Cheung" userId="268779f415d65e08" providerId="LiveId" clId="{EF49D110-80BD-429D-862F-453EB803D773}" dt="2023-06-11T16:38:44.034" v="2918" actId="478"/>
          <ac:spMkLst>
            <pc:docMk/>
            <pc:sldMk cId="2393154845" sldId="362"/>
            <ac:spMk id="39" creationId="{BD5BF332-FE32-A134-C5B5-FCAC01340C94}"/>
          </ac:spMkLst>
        </pc:spChg>
        <pc:grpChg chg="mod">
          <ac:chgData name="GiGi Cheung" userId="268779f415d65e08" providerId="LiveId" clId="{EF49D110-80BD-429D-862F-453EB803D773}" dt="2023-06-23T15:17:57.772" v="3598" actId="1076"/>
          <ac:grpSpMkLst>
            <pc:docMk/>
            <pc:sldMk cId="2393154845" sldId="362"/>
            <ac:grpSpMk id="3" creationId="{9C889F36-1134-44E1-8600-D4AB492CD6BD}"/>
          </ac:grpSpMkLst>
        </pc:grpChg>
        <pc:grpChg chg="del mod">
          <ac:chgData name="GiGi Cheung" userId="268779f415d65e08" providerId="LiveId" clId="{EF49D110-80BD-429D-862F-453EB803D773}" dt="2023-06-23T15:15:27.178" v="3582" actId="478"/>
          <ac:grpSpMkLst>
            <pc:docMk/>
            <pc:sldMk cId="2393154845" sldId="362"/>
            <ac:grpSpMk id="14" creationId="{374426AF-9923-4686-8874-DD840FB0BC30}"/>
          </ac:grpSpMkLst>
        </pc:grpChg>
        <pc:grpChg chg="del mod">
          <ac:chgData name="GiGi Cheung" userId="268779f415d65e08" providerId="LiveId" clId="{EF49D110-80BD-429D-862F-453EB803D773}" dt="2023-06-23T15:15:29.507" v="3583" actId="478"/>
          <ac:grpSpMkLst>
            <pc:docMk/>
            <pc:sldMk cId="2393154845" sldId="362"/>
            <ac:grpSpMk id="17" creationId="{FA7AD267-C920-41BF-9B54-92A562F91132}"/>
          </ac:grpSpMkLst>
        </pc:grpChg>
        <pc:grpChg chg="del mod">
          <ac:chgData name="GiGi Cheung" userId="268779f415d65e08" providerId="LiveId" clId="{EF49D110-80BD-429D-862F-453EB803D773}" dt="2023-06-23T15:15:24.401" v="3581" actId="478"/>
          <ac:grpSpMkLst>
            <pc:docMk/>
            <pc:sldMk cId="2393154845" sldId="362"/>
            <ac:grpSpMk id="20" creationId="{871F84C0-47BF-4C15-BCF1-40FAB9D92CED}"/>
          </ac:grpSpMkLst>
        </pc:grpChg>
        <pc:grpChg chg="del mod">
          <ac:chgData name="GiGi Cheung" userId="268779f415d65e08" providerId="LiveId" clId="{EF49D110-80BD-429D-862F-453EB803D773}" dt="2023-06-23T15:15:35.811" v="3584" actId="478"/>
          <ac:grpSpMkLst>
            <pc:docMk/>
            <pc:sldMk cId="2393154845" sldId="362"/>
            <ac:grpSpMk id="23" creationId="{E1EB7E1E-C4B9-4C7E-B3FD-871F929A2401}"/>
          </ac:grpSpMkLst>
        </pc:grpChg>
        <pc:grpChg chg="add del mod">
          <ac:chgData name="GiGi Cheung" userId="268779f415d65e08" providerId="LiveId" clId="{EF49D110-80BD-429D-862F-453EB803D773}" dt="2023-06-11T16:38:21.961" v="2914" actId="478"/>
          <ac:grpSpMkLst>
            <pc:docMk/>
            <pc:sldMk cId="2393154845" sldId="362"/>
            <ac:grpSpMk id="32" creationId="{33FBF55A-8E9F-CEAB-DBA7-73D5DED12BAC}"/>
          </ac:grpSpMkLst>
        </pc:grpChg>
        <pc:grpChg chg="add del mod">
          <ac:chgData name="GiGi Cheung" userId="268779f415d65e08" providerId="LiveId" clId="{EF49D110-80BD-429D-862F-453EB803D773}" dt="2023-06-11T16:38:23.457" v="2915" actId="478"/>
          <ac:grpSpMkLst>
            <pc:docMk/>
            <pc:sldMk cId="2393154845" sldId="362"/>
            <ac:grpSpMk id="35" creationId="{7F5639C2-B3A8-6764-257E-FC3BECB4A387}"/>
          </ac:grpSpMkLst>
        </pc:grpChg>
      </pc:sldChg>
      <pc:sldChg chg="addSp delSp modSp add del mod">
        <pc:chgData name="GiGi Cheung" userId="268779f415d65e08" providerId="LiveId" clId="{EF49D110-80BD-429D-862F-453EB803D773}" dt="2023-06-23T15:35:25.791" v="3972" actId="2696"/>
        <pc:sldMkLst>
          <pc:docMk/>
          <pc:sldMk cId="170434239" sldId="363"/>
        </pc:sldMkLst>
        <pc:spChg chg="mod">
          <ac:chgData name="GiGi Cheung" userId="268779f415d65e08" providerId="LiveId" clId="{EF49D110-80BD-429D-862F-453EB803D773}" dt="2023-06-11T16:42:39.019" v="3122" actId="1076"/>
          <ac:spMkLst>
            <pc:docMk/>
            <pc:sldMk cId="170434239" sldId="363"/>
            <ac:spMk id="2" creationId="{D735F7F3-C1B5-4B60-A00A-4EB618DDFB5A}"/>
          </ac:spMkLst>
        </pc:spChg>
        <pc:spChg chg="add del">
          <ac:chgData name="GiGi Cheung" userId="268779f415d65e08" providerId="LiveId" clId="{EF49D110-80BD-429D-862F-453EB803D773}" dt="2023-06-11T16:39:25.675" v="2923" actId="11529"/>
          <ac:spMkLst>
            <pc:docMk/>
            <pc:sldMk cId="170434239" sldId="363"/>
            <ac:spMk id="13" creationId="{694A203F-DD6C-5C72-1679-8B8AB1048652}"/>
          </ac:spMkLst>
        </pc:spChg>
        <pc:spChg chg="mod">
          <ac:chgData name="GiGi Cheung" userId="268779f415d65e08" providerId="LiveId" clId="{EF49D110-80BD-429D-862F-453EB803D773}" dt="2023-06-11T16:43:32.034" v="3134" actId="207"/>
          <ac:spMkLst>
            <pc:docMk/>
            <pc:sldMk cId="170434239" sldId="363"/>
            <ac:spMk id="15" creationId="{B11FB10B-0240-45DD-86E7-AAFCF15FCBF5}"/>
          </ac:spMkLst>
        </pc:spChg>
        <pc:spChg chg="mod">
          <ac:chgData name="GiGi Cheung" userId="268779f415d65e08" providerId="LiveId" clId="{EF49D110-80BD-429D-862F-453EB803D773}" dt="2023-06-11T16:43:32.034" v="3134" actId="207"/>
          <ac:spMkLst>
            <pc:docMk/>
            <pc:sldMk cId="170434239" sldId="363"/>
            <ac:spMk id="16" creationId="{54C52CC5-C43F-45DB-A4FC-2CCBC7E2A997}"/>
          </ac:spMkLst>
        </pc:spChg>
        <pc:spChg chg="mod">
          <ac:chgData name="GiGi Cheung" userId="268779f415d65e08" providerId="LiveId" clId="{EF49D110-80BD-429D-862F-453EB803D773}" dt="2023-06-11T16:43:32.034" v="3134" actId="207"/>
          <ac:spMkLst>
            <pc:docMk/>
            <pc:sldMk cId="170434239" sldId="363"/>
            <ac:spMk id="18" creationId="{01F0943F-5E42-491F-A204-5A5FD2E2D4F0}"/>
          </ac:spMkLst>
        </pc:spChg>
        <pc:spChg chg="mod">
          <ac:chgData name="GiGi Cheung" userId="268779f415d65e08" providerId="LiveId" clId="{EF49D110-80BD-429D-862F-453EB803D773}" dt="2023-06-11T16:43:32.034" v="3134" actId="207"/>
          <ac:spMkLst>
            <pc:docMk/>
            <pc:sldMk cId="170434239" sldId="363"/>
            <ac:spMk id="19" creationId="{8A382D11-2258-460B-94D6-746B6751D5B2}"/>
          </ac:spMkLst>
        </pc:spChg>
        <pc:spChg chg="mod">
          <ac:chgData name="GiGi Cheung" userId="268779f415d65e08" providerId="LiveId" clId="{EF49D110-80BD-429D-862F-453EB803D773}" dt="2023-06-11T16:43:13.410" v="3130" actId="207"/>
          <ac:spMkLst>
            <pc:docMk/>
            <pc:sldMk cId="170434239" sldId="363"/>
            <ac:spMk id="21" creationId="{40DE229F-16DB-4456-8F30-CAA2EA78DFC3}"/>
          </ac:spMkLst>
        </pc:spChg>
        <pc:spChg chg="mod">
          <ac:chgData name="GiGi Cheung" userId="268779f415d65e08" providerId="LiveId" clId="{EF49D110-80BD-429D-862F-453EB803D773}" dt="2023-06-11T16:43:13.410" v="3130" actId="207"/>
          <ac:spMkLst>
            <pc:docMk/>
            <pc:sldMk cId="170434239" sldId="363"/>
            <ac:spMk id="22" creationId="{53803001-3C14-45E7-89B3-CA8FEFA713D6}"/>
          </ac:spMkLst>
        </pc:spChg>
        <pc:spChg chg="mod">
          <ac:chgData name="GiGi Cheung" userId="268779f415d65e08" providerId="LiveId" clId="{EF49D110-80BD-429D-862F-453EB803D773}" dt="2023-06-11T16:43:32.034" v="3134" actId="207"/>
          <ac:spMkLst>
            <pc:docMk/>
            <pc:sldMk cId="170434239" sldId="363"/>
            <ac:spMk id="24" creationId="{D8A41B85-5C20-45D2-8333-DC4CD3AA66F9}"/>
          </ac:spMkLst>
        </pc:spChg>
        <pc:spChg chg="mod">
          <ac:chgData name="GiGi Cheung" userId="268779f415d65e08" providerId="LiveId" clId="{EF49D110-80BD-429D-862F-453EB803D773}" dt="2023-06-11T16:43:32.034" v="3134" actId="207"/>
          <ac:spMkLst>
            <pc:docMk/>
            <pc:sldMk cId="170434239" sldId="363"/>
            <ac:spMk id="25" creationId="{944BA228-953B-487A-86D4-1DFFCC363C81}"/>
          </ac:spMkLst>
        </pc:spChg>
        <pc:spChg chg="mod">
          <ac:chgData name="GiGi Cheung" userId="268779f415d65e08" providerId="LiveId" clId="{EF49D110-80BD-429D-862F-453EB803D773}" dt="2023-06-11T16:43:32.034" v="3134" actId="207"/>
          <ac:spMkLst>
            <pc:docMk/>
            <pc:sldMk cId="170434239" sldId="363"/>
            <ac:spMk id="26" creationId="{1BF9399D-BEB2-47C6-AB79-F32F07AEE05C}"/>
          </ac:spMkLst>
        </pc:spChg>
        <pc:spChg chg="add del">
          <ac:chgData name="GiGi Cheung" userId="268779f415d65e08" providerId="LiveId" clId="{EF49D110-80BD-429D-862F-453EB803D773}" dt="2023-06-11T16:39:51.019" v="2927" actId="11529"/>
          <ac:spMkLst>
            <pc:docMk/>
            <pc:sldMk cId="170434239" sldId="363"/>
            <ac:spMk id="28" creationId="{12049DE0-2E87-2263-B822-888D71274BE4}"/>
          </ac:spMkLst>
        </pc:spChg>
        <pc:spChg chg="del topLvl">
          <ac:chgData name="GiGi Cheung" userId="268779f415d65e08" providerId="LiveId" clId="{EF49D110-80BD-429D-862F-453EB803D773}" dt="2023-06-23T15:22:16.512" v="3617" actId="478"/>
          <ac:spMkLst>
            <pc:docMk/>
            <pc:sldMk cId="170434239" sldId="363"/>
            <ac:spMk id="33" creationId="{5BC496D4-7EE6-2153-15AF-48FF81978CA1}"/>
          </ac:spMkLst>
        </pc:spChg>
        <pc:spChg chg="mod topLvl">
          <ac:chgData name="GiGi Cheung" userId="268779f415d65e08" providerId="LiveId" clId="{EF49D110-80BD-429D-862F-453EB803D773}" dt="2023-06-23T15:22:22.486" v="3619" actId="1076"/>
          <ac:spMkLst>
            <pc:docMk/>
            <pc:sldMk cId="170434239" sldId="363"/>
            <ac:spMk id="34" creationId="{1D0C6862-F030-CDBA-CFC7-C54003887E3A}"/>
          </ac:spMkLst>
        </pc:spChg>
        <pc:spChg chg="del topLvl">
          <ac:chgData name="GiGi Cheung" userId="268779f415d65e08" providerId="LiveId" clId="{EF49D110-80BD-429D-862F-453EB803D773}" dt="2023-06-23T15:22:18.115" v="3618" actId="478"/>
          <ac:spMkLst>
            <pc:docMk/>
            <pc:sldMk cId="170434239" sldId="363"/>
            <ac:spMk id="36" creationId="{9E401643-1B6A-DA65-FF8E-904A9CA2D57B}"/>
          </ac:spMkLst>
        </pc:spChg>
        <pc:spChg chg="mod topLvl">
          <ac:chgData name="GiGi Cheung" userId="268779f415d65e08" providerId="LiveId" clId="{EF49D110-80BD-429D-862F-453EB803D773}" dt="2023-06-23T15:22:29.378" v="3620" actId="1076"/>
          <ac:spMkLst>
            <pc:docMk/>
            <pc:sldMk cId="170434239" sldId="363"/>
            <ac:spMk id="37" creationId="{B189FBB0-8950-65BA-D3E6-974867A55836}"/>
          </ac:spMkLst>
        </pc:spChg>
        <pc:spChg chg="mod">
          <ac:chgData name="GiGi Cheung" userId="268779f415d65e08" providerId="LiveId" clId="{EF49D110-80BD-429D-862F-453EB803D773}" dt="2023-06-11T16:43:32.034" v="3134" actId="207"/>
          <ac:spMkLst>
            <pc:docMk/>
            <pc:sldMk cId="170434239" sldId="363"/>
            <ac:spMk id="38" creationId="{70B537A3-A6FA-12CE-4296-8D8DE4B503DA}"/>
          </ac:spMkLst>
        </pc:spChg>
        <pc:spChg chg="mod">
          <ac:chgData name="GiGi Cheung" userId="268779f415d65e08" providerId="LiveId" clId="{EF49D110-80BD-429D-862F-453EB803D773}" dt="2023-06-11T16:41:10.647" v="3110"/>
          <ac:spMkLst>
            <pc:docMk/>
            <pc:sldMk cId="170434239" sldId="363"/>
            <ac:spMk id="39" creationId="{BD5BF332-FE32-A134-C5B5-FCAC01340C94}"/>
          </ac:spMkLst>
        </pc:spChg>
        <pc:grpChg chg="del mod">
          <ac:chgData name="GiGi Cheung" userId="268779f415d65e08" providerId="LiveId" clId="{EF49D110-80BD-429D-862F-453EB803D773}" dt="2023-06-23T15:22:16.512" v="3617" actId="478"/>
          <ac:grpSpMkLst>
            <pc:docMk/>
            <pc:sldMk cId="170434239" sldId="363"/>
            <ac:grpSpMk id="32" creationId="{33FBF55A-8E9F-CEAB-DBA7-73D5DED12BAC}"/>
          </ac:grpSpMkLst>
        </pc:grpChg>
        <pc:grpChg chg="del">
          <ac:chgData name="GiGi Cheung" userId="268779f415d65e08" providerId="LiveId" clId="{EF49D110-80BD-429D-862F-453EB803D773}" dt="2023-06-23T15:22:18.115" v="3618" actId="478"/>
          <ac:grpSpMkLst>
            <pc:docMk/>
            <pc:sldMk cId="170434239" sldId="363"/>
            <ac:grpSpMk id="35" creationId="{7F5639C2-B3A8-6764-257E-FC3BECB4A387}"/>
          </ac:grpSpMkLst>
        </pc:grpChg>
      </pc:sldChg>
      <pc:sldChg chg="addSp delSp modSp new del mod ord">
        <pc:chgData name="GiGi Cheung" userId="268779f415d65e08" providerId="LiveId" clId="{EF49D110-80BD-429D-862F-453EB803D773}" dt="2023-06-25T11:01:51.909" v="6442" actId="2696"/>
        <pc:sldMkLst>
          <pc:docMk/>
          <pc:sldMk cId="1961085943" sldId="364"/>
        </pc:sldMkLst>
        <pc:spChg chg="mod">
          <ac:chgData name="GiGi Cheung" userId="268779f415d65e08" providerId="LiveId" clId="{EF49D110-80BD-429D-862F-453EB803D773}" dt="2023-06-22T11:59:08.616" v="3145" actId="20577"/>
          <ac:spMkLst>
            <pc:docMk/>
            <pc:sldMk cId="1961085943" sldId="364"/>
            <ac:spMk id="2" creationId="{17E992A8-97B7-B018-7241-FF13D3DBF327}"/>
          </ac:spMkLst>
        </pc:spChg>
        <pc:spChg chg="add mod">
          <ac:chgData name="GiGi Cheung" userId="268779f415d65e08" providerId="LiveId" clId="{EF49D110-80BD-429D-862F-453EB803D773}" dt="2023-06-24T17:12:53.282" v="5268" actId="15"/>
          <ac:spMkLst>
            <pc:docMk/>
            <pc:sldMk cId="1961085943" sldId="364"/>
            <ac:spMk id="3" creationId="{624ABBE1-9166-7C1C-9A34-0A94E6134BD0}"/>
          </ac:spMkLst>
        </pc:spChg>
        <pc:graphicFrameChg chg="add del mod">
          <ac:chgData name="GiGi Cheung" userId="268779f415d65e08" providerId="LiveId" clId="{EF49D110-80BD-429D-862F-453EB803D773}" dt="2023-06-24T14:58:59.726" v="4071" actId="478"/>
          <ac:graphicFrameMkLst>
            <pc:docMk/>
            <pc:sldMk cId="1961085943" sldId="364"/>
            <ac:graphicFrameMk id="4" creationId="{C731C1E4-8DF3-9751-0AAE-315F4B3750E8}"/>
          </ac:graphicFrameMkLst>
        </pc:graphicFrameChg>
      </pc:sldChg>
      <pc:sldChg chg="addSp delSp modSp add mod">
        <pc:chgData name="GiGi Cheung" userId="268779f415d65e08" providerId="LiveId" clId="{EF49D110-80BD-429D-862F-453EB803D773}" dt="2023-06-25T17:11:12.031" v="7089"/>
        <pc:sldMkLst>
          <pc:docMk/>
          <pc:sldMk cId="2549000271" sldId="365"/>
        </pc:sldMkLst>
        <pc:spChg chg="mod">
          <ac:chgData name="GiGi Cheung" userId="268779f415d65e08" providerId="LiveId" clId="{EF49D110-80BD-429D-862F-453EB803D773}" dt="2023-06-23T15:11:52.564" v="3580" actId="207"/>
          <ac:spMkLst>
            <pc:docMk/>
            <pc:sldMk cId="2549000271" sldId="365"/>
            <ac:spMk id="34" creationId="{CDDE1F12-65D4-EC08-2A2F-926094355E2F}"/>
          </ac:spMkLst>
        </pc:spChg>
        <pc:spChg chg="mod">
          <ac:chgData name="GiGi Cheung" userId="268779f415d65e08" providerId="LiveId" clId="{EF49D110-80BD-429D-862F-453EB803D773}" dt="2023-06-25T17:11:12.031" v="7089"/>
          <ac:spMkLst>
            <pc:docMk/>
            <pc:sldMk cId="2549000271" sldId="365"/>
            <ac:spMk id="44" creationId="{EDCDB3DF-8031-4547-8079-4A32E35A8621}"/>
          </ac:spMkLst>
        </pc:spChg>
        <pc:picChg chg="add mod">
          <ac:chgData name="GiGi Cheung" userId="268779f415d65e08" providerId="LiveId" clId="{EF49D110-80BD-429D-862F-453EB803D773}" dt="2023-06-23T15:01:57.467" v="3483" actId="29295"/>
          <ac:picMkLst>
            <pc:docMk/>
            <pc:sldMk cId="2549000271" sldId="365"/>
            <ac:picMk id="14" creationId="{DEBDFA78-5F34-AD01-6652-AD8DAD8B616A}"/>
          </ac:picMkLst>
        </pc:picChg>
        <pc:picChg chg="add del mod">
          <ac:chgData name="GiGi Cheung" userId="268779f415d65e08" providerId="LiveId" clId="{EF49D110-80BD-429D-862F-453EB803D773}" dt="2023-06-23T15:02:13.687" v="3488" actId="478"/>
          <ac:picMkLst>
            <pc:docMk/>
            <pc:sldMk cId="2549000271" sldId="365"/>
            <ac:picMk id="20" creationId="{80618B6B-BCED-5555-B2C2-E065006E5909}"/>
          </ac:picMkLst>
        </pc:picChg>
      </pc:sldChg>
      <pc:sldChg chg="addSp delSp modSp add mod">
        <pc:chgData name="GiGi Cheung" userId="268779f415d65e08" providerId="LiveId" clId="{EF49D110-80BD-429D-862F-453EB803D773}" dt="2023-06-23T15:08:47.609" v="3516" actId="1076"/>
        <pc:sldMkLst>
          <pc:docMk/>
          <pc:sldMk cId="1702960079" sldId="366"/>
        </pc:sldMkLst>
        <pc:spChg chg="del">
          <ac:chgData name="GiGi Cheung" userId="268779f415d65e08" providerId="LiveId" clId="{EF49D110-80BD-429D-862F-453EB803D773}" dt="2023-06-23T15:02:34.795" v="3491" actId="478"/>
          <ac:spMkLst>
            <pc:docMk/>
            <pc:sldMk cId="1702960079" sldId="366"/>
            <ac:spMk id="44" creationId="{EDCDB3DF-8031-4547-8079-4A32E35A8621}"/>
          </ac:spMkLst>
        </pc:spChg>
        <pc:spChg chg="del">
          <ac:chgData name="GiGi Cheung" userId="268779f415d65e08" providerId="LiveId" clId="{EF49D110-80BD-429D-862F-453EB803D773}" dt="2023-06-23T15:02:41.581" v="3493" actId="478"/>
          <ac:spMkLst>
            <pc:docMk/>
            <pc:sldMk cId="1702960079" sldId="366"/>
            <ac:spMk id="45" creationId="{1D754C42-F91D-4AAD-A25C-4308BD697F8B}"/>
          </ac:spMkLst>
        </pc:spChg>
        <pc:spChg chg="del">
          <ac:chgData name="GiGi Cheung" userId="268779f415d65e08" providerId="LiveId" clId="{EF49D110-80BD-429D-862F-453EB803D773}" dt="2023-06-23T15:02:40.406" v="3492" actId="478"/>
          <ac:spMkLst>
            <pc:docMk/>
            <pc:sldMk cId="1702960079" sldId="366"/>
            <ac:spMk id="52" creationId="{6C54E0BB-5D37-478A-BF79-C7D5320A7E2F}"/>
          </ac:spMkLst>
        </pc:spChg>
        <pc:picChg chg="del">
          <ac:chgData name="GiGi Cheung" userId="268779f415d65e08" providerId="LiveId" clId="{EF49D110-80BD-429D-862F-453EB803D773}" dt="2023-06-23T15:02:32.227" v="3490" actId="478"/>
          <ac:picMkLst>
            <pc:docMk/>
            <pc:sldMk cId="1702960079" sldId="366"/>
            <ac:picMk id="13" creationId="{0F9EEAA4-F082-F042-B453-EA128B62974D}"/>
          </ac:picMkLst>
        </pc:picChg>
        <pc:picChg chg="add del mod">
          <ac:chgData name="GiGi Cheung" userId="268779f415d65e08" providerId="LiveId" clId="{EF49D110-80BD-429D-862F-453EB803D773}" dt="2023-06-23T15:06:10.750" v="3497" actId="478"/>
          <ac:picMkLst>
            <pc:docMk/>
            <pc:sldMk cId="1702960079" sldId="366"/>
            <ac:picMk id="14" creationId="{8CCF19A6-6D0B-DA71-2592-549F3734FF91}"/>
          </ac:picMkLst>
        </pc:picChg>
        <pc:picChg chg="add mod ord">
          <ac:chgData name="GiGi Cheung" userId="268779f415d65e08" providerId="LiveId" clId="{EF49D110-80BD-429D-862F-453EB803D773}" dt="2023-06-23T15:08:47.609" v="3516" actId="1076"/>
          <ac:picMkLst>
            <pc:docMk/>
            <pc:sldMk cId="1702960079" sldId="366"/>
            <ac:picMk id="20" creationId="{6F3DCB15-AB46-25A5-94C8-3458817415F0}"/>
          </ac:picMkLst>
        </pc:picChg>
      </pc:sldChg>
      <pc:sldChg chg="addSp delSp modSp add mod">
        <pc:chgData name="GiGi Cheung" userId="268779f415d65e08" providerId="LiveId" clId="{EF49D110-80BD-429D-862F-453EB803D773}" dt="2023-06-23T15:35:12.451" v="3971" actId="1036"/>
        <pc:sldMkLst>
          <pc:docMk/>
          <pc:sldMk cId="2219814751" sldId="367"/>
        </pc:sldMkLst>
        <pc:spChg chg="mod">
          <ac:chgData name="GiGi Cheung" userId="268779f415d65e08" providerId="LiveId" clId="{EF49D110-80BD-429D-862F-453EB803D773}" dt="2023-06-23T15:32:15.665" v="3836" actId="1076"/>
          <ac:spMkLst>
            <pc:docMk/>
            <pc:sldMk cId="2219814751" sldId="367"/>
            <ac:spMk id="7" creationId="{965DA5AE-EE9D-4BDC-A512-30565A8F9379}"/>
          </ac:spMkLst>
        </pc:spChg>
        <pc:spChg chg="del">
          <ac:chgData name="GiGi Cheung" userId="268779f415d65e08" providerId="LiveId" clId="{EF49D110-80BD-429D-862F-453EB803D773}" dt="2023-06-23T15:30:59.245" v="3789" actId="478"/>
          <ac:spMkLst>
            <pc:docMk/>
            <pc:sldMk cId="2219814751" sldId="367"/>
            <ac:spMk id="8" creationId="{BDE43ED6-D012-4CFC-821C-84E393A734B1}"/>
          </ac:spMkLst>
        </pc:spChg>
        <pc:spChg chg="mod">
          <ac:chgData name="GiGi Cheung" userId="268779f415d65e08" providerId="LiveId" clId="{EF49D110-80BD-429D-862F-453EB803D773}" dt="2023-06-23T15:32:21.060" v="3837" actId="1076"/>
          <ac:spMkLst>
            <pc:docMk/>
            <pc:sldMk cId="2219814751" sldId="367"/>
            <ac:spMk id="11" creationId="{07D22D70-178E-4D62-9A99-5A7038475192}"/>
          </ac:spMkLst>
        </pc:spChg>
        <pc:spChg chg="add mod">
          <ac:chgData name="GiGi Cheung" userId="268779f415d65e08" providerId="LiveId" clId="{EF49D110-80BD-429D-862F-453EB803D773}" dt="2023-06-23T15:33:41.600" v="3922" actId="1037"/>
          <ac:spMkLst>
            <pc:docMk/>
            <pc:sldMk cId="2219814751" sldId="367"/>
            <ac:spMk id="13" creationId="{7C57E22F-C9D5-A68B-C814-9C35DA0825B9}"/>
          </ac:spMkLst>
        </pc:spChg>
        <pc:spChg chg="add mod">
          <ac:chgData name="GiGi Cheung" userId="268779f415d65e08" providerId="LiveId" clId="{EF49D110-80BD-429D-862F-453EB803D773}" dt="2023-06-23T15:33:46.289" v="3923" actId="1076"/>
          <ac:spMkLst>
            <pc:docMk/>
            <pc:sldMk cId="2219814751" sldId="367"/>
            <ac:spMk id="14" creationId="{AE2979D8-7644-3F3E-BD30-05A79350C196}"/>
          </ac:spMkLst>
        </pc:spChg>
        <pc:spChg chg="add mod">
          <ac:chgData name="GiGi Cheung" userId="268779f415d65e08" providerId="LiveId" clId="{EF49D110-80BD-429D-862F-453EB803D773}" dt="2023-06-23T15:35:03.057" v="3947" actId="14100"/>
          <ac:spMkLst>
            <pc:docMk/>
            <pc:sldMk cId="2219814751" sldId="367"/>
            <ac:spMk id="15" creationId="{581C5648-0FA6-E5DA-5819-786F4CAA2ECB}"/>
          </ac:spMkLst>
        </pc:spChg>
        <pc:spChg chg="mod">
          <ac:chgData name="GiGi Cheung" userId="268779f415d65e08" providerId="LiveId" clId="{EF49D110-80BD-429D-862F-453EB803D773}" dt="2023-06-23T15:23:18.869" v="3708" actId="1035"/>
          <ac:spMkLst>
            <pc:docMk/>
            <pc:sldMk cId="2219814751" sldId="367"/>
            <ac:spMk id="16" creationId="{54C52CC5-C43F-45DB-A4FC-2CCBC7E2A997}"/>
          </ac:spMkLst>
        </pc:spChg>
        <pc:spChg chg="add mod">
          <ac:chgData name="GiGi Cheung" userId="268779f415d65e08" providerId="LiveId" clId="{EF49D110-80BD-429D-862F-453EB803D773}" dt="2023-06-23T15:35:12.451" v="3971" actId="1036"/>
          <ac:spMkLst>
            <pc:docMk/>
            <pc:sldMk cId="2219814751" sldId="367"/>
            <ac:spMk id="17" creationId="{9A3D637C-43D1-221F-70A9-E02BD8A2729D}"/>
          </ac:spMkLst>
        </pc:spChg>
        <pc:spChg chg="add mod">
          <ac:chgData name="GiGi Cheung" userId="268779f415d65e08" providerId="LiveId" clId="{EF49D110-80BD-429D-862F-453EB803D773}" dt="2023-06-23T15:34:03.805" v="3925" actId="1076"/>
          <ac:spMkLst>
            <pc:docMk/>
            <pc:sldMk cId="2219814751" sldId="367"/>
            <ac:spMk id="18" creationId="{F0706244-EC9D-2B22-B168-CAE084E62541}"/>
          </ac:spMkLst>
        </pc:spChg>
        <pc:spChg chg="mod">
          <ac:chgData name="GiGi Cheung" userId="268779f415d65e08" providerId="LiveId" clId="{EF49D110-80BD-429D-862F-453EB803D773}" dt="2023-06-23T15:32:26.706" v="3838" actId="1076"/>
          <ac:spMkLst>
            <pc:docMk/>
            <pc:sldMk cId="2219814751" sldId="367"/>
            <ac:spMk id="19" creationId="{8A382D11-2258-460B-94D6-746B6751D5B2}"/>
          </ac:spMkLst>
        </pc:spChg>
        <pc:spChg chg="add mod">
          <ac:chgData name="GiGi Cheung" userId="268779f415d65e08" providerId="LiveId" clId="{EF49D110-80BD-429D-862F-453EB803D773}" dt="2023-06-23T15:34:38.778" v="3929" actId="1076"/>
          <ac:spMkLst>
            <pc:docMk/>
            <pc:sldMk cId="2219814751" sldId="367"/>
            <ac:spMk id="20" creationId="{AD011546-80E7-C1DC-A809-A6020C41AE70}"/>
          </ac:spMkLst>
        </pc:spChg>
        <pc:spChg chg="add del mod">
          <ac:chgData name="GiGi Cheung" userId="268779f415d65e08" providerId="LiveId" clId="{EF49D110-80BD-429D-862F-453EB803D773}" dt="2023-06-23T15:28:56.103" v="3755" actId="478"/>
          <ac:spMkLst>
            <pc:docMk/>
            <pc:sldMk cId="2219814751" sldId="367"/>
            <ac:spMk id="21" creationId="{3FC8AAE1-ADB8-B6FE-19EB-DB755F9989E8}"/>
          </ac:spMkLst>
        </pc:spChg>
        <pc:spChg chg="mod">
          <ac:chgData name="GiGi Cheung" userId="268779f415d65e08" providerId="LiveId" clId="{EF49D110-80BD-429D-862F-453EB803D773}" dt="2023-06-23T15:34:07.520" v="3926" actId="1076"/>
          <ac:spMkLst>
            <pc:docMk/>
            <pc:sldMk cId="2219814751" sldId="367"/>
            <ac:spMk id="22" creationId="{53803001-3C14-45E7-89B3-CA8FEFA713D6}"/>
          </ac:spMkLst>
        </pc:spChg>
        <pc:spChg chg="add mod">
          <ac:chgData name="GiGi Cheung" userId="268779f415d65e08" providerId="LiveId" clId="{EF49D110-80BD-429D-862F-453EB803D773}" dt="2023-06-23T15:31:06.853" v="3821" actId="1036"/>
          <ac:spMkLst>
            <pc:docMk/>
            <pc:sldMk cId="2219814751" sldId="367"/>
            <ac:spMk id="23" creationId="{6DCC53E9-30F2-D0B8-9219-D2DE43444D79}"/>
          </ac:spMkLst>
        </pc:spChg>
        <pc:spChg chg="add mod">
          <ac:chgData name="GiGi Cheung" userId="268779f415d65e08" providerId="LiveId" clId="{EF49D110-80BD-429D-862F-453EB803D773}" dt="2023-06-23T15:31:06.853" v="3821" actId="1036"/>
          <ac:spMkLst>
            <pc:docMk/>
            <pc:sldMk cId="2219814751" sldId="367"/>
            <ac:spMk id="24" creationId="{037369CC-422C-140A-E902-DC83C4BEE1B8}"/>
          </ac:spMkLst>
        </pc:spChg>
        <pc:spChg chg="mod">
          <ac:chgData name="GiGi Cheung" userId="268779f415d65e08" providerId="LiveId" clId="{EF49D110-80BD-429D-862F-453EB803D773}" dt="2023-06-23T15:31:39.416" v="3827" actId="1076"/>
          <ac:spMkLst>
            <pc:docMk/>
            <pc:sldMk cId="2219814751" sldId="367"/>
            <ac:spMk id="25" creationId="{944BA228-953B-487A-86D4-1DFFCC363C81}"/>
          </ac:spMkLst>
        </pc:spChg>
        <pc:spChg chg="mod">
          <ac:chgData name="GiGi Cheung" userId="268779f415d65e08" providerId="LiveId" clId="{EF49D110-80BD-429D-862F-453EB803D773}" dt="2023-06-23T15:23:18.869" v="3708" actId="1035"/>
          <ac:spMkLst>
            <pc:docMk/>
            <pc:sldMk cId="2219814751" sldId="367"/>
            <ac:spMk id="26" creationId="{1BF9399D-BEB2-47C6-AB79-F32F07AEE05C}"/>
          </ac:spMkLst>
        </pc:spChg>
        <pc:spChg chg="add del mod">
          <ac:chgData name="GiGi Cheung" userId="268779f415d65e08" providerId="LiveId" clId="{EF49D110-80BD-429D-862F-453EB803D773}" dt="2023-06-23T15:31:17.901" v="3823"/>
          <ac:spMkLst>
            <pc:docMk/>
            <pc:sldMk cId="2219814751" sldId="367"/>
            <ac:spMk id="27" creationId="{A8460EF0-050F-C417-6EFF-BD5AA1CEC7CE}"/>
          </ac:spMkLst>
        </pc:spChg>
        <pc:spChg chg="mod">
          <ac:chgData name="GiGi Cheung" userId="268779f415d65e08" providerId="LiveId" clId="{EF49D110-80BD-429D-862F-453EB803D773}" dt="2023-06-23T15:28:45.253" v="3752" actId="1035"/>
          <ac:spMkLst>
            <pc:docMk/>
            <pc:sldMk cId="2219814751" sldId="367"/>
            <ac:spMk id="38" creationId="{70B537A3-A6FA-12CE-4296-8D8DE4B503DA}"/>
          </ac:spMkLst>
        </pc:spChg>
        <pc:grpChg chg="mod">
          <ac:chgData name="GiGi Cheung" userId="268779f415d65e08" providerId="LiveId" clId="{EF49D110-80BD-429D-862F-453EB803D773}" dt="2023-06-23T15:32:07.661" v="3835" actId="1076"/>
          <ac:grpSpMkLst>
            <pc:docMk/>
            <pc:sldMk cId="2219814751" sldId="367"/>
            <ac:grpSpMk id="3" creationId="{9C889F36-1134-44E1-8600-D4AB492CD6BD}"/>
          </ac:grpSpMkLst>
        </pc:grpChg>
      </pc:sldChg>
      <pc:sldChg chg="modSp new del mod">
        <pc:chgData name="GiGi Cheung" userId="268779f415d65e08" providerId="LiveId" clId="{EF49D110-80BD-429D-862F-453EB803D773}" dt="2023-06-24T15:46:04.545" v="4504" actId="2696"/>
        <pc:sldMkLst>
          <pc:docMk/>
          <pc:sldMk cId="1516619732" sldId="368"/>
        </pc:sldMkLst>
        <pc:spChg chg="mod">
          <ac:chgData name="GiGi Cheung" userId="268779f415d65e08" providerId="LiveId" clId="{EF49D110-80BD-429D-862F-453EB803D773}" dt="2023-06-24T15:37:51.729" v="4312" actId="20577"/>
          <ac:spMkLst>
            <pc:docMk/>
            <pc:sldMk cId="1516619732" sldId="368"/>
            <ac:spMk id="2" creationId="{2333CF26-B06E-0F74-C938-7394696CA99E}"/>
          </ac:spMkLst>
        </pc:spChg>
      </pc:sldChg>
      <pc:sldChg chg="delSp modSp add mod">
        <pc:chgData name="GiGi Cheung" userId="268779f415d65e08" providerId="LiveId" clId="{EF49D110-80BD-429D-862F-453EB803D773}" dt="2023-06-25T03:31:04.260" v="5701" actId="20577"/>
        <pc:sldMkLst>
          <pc:docMk/>
          <pc:sldMk cId="145160162" sldId="369"/>
        </pc:sldMkLst>
        <pc:spChg chg="mod">
          <ac:chgData name="GiGi Cheung" userId="268779f415d65e08" providerId="LiveId" clId="{EF49D110-80BD-429D-862F-453EB803D773}" dt="2023-06-25T03:31:04.260" v="5701" actId="20577"/>
          <ac:spMkLst>
            <pc:docMk/>
            <pc:sldMk cId="145160162" sldId="369"/>
            <ac:spMk id="2" creationId="{D735F7F3-C1B5-4B60-A00A-4EB618DDFB5A}"/>
          </ac:spMkLst>
        </pc:spChg>
        <pc:spChg chg="del mod">
          <ac:chgData name="GiGi Cheung" userId="268779f415d65e08" providerId="LiveId" clId="{EF49D110-80BD-429D-862F-453EB803D773}" dt="2023-06-24T15:44:37.185" v="4492" actId="478"/>
          <ac:spMkLst>
            <pc:docMk/>
            <pc:sldMk cId="145160162" sldId="369"/>
            <ac:spMk id="22" creationId="{9B85AEB2-FDE1-426F-8D06-512125E7EF68}"/>
          </ac:spMkLst>
        </pc:spChg>
        <pc:spChg chg="del">
          <ac:chgData name="GiGi Cheung" userId="268779f415d65e08" providerId="LiveId" clId="{EF49D110-80BD-429D-862F-453EB803D773}" dt="2023-06-24T15:44:35.761" v="4490" actId="478"/>
          <ac:spMkLst>
            <pc:docMk/>
            <pc:sldMk cId="145160162" sldId="369"/>
            <ac:spMk id="23" creationId="{95EAB4B3-DD0A-4E1B-BFC4-16B496CB268B}"/>
          </ac:spMkLst>
        </pc:spChg>
        <pc:spChg chg="del">
          <ac:chgData name="GiGi Cheung" userId="268779f415d65e08" providerId="LiveId" clId="{EF49D110-80BD-429D-862F-453EB803D773}" dt="2023-06-24T15:44:33.758" v="4489" actId="478"/>
          <ac:spMkLst>
            <pc:docMk/>
            <pc:sldMk cId="145160162" sldId="369"/>
            <ac:spMk id="24" creationId="{E8E165EA-EF2A-4A68-AD3B-0285207DC5B9}"/>
          </ac:spMkLst>
        </pc:spChg>
        <pc:spChg chg="mod">
          <ac:chgData name="GiGi Cheung" userId="268779f415d65e08" providerId="LiveId" clId="{EF49D110-80BD-429D-862F-453EB803D773}" dt="2023-06-24T15:47:16.770" v="4513" actId="20577"/>
          <ac:spMkLst>
            <pc:docMk/>
            <pc:sldMk cId="145160162" sldId="369"/>
            <ac:spMk id="25" creationId="{87CAD626-B605-4EF7-B346-117C4127BCAA}"/>
          </ac:spMkLst>
        </pc:spChg>
      </pc:sldChg>
      <pc:sldChg chg="addSp delSp modSp add mod">
        <pc:chgData name="GiGi Cheung" userId="268779f415d65e08" providerId="LiveId" clId="{EF49D110-80BD-429D-862F-453EB803D773}" dt="2023-06-25T14:59:53.408" v="7067" actId="1037"/>
        <pc:sldMkLst>
          <pc:docMk/>
          <pc:sldMk cId="3687798137" sldId="370"/>
        </pc:sldMkLst>
        <pc:spChg chg="mod">
          <ac:chgData name="GiGi Cheung" userId="268779f415d65e08" providerId="LiveId" clId="{EF49D110-80BD-429D-862F-453EB803D773}" dt="2023-06-24T15:51:41.387" v="4538"/>
          <ac:spMkLst>
            <pc:docMk/>
            <pc:sldMk cId="3687798137" sldId="370"/>
            <ac:spMk id="2" creationId="{D735F7F3-C1B5-4B60-A00A-4EB618DDFB5A}"/>
          </ac:spMkLst>
        </pc:spChg>
        <pc:spChg chg="mod">
          <ac:chgData name="GiGi Cheung" userId="268779f415d65e08" providerId="LiveId" clId="{EF49D110-80BD-429D-862F-453EB803D773}" dt="2023-06-25T02:50:29.054" v="5379" actId="1076"/>
          <ac:spMkLst>
            <pc:docMk/>
            <pc:sldMk cId="3687798137" sldId="370"/>
            <ac:spMk id="13" creationId="{8AFE0406-CF3A-49E8-8FF7-582DD31DD9DC}"/>
          </ac:spMkLst>
        </pc:spChg>
        <pc:spChg chg="mod">
          <ac:chgData name="GiGi Cheung" userId="268779f415d65e08" providerId="LiveId" clId="{EF49D110-80BD-429D-862F-453EB803D773}" dt="2023-06-25T02:50:29.054" v="5379" actId="1076"/>
          <ac:spMkLst>
            <pc:docMk/>
            <pc:sldMk cId="3687798137" sldId="370"/>
            <ac:spMk id="14" creationId="{22E21968-C87C-4AA0-A388-47023B28833E}"/>
          </ac:spMkLst>
        </pc:spChg>
        <pc:spChg chg="mod">
          <ac:chgData name="GiGi Cheung" userId="268779f415d65e08" providerId="LiveId" clId="{EF49D110-80BD-429D-862F-453EB803D773}" dt="2023-06-25T02:51:41.517" v="5426" actId="1035"/>
          <ac:spMkLst>
            <pc:docMk/>
            <pc:sldMk cId="3687798137" sldId="370"/>
            <ac:spMk id="15" creationId="{D27FF42E-79C3-4851-AC09-E970BC204C09}"/>
          </ac:spMkLst>
        </pc:spChg>
        <pc:spChg chg="mod">
          <ac:chgData name="GiGi Cheung" userId="268779f415d65e08" providerId="LiveId" clId="{EF49D110-80BD-429D-862F-453EB803D773}" dt="2023-06-25T02:50:29.054" v="5379" actId="1076"/>
          <ac:spMkLst>
            <pc:docMk/>
            <pc:sldMk cId="3687798137" sldId="370"/>
            <ac:spMk id="16" creationId="{8DFDD587-3187-459D-9AFD-5C344F0583FB}"/>
          </ac:spMkLst>
        </pc:spChg>
        <pc:spChg chg="mod">
          <ac:chgData name="GiGi Cheung" userId="268779f415d65e08" providerId="LiveId" clId="{EF49D110-80BD-429D-862F-453EB803D773}" dt="2023-06-25T02:50:29.054" v="5379" actId="1076"/>
          <ac:spMkLst>
            <pc:docMk/>
            <pc:sldMk cId="3687798137" sldId="370"/>
            <ac:spMk id="18" creationId="{9AF9EBF5-8508-48DD-8ABC-7048A50784C0}"/>
          </ac:spMkLst>
        </pc:spChg>
        <pc:spChg chg="mod">
          <ac:chgData name="GiGi Cheung" userId="268779f415d65e08" providerId="LiveId" clId="{EF49D110-80BD-429D-862F-453EB803D773}" dt="2023-06-25T02:50:07.008" v="5376" actId="1076"/>
          <ac:spMkLst>
            <pc:docMk/>
            <pc:sldMk cId="3687798137" sldId="370"/>
            <ac:spMk id="20" creationId="{0F12F7C3-5D20-4E74-BEE4-28AD744E750E}"/>
          </ac:spMkLst>
        </pc:spChg>
        <pc:spChg chg="mod">
          <ac:chgData name="GiGi Cheung" userId="268779f415d65e08" providerId="LiveId" clId="{EF49D110-80BD-429D-862F-453EB803D773}" dt="2023-06-25T14:59:47.824" v="7059" actId="1076"/>
          <ac:spMkLst>
            <pc:docMk/>
            <pc:sldMk cId="3687798137" sldId="370"/>
            <ac:spMk id="21" creationId="{C4225D3C-1697-4868-BB75-04B491D78209}"/>
          </ac:spMkLst>
        </pc:spChg>
        <pc:spChg chg="mod">
          <ac:chgData name="GiGi Cheung" userId="268779f415d65e08" providerId="LiveId" clId="{EF49D110-80BD-429D-862F-453EB803D773}" dt="2023-06-25T02:48:51.830" v="5358" actId="1038"/>
          <ac:spMkLst>
            <pc:docMk/>
            <pc:sldMk cId="3687798137" sldId="370"/>
            <ac:spMk id="22" creationId="{03127948-9943-449A-92B0-BCD4FE2588A7}"/>
          </ac:spMkLst>
        </pc:spChg>
        <pc:spChg chg="del mod">
          <ac:chgData name="GiGi Cheung" userId="268779f415d65e08" providerId="LiveId" clId="{EF49D110-80BD-429D-862F-453EB803D773}" dt="2023-06-24T16:08:04.160" v="4853" actId="478"/>
          <ac:spMkLst>
            <pc:docMk/>
            <pc:sldMk cId="3687798137" sldId="370"/>
            <ac:spMk id="23" creationId="{9D525603-830A-4CED-8F19-2E6398F3C6D0}"/>
          </ac:spMkLst>
        </pc:spChg>
        <pc:spChg chg="add mod">
          <ac:chgData name="GiGi Cheung" userId="268779f415d65e08" providerId="LiveId" clId="{EF49D110-80BD-429D-862F-453EB803D773}" dt="2023-06-25T02:50:13.274" v="5377" actId="1076"/>
          <ac:spMkLst>
            <pc:docMk/>
            <pc:sldMk cId="3687798137" sldId="370"/>
            <ac:spMk id="23" creationId="{FBD66781-3516-7FF8-E445-7AA013A992AB}"/>
          </ac:spMkLst>
        </pc:spChg>
        <pc:spChg chg="del mod">
          <ac:chgData name="GiGi Cheung" userId="268779f415d65e08" providerId="LiveId" clId="{EF49D110-80BD-429D-862F-453EB803D773}" dt="2023-06-24T16:08:12.249" v="4857" actId="478"/>
          <ac:spMkLst>
            <pc:docMk/>
            <pc:sldMk cId="3687798137" sldId="370"/>
            <ac:spMk id="24" creationId="{5826155D-7183-4711-827A-3B4B3E9CA495}"/>
          </ac:spMkLst>
        </pc:spChg>
        <pc:spChg chg="add mod">
          <ac:chgData name="GiGi Cheung" userId="268779f415d65e08" providerId="LiveId" clId="{EF49D110-80BD-429D-862F-453EB803D773}" dt="2023-06-25T14:59:53.408" v="7067" actId="1037"/>
          <ac:spMkLst>
            <pc:docMk/>
            <pc:sldMk cId="3687798137" sldId="370"/>
            <ac:spMk id="24" creationId="{85DD7D85-7F31-4CFB-7E82-DB399CA9FCBC}"/>
          </ac:spMkLst>
        </pc:spChg>
        <pc:spChg chg="add mod">
          <ac:chgData name="GiGi Cheung" userId="268779f415d65e08" providerId="LiveId" clId="{EF49D110-80BD-429D-862F-453EB803D773}" dt="2023-06-25T02:48:55.396" v="5359" actId="1076"/>
          <ac:spMkLst>
            <pc:docMk/>
            <pc:sldMk cId="3687798137" sldId="370"/>
            <ac:spMk id="25" creationId="{46805198-C31B-AD83-5B54-F1A9A8A02B66}"/>
          </ac:spMkLst>
        </pc:spChg>
        <pc:spChg chg="del topLvl">
          <ac:chgData name="GiGi Cheung" userId="268779f415d65e08" providerId="LiveId" clId="{EF49D110-80BD-429D-862F-453EB803D773}" dt="2023-06-24T15:52:00.491" v="4554" actId="478"/>
          <ac:spMkLst>
            <pc:docMk/>
            <pc:sldMk cId="3687798137" sldId="370"/>
            <ac:spMk id="26" creationId="{FBF0907A-C715-472B-B87C-352FD20F8D86}"/>
          </ac:spMkLst>
        </pc:spChg>
        <pc:spChg chg="del topLvl">
          <ac:chgData name="GiGi Cheung" userId="268779f415d65e08" providerId="LiveId" clId="{EF49D110-80BD-429D-862F-453EB803D773}" dt="2023-06-24T15:52:01.809" v="4555" actId="478"/>
          <ac:spMkLst>
            <pc:docMk/>
            <pc:sldMk cId="3687798137" sldId="370"/>
            <ac:spMk id="27" creationId="{611019BF-DD84-46CC-B2B0-ECDCAACA9756}"/>
          </ac:spMkLst>
        </pc:spChg>
        <pc:spChg chg="del topLvl">
          <ac:chgData name="GiGi Cheung" userId="268779f415d65e08" providerId="LiveId" clId="{EF49D110-80BD-429D-862F-453EB803D773}" dt="2023-06-24T15:52:47.195" v="4573" actId="478"/>
          <ac:spMkLst>
            <pc:docMk/>
            <pc:sldMk cId="3687798137" sldId="370"/>
            <ac:spMk id="29" creationId="{10716EF4-6062-4D48-95C3-B9A6F9E40E56}"/>
          </ac:spMkLst>
        </pc:spChg>
        <pc:spChg chg="del topLvl">
          <ac:chgData name="GiGi Cheung" userId="268779f415d65e08" providerId="LiveId" clId="{EF49D110-80BD-429D-862F-453EB803D773}" dt="2023-06-24T15:52:48.440" v="4574" actId="478"/>
          <ac:spMkLst>
            <pc:docMk/>
            <pc:sldMk cId="3687798137" sldId="370"/>
            <ac:spMk id="30" creationId="{668F19FD-0321-4C27-B4D4-03030E7D012C}"/>
          </ac:spMkLst>
        </pc:spChg>
        <pc:spChg chg="del topLvl">
          <ac:chgData name="GiGi Cheung" userId="268779f415d65e08" providerId="LiveId" clId="{EF49D110-80BD-429D-862F-453EB803D773}" dt="2023-06-24T15:53:05.456" v="4577" actId="478"/>
          <ac:spMkLst>
            <pc:docMk/>
            <pc:sldMk cId="3687798137" sldId="370"/>
            <ac:spMk id="35" creationId="{915EA364-7E9C-4342-B784-289CB4E541B6}"/>
          </ac:spMkLst>
        </pc:spChg>
        <pc:spChg chg="del topLvl">
          <ac:chgData name="GiGi Cheung" userId="268779f415d65e08" providerId="LiveId" clId="{EF49D110-80BD-429D-862F-453EB803D773}" dt="2023-06-24T15:53:06.905" v="4578" actId="478"/>
          <ac:spMkLst>
            <pc:docMk/>
            <pc:sldMk cId="3687798137" sldId="370"/>
            <ac:spMk id="36" creationId="{AFB7E056-28DF-4CDF-AA5A-3BF81902AB65}"/>
          </ac:spMkLst>
        </pc:spChg>
        <pc:spChg chg="del topLvl">
          <ac:chgData name="GiGi Cheung" userId="268779f415d65e08" providerId="LiveId" clId="{EF49D110-80BD-429D-862F-453EB803D773}" dt="2023-06-24T15:53:08.065" v="4579" actId="478"/>
          <ac:spMkLst>
            <pc:docMk/>
            <pc:sldMk cId="3687798137" sldId="370"/>
            <ac:spMk id="38" creationId="{94F7DBB0-84CD-45F8-8E2A-552F60402E4E}"/>
          </ac:spMkLst>
        </pc:spChg>
        <pc:spChg chg="del topLvl">
          <ac:chgData name="GiGi Cheung" userId="268779f415d65e08" providerId="LiveId" clId="{EF49D110-80BD-429D-862F-453EB803D773}" dt="2023-06-24T15:53:09.216" v="4580" actId="478"/>
          <ac:spMkLst>
            <pc:docMk/>
            <pc:sldMk cId="3687798137" sldId="370"/>
            <ac:spMk id="39" creationId="{061C5ECE-7404-4CA0-8AA8-A20E668ED713}"/>
          </ac:spMkLst>
        </pc:spChg>
        <pc:grpChg chg="del mod">
          <ac:chgData name="GiGi Cheung" userId="268779f415d65e08" providerId="LiveId" clId="{EF49D110-80BD-429D-862F-453EB803D773}" dt="2023-06-25T02:44:30.549" v="5273" actId="478"/>
          <ac:grpSpMkLst>
            <pc:docMk/>
            <pc:sldMk cId="3687798137" sldId="370"/>
            <ac:grpSpMk id="3" creationId="{547F5ACF-3743-459D-84B8-CD217FE32C3E}"/>
          </ac:grpSpMkLst>
        </pc:grpChg>
        <pc:grpChg chg="mod">
          <ac:chgData name="GiGi Cheung" userId="268779f415d65e08" providerId="LiveId" clId="{EF49D110-80BD-429D-862F-453EB803D773}" dt="2023-06-24T16:09:41.963" v="4898" actId="1076"/>
          <ac:grpSpMkLst>
            <pc:docMk/>
            <pc:sldMk cId="3687798137" sldId="370"/>
            <ac:grpSpMk id="12" creationId="{CD2DE628-0820-482E-8064-5C9D5F73CDD5}"/>
          </ac:grpSpMkLst>
        </pc:grpChg>
        <pc:grpChg chg="add del mod">
          <ac:chgData name="GiGi Cheung" userId="268779f415d65e08" providerId="LiveId" clId="{EF49D110-80BD-429D-862F-453EB803D773}" dt="2023-06-25T02:49:36.643" v="5371" actId="1076"/>
          <ac:grpSpMkLst>
            <pc:docMk/>
            <pc:sldMk cId="3687798137" sldId="370"/>
            <ac:grpSpMk id="19" creationId="{38A6CC53-AA7F-4D07-A56C-A7E2F3EC50A7}"/>
          </ac:grpSpMkLst>
        </pc:grpChg>
        <pc:grpChg chg="del">
          <ac:chgData name="GiGi Cheung" userId="268779f415d65e08" providerId="LiveId" clId="{EF49D110-80BD-429D-862F-453EB803D773}" dt="2023-06-24T15:52:00.491" v="4554" actId="478"/>
          <ac:grpSpMkLst>
            <pc:docMk/>
            <pc:sldMk cId="3687798137" sldId="370"/>
            <ac:grpSpMk id="25" creationId="{AFDD9AEF-408D-4B12-9AA7-B7CAF7DEFFA0}"/>
          </ac:grpSpMkLst>
        </pc:grpChg>
        <pc:grpChg chg="del">
          <ac:chgData name="GiGi Cheung" userId="268779f415d65e08" providerId="LiveId" clId="{EF49D110-80BD-429D-862F-453EB803D773}" dt="2023-06-24T15:52:47.195" v="4573" actId="478"/>
          <ac:grpSpMkLst>
            <pc:docMk/>
            <pc:sldMk cId="3687798137" sldId="370"/>
            <ac:grpSpMk id="28" creationId="{89DCCF37-AE2F-45DA-99E4-8618618C7F30}"/>
          </ac:grpSpMkLst>
        </pc:grpChg>
        <pc:grpChg chg="del">
          <ac:chgData name="GiGi Cheung" userId="268779f415d65e08" providerId="LiveId" clId="{EF49D110-80BD-429D-862F-453EB803D773}" dt="2023-06-24T15:52:56.905" v="4576" actId="478"/>
          <ac:grpSpMkLst>
            <pc:docMk/>
            <pc:sldMk cId="3687798137" sldId="370"/>
            <ac:grpSpMk id="31" creationId="{2155253F-DD72-442C-A73B-353CE72EFAEB}"/>
          </ac:grpSpMkLst>
        </pc:grpChg>
        <pc:grpChg chg="del">
          <ac:chgData name="GiGi Cheung" userId="268779f415d65e08" providerId="LiveId" clId="{EF49D110-80BD-429D-862F-453EB803D773}" dt="2023-06-24T15:53:05.456" v="4577" actId="478"/>
          <ac:grpSpMkLst>
            <pc:docMk/>
            <pc:sldMk cId="3687798137" sldId="370"/>
            <ac:grpSpMk id="34" creationId="{1E68C741-9906-4731-BCFD-F673D7395E59}"/>
          </ac:grpSpMkLst>
        </pc:grpChg>
        <pc:grpChg chg="del">
          <ac:chgData name="GiGi Cheung" userId="268779f415d65e08" providerId="LiveId" clId="{EF49D110-80BD-429D-862F-453EB803D773}" dt="2023-06-24T15:53:08.065" v="4579" actId="478"/>
          <ac:grpSpMkLst>
            <pc:docMk/>
            <pc:sldMk cId="3687798137" sldId="370"/>
            <ac:grpSpMk id="37" creationId="{6A867C44-4A1F-4F87-8CEF-14023949472F}"/>
          </ac:grpSpMkLst>
        </pc:grpChg>
      </pc:sldChg>
      <pc:sldChg chg="addSp delSp modSp add mod">
        <pc:chgData name="GiGi Cheung" userId="268779f415d65e08" providerId="LiveId" clId="{EF49D110-80BD-429D-862F-453EB803D773}" dt="2023-06-25T03:48:22.990" v="5801" actId="1076"/>
        <pc:sldMkLst>
          <pc:docMk/>
          <pc:sldMk cId="2251558385" sldId="371"/>
        </pc:sldMkLst>
        <pc:spChg chg="mod">
          <ac:chgData name="GiGi Cheung" userId="268779f415d65e08" providerId="LiveId" clId="{EF49D110-80BD-429D-862F-453EB803D773}" dt="2023-06-25T03:45:34.610" v="5789" actId="1076"/>
          <ac:spMkLst>
            <pc:docMk/>
            <pc:sldMk cId="2251558385" sldId="371"/>
            <ac:spMk id="2" creationId="{D735F7F3-C1B5-4B60-A00A-4EB618DDFB5A}"/>
          </ac:spMkLst>
        </pc:spChg>
        <pc:spChg chg="add del">
          <ac:chgData name="GiGi Cheung" userId="268779f415d65e08" providerId="LiveId" clId="{EF49D110-80BD-429D-862F-453EB803D773}" dt="2023-06-25T03:12:44.943" v="5466" actId="478"/>
          <ac:spMkLst>
            <pc:docMk/>
            <pc:sldMk cId="2251558385" sldId="371"/>
            <ac:spMk id="4" creationId="{E5403D8E-E2E7-4A39-BD94-2D8F217A64C3}"/>
          </ac:spMkLst>
        </pc:spChg>
        <pc:spChg chg="del mod">
          <ac:chgData name="GiGi Cheung" userId="268779f415d65e08" providerId="LiveId" clId="{EF49D110-80BD-429D-862F-453EB803D773}" dt="2023-06-25T03:12:49.991" v="5469" actId="478"/>
          <ac:spMkLst>
            <pc:docMk/>
            <pc:sldMk cId="2251558385" sldId="371"/>
            <ac:spMk id="13" creationId="{78545BC4-0D5B-42BB-8F13-72909FEBDC8C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14" creationId="{D75E6A89-AB74-4226-8E5E-DAD4ECBB4A46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15" creationId="{B29FB3AA-C343-4FD3-8B1B-D6CC229129DF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16" creationId="{775B7062-1869-41F8-975E-0C940A137234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17" creationId="{BD219E65-9C78-4BB0-AFC3-1968A32EA130}"/>
          </ac:spMkLst>
        </pc:spChg>
        <pc:spChg chg="del">
          <ac:chgData name="GiGi Cheung" userId="268779f415d65e08" providerId="LiveId" clId="{EF49D110-80BD-429D-862F-453EB803D773}" dt="2023-06-25T03:12:57.890" v="5473" actId="478"/>
          <ac:spMkLst>
            <pc:docMk/>
            <pc:sldMk cId="2251558385" sldId="371"/>
            <ac:spMk id="18" creationId="{09052252-B4C9-47F9-8309-52EC7478ACA0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19" creationId="{5FF59BD0-770C-493C-A8D6-8CBE167C983A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20" creationId="{0D5CA911-682B-4534-9269-B68CB07CAC1C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21" creationId="{5DCA5C33-8538-440C-AE04-CD554152FD25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22" creationId="{1ED239A2-040C-43D2-B325-249232539502}"/>
          </ac:spMkLst>
        </pc:spChg>
        <pc:spChg chg="del mod">
          <ac:chgData name="GiGi Cheung" userId="268779f415d65e08" providerId="LiveId" clId="{EF49D110-80BD-429D-862F-453EB803D773}" dt="2023-06-25T03:12:56.938" v="5472" actId="478"/>
          <ac:spMkLst>
            <pc:docMk/>
            <pc:sldMk cId="2251558385" sldId="371"/>
            <ac:spMk id="23" creationId="{49DEC324-96A7-43D1-992F-3A5892AEB7AC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24" creationId="{478211FC-2907-4523-A745-75B15151073C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25" creationId="{8FB12089-3F8C-442C-8E98-55A91B8CF8C2}"/>
          </ac:spMkLst>
        </pc:spChg>
        <pc:spChg chg="del">
          <ac:chgData name="GiGi Cheung" userId="268779f415d65e08" providerId="LiveId" clId="{EF49D110-80BD-429D-862F-453EB803D773}" dt="2023-06-25T03:12:55.473" v="5470" actId="478"/>
          <ac:spMkLst>
            <pc:docMk/>
            <pc:sldMk cId="2251558385" sldId="371"/>
            <ac:spMk id="26" creationId="{73BDD7D9-FA2F-4C13-8B0F-A1ECA3119A26}"/>
          </ac:spMkLst>
        </pc:spChg>
        <pc:spChg chg="mod">
          <ac:chgData name="GiGi Cheung" userId="268779f415d65e08" providerId="LiveId" clId="{EF49D110-80BD-429D-862F-453EB803D773}" dt="2023-06-25T03:48:22.990" v="5801" actId="1076"/>
          <ac:spMkLst>
            <pc:docMk/>
            <pc:sldMk cId="2251558385" sldId="371"/>
            <ac:spMk id="27" creationId="{3F1A3C11-FAD3-4489-A0FC-49C4295B10B7}"/>
          </ac:spMkLst>
        </pc:spChg>
        <pc:grpChg chg="add del">
          <ac:chgData name="GiGi Cheung" userId="268779f415d65e08" providerId="LiveId" clId="{EF49D110-80BD-429D-862F-453EB803D773}" dt="2023-06-25T03:12:45.736" v="5467" actId="478"/>
          <ac:grpSpMkLst>
            <pc:docMk/>
            <pc:sldMk cId="2251558385" sldId="371"/>
            <ac:grpSpMk id="3" creationId="{3DDE7C05-913F-4067-B3A9-BA969F7229D5}"/>
          </ac:grpSpMkLst>
        </pc:grpChg>
        <pc:grpChg chg="del mod">
          <ac:chgData name="GiGi Cheung" userId="268779f415d65e08" providerId="LiveId" clId="{EF49D110-80BD-429D-862F-453EB803D773}" dt="2023-06-25T03:13:14.311" v="5479" actId="478"/>
          <ac:grpSpMkLst>
            <pc:docMk/>
            <pc:sldMk cId="2251558385" sldId="371"/>
            <ac:grpSpMk id="9" creationId="{A169C3DF-3B29-483A-BBFF-3DA78520D16F}"/>
          </ac:grpSpMkLst>
        </pc:grpChg>
        <pc:picChg chg="add mod">
          <ac:chgData name="GiGi Cheung" userId="268779f415d65e08" providerId="LiveId" clId="{EF49D110-80BD-429D-862F-453EB803D773}" dt="2023-06-25T03:47:58.088" v="5800" actId="1076"/>
          <ac:picMkLst>
            <pc:docMk/>
            <pc:sldMk cId="2251558385" sldId="371"/>
            <ac:picMk id="12" creationId="{483D02A9-0A92-BF06-B451-E51F8E8A1C33}"/>
          </ac:picMkLst>
        </pc:picChg>
      </pc:sldChg>
      <pc:sldChg chg="addSp delSp modSp add mod">
        <pc:chgData name="GiGi Cheung" userId="268779f415d65e08" providerId="LiveId" clId="{EF49D110-80BD-429D-862F-453EB803D773}" dt="2023-06-25T18:16:42.730" v="7342" actId="20577"/>
        <pc:sldMkLst>
          <pc:docMk/>
          <pc:sldMk cId="914056422" sldId="372"/>
        </pc:sldMkLst>
        <pc:spChg chg="mod">
          <ac:chgData name="GiGi Cheung" userId="268779f415d65e08" providerId="LiveId" clId="{EF49D110-80BD-429D-862F-453EB803D773}" dt="2023-06-25T03:15:08.155" v="5513" actId="20577"/>
          <ac:spMkLst>
            <pc:docMk/>
            <pc:sldMk cId="914056422" sldId="372"/>
            <ac:spMk id="2" creationId="{D735F7F3-C1B5-4B60-A00A-4EB618DDFB5A}"/>
          </ac:spMkLst>
        </pc:spChg>
        <pc:spChg chg="add mod">
          <ac:chgData name="GiGi Cheung" userId="268779f415d65e08" providerId="LiveId" clId="{EF49D110-80BD-429D-862F-453EB803D773}" dt="2023-06-25T17:21:36.383" v="7245" actId="1076"/>
          <ac:spMkLst>
            <pc:docMk/>
            <pc:sldMk cId="914056422" sldId="372"/>
            <ac:spMk id="3" creationId="{FA4E0A91-5122-5211-9254-FA94E9E273A2}"/>
          </ac:spMkLst>
        </pc:spChg>
        <pc:spChg chg="add mod">
          <ac:chgData name="GiGi Cheung" userId="268779f415d65e08" providerId="LiveId" clId="{EF49D110-80BD-429D-862F-453EB803D773}" dt="2023-06-25T18:16:42.730" v="7342" actId="20577"/>
          <ac:spMkLst>
            <pc:docMk/>
            <pc:sldMk cId="914056422" sldId="372"/>
            <ac:spMk id="4" creationId="{49C5FD63-CB8D-625C-69F1-0F3CF6197984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6" creationId="{3B39D65F-251A-4E6E-A862-9A270800CD4C}"/>
          </ac:spMkLst>
        </pc:spChg>
        <pc:spChg chg="add del">
          <ac:chgData name="GiGi Cheung" userId="268779f415d65e08" providerId="LiveId" clId="{EF49D110-80BD-429D-862F-453EB803D773}" dt="2023-06-25T12:49:31.353" v="6930" actId="22"/>
          <ac:spMkLst>
            <pc:docMk/>
            <pc:sldMk cId="914056422" sldId="372"/>
            <ac:spMk id="6" creationId="{DA56E055-B6C6-24FE-B539-FC8B4A10A374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7" creationId="{A2E79670-F2C8-48B8-9646-4C69D260388D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8" creationId="{8199A49B-7D11-4571-9064-6923AF4E9A17}"/>
          </ac:spMkLst>
        </pc:spChg>
        <pc:spChg chg="add del">
          <ac:chgData name="GiGi Cheung" userId="268779f415d65e08" providerId="LiveId" clId="{EF49D110-80BD-429D-862F-453EB803D773}" dt="2023-06-25T12:49:42.937" v="6932" actId="22"/>
          <ac:spMkLst>
            <pc:docMk/>
            <pc:sldMk cId="914056422" sldId="372"/>
            <ac:spMk id="8" creationId="{E9B931D9-806E-B298-BA9D-C730CBDE402B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12" creationId="{988E79BE-38FB-4E8E-AD58-F5ECF87CF074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13" creationId="{C5DDD48A-2A5A-43A0-B2F6-49A2207C38E3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14" creationId="{4A443E15-0205-4F10-A3E1-A1D8F775AB60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18" creationId="{EB2EE899-B531-4A04-8856-AB441F259FEB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19" creationId="{C9258138-28B4-457D-B892-23278901FB88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20" creationId="{5963B725-1FB9-41FA-935E-2F667F9DB754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24" creationId="{EA8B69E8-A7D4-48F6-B76A-B77292FDAF7E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25" creationId="{ACB50CF5-106C-4702-AA95-7104895089F7}"/>
          </ac:spMkLst>
        </pc:spChg>
        <pc:spChg chg="del mod">
          <ac:chgData name="GiGi Cheung" userId="268779f415d65e08" providerId="LiveId" clId="{EF49D110-80BD-429D-862F-453EB803D773}" dt="2023-06-25T03:20:14.266" v="5527" actId="478"/>
          <ac:spMkLst>
            <pc:docMk/>
            <pc:sldMk cId="914056422" sldId="372"/>
            <ac:spMk id="26" creationId="{EB3E9060-CBB2-4315-AF1E-A8EB2748D956}"/>
          </ac:spMkLst>
        </pc:spChg>
        <pc:spChg chg="mod">
          <ac:chgData name="GiGi Cheung" userId="268779f415d65e08" providerId="LiveId" clId="{EF49D110-80BD-429D-862F-453EB803D773}" dt="2023-06-25T03:18:20.233" v="5520"/>
          <ac:spMkLst>
            <pc:docMk/>
            <pc:sldMk cId="914056422" sldId="372"/>
            <ac:spMk id="28" creationId="{BCB78CB4-70A9-B8FD-29A4-0F10ADE1FC24}"/>
          </ac:spMkLst>
        </pc:spChg>
        <pc:spChg chg="mod">
          <ac:chgData name="GiGi Cheung" userId="268779f415d65e08" providerId="LiveId" clId="{EF49D110-80BD-429D-862F-453EB803D773}" dt="2023-06-25T03:18:20.233" v="5520"/>
          <ac:spMkLst>
            <pc:docMk/>
            <pc:sldMk cId="914056422" sldId="372"/>
            <ac:spMk id="29" creationId="{5BE55417-FBA8-F6B8-3691-0443F1437222}"/>
          </ac:spMkLst>
        </pc:spChg>
        <pc:spChg chg="add del mod">
          <ac:chgData name="GiGi Cheung" userId="268779f415d65e08" providerId="LiveId" clId="{EF49D110-80BD-429D-862F-453EB803D773}" dt="2023-06-25T03:18:24.875" v="5521"/>
          <ac:spMkLst>
            <pc:docMk/>
            <pc:sldMk cId="914056422" sldId="372"/>
            <ac:spMk id="30" creationId="{73C4889B-7838-406A-D672-8A92C2134C85}"/>
          </ac:spMkLst>
        </pc:spChg>
        <pc:spChg chg="add del mod">
          <ac:chgData name="GiGi Cheung" userId="268779f415d65e08" providerId="LiveId" clId="{EF49D110-80BD-429D-862F-453EB803D773}" dt="2023-06-25T03:18:24.875" v="5521"/>
          <ac:spMkLst>
            <pc:docMk/>
            <pc:sldMk cId="914056422" sldId="372"/>
            <ac:spMk id="31" creationId="{7F74A9D2-6BFB-559C-7D1C-BDD1A3DE8D29}"/>
          </ac:spMkLst>
        </pc:spChg>
        <pc:spChg chg="add del mod">
          <ac:chgData name="GiGi Cheung" userId="268779f415d65e08" providerId="LiveId" clId="{EF49D110-80BD-429D-862F-453EB803D773}" dt="2023-06-25T03:18:24.875" v="5521"/>
          <ac:spMkLst>
            <pc:docMk/>
            <pc:sldMk cId="914056422" sldId="372"/>
            <ac:spMk id="32" creationId="{93402327-27E4-FFD8-2A30-3F4B1C361C45}"/>
          </ac:spMkLst>
        </pc:spChg>
        <pc:spChg chg="add del mod">
          <ac:chgData name="GiGi Cheung" userId="268779f415d65e08" providerId="LiveId" clId="{EF49D110-80BD-429D-862F-453EB803D773}" dt="2023-06-25T03:20:07.247" v="5524"/>
          <ac:spMkLst>
            <pc:docMk/>
            <pc:sldMk cId="914056422" sldId="372"/>
            <ac:spMk id="33" creationId="{654B91E3-D492-EAC9-C39B-D923E33ABC67}"/>
          </ac:spMkLst>
        </pc:spChg>
        <pc:spChg chg="add del mod">
          <ac:chgData name="GiGi Cheung" userId="268779f415d65e08" providerId="LiveId" clId="{EF49D110-80BD-429D-862F-453EB803D773}" dt="2023-06-25T03:20:07.247" v="5524"/>
          <ac:spMkLst>
            <pc:docMk/>
            <pc:sldMk cId="914056422" sldId="372"/>
            <ac:spMk id="34" creationId="{077FE175-EC1D-8A58-14A9-EA8BC643F8CB}"/>
          </ac:spMkLst>
        </pc:spChg>
        <pc:spChg chg="add del mod">
          <ac:chgData name="GiGi Cheung" userId="268779f415d65e08" providerId="LiveId" clId="{EF49D110-80BD-429D-862F-453EB803D773}" dt="2023-06-25T03:20:07.247" v="5524"/>
          <ac:spMkLst>
            <pc:docMk/>
            <pc:sldMk cId="914056422" sldId="372"/>
            <ac:spMk id="35" creationId="{8D295BE8-75E9-94BC-1BFC-BC5722E9D365}"/>
          </ac:spMkLst>
        </pc:spChg>
        <pc:spChg chg="add del mod">
          <ac:chgData name="GiGi Cheung" userId="268779f415d65e08" providerId="LiveId" clId="{EF49D110-80BD-429D-862F-453EB803D773}" dt="2023-06-25T03:20:07.247" v="5524"/>
          <ac:spMkLst>
            <pc:docMk/>
            <pc:sldMk cId="914056422" sldId="372"/>
            <ac:spMk id="36" creationId="{A7639530-2435-2A5C-6C9E-33F7D1D78078}"/>
          </ac:spMkLst>
        </pc:spChg>
        <pc:spChg chg="mod">
          <ac:chgData name="GiGi Cheung" userId="268779f415d65e08" providerId="LiveId" clId="{EF49D110-80BD-429D-862F-453EB803D773}" dt="2023-06-25T03:19:57.780" v="5523"/>
          <ac:spMkLst>
            <pc:docMk/>
            <pc:sldMk cId="914056422" sldId="372"/>
            <ac:spMk id="38" creationId="{6725B086-B541-EAFB-BADE-229000903BB7}"/>
          </ac:spMkLst>
        </pc:spChg>
        <pc:spChg chg="mod">
          <ac:chgData name="GiGi Cheung" userId="268779f415d65e08" providerId="LiveId" clId="{EF49D110-80BD-429D-862F-453EB803D773}" dt="2023-06-25T03:19:57.780" v="5523"/>
          <ac:spMkLst>
            <pc:docMk/>
            <pc:sldMk cId="914056422" sldId="372"/>
            <ac:spMk id="39" creationId="{3DDE3307-2F25-F18E-4114-CB1E7A34D735}"/>
          </ac:spMkLst>
        </pc:spChg>
        <pc:spChg chg="mod">
          <ac:chgData name="GiGi Cheung" userId="268779f415d65e08" providerId="LiveId" clId="{EF49D110-80BD-429D-862F-453EB803D773}" dt="2023-06-25T03:19:57.780" v="5523"/>
          <ac:spMkLst>
            <pc:docMk/>
            <pc:sldMk cId="914056422" sldId="372"/>
            <ac:spMk id="41" creationId="{122F9601-D243-A7CC-56E0-C003E6EC7324}"/>
          </ac:spMkLst>
        </pc:spChg>
        <pc:spChg chg="mod">
          <ac:chgData name="GiGi Cheung" userId="268779f415d65e08" providerId="LiveId" clId="{EF49D110-80BD-429D-862F-453EB803D773}" dt="2023-06-25T03:19:57.780" v="5523"/>
          <ac:spMkLst>
            <pc:docMk/>
            <pc:sldMk cId="914056422" sldId="372"/>
            <ac:spMk id="42" creationId="{76A64C59-B5CA-9C64-35DE-6B76ACF76837}"/>
          </ac:spMkLst>
        </pc:spChg>
        <pc:spChg chg="add del mod">
          <ac:chgData name="GiGi Cheung" userId="268779f415d65e08" providerId="LiveId" clId="{EF49D110-80BD-429D-862F-453EB803D773}" dt="2023-06-25T03:20:07.247" v="5524"/>
          <ac:spMkLst>
            <pc:docMk/>
            <pc:sldMk cId="914056422" sldId="372"/>
            <ac:spMk id="43" creationId="{32CF06E7-8D29-0BFC-ACEC-F87D970F6A66}"/>
          </ac:spMkLst>
        </pc:spChg>
        <pc:spChg chg="add del mod">
          <ac:chgData name="GiGi Cheung" userId="268779f415d65e08" providerId="LiveId" clId="{EF49D110-80BD-429D-862F-453EB803D773}" dt="2023-06-25T03:20:07.247" v="5524"/>
          <ac:spMkLst>
            <pc:docMk/>
            <pc:sldMk cId="914056422" sldId="372"/>
            <ac:spMk id="44" creationId="{3D86FB34-7F71-1BD4-5E80-DA3F864893F8}"/>
          </ac:spMkLst>
        </pc:spChg>
        <pc:spChg chg="add del mod">
          <ac:chgData name="GiGi Cheung" userId="268779f415d65e08" providerId="LiveId" clId="{EF49D110-80BD-429D-862F-453EB803D773}" dt="2023-06-25T03:20:07.247" v="5524"/>
          <ac:spMkLst>
            <pc:docMk/>
            <pc:sldMk cId="914056422" sldId="372"/>
            <ac:spMk id="45" creationId="{0D326585-8DDB-8FAA-C0D1-4F689C65ABE1}"/>
          </ac:spMkLst>
        </pc:spChg>
        <pc:spChg chg="add mod">
          <ac:chgData name="GiGi Cheung" userId="268779f415d65e08" providerId="LiveId" clId="{EF49D110-80BD-429D-862F-453EB803D773}" dt="2023-06-25T03:20:27.658" v="5528" actId="1076"/>
          <ac:spMkLst>
            <pc:docMk/>
            <pc:sldMk cId="914056422" sldId="372"/>
            <ac:spMk id="46" creationId="{70DB810B-6734-259B-8513-D3D8DE8DAAEA}"/>
          </ac:spMkLst>
        </pc:spChg>
        <pc:spChg chg="add mod">
          <ac:chgData name="GiGi Cheung" userId="268779f415d65e08" providerId="LiveId" clId="{EF49D110-80BD-429D-862F-453EB803D773}" dt="2023-06-25T03:24:19.400" v="5626" actId="14100"/>
          <ac:spMkLst>
            <pc:docMk/>
            <pc:sldMk cId="914056422" sldId="372"/>
            <ac:spMk id="47" creationId="{78FF5413-469F-E81E-027B-45A715F2A26D}"/>
          </ac:spMkLst>
        </pc:spChg>
        <pc:spChg chg="add del mod">
          <ac:chgData name="GiGi Cheung" userId="268779f415d65e08" providerId="LiveId" clId="{EF49D110-80BD-429D-862F-453EB803D773}" dt="2023-06-25T03:21:15.481" v="5541" actId="478"/>
          <ac:spMkLst>
            <pc:docMk/>
            <pc:sldMk cId="914056422" sldId="372"/>
            <ac:spMk id="48" creationId="{59EF5A0F-AA21-BF65-5A1C-53B47B54060F}"/>
          </ac:spMkLst>
        </pc:spChg>
        <pc:spChg chg="add del mod">
          <ac:chgData name="GiGi Cheung" userId="268779f415d65e08" providerId="LiveId" clId="{EF49D110-80BD-429D-862F-453EB803D773}" dt="2023-06-25T03:21:16.035" v="5542" actId="478"/>
          <ac:spMkLst>
            <pc:docMk/>
            <pc:sldMk cId="914056422" sldId="372"/>
            <ac:spMk id="49" creationId="{E3C51862-3E24-074C-0BDA-9B70A9272A09}"/>
          </ac:spMkLst>
        </pc:spChg>
        <pc:spChg chg="mod">
          <ac:chgData name="GiGi Cheung" userId="268779f415d65e08" providerId="LiveId" clId="{EF49D110-80BD-429D-862F-453EB803D773}" dt="2023-06-25T17:20:04.255" v="7163" actId="1076"/>
          <ac:spMkLst>
            <pc:docMk/>
            <pc:sldMk cId="914056422" sldId="372"/>
            <ac:spMk id="51" creationId="{3A2943F2-5F33-DD79-5701-97914595A23F}"/>
          </ac:spMkLst>
        </pc:spChg>
        <pc:spChg chg="mod">
          <ac:chgData name="GiGi Cheung" userId="268779f415d65e08" providerId="LiveId" clId="{EF49D110-80BD-429D-862F-453EB803D773}" dt="2023-06-25T17:20:14.821" v="7175" actId="1076"/>
          <ac:spMkLst>
            <pc:docMk/>
            <pc:sldMk cId="914056422" sldId="372"/>
            <ac:spMk id="52" creationId="{6CE87067-3860-CD94-80EC-53215FAD0CA9}"/>
          </ac:spMkLst>
        </pc:spChg>
        <pc:spChg chg="mod">
          <ac:chgData name="GiGi Cheung" userId="268779f415d65e08" providerId="LiveId" clId="{EF49D110-80BD-429D-862F-453EB803D773}" dt="2023-06-25T03:20:08.677" v="5525"/>
          <ac:spMkLst>
            <pc:docMk/>
            <pc:sldMk cId="914056422" sldId="372"/>
            <ac:spMk id="54" creationId="{FF151CB2-8D54-38D5-A8BB-651C18023D14}"/>
          </ac:spMkLst>
        </pc:spChg>
        <pc:spChg chg="mod">
          <ac:chgData name="GiGi Cheung" userId="268779f415d65e08" providerId="LiveId" clId="{EF49D110-80BD-429D-862F-453EB803D773}" dt="2023-06-25T03:20:08.677" v="5525"/>
          <ac:spMkLst>
            <pc:docMk/>
            <pc:sldMk cId="914056422" sldId="372"/>
            <ac:spMk id="55" creationId="{1C937973-2142-CD48-8187-97BDB27926DB}"/>
          </ac:spMkLst>
        </pc:spChg>
        <pc:spChg chg="add del mod">
          <ac:chgData name="GiGi Cheung" userId="268779f415d65e08" providerId="LiveId" clId="{EF49D110-80BD-429D-862F-453EB803D773}" dt="2023-06-25T03:20:29.996" v="5529" actId="478"/>
          <ac:spMkLst>
            <pc:docMk/>
            <pc:sldMk cId="914056422" sldId="372"/>
            <ac:spMk id="56" creationId="{A77321B4-6E7A-A940-F3C0-2B3B0CC88A12}"/>
          </ac:spMkLst>
        </pc:spChg>
        <pc:spChg chg="add del mod">
          <ac:chgData name="GiGi Cheung" userId="268779f415d65e08" providerId="LiveId" clId="{EF49D110-80BD-429D-862F-453EB803D773}" dt="2023-06-25T03:21:12.147" v="5538" actId="478"/>
          <ac:spMkLst>
            <pc:docMk/>
            <pc:sldMk cId="914056422" sldId="372"/>
            <ac:spMk id="57" creationId="{375CE70B-D0F6-23BC-27EA-1A793EC45BE5}"/>
          </ac:spMkLst>
        </pc:spChg>
        <pc:spChg chg="add del mod">
          <ac:chgData name="GiGi Cheung" userId="268779f415d65e08" providerId="LiveId" clId="{EF49D110-80BD-429D-862F-453EB803D773}" dt="2023-06-25T03:21:14.659" v="5539" actId="478"/>
          <ac:spMkLst>
            <pc:docMk/>
            <pc:sldMk cId="914056422" sldId="372"/>
            <ac:spMk id="58" creationId="{717F51CE-863B-A8D9-4538-6289E3E78F95}"/>
          </ac:spMkLst>
        </pc:spChg>
        <pc:spChg chg="add del mod">
          <ac:chgData name="GiGi Cheung" userId="268779f415d65e08" providerId="LiveId" clId="{EF49D110-80BD-429D-862F-453EB803D773}" dt="2023-06-25T03:20:50.862" v="5533"/>
          <ac:spMkLst>
            <pc:docMk/>
            <pc:sldMk cId="914056422" sldId="372"/>
            <ac:spMk id="59" creationId="{C2F9A7C7-83DD-57CD-C639-475D60F93520}"/>
          </ac:spMkLst>
        </pc:spChg>
        <pc:spChg chg="add del mod">
          <ac:chgData name="GiGi Cheung" userId="268779f415d65e08" providerId="LiveId" clId="{EF49D110-80BD-429D-862F-453EB803D773}" dt="2023-06-25T03:20:50.862" v="5533"/>
          <ac:spMkLst>
            <pc:docMk/>
            <pc:sldMk cId="914056422" sldId="372"/>
            <ac:spMk id="60" creationId="{9EE2BD96-4A0E-82C4-7D04-4C9AED9F3685}"/>
          </ac:spMkLst>
        </pc:spChg>
        <pc:spChg chg="mod">
          <ac:chgData name="GiGi Cheung" userId="268779f415d65e08" providerId="LiveId" clId="{EF49D110-80BD-429D-862F-453EB803D773}" dt="2023-06-25T03:20:43.386" v="5530"/>
          <ac:spMkLst>
            <pc:docMk/>
            <pc:sldMk cId="914056422" sldId="372"/>
            <ac:spMk id="62" creationId="{56AF686E-EFFA-9A1B-DE28-CFE2DA492960}"/>
          </ac:spMkLst>
        </pc:spChg>
        <pc:spChg chg="mod">
          <ac:chgData name="GiGi Cheung" userId="268779f415d65e08" providerId="LiveId" clId="{EF49D110-80BD-429D-862F-453EB803D773}" dt="2023-06-25T03:20:43.386" v="5530"/>
          <ac:spMkLst>
            <pc:docMk/>
            <pc:sldMk cId="914056422" sldId="372"/>
            <ac:spMk id="63" creationId="{5552AE09-3B3E-AB9D-A6F1-98E3D0CC99E0}"/>
          </ac:spMkLst>
        </pc:spChg>
        <pc:spChg chg="add del mod">
          <ac:chgData name="GiGi Cheung" userId="268779f415d65e08" providerId="LiveId" clId="{EF49D110-80BD-429D-862F-453EB803D773}" dt="2023-06-25T03:20:50.862" v="5533"/>
          <ac:spMkLst>
            <pc:docMk/>
            <pc:sldMk cId="914056422" sldId="372"/>
            <ac:spMk id="64" creationId="{BD5411CD-1F03-7AE5-60DE-C74871BC540A}"/>
          </ac:spMkLst>
        </pc:spChg>
        <pc:spChg chg="add mod">
          <ac:chgData name="GiGi Cheung" userId="268779f415d65e08" providerId="LiveId" clId="{EF49D110-80BD-429D-862F-453EB803D773}" dt="2023-06-25T18:06:53.402" v="7320" actId="14100"/>
          <ac:spMkLst>
            <pc:docMk/>
            <pc:sldMk cId="914056422" sldId="372"/>
            <ac:spMk id="65" creationId="{D164533C-7D3F-2FC5-463C-B5F235734459}"/>
          </ac:spMkLst>
        </pc:spChg>
        <pc:spChg chg="add mod">
          <ac:chgData name="GiGi Cheung" userId="268779f415d65e08" providerId="LiveId" clId="{EF49D110-80BD-429D-862F-453EB803D773}" dt="2023-06-25T17:21:36.383" v="7245" actId="1076"/>
          <ac:spMkLst>
            <pc:docMk/>
            <pc:sldMk cId="914056422" sldId="372"/>
            <ac:spMk id="66" creationId="{15C7238B-D881-6221-CE54-E75DA50D9FC1}"/>
          </ac:spMkLst>
        </pc:spChg>
        <pc:spChg chg="del mod topLvl">
          <ac:chgData name="GiGi Cheung" userId="268779f415d65e08" providerId="LiveId" clId="{EF49D110-80BD-429D-862F-453EB803D773}" dt="2023-06-25T09:26:49.782" v="5994" actId="478"/>
          <ac:spMkLst>
            <pc:docMk/>
            <pc:sldMk cId="914056422" sldId="372"/>
            <ac:spMk id="68" creationId="{072C0218-928E-64EC-F59D-B01E0D3AD510}"/>
          </ac:spMkLst>
        </pc:spChg>
        <pc:spChg chg="del mod topLvl">
          <ac:chgData name="GiGi Cheung" userId="268779f415d65e08" providerId="LiveId" clId="{EF49D110-80BD-429D-862F-453EB803D773}" dt="2023-06-25T09:31:24.880" v="6047" actId="478"/>
          <ac:spMkLst>
            <pc:docMk/>
            <pc:sldMk cId="914056422" sldId="372"/>
            <ac:spMk id="69" creationId="{A4151837-BEA1-A711-AF97-3047AF1C05E2}"/>
          </ac:spMkLst>
        </pc:spChg>
        <pc:spChg chg="add del mod">
          <ac:chgData name="GiGi Cheung" userId="268779f415d65e08" providerId="LiveId" clId="{EF49D110-80BD-429D-862F-453EB803D773}" dt="2023-06-25T03:21:10.723" v="5537" actId="478"/>
          <ac:spMkLst>
            <pc:docMk/>
            <pc:sldMk cId="914056422" sldId="372"/>
            <ac:spMk id="70" creationId="{07A130F9-8B38-384F-FB87-24566E8988B5}"/>
          </ac:spMkLst>
        </pc:spChg>
        <pc:spChg chg="add mod">
          <ac:chgData name="GiGi Cheung" userId="268779f415d65e08" providerId="LiveId" clId="{EF49D110-80BD-429D-862F-453EB803D773}" dt="2023-06-25T03:24:53.337" v="5635" actId="122"/>
          <ac:spMkLst>
            <pc:docMk/>
            <pc:sldMk cId="914056422" sldId="372"/>
            <ac:spMk id="71" creationId="{98613318-C15F-1D50-2BF6-D9BA5BB5DF90}"/>
          </ac:spMkLst>
        </pc:spChg>
        <pc:spChg chg="add del mod">
          <ac:chgData name="GiGi Cheung" userId="268779f415d65e08" providerId="LiveId" clId="{EF49D110-80BD-429D-862F-453EB803D773}" dt="2023-06-25T03:23:33.622" v="5615"/>
          <ac:spMkLst>
            <pc:docMk/>
            <pc:sldMk cId="914056422" sldId="372"/>
            <ac:spMk id="72" creationId="{08FB7CDA-C5A2-FF7D-20A8-10983901E095}"/>
          </ac:spMkLst>
        </pc:spChg>
        <pc:spChg chg="add del mod">
          <ac:chgData name="GiGi Cheung" userId="268779f415d65e08" providerId="LiveId" clId="{EF49D110-80BD-429D-862F-453EB803D773}" dt="2023-06-25T03:24:19.987" v="5628"/>
          <ac:spMkLst>
            <pc:docMk/>
            <pc:sldMk cId="914056422" sldId="372"/>
            <ac:spMk id="73" creationId="{94B691BD-5C58-70C9-776C-5B454A403B72}"/>
          </ac:spMkLst>
        </pc:spChg>
        <pc:spChg chg="add mod">
          <ac:chgData name="GiGi Cheung" userId="268779f415d65e08" providerId="LiveId" clId="{EF49D110-80BD-429D-862F-453EB803D773}" dt="2023-06-25T17:21:36.383" v="7245" actId="1076"/>
          <ac:spMkLst>
            <pc:docMk/>
            <pc:sldMk cId="914056422" sldId="372"/>
            <ac:spMk id="74" creationId="{FA0C34DA-D230-9116-3DF1-A8CC434CA481}"/>
          </ac:spMkLst>
        </pc:spChg>
        <pc:spChg chg="add mod">
          <ac:chgData name="GiGi Cheung" userId="268779f415d65e08" providerId="LiveId" clId="{EF49D110-80BD-429D-862F-453EB803D773}" dt="2023-06-25T17:23:43.802" v="7254" actId="1076"/>
          <ac:spMkLst>
            <pc:docMk/>
            <pc:sldMk cId="914056422" sldId="372"/>
            <ac:spMk id="75" creationId="{32CDD99B-EF1E-6418-D752-A7A80627B7D8}"/>
          </ac:spMkLst>
        </pc:spChg>
        <pc:spChg chg="add mod">
          <ac:chgData name="GiGi Cheung" userId="268779f415d65e08" providerId="LiveId" clId="{EF49D110-80BD-429D-862F-453EB803D773}" dt="2023-06-25T17:23:43.802" v="7254" actId="1076"/>
          <ac:spMkLst>
            <pc:docMk/>
            <pc:sldMk cId="914056422" sldId="372"/>
            <ac:spMk id="76" creationId="{877C2D48-8F93-D323-82CA-EE92988519BB}"/>
          </ac:spMkLst>
        </pc:spChg>
        <pc:spChg chg="mod">
          <ac:chgData name="GiGi Cheung" userId="268779f415d65e08" providerId="LiveId" clId="{EF49D110-80BD-429D-862F-453EB803D773}" dt="2023-06-25T09:32:33.063" v="6084" actId="20577"/>
          <ac:spMkLst>
            <pc:docMk/>
            <pc:sldMk cId="914056422" sldId="372"/>
            <ac:spMk id="78" creationId="{69BEACE3-9E63-580B-1427-486B4A52B350}"/>
          </ac:spMkLst>
        </pc:spChg>
        <pc:spChg chg="mod">
          <ac:chgData name="GiGi Cheung" userId="268779f415d65e08" providerId="LiveId" clId="{EF49D110-80BD-429D-862F-453EB803D773}" dt="2023-06-25T18:11:21.665" v="7341" actId="12"/>
          <ac:spMkLst>
            <pc:docMk/>
            <pc:sldMk cId="914056422" sldId="372"/>
            <ac:spMk id="79" creationId="{034FDAB3-A1B7-60BD-CBAA-A3910BE9CC7C}"/>
          </ac:spMkLst>
        </pc:spChg>
        <pc:spChg chg="add mod">
          <ac:chgData name="GiGi Cheung" userId="268779f415d65e08" providerId="LiveId" clId="{EF49D110-80BD-429D-862F-453EB803D773}" dt="2023-06-25T17:23:43.802" v="7254" actId="1076"/>
          <ac:spMkLst>
            <pc:docMk/>
            <pc:sldMk cId="914056422" sldId="372"/>
            <ac:spMk id="80" creationId="{DB25FEC0-8F56-28B4-518E-C77F9AD343DD}"/>
          </ac:spMkLst>
        </pc:spChg>
        <pc:spChg chg="add del mod">
          <ac:chgData name="GiGi Cheung" userId="268779f415d65e08" providerId="LiveId" clId="{EF49D110-80BD-429D-862F-453EB803D773}" dt="2023-06-25T03:25:18.668" v="5639"/>
          <ac:spMkLst>
            <pc:docMk/>
            <pc:sldMk cId="914056422" sldId="372"/>
            <ac:spMk id="81" creationId="{349C76EB-094E-9B81-02DD-6407744A23C4}"/>
          </ac:spMkLst>
        </pc:spChg>
        <pc:spChg chg="add del mod">
          <ac:chgData name="GiGi Cheung" userId="268779f415d65e08" providerId="LiveId" clId="{EF49D110-80BD-429D-862F-453EB803D773}" dt="2023-06-25T03:25:18.668" v="5639"/>
          <ac:spMkLst>
            <pc:docMk/>
            <pc:sldMk cId="914056422" sldId="372"/>
            <ac:spMk id="82" creationId="{456EC745-4738-E911-57DD-3C7DE6BD0F46}"/>
          </ac:spMkLst>
        </pc:spChg>
        <pc:spChg chg="mod">
          <ac:chgData name="GiGi Cheung" userId="268779f415d65e08" providerId="LiveId" clId="{EF49D110-80BD-429D-862F-453EB803D773}" dt="2023-06-25T03:25:16.049" v="5638"/>
          <ac:spMkLst>
            <pc:docMk/>
            <pc:sldMk cId="914056422" sldId="372"/>
            <ac:spMk id="84" creationId="{2B19821F-6603-6399-E160-46BDD05EFB50}"/>
          </ac:spMkLst>
        </pc:spChg>
        <pc:spChg chg="mod">
          <ac:chgData name="GiGi Cheung" userId="268779f415d65e08" providerId="LiveId" clId="{EF49D110-80BD-429D-862F-453EB803D773}" dt="2023-06-25T03:25:16.049" v="5638"/>
          <ac:spMkLst>
            <pc:docMk/>
            <pc:sldMk cId="914056422" sldId="372"/>
            <ac:spMk id="85" creationId="{FF0941ED-7346-158D-3517-93980CE15413}"/>
          </ac:spMkLst>
        </pc:spChg>
        <pc:spChg chg="add del mod">
          <ac:chgData name="GiGi Cheung" userId="268779f415d65e08" providerId="LiveId" clId="{EF49D110-80BD-429D-862F-453EB803D773}" dt="2023-06-25T03:25:18.668" v="5639"/>
          <ac:spMkLst>
            <pc:docMk/>
            <pc:sldMk cId="914056422" sldId="372"/>
            <ac:spMk id="86" creationId="{D7EF028E-A18C-8B56-18B0-8BC7C270B1C1}"/>
          </ac:spMkLst>
        </pc:spChg>
        <pc:spChg chg="add del mod">
          <ac:chgData name="GiGi Cheung" userId="268779f415d65e08" providerId="LiveId" clId="{EF49D110-80BD-429D-862F-453EB803D773}" dt="2023-06-25T03:25:18.668" v="5639"/>
          <ac:spMkLst>
            <pc:docMk/>
            <pc:sldMk cId="914056422" sldId="372"/>
            <ac:spMk id="87" creationId="{BD50BA6A-B266-BD02-B5BB-BF876C059CC1}"/>
          </ac:spMkLst>
        </pc:spChg>
        <pc:spChg chg="mod">
          <ac:chgData name="GiGi Cheung" userId="268779f415d65e08" providerId="LiveId" clId="{EF49D110-80BD-429D-862F-453EB803D773}" dt="2023-06-25T03:25:16.049" v="5638"/>
          <ac:spMkLst>
            <pc:docMk/>
            <pc:sldMk cId="914056422" sldId="372"/>
            <ac:spMk id="89" creationId="{25DE306E-0B46-014B-AA93-A783EFDE67F0}"/>
          </ac:spMkLst>
        </pc:spChg>
        <pc:spChg chg="mod">
          <ac:chgData name="GiGi Cheung" userId="268779f415d65e08" providerId="LiveId" clId="{EF49D110-80BD-429D-862F-453EB803D773}" dt="2023-06-25T03:25:16.049" v="5638"/>
          <ac:spMkLst>
            <pc:docMk/>
            <pc:sldMk cId="914056422" sldId="372"/>
            <ac:spMk id="90" creationId="{44BC873A-CB96-9C98-1E91-CBB99861E369}"/>
          </ac:spMkLst>
        </pc:spChg>
        <pc:spChg chg="add del mod">
          <ac:chgData name="GiGi Cheung" userId="268779f415d65e08" providerId="LiveId" clId="{EF49D110-80BD-429D-862F-453EB803D773}" dt="2023-06-25T03:25:18.668" v="5639"/>
          <ac:spMkLst>
            <pc:docMk/>
            <pc:sldMk cId="914056422" sldId="372"/>
            <ac:spMk id="91" creationId="{0F557681-FA2B-0A7B-8E2A-7F6309FE99DB}"/>
          </ac:spMkLst>
        </pc:spChg>
        <pc:spChg chg="add del mod">
          <ac:chgData name="GiGi Cheung" userId="268779f415d65e08" providerId="LiveId" clId="{EF49D110-80BD-429D-862F-453EB803D773}" dt="2023-06-25T03:25:18.668" v="5639"/>
          <ac:spMkLst>
            <pc:docMk/>
            <pc:sldMk cId="914056422" sldId="372"/>
            <ac:spMk id="92" creationId="{D7309F3E-0057-66C8-D8ED-FA9466BE6B94}"/>
          </ac:spMkLst>
        </pc:spChg>
        <pc:spChg chg="add mod">
          <ac:chgData name="GiGi Cheung" userId="268779f415d65e08" providerId="LiveId" clId="{EF49D110-80BD-429D-862F-453EB803D773}" dt="2023-06-25T17:23:59.826" v="7256" actId="1076"/>
          <ac:spMkLst>
            <pc:docMk/>
            <pc:sldMk cId="914056422" sldId="372"/>
            <ac:spMk id="93" creationId="{49DEBAD0-E3CF-501E-C0A5-475F905BA64B}"/>
          </ac:spMkLst>
        </pc:spChg>
        <pc:spChg chg="add mod">
          <ac:chgData name="GiGi Cheung" userId="268779f415d65e08" providerId="LiveId" clId="{EF49D110-80BD-429D-862F-453EB803D773}" dt="2023-06-25T17:23:59.826" v="7256" actId="1076"/>
          <ac:spMkLst>
            <pc:docMk/>
            <pc:sldMk cId="914056422" sldId="372"/>
            <ac:spMk id="94" creationId="{2D468DB2-9968-E309-5A54-D15256908F8E}"/>
          </ac:spMkLst>
        </pc:spChg>
        <pc:spChg chg="mod">
          <ac:chgData name="GiGi Cheung" userId="268779f415d65e08" providerId="LiveId" clId="{EF49D110-80BD-429D-862F-453EB803D773}" dt="2023-06-25T09:35:23.103" v="6117" actId="20577"/>
          <ac:spMkLst>
            <pc:docMk/>
            <pc:sldMk cId="914056422" sldId="372"/>
            <ac:spMk id="96" creationId="{DE53BEF1-68FD-CB64-C48B-6E6989A1DCDE}"/>
          </ac:spMkLst>
        </pc:spChg>
        <pc:spChg chg="mod">
          <ac:chgData name="GiGi Cheung" userId="268779f415d65e08" providerId="LiveId" clId="{EF49D110-80BD-429D-862F-453EB803D773}" dt="2023-06-25T18:05:42.240" v="7290" actId="1035"/>
          <ac:spMkLst>
            <pc:docMk/>
            <pc:sldMk cId="914056422" sldId="372"/>
            <ac:spMk id="97" creationId="{044D53E2-BC83-5F38-8741-0BBAE1C1E4FF}"/>
          </ac:spMkLst>
        </pc:spChg>
        <pc:spChg chg="add mod">
          <ac:chgData name="GiGi Cheung" userId="268779f415d65e08" providerId="LiveId" clId="{EF49D110-80BD-429D-862F-453EB803D773}" dt="2023-06-25T17:24:05.876" v="7257" actId="1076"/>
          <ac:spMkLst>
            <pc:docMk/>
            <pc:sldMk cId="914056422" sldId="372"/>
            <ac:spMk id="98" creationId="{45545C8E-F6AB-CD42-5D4C-E74B94B13F30}"/>
          </ac:spMkLst>
        </pc:spChg>
        <pc:spChg chg="add mod">
          <ac:chgData name="GiGi Cheung" userId="268779f415d65e08" providerId="LiveId" clId="{EF49D110-80BD-429D-862F-453EB803D773}" dt="2023-06-25T17:24:05.876" v="7257" actId="1076"/>
          <ac:spMkLst>
            <pc:docMk/>
            <pc:sldMk cId="914056422" sldId="372"/>
            <ac:spMk id="99" creationId="{58D86BC3-213C-C746-E35C-A9766E56A43C}"/>
          </ac:spMkLst>
        </pc:spChg>
        <pc:spChg chg="mod">
          <ac:chgData name="GiGi Cheung" userId="268779f415d65e08" providerId="LiveId" clId="{EF49D110-80BD-429D-862F-453EB803D773}" dt="2023-06-25T09:43:17.926" v="6314" actId="20577"/>
          <ac:spMkLst>
            <pc:docMk/>
            <pc:sldMk cId="914056422" sldId="372"/>
            <ac:spMk id="101" creationId="{D6D58EFD-F801-0C69-639E-78B5D53F4F82}"/>
          </ac:spMkLst>
        </pc:spChg>
        <pc:spChg chg="mod">
          <ac:chgData name="GiGi Cheung" userId="268779f415d65e08" providerId="LiveId" clId="{EF49D110-80BD-429D-862F-453EB803D773}" dt="2023-06-25T17:13:06.344" v="7134" actId="20577"/>
          <ac:spMkLst>
            <pc:docMk/>
            <pc:sldMk cId="914056422" sldId="372"/>
            <ac:spMk id="102" creationId="{4BACC13B-F7E6-38AB-392B-8C14060A0C2E}"/>
          </ac:spMkLst>
        </pc:spChg>
        <pc:spChg chg="add mod">
          <ac:chgData name="GiGi Cheung" userId="268779f415d65e08" providerId="LiveId" clId="{EF49D110-80BD-429D-862F-453EB803D773}" dt="2023-06-25T17:23:59.826" v="7256" actId="1076"/>
          <ac:spMkLst>
            <pc:docMk/>
            <pc:sldMk cId="914056422" sldId="372"/>
            <ac:spMk id="103" creationId="{704817DF-DE3D-8A4A-98CF-2585EADA20DF}"/>
          </ac:spMkLst>
        </pc:spChg>
        <pc:spChg chg="add mod">
          <ac:chgData name="GiGi Cheung" userId="268779f415d65e08" providerId="LiveId" clId="{EF49D110-80BD-429D-862F-453EB803D773}" dt="2023-06-25T17:24:05.876" v="7257" actId="1076"/>
          <ac:spMkLst>
            <pc:docMk/>
            <pc:sldMk cId="914056422" sldId="372"/>
            <ac:spMk id="104" creationId="{E251CC3E-6372-F6E7-3F11-64651485796D}"/>
          </ac:spMkLst>
        </pc:spChg>
        <pc:grpChg chg="del mod">
          <ac:chgData name="GiGi Cheung" userId="268779f415d65e08" providerId="LiveId" clId="{EF49D110-80BD-429D-862F-453EB803D773}" dt="2023-06-25T03:20:14.266" v="5527" actId="478"/>
          <ac:grpSpMkLst>
            <pc:docMk/>
            <pc:sldMk cId="914056422" sldId="372"/>
            <ac:grpSpMk id="3" creationId="{A70D71C0-466C-4DDC-973B-7EEC1A3A9A89}"/>
          </ac:grpSpMkLst>
        </pc:grpChg>
        <pc:grpChg chg="del mod">
          <ac:chgData name="GiGi Cheung" userId="268779f415d65e08" providerId="LiveId" clId="{EF49D110-80BD-429D-862F-453EB803D773}" dt="2023-06-25T03:20:14.266" v="5527" actId="478"/>
          <ac:grpSpMkLst>
            <pc:docMk/>
            <pc:sldMk cId="914056422" sldId="372"/>
            <ac:grpSpMk id="9" creationId="{E36AE5F8-D75A-4617-9893-6F53DFAE35D7}"/>
          </ac:grpSpMkLst>
        </pc:grpChg>
        <pc:grpChg chg="del mod">
          <ac:chgData name="GiGi Cheung" userId="268779f415d65e08" providerId="LiveId" clId="{EF49D110-80BD-429D-862F-453EB803D773}" dt="2023-06-25T03:20:14.266" v="5527" actId="478"/>
          <ac:grpSpMkLst>
            <pc:docMk/>
            <pc:sldMk cId="914056422" sldId="372"/>
            <ac:grpSpMk id="15" creationId="{B8A5BCEE-F3F7-450F-A9B2-95D7354E0CF4}"/>
          </ac:grpSpMkLst>
        </pc:grpChg>
        <pc:grpChg chg="del mod">
          <ac:chgData name="GiGi Cheung" userId="268779f415d65e08" providerId="LiveId" clId="{EF49D110-80BD-429D-862F-453EB803D773}" dt="2023-06-25T03:20:14.266" v="5527" actId="478"/>
          <ac:grpSpMkLst>
            <pc:docMk/>
            <pc:sldMk cId="914056422" sldId="372"/>
            <ac:grpSpMk id="21" creationId="{7E729F0C-A455-422E-BAD3-2FF6362227AD}"/>
          </ac:grpSpMkLst>
        </pc:grpChg>
        <pc:grpChg chg="add del mod">
          <ac:chgData name="GiGi Cheung" userId="268779f415d65e08" providerId="LiveId" clId="{EF49D110-80BD-429D-862F-453EB803D773}" dt="2023-06-25T03:18:24.875" v="5521"/>
          <ac:grpSpMkLst>
            <pc:docMk/>
            <pc:sldMk cId="914056422" sldId="372"/>
            <ac:grpSpMk id="27" creationId="{DDB6097D-94A7-AFDA-3CE3-2292F3409B20}"/>
          </ac:grpSpMkLst>
        </pc:grpChg>
        <pc:grpChg chg="add del mod">
          <ac:chgData name="GiGi Cheung" userId="268779f415d65e08" providerId="LiveId" clId="{EF49D110-80BD-429D-862F-453EB803D773}" dt="2023-06-25T03:20:07.247" v="5524"/>
          <ac:grpSpMkLst>
            <pc:docMk/>
            <pc:sldMk cId="914056422" sldId="372"/>
            <ac:grpSpMk id="37" creationId="{56B13390-B0FC-25B9-8390-ACE8D2A18C0C}"/>
          </ac:grpSpMkLst>
        </pc:grpChg>
        <pc:grpChg chg="add del mod">
          <ac:chgData name="GiGi Cheung" userId="268779f415d65e08" providerId="LiveId" clId="{EF49D110-80BD-429D-862F-453EB803D773}" dt="2023-06-25T03:20:07.247" v="5524"/>
          <ac:grpSpMkLst>
            <pc:docMk/>
            <pc:sldMk cId="914056422" sldId="372"/>
            <ac:grpSpMk id="40" creationId="{0D1A01B4-1AE6-CC74-94F0-A6DE0D3A1820}"/>
          </ac:grpSpMkLst>
        </pc:grpChg>
        <pc:grpChg chg="add mod">
          <ac:chgData name="GiGi Cheung" userId="268779f415d65e08" providerId="LiveId" clId="{EF49D110-80BD-429D-862F-453EB803D773}" dt="2023-06-25T03:22:22.220" v="5603" actId="1076"/>
          <ac:grpSpMkLst>
            <pc:docMk/>
            <pc:sldMk cId="914056422" sldId="372"/>
            <ac:grpSpMk id="50" creationId="{C6A1820D-E4C7-73D1-2936-ED1AAE43CF60}"/>
          </ac:grpSpMkLst>
        </pc:grpChg>
        <pc:grpChg chg="add del mod">
          <ac:chgData name="GiGi Cheung" userId="268779f415d65e08" providerId="LiveId" clId="{EF49D110-80BD-429D-862F-453EB803D773}" dt="2023-06-25T03:21:14.659" v="5539" actId="478"/>
          <ac:grpSpMkLst>
            <pc:docMk/>
            <pc:sldMk cId="914056422" sldId="372"/>
            <ac:grpSpMk id="53" creationId="{AC7A4AE7-FF68-721C-91AB-A43354B273A6}"/>
          </ac:grpSpMkLst>
        </pc:grpChg>
        <pc:grpChg chg="add del mod">
          <ac:chgData name="GiGi Cheung" userId="268779f415d65e08" providerId="LiveId" clId="{EF49D110-80BD-429D-862F-453EB803D773}" dt="2023-06-25T03:20:50.862" v="5533"/>
          <ac:grpSpMkLst>
            <pc:docMk/>
            <pc:sldMk cId="914056422" sldId="372"/>
            <ac:grpSpMk id="61" creationId="{9A57969F-609A-C1E4-B77F-58D508A9FAA0}"/>
          </ac:grpSpMkLst>
        </pc:grpChg>
        <pc:grpChg chg="add del mod">
          <ac:chgData name="GiGi Cheung" userId="268779f415d65e08" providerId="LiveId" clId="{EF49D110-80BD-429D-862F-453EB803D773}" dt="2023-06-25T09:26:49.782" v="5994" actId="478"/>
          <ac:grpSpMkLst>
            <pc:docMk/>
            <pc:sldMk cId="914056422" sldId="372"/>
            <ac:grpSpMk id="67" creationId="{F0DBC356-90DE-E1B3-55ED-E64BC8E141FD}"/>
          </ac:grpSpMkLst>
        </pc:grpChg>
        <pc:grpChg chg="add mod">
          <ac:chgData name="GiGi Cheung" userId="268779f415d65e08" providerId="LiveId" clId="{EF49D110-80BD-429D-862F-453EB803D773}" dt="2023-06-25T17:23:43.802" v="7254" actId="1076"/>
          <ac:grpSpMkLst>
            <pc:docMk/>
            <pc:sldMk cId="914056422" sldId="372"/>
            <ac:grpSpMk id="77" creationId="{86F515F8-442B-822C-2F23-B9C773790B02}"/>
          </ac:grpSpMkLst>
        </pc:grpChg>
        <pc:grpChg chg="add del mod">
          <ac:chgData name="GiGi Cheung" userId="268779f415d65e08" providerId="LiveId" clId="{EF49D110-80BD-429D-862F-453EB803D773}" dt="2023-06-25T03:25:18.668" v="5639"/>
          <ac:grpSpMkLst>
            <pc:docMk/>
            <pc:sldMk cId="914056422" sldId="372"/>
            <ac:grpSpMk id="83" creationId="{3DB494E7-3C60-FBA6-C5F4-6929ED785DD3}"/>
          </ac:grpSpMkLst>
        </pc:grpChg>
        <pc:grpChg chg="add del mod">
          <ac:chgData name="GiGi Cheung" userId="268779f415d65e08" providerId="LiveId" clId="{EF49D110-80BD-429D-862F-453EB803D773}" dt="2023-06-25T03:25:18.668" v="5639"/>
          <ac:grpSpMkLst>
            <pc:docMk/>
            <pc:sldMk cId="914056422" sldId="372"/>
            <ac:grpSpMk id="88" creationId="{E71E9D33-0941-61B2-A21F-97C2FEAB6085}"/>
          </ac:grpSpMkLst>
        </pc:grpChg>
        <pc:grpChg chg="add mod">
          <ac:chgData name="GiGi Cheung" userId="268779f415d65e08" providerId="LiveId" clId="{EF49D110-80BD-429D-862F-453EB803D773}" dt="2023-06-25T17:23:59.826" v="7256" actId="1076"/>
          <ac:grpSpMkLst>
            <pc:docMk/>
            <pc:sldMk cId="914056422" sldId="372"/>
            <ac:grpSpMk id="95" creationId="{D307FB87-BE32-8FC5-2E34-B37875219A94}"/>
          </ac:grpSpMkLst>
        </pc:grpChg>
        <pc:grpChg chg="add mod">
          <ac:chgData name="GiGi Cheung" userId="268779f415d65e08" providerId="LiveId" clId="{EF49D110-80BD-429D-862F-453EB803D773}" dt="2023-06-25T17:24:05.876" v="7257" actId="1076"/>
          <ac:grpSpMkLst>
            <pc:docMk/>
            <pc:sldMk cId="914056422" sldId="372"/>
            <ac:grpSpMk id="100" creationId="{5D35B1B8-0077-450B-FACA-61CD5A88A931}"/>
          </ac:grpSpMkLst>
        </pc:grpChg>
      </pc:sldChg>
      <pc:sldChg chg="add del">
        <pc:chgData name="GiGi Cheung" userId="268779f415d65e08" providerId="LiveId" clId="{EF49D110-80BD-429D-862F-453EB803D773}" dt="2023-06-25T10:06:24.179" v="6317"/>
        <pc:sldMkLst>
          <pc:docMk/>
          <pc:sldMk cId="1869305514" sldId="373"/>
        </pc:sldMkLst>
      </pc:sldChg>
      <pc:sldChg chg="delSp modSp add mod modClrScheme chgLayout">
        <pc:chgData name="GiGi Cheung" userId="268779f415d65e08" providerId="LiveId" clId="{EF49D110-80BD-429D-862F-453EB803D773}" dt="2023-06-25T10:12:24.279" v="6351" actId="700"/>
        <pc:sldMkLst>
          <pc:docMk/>
          <pc:sldMk cId="4247681101" sldId="373"/>
        </pc:sldMkLst>
        <pc:spChg chg="mod topLvl">
          <ac:chgData name="GiGi Cheung" userId="268779f415d65e08" providerId="LiveId" clId="{EF49D110-80BD-429D-862F-453EB803D773}" dt="2023-06-25T10:12:09.244" v="6350" actId="1076"/>
          <ac:spMkLst>
            <pc:docMk/>
            <pc:sldMk cId="4247681101" sldId="373"/>
            <ac:spMk id="4" creationId="{1DF8EF26-7AD5-4E7F-95B3-9A57CF80C483}"/>
          </ac:spMkLst>
        </pc:spChg>
        <pc:spChg chg="del topLvl">
          <ac:chgData name="GiGi Cheung" userId="268779f415d65e08" providerId="LiveId" clId="{EF49D110-80BD-429D-862F-453EB803D773}" dt="2023-06-25T10:12:05.614" v="6349" actId="478"/>
          <ac:spMkLst>
            <pc:docMk/>
            <pc:sldMk cId="4247681101" sldId="373"/>
            <ac:spMk id="5" creationId="{BADEB2CA-D11F-4CA5-BC5A-6C38FF4BF392}"/>
          </ac:spMkLst>
        </pc:spChg>
        <pc:grpChg chg="del">
          <ac:chgData name="GiGi Cheung" userId="268779f415d65e08" providerId="LiveId" clId="{EF49D110-80BD-429D-862F-453EB803D773}" dt="2023-06-25T10:12:05.614" v="6349" actId="478"/>
          <ac:grpSpMkLst>
            <pc:docMk/>
            <pc:sldMk cId="4247681101" sldId="373"/>
            <ac:grpSpMk id="2" creationId="{AFCEE897-6CC4-4181-9871-42A8428F0F27}"/>
          </ac:grpSpMkLst>
        </pc:grpChg>
      </pc:sldChg>
      <pc:sldMasterChg chg="delSldLayout">
        <pc:chgData name="GiGi Cheung" userId="268779f415d65e08" providerId="LiveId" clId="{EF49D110-80BD-429D-862F-453EB803D773}" dt="2023-06-25T10:12:36.118" v="6352" actId="2696"/>
        <pc:sldMasterMkLst>
          <pc:docMk/>
          <pc:sldMasterMk cId="2045990320" sldId="2147483648"/>
        </pc:sldMasterMkLst>
        <pc:sldLayoutChg chg="del">
          <pc:chgData name="GiGi Cheung" userId="268779f415d65e08" providerId="LiveId" clId="{EF49D110-80BD-429D-862F-453EB803D773}" dt="2023-06-25T10:12:36.118" v="6352" actId="2696"/>
          <pc:sldLayoutMkLst>
            <pc:docMk/>
            <pc:sldMasterMk cId="2045990320" sldId="2147483648"/>
            <pc:sldLayoutMk cId="217965160" sldId="2147483693"/>
          </pc:sldLayoutMkLst>
        </pc:sldLayoutChg>
      </pc:sldMasterChg>
      <pc:sldMasterChg chg="delSldLayout">
        <pc:chgData name="GiGi Cheung" userId="268779f415d65e08" providerId="LiveId" clId="{EF49D110-80BD-429D-862F-453EB803D773}" dt="2023-06-11T11:38:13.301" v="2032" actId="47"/>
        <pc:sldMasterMkLst>
          <pc:docMk/>
          <pc:sldMasterMk cId="1615311501" sldId="2147483651"/>
        </pc:sldMasterMkLst>
        <pc:sldLayoutChg chg="del">
          <pc:chgData name="GiGi Cheung" userId="268779f415d65e08" providerId="LiveId" clId="{EF49D110-80BD-429D-862F-453EB803D773}" dt="2023-06-11T11:38:13.301" v="2032" actId="47"/>
          <pc:sldLayoutMkLst>
            <pc:docMk/>
            <pc:sldMasterMk cId="1615311501" sldId="2147483651"/>
            <pc:sldLayoutMk cId="2546805662" sldId="214748369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03A8F59-50B4-4306-BC0F-A030DC3C7E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45704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852CA7D4-0960-4308-9B99-2F50C219E3A8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95892272-F1A0-474B-8624-D0C895988644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2BCA52AC-2B25-4DEE-886E-E6835D09969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38906DC-52A8-4352-9F0C-5093FADA2BBF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4768B45-7144-4394-A589-14D5DFF024A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C1D6DBC0-B46D-47A2-9045-ED529395477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D6C7283-76F9-4083-9BAB-E653AF098B9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02271"/>
            <a:ext cx="2152765" cy="3524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EFD1ED-BBAA-422B-B1F5-4C3BE430D1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D121F06-5760-450E-9F87-BBB7B1CBC0F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FCDB5-2AFC-40F8-ABB6-7933BBED986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5696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04A0926-76DC-434C-A0AC-4383A6DCCB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93D1B-11C7-40D2-A10A-92348FF26086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E8ECD7-6A2F-4DFD-8E11-4A7B458E07CB}"/>
              </a:ext>
            </a:extLst>
          </p:cNvPr>
          <p:cNvGrpSpPr/>
          <p:nvPr userDrawn="1"/>
        </p:nvGrpSpPr>
        <p:grpSpPr>
          <a:xfrm>
            <a:off x="3295523" y="1504766"/>
            <a:ext cx="5600954" cy="30773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CFCA658-C25D-4A86-9B05-53A5C5C8BAD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4B16A33-2EE5-4D0A-AADF-6A5BBD54081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6EFBE3F-6AF5-482A-980B-513EA1442CD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17A2EE4-8538-4B7F-B63B-51D28F4D8E1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BF27D07-F44A-45D6-BFD7-ADB18A9A616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32E256-4036-4076-B6C2-148EA007E2C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8C57632-4ACA-40AA-B53B-E26ABD3BA92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8F235E4-2EAD-4175-8A79-AC0519D944D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9C5C3-0C0E-43A7-B578-C245B80FC17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B576379-DFDE-4208-B35C-D88877BCF41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4BD73E4-A2DA-49EC-8A79-B50D94CFFD8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F2A865-5D00-43F0-A924-A723EAB4D9E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622A8FF-8C31-40DF-848B-D3B24BF8C0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48029" y="1677606"/>
            <a:ext cx="4124421" cy="248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9C1479A-D7B7-4790-B67F-5343FB7035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413"/>
            <a:ext cx="5141475" cy="684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319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527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788110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43606" y="1788110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5840" y="1788110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68075" y="1788110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65612" y="4197086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577847" y="4197086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90082" y="4197086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802316" y="4197086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432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D88141-DF0A-4F75-B1A4-E9B0AA53C529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oundRect">
            <a:avLst>
              <a:gd name="adj" fmla="val 4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D97CC20-4157-461F-BB22-6C14C42616B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oundRect">
            <a:avLst>
              <a:gd name="adj" fmla="val 2681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C73DE2A-F981-417B-817C-7A687C7906A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346462" y="0"/>
            <a:ext cx="9486855" cy="4547240"/>
          </a:xfrm>
          <a:custGeom>
            <a:avLst/>
            <a:gdLst>
              <a:gd name="connsiteX0" fmla="*/ 7412695 w 9486855"/>
              <a:gd name="connsiteY0" fmla="*/ 0 h 4547240"/>
              <a:gd name="connsiteX1" fmla="*/ 8025160 w 9486855"/>
              <a:gd name="connsiteY1" fmla="*/ 0 h 4547240"/>
              <a:gd name="connsiteX2" fmla="*/ 7781039 w 9486855"/>
              <a:gd name="connsiteY2" fmla="*/ 294875 h 4547240"/>
              <a:gd name="connsiteX3" fmla="*/ 7726126 w 9486855"/>
              <a:gd name="connsiteY3" fmla="*/ 258215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3705338 w 9486855"/>
              <a:gd name="connsiteY14" fmla="*/ 0 h 4547240"/>
              <a:gd name="connsiteX15" fmla="*/ 4826842 w 9486855"/>
              <a:gd name="connsiteY15" fmla="*/ 0 h 4547240"/>
              <a:gd name="connsiteX16" fmla="*/ 9453939 w 9486855"/>
              <a:gd name="connsiteY16" fmla="*/ 3811964 h 4547240"/>
              <a:gd name="connsiteX17" fmla="*/ 9486855 w 9486855"/>
              <a:gd name="connsiteY17" fmla="*/ 3845156 h 4547240"/>
              <a:gd name="connsiteX18" fmla="*/ 9037976 w 9486855"/>
              <a:gd name="connsiteY18" fmla="*/ 4387359 h 4547240"/>
              <a:gd name="connsiteX19" fmla="*/ 9000514 w 9486855"/>
              <a:gd name="connsiteY19" fmla="*/ 4362349 h 4547240"/>
              <a:gd name="connsiteX20" fmla="*/ 2469555 w 9486855"/>
              <a:gd name="connsiteY20" fmla="*/ 0 h 4547240"/>
              <a:gd name="connsiteX21" fmla="*/ 3591059 w 9486855"/>
              <a:gd name="connsiteY21" fmla="*/ 0 h 4547240"/>
              <a:gd name="connsiteX22" fmla="*/ 7399197 w 9486855"/>
              <a:gd name="connsiteY22" fmla="*/ 3137277 h 4547240"/>
              <a:gd name="connsiteX23" fmla="*/ 7416431 w 9486855"/>
              <a:gd name="connsiteY23" fmla="*/ 3154229 h 4547240"/>
              <a:gd name="connsiteX24" fmla="*/ 6964295 w 9486855"/>
              <a:gd name="connsiteY24" fmla="*/ 3700365 h 4547240"/>
              <a:gd name="connsiteX25" fmla="*/ 6945772 w 9486855"/>
              <a:gd name="connsiteY25" fmla="*/ 3687663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0 w 9486855"/>
              <a:gd name="connsiteY30" fmla="*/ 0 h 4547240"/>
              <a:gd name="connsiteX31" fmla="*/ 1119492 w 9486855"/>
              <a:gd name="connsiteY31" fmla="*/ 0 h 4547240"/>
              <a:gd name="connsiteX32" fmla="*/ 5077250 w 9486855"/>
              <a:gd name="connsiteY32" fmla="*/ 3260539 h 4547240"/>
              <a:gd name="connsiteX33" fmla="*/ 4622500 w 9486855"/>
              <a:gd name="connsiteY33" fmla="*/ 3809833 h 4547240"/>
              <a:gd name="connsiteX34" fmla="*/ 8977 w 9486855"/>
              <a:gd name="connsiteY34" fmla="*/ 9054 h 4547240"/>
              <a:gd name="connsiteX0" fmla="*/ 7412695 w 9486855"/>
              <a:gd name="connsiteY0" fmla="*/ 0 h 4547240"/>
              <a:gd name="connsiteX1" fmla="*/ 7781039 w 9486855"/>
              <a:gd name="connsiteY1" fmla="*/ 294875 h 4547240"/>
              <a:gd name="connsiteX2" fmla="*/ 7726126 w 9486855"/>
              <a:gd name="connsiteY2" fmla="*/ 258215 h 4547240"/>
              <a:gd name="connsiteX3" fmla="*/ 7412695 w 9486855"/>
              <a:gd name="connsiteY3" fmla="*/ 0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6176909 w 9486855"/>
              <a:gd name="connsiteY8" fmla="*/ 0 h 4547240"/>
              <a:gd name="connsiteX9" fmla="*/ 4941124 w 9486855"/>
              <a:gd name="connsiteY9" fmla="*/ 0 h 4547240"/>
              <a:gd name="connsiteX10" fmla="*/ 6062628 w 9486855"/>
              <a:gd name="connsiteY10" fmla="*/ 0 h 4547240"/>
              <a:gd name="connsiteX11" fmla="*/ 9064045 w 9486855"/>
              <a:gd name="connsiteY11" fmla="*/ 2472672 h 4547240"/>
              <a:gd name="connsiteX12" fmla="*/ 9084635 w 9486855"/>
              <a:gd name="connsiteY12" fmla="*/ 2493435 h 4547240"/>
              <a:gd name="connsiteX13" fmla="*/ 8633516 w 9486855"/>
              <a:gd name="connsiteY13" fmla="*/ 3038344 h 4547240"/>
              <a:gd name="connsiteX14" fmla="*/ 8610619 w 9486855"/>
              <a:gd name="connsiteY14" fmla="*/ 3023058 h 4547240"/>
              <a:gd name="connsiteX15" fmla="*/ 4941124 w 9486855"/>
              <a:gd name="connsiteY15" fmla="*/ 0 h 4547240"/>
              <a:gd name="connsiteX16" fmla="*/ 3705338 w 9486855"/>
              <a:gd name="connsiteY16" fmla="*/ 0 h 4547240"/>
              <a:gd name="connsiteX17" fmla="*/ 4826842 w 9486855"/>
              <a:gd name="connsiteY17" fmla="*/ 0 h 4547240"/>
              <a:gd name="connsiteX18" fmla="*/ 9453939 w 9486855"/>
              <a:gd name="connsiteY18" fmla="*/ 3811964 h 4547240"/>
              <a:gd name="connsiteX19" fmla="*/ 9486855 w 9486855"/>
              <a:gd name="connsiteY19" fmla="*/ 3845156 h 4547240"/>
              <a:gd name="connsiteX20" fmla="*/ 9037976 w 9486855"/>
              <a:gd name="connsiteY20" fmla="*/ 4387359 h 4547240"/>
              <a:gd name="connsiteX21" fmla="*/ 9000514 w 9486855"/>
              <a:gd name="connsiteY21" fmla="*/ 4362349 h 4547240"/>
              <a:gd name="connsiteX22" fmla="*/ 3705338 w 9486855"/>
              <a:gd name="connsiteY22" fmla="*/ 0 h 4547240"/>
              <a:gd name="connsiteX23" fmla="*/ 2469555 w 9486855"/>
              <a:gd name="connsiteY23" fmla="*/ 0 h 4547240"/>
              <a:gd name="connsiteX24" fmla="*/ 3591059 w 9486855"/>
              <a:gd name="connsiteY24" fmla="*/ 0 h 4547240"/>
              <a:gd name="connsiteX25" fmla="*/ 7399197 w 9486855"/>
              <a:gd name="connsiteY25" fmla="*/ 3137277 h 4547240"/>
              <a:gd name="connsiteX26" fmla="*/ 7416431 w 9486855"/>
              <a:gd name="connsiteY26" fmla="*/ 3154229 h 4547240"/>
              <a:gd name="connsiteX27" fmla="*/ 6964295 w 9486855"/>
              <a:gd name="connsiteY27" fmla="*/ 3700365 h 4547240"/>
              <a:gd name="connsiteX28" fmla="*/ 6945772 w 9486855"/>
              <a:gd name="connsiteY28" fmla="*/ 3687663 h 4547240"/>
              <a:gd name="connsiteX29" fmla="*/ 2469555 w 9486855"/>
              <a:gd name="connsiteY29" fmla="*/ 0 h 4547240"/>
              <a:gd name="connsiteX30" fmla="*/ 1233769 w 9486855"/>
              <a:gd name="connsiteY30" fmla="*/ 0 h 4547240"/>
              <a:gd name="connsiteX31" fmla="*/ 2355273 w 9486855"/>
              <a:gd name="connsiteY31" fmla="*/ 0 h 4547240"/>
              <a:gd name="connsiteX32" fmla="*/ 7208121 w 9486855"/>
              <a:gd name="connsiteY32" fmla="*/ 3997945 h 4547240"/>
              <a:gd name="connsiteX33" fmla="*/ 6753370 w 9486855"/>
              <a:gd name="connsiteY33" fmla="*/ 4547240 h 4547240"/>
              <a:gd name="connsiteX34" fmla="*/ 1233769 w 9486855"/>
              <a:gd name="connsiteY34" fmla="*/ 0 h 4547240"/>
              <a:gd name="connsiteX35" fmla="*/ 0 w 9486855"/>
              <a:gd name="connsiteY35" fmla="*/ 0 h 4547240"/>
              <a:gd name="connsiteX36" fmla="*/ 1119492 w 9486855"/>
              <a:gd name="connsiteY36" fmla="*/ 0 h 4547240"/>
              <a:gd name="connsiteX37" fmla="*/ 5077250 w 9486855"/>
              <a:gd name="connsiteY37" fmla="*/ 3260539 h 4547240"/>
              <a:gd name="connsiteX38" fmla="*/ 4622500 w 9486855"/>
              <a:gd name="connsiteY38" fmla="*/ 3809833 h 4547240"/>
              <a:gd name="connsiteX39" fmla="*/ 8977 w 9486855"/>
              <a:gd name="connsiteY39" fmla="*/ 9054 h 4547240"/>
              <a:gd name="connsiteX40" fmla="*/ 0 w 9486855"/>
              <a:gd name="connsiteY40" fmla="*/ 0 h 4547240"/>
              <a:gd name="connsiteX0" fmla="*/ 7412695 w 9486855"/>
              <a:gd name="connsiteY0" fmla="*/ 0 h 4547240"/>
              <a:gd name="connsiteX1" fmla="*/ 7726126 w 9486855"/>
              <a:gd name="connsiteY1" fmla="*/ 258215 h 4547240"/>
              <a:gd name="connsiteX2" fmla="*/ 7412695 w 9486855"/>
              <a:gd name="connsiteY2" fmla="*/ 0 h 4547240"/>
              <a:gd name="connsiteX3" fmla="*/ 6176909 w 9486855"/>
              <a:gd name="connsiteY3" fmla="*/ 0 h 4547240"/>
              <a:gd name="connsiteX4" fmla="*/ 7298411 w 9486855"/>
              <a:gd name="connsiteY4" fmla="*/ 0 h 4547240"/>
              <a:gd name="connsiteX5" fmla="*/ 8325765 w 9486855"/>
              <a:gd name="connsiteY5" fmla="*/ 846370 h 4547240"/>
              <a:gd name="connsiteX6" fmla="*/ 7871015 w 9486855"/>
              <a:gd name="connsiteY6" fmla="*/ 1395664 h 4547240"/>
              <a:gd name="connsiteX7" fmla="*/ 6176909 w 9486855"/>
              <a:gd name="connsiteY7" fmla="*/ 0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4941124 w 9486855"/>
              <a:gd name="connsiteY14" fmla="*/ 0 h 4547240"/>
              <a:gd name="connsiteX15" fmla="*/ 3705338 w 9486855"/>
              <a:gd name="connsiteY15" fmla="*/ 0 h 4547240"/>
              <a:gd name="connsiteX16" fmla="*/ 4826842 w 9486855"/>
              <a:gd name="connsiteY16" fmla="*/ 0 h 4547240"/>
              <a:gd name="connsiteX17" fmla="*/ 9453939 w 9486855"/>
              <a:gd name="connsiteY17" fmla="*/ 3811964 h 4547240"/>
              <a:gd name="connsiteX18" fmla="*/ 9486855 w 9486855"/>
              <a:gd name="connsiteY18" fmla="*/ 3845156 h 4547240"/>
              <a:gd name="connsiteX19" fmla="*/ 9037976 w 9486855"/>
              <a:gd name="connsiteY19" fmla="*/ 4387359 h 4547240"/>
              <a:gd name="connsiteX20" fmla="*/ 9000514 w 9486855"/>
              <a:gd name="connsiteY20" fmla="*/ 4362349 h 4547240"/>
              <a:gd name="connsiteX21" fmla="*/ 3705338 w 9486855"/>
              <a:gd name="connsiteY21" fmla="*/ 0 h 4547240"/>
              <a:gd name="connsiteX22" fmla="*/ 2469555 w 9486855"/>
              <a:gd name="connsiteY22" fmla="*/ 0 h 4547240"/>
              <a:gd name="connsiteX23" fmla="*/ 3591059 w 9486855"/>
              <a:gd name="connsiteY23" fmla="*/ 0 h 4547240"/>
              <a:gd name="connsiteX24" fmla="*/ 7399197 w 9486855"/>
              <a:gd name="connsiteY24" fmla="*/ 3137277 h 4547240"/>
              <a:gd name="connsiteX25" fmla="*/ 7416431 w 9486855"/>
              <a:gd name="connsiteY25" fmla="*/ 3154229 h 4547240"/>
              <a:gd name="connsiteX26" fmla="*/ 6964295 w 9486855"/>
              <a:gd name="connsiteY26" fmla="*/ 3700365 h 4547240"/>
              <a:gd name="connsiteX27" fmla="*/ 6945772 w 9486855"/>
              <a:gd name="connsiteY27" fmla="*/ 3687663 h 4547240"/>
              <a:gd name="connsiteX28" fmla="*/ 2469555 w 9486855"/>
              <a:gd name="connsiteY28" fmla="*/ 0 h 4547240"/>
              <a:gd name="connsiteX29" fmla="*/ 1233769 w 9486855"/>
              <a:gd name="connsiteY29" fmla="*/ 0 h 4547240"/>
              <a:gd name="connsiteX30" fmla="*/ 2355273 w 9486855"/>
              <a:gd name="connsiteY30" fmla="*/ 0 h 4547240"/>
              <a:gd name="connsiteX31" fmla="*/ 7208121 w 9486855"/>
              <a:gd name="connsiteY31" fmla="*/ 3997945 h 4547240"/>
              <a:gd name="connsiteX32" fmla="*/ 6753370 w 9486855"/>
              <a:gd name="connsiteY32" fmla="*/ 4547240 h 4547240"/>
              <a:gd name="connsiteX33" fmla="*/ 1233769 w 9486855"/>
              <a:gd name="connsiteY33" fmla="*/ 0 h 4547240"/>
              <a:gd name="connsiteX34" fmla="*/ 0 w 9486855"/>
              <a:gd name="connsiteY34" fmla="*/ 0 h 4547240"/>
              <a:gd name="connsiteX35" fmla="*/ 1119492 w 9486855"/>
              <a:gd name="connsiteY35" fmla="*/ 0 h 4547240"/>
              <a:gd name="connsiteX36" fmla="*/ 5077250 w 9486855"/>
              <a:gd name="connsiteY36" fmla="*/ 3260539 h 4547240"/>
              <a:gd name="connsiteX37" fmla="*/ 4622500 w 9486855"/>
              <a:gd name="connsiteY37" fmla="*/ 3809833 h 4547240"/>
              <a:gd name="connsiteX38" fmla="*/ 8977 w 9486855"/>
              <a:gd name="connsiteY38" fmla="*/ 9054 h 4547240"/>
              <a:gd name="connsiteX39" fmla="*/ 0 w 9486855"/>
              <a:gd name="connsiteY39" fmla="*/ 0 h 4547240"/>
              <a:gd name="connsiteX0" fmla="*/ 6176909 w 9486855"/>
              <a:gd name="connsiteY0" fmla="*/ 0 h 4547240"/>
              <a:gd name="connsiteX1" fmla="*/ 7298411 w 9486855"/>
              <a:gd name="connsiteY1" fmla="*/ 0 h 4547240"/>
              <a:gd name="connsiteX2" fmla="*/ 8325765 w 9486855"/>
              <a:gd name="connsiteY2" fmla="*/ 846370 h 4547240"/>
              <a:gd name="connsiteX3" fmla="*/ 7871015 w 9486855"/>
              <a:gd name="connsiteY3" fmla="*/ 1395664 h 4547240"/>
              <a:gd name="connsiteX4" fmla="*/ 6176909 w 9486855"/>
              <a:gd name="connsiteY4" fmla="*/ 0 h 4547240"/>
              <a:gd name="connsiteX5" fmla="*/ 4941124 w 9486855"/>
              <a:gd name="connsiteY5" fmla="*/ 0 h 4547240"/>
              <a:gd name="connsiteX6" fmla="*/ 6062628 w 9486855"/>
              <a:gd name="connsiteY6" fmla="*/ 0 h 4547240"/>
              <a:gd name="connsiteX7" fmla="*/ 9064045 w 9486855"/>
              <a:gd name="connsiteY7" fmla="*/ 2472672 h 4547240"/>
              <a:gd name="connsiteX8" fmla="*/ 9084635 w 9486855"/>
              <a:gd name="connsiteY8" fmla="*/ 2493435 h 4547240"/>
              <a:gd name="connsiteX9" fmla="*/ 8633516 w 9486855"/>
              <a:gd name="connsiteY9" fmla="*/ 3038344 h 4547240"/>
              <a:gd name="connsiteX10" fmla="*/ 8610619 w 9486855"/>
              <a:gd name="connsiteY10" fmla="*/ 3023058 h 4547240"/>
              <a:gd name="connsiteX11" fmla="*/ 4941124 w 9486855"/>
              <a:gd name="connsiteY11" fmla="*/ 0 h 4547240"/>
              <a:gd name="connsiteX12" fmla="*/ 3705338 w 9486855"/>
              <a:gd name="connsiteY12" fmla="*/ 0 h 4547240"/>
              <a:gd name="connsiteX13" fmla="*/ 4826842 w 9486855"/>
              <a:gd name="connsiteY13" fmla="*/ 0 h 4547240"/>
              <a:gd name="connsiteX14" fmla="*/ 9453939 w 9486855"/>
              <a:gd name="connsiteY14" fmla="*/ 3811964 h 4547240"/>
              <a:gd name="connsiteX15" fmla="*/ 9486855 w 9486855"/>
              <a:gd name="connsiteY15" fmla="*/ 3845156 h 4547240"/>
              <a:gd name="connsiteX16" fmla="*/ 9037976 w 9486855"/>
              <a:gd name="connsiteY16" fmla="*/ 4387359 h 4547240"/>
              <a:gd name="connsiteX17" fmla="*/ 9000514 w 9486855"/>
              <a:gd name="connsiteY17" fmla="*/ 4362349 h 4547240"/>
              <a:gd name="connsiteX18" fmla="*/ 3705338 w 9486855"/>
              <a:gd name="connsiteY18" fmla="*/ 0 h 4547240"/>
              <a:gd name="connsiteX19" fmla="*/ 2469555 w 9486855"/>
              <a:gd name="connsiteY19" fmla="*/ 0 h 4547240"/>
              <a:gd name="connsiteX20" fmla="*/ 3591059 w 9486855"/>
              <a:gd name="connsiteY20" fmla="*/ 0 h 4547240"/>
              <a:gd name="connsiteX21" fmla="*/ 7399197 w 9486855"/>
              <a:gd name="connsiteY21" fmla="*/ 3137277 h 4547240"/>
              <a:gd name="connsiteX22" fmla="*/ 7416431 w 9486855"/>
              <a:gd name="connsiteY22" fmla="*/ 3154229 h 4547240"/>
              <a:gd name="connsiteX23" fmla="*/ 6964295 w 9486855"/>
              <a:gd name="connsiteY23" fmla="*/ 3700365 h 4547240"/>
              <a:gd name="connsiteX24" fmla="*/ 6945772 w 9486855"/>
              <a:gd name="connsiteY24" fmla="*/ 3687663 h 4547240"/>
              <a:gd name="connsiteX25" fmla="*/ 2469555 w 9486855"/>
              <a:gd name="connsiteY25" fmla="*/ 0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1233769 w 9486855"/>
              <a:gd name="connsiteY30" fmla="*/ 0 h 4547240"/>
              <a:gd name="connsiteX31" fmla="*/ 0 w 9486855"/>
              <a:gd name="connsiteY31" fmla="*/ 0 h 4547240"/>
              <a:gd name="connsiteX32" fmla="*/ 1119492 w 9486855"/>
              <a:gd name="connsiteY32" fmla="*/ 0 h 4547240"/>
              <a:gd name="connsiteX33" fmla="*/ 5077250 w 9486855"/>
              <a:gd name="connsiteY33" fmla="*/ 3260539 h 4547240"/>
              <a:gd name="connsiteX34" fmla="*/ 4622500 w 9486855"/>
              <a:gd name="connsiteY34" fmla="*/ 3809833 h 4547240"/>
              <a:gd name="connsiteX35" fmla="*/ 8977 w 9486855"/>
              <a:gd name="connsiteY35" fmla="*/ 9054 h 4547240"/>
              <a:gd name="connsiteX36" fmla="*/ 0 w 9486855"/>
              <a:gd name="connsiteY36" fmla="*/ 0 h 454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486855" h="4547240">
                <a:moveTo>
                  <a:pt x="6176909" y="0"/>
                </a:moveTo>
                <a:lnTo>
                  <a:pt x="7298411" y="0"/>
                </a:lnTo>
                <a:lnTo>
                  <a:pt x="8325765" y="846370"/>
                </a:lnTo>
                <a:lnTo>
                  <a:pt x="7871015" y="1395664"/>
                </a:lnTo>
                <a:lnTo>
                  <a:pt x="6176909" y="0"/>
                </a:lnTo>
                <a:close/>
                <a:moveTo>
                  <a:pt x="4941124" y="0"/>
                </a:moveTo>
                <a:lnTo>
                  <a:pt x="6062628" y="0"/>
                </a:lnTo>
                <a:lnTo>
                  <a:pt x="9064045" y="2472672"/>
                </a:lnTo>
                <a:lnTo>
                  <a:pt x="9084635" y="2493435"/>
                </a:lnTo>
                <a:lnTo>
                  <a:pt x="8633516" y="3038344"/>
                </a:lnTo>
                <a:lnTo>
                  <a:pt x="8610619" y="3023058"/>
                </a:lnTo>
                <a:lnTo>
                  <a:pt x="4941124" y="0"/>
                </a:lnTo>
                <a:close/>
                <a:moveTo>
                  <a:pt x="3705338" y="0"/>
                </a:moveTo>
                <a:lnTo>
                  <a:pt x="4826842" y="0"/>
                </a:lnTo>
                <a:lnTo>
                  <a:pt x="9453939" y="3811964"/>
                </a:lnTo>
                <a:lnTo>
                  <a:pt x="9486855" y="3845156"/>
                </a:lnTo>
                <a:lnTo>
                  <a:pt x="9037976" y="4387359"/>
                </a:lnTo>
                <a:lnTo>
                  <a:pt x="9000514" y="4362349"/>
                </a:lnTo>
                <a:lnTo>
                  <a:pt x="3705338" y="0"/>
                </a:lnTo>
                <a:close/>
                <a:moveTo>
                  <a:pt x="2469555" y="0"/>
                </a:moveTo>
                <a:lnTo>
                  <a:pt x="3591059" y="0"/>
                </a:lnTo>
                <a:lnTo>
                  <a:pt x="7399197" y="3137277"/>
                </a:lnTo>
                <a:lnTo>
                  <a:pt x="7416431" y="3154229"/>
                </a:lnTo>
                <a:lnTo>
                  <a:pt x="6964295" y="3700365"/>
                </a:lnTo>
                <a:lnTo>
                  <a:pt x="6945772" y="3687663"/>
                </a:lnTo>
                <a:lnTo>
                  <a:pt x="2469555" y="0"/>
                </a:lnTo>
                <a:close/>
                <a:moveTo>
                  <a:pt x="1233769" y="0"/>
                </a:moveTo>
                <a:lnTo>
                  <a:pt x="2355273" y="0"/>
                </a:lnTo>
                <a:lnTo>
                  <a:pt x="7208121" y="3997945"/>
                </a:lnTo>
                <a:lnTo>
                  <a:pt x="6753370" y="4547240"/>
                </a:lnTo>
                <a:lnTo>
                  <a:pt x="1233769" y="0"/>
                </a:lnTo>
                <a:close/>
                <a:moveTo>
                  <a:pt x="0" y="0"/>
                </a:moveTo>
                <a:lnTo>
                  <a:pt x="1119492" y="0"/>
                </a:lnTo>
                <a:lnTo>
                  <a:pt x="5077250" y="3260539"/>
                </a:lnTo>
                <a:lnTo>
                  <a:pt x="4622500" y="3809833"/>
                </a:lnTo>
                <a:lnTo>
                  <a:pt x="8977" y="90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17EA31E-22E1-4C23-B701-F58D712FED7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1" r:id="rId20"/>
    <p:sldLayoutId id="214748369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noticias.ibge.gov.br/en/agencia-press-room/2185-news-agency/releases-en/10474-ibge-releases-per-capita-household-earnings-in-2016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www.ibge.gov.br/en/statistics/social/population/18448-estimates-of-resident-population-for-municipalities-and-federation-units.html?edicao=3146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bge.gov.br/en/statistics/economic/national-accounts/19567-gross-domestic-product-of-municipalities.html?=&amp;t=resultados" TargetMode="External"/><Relationship Id="rId5" Type="http://schemas.openxmlformats.org/officeDocument/2006/relationships/hyperlink" Target="https://agenciadenoticias.ibge.gov.br/en/agencia-press-room/2185-news-agency/releases-en/23873-ibge-releases-per-capita-household-earnings-2018" TargetMode="External"/><Relationship Id="rId4" Type="http://schemas.openxmlformats.org/officeDocument/2006/relationships/hyperlink" Target="https://agenciadenoticias.ibge.gov.br/en/agencia-press-room/2185-news-agency/releases-en/20175-ibge-releases-per-capita-household-earnings-201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penclipart.org/detail/15875/cross-by-m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25652" y="4602744"/>
            <a:ext cx="528610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Junior Data Engineer Program (Cohort 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25652" y="5556851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Final Project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7391C43-A7C4-4450-A16A-F5658A36EA57}"/>
              </a:ext>
            </a:extLst>
          </p:cNvPr>
          <p:cNvSpPr/>
          <p:nvPr/>
        </p:nvSpPr>
        <p:spPr>
          <a:xfrm>
            <a:off x="625653" y="328833"/>
            <a:ext cx="1684599" cy="432917"/>
          </a:xfrm>
          <a:custGeom>
            <a:avLst/>
            <a:gdLst>
              <a:gd name="connsiteX0" fmla="*/ 10575608 w 12134850"/>
              <a:gd name="connsiteY0" fmla="*/ 3118485 h 3118484"/>
              <a:gd name="connsiteX1" fmla="*/ 1559243 w 12134850"/>
              <a:gd name="connsiteY1" fmla="*/ 3118485 h 3118484"/>
              <a:gd name="connsiteX2" fmla="*/ 0 w 12134850"/>
              <a:gd name="connsiteY2" fmla="*/ 1559243 h 3118484"/>
              <a:gd name="connsiteX3" fmla="*/ 1559243 w 12134850"/>
              <a:gd name="connsiteY3" fmla="*/ 0 h 3118484"/>
              <a:gd name="connsiteX4" fmla="*/ 10575608 w 12134850"/>
              <a:gd name="connsiteY4" fmla="*/ 0 h 3118484"/>
              <a:gd name="connsiteX5" fmla="*/ 12134850 w 12134850"/>
              <a:gd name="connsiteY5" fmla="*/ 1559243 h 3118484"/>
              <a:gd name="connsiteX6" fmla="*/ 10575608 w 12134850"/>
              <a:gd name="connsiteY6" fmla="*/ 3118485 h 3118484"/>
              <a:gd name="connsiteX7" fmla="*/ 1559243 w 12134850"/>
              <a:gd name="connsiteY7" fmla="*/ 135255 h 3118484"/>
              <a:gd name="connsiteX8" fmla="*/ 135255 w 12134850"/>
              <a:gd name="connsiteY8" fmla="*/ 1559243 h 3118484"/>
              <a:gd name="connsiteX9" fmla="*/ 1559243 w 12134850"/>
              <a:gd name="connsiteY9" fmla="*/ 2983230 h 3118484"/>
              <a:gd name="connsiteX10" fmla="*/ 10575608 w 12134850"/>
              <a:gd name="connsiteY10" fmla="*/ 2983230 h 3118484"/>
              <a:gd name="connsiteX11" fmla="*/ 11999595 w 12134850"/>
              <a:gd name="connsiteY11" fmla="*/ 1559243 h 3118484"/>
              <a:gd name="connsiteX12" fmla="*/ 10575608 w 12134850"/>
              <a:gd name="connsiteY12" fmla="*/ 135255 h 3118484"/>
              <a:gd name="connsiteX13" fmla="*/ 1559243 w 12134850"/>
              <a:gd name="connsiteY13" fmla="*/ 135255 h 311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34850" h="3118484">
                <a:moveTo>
                  <a:pt x="10575608" y="3118485"/>
                </a:moveTo>
                <a:lnTo>
                  <a:pt x="1559243" y="3118485"/>
                </a:lnTo>
                <a:cubicBezTo>
                  <a:pt x="699135" y="3118485"/>
                  <a:pt x="0" y="2419350"/>
                  <a:pt x="0" y="1559243"/>
                </a:cubicBezTo>
                <a:cubicBezTo>
                  <a:pt x="0" y="699135"/>
                  <a:pt x="699135" y="0"/>
                  <a:pt x="1559243" y="0"/>
                </a:cubicBezTo>
                <a:lnTo>
                  <a:pt x="10575608" y="0"/>
                </a:lnTo>
                <a:cubicBezTo>
                  <a:pt x="11435715" y="0"/>
                  <a:pt x="12134850" y="699135"/>
                  <a:pt x="12134850" y="1559243"/>
                </a:cubicBezTo>
                <a:cubicBezTo>
                  <a:pt x="12134850" y="2419350"/>
                  <a:pt x="11435715" y="3118485"/>
                  <a:pt x="10575608" y="3118485"/>
                </a:cubicBezTo>
                <a:close/>
                <a:moveTo>
                  <a:pt x="1559243" y="135255"/>
                </a:moveTo>
                <a:cubicBezTo>
                  <a:pt x="774383" y="135255"/>
                  <a:pt x="135255" y="774383"/>
                  <a:pt x="135255" y="1559243"/>
                </a:cubicBezTo>
                <a:cubicBezTo>
                  <a:pt x="135255" y="2344103"/>
                  <a:pt x="773430" y="2983230"/>
                  <a:pt x="1559243" y="2983230"/>
                </a:cubicBezTo>
                <a:lnTo>
                  <a:pt x="10575608" y="2983230"/>
                </a:lnTo>
                <a:cubicBezTo>
                  <a:pt x="11360467" y="2983230"/>
                  <a:pt x="11999595" y="2344103"/>
                  <a:pt x="11999595" y="1559243"/>
                </a:cubicBezTo>
                <a:cubicBezTo>
                  <a:pt x="11999595" y="774383"/>
                  <a:pt x="11361420" y="135255"/>
                  <a:pt x="10575608" y="135255"/>
                </a:cubicBezTo>
                <a:lnTo>
                  <a:pt x="1559243" y="1352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CB8D8-0109-2B73-422E-317E97E6D5C2}"/>
              </a:ext>
            </a:extLst>
          </p:cNvPr>
          <p:cNvSpPr txBox="1"/>
          <p:nvPr/>
        </p:nvSpPr>
        <p:spPr>
          <a:xfrm>
            <a:off x="812800" y="347883"/>
            <a:ext cx="130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JDE6</a:t>
            </a:r>
          </a:p>
        </p:txBody>
      </p:sp>
    </p:spTree>
    <p:extLst>
      <p:ext uri="{BB962C8B-B14F-4D97-AF65-F5344CB8AC3E}">
        <p14:creationId xmlns:p14="http://schemas.microsoft.com/office/powerpoint/2010/main" val="32293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459" y="169037"/>
            <a:ext cx="11573197" cy="724247"/>
          </a:xfrm>
        </p:spPr>
        <p:txBody>
          <a:bodyPr/>
          <a:lstStyle/>
          <a:p>
            <a:r>
              <a:rPr lang="en-US" dirty="0"/>
              <a:t>KPIs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889F36-1134-44E1-8600-D4AB492CD6BD}"/>
              </a:ext>
            </a:extLst>
          </p:cNvPr>
          <p:cNvGrpSpPr/>
          <p:nvPr/>
        </p:nvGrpSpPr>
        <p:grpSpPr>
          <a:xfrm>
            <a:off x="3739821" y="2747701"/>
            <a:ext cx="4740611" cy="2876658"/>
            <a:chOff x="2625429" y="1951103"/>
            <a:chExt cx="3880811" cy="2354921"/>
          </a:xfrm>
        </p:grpSpPr>
        <p:sp>
          <p:nvSpPr>
            <p:cNvPr id="4" name="Trapezoid 4">
              <a:extLst>
                <a:ext uri="{FF2B5EF4-FFF2-40B4-BE49-F238E27FC236}">
                  <a16:creationId xmlns:a16="http://schemas.microsoft.com/office/drawing/2014/main" id="{1E6D74C2-374F-48A3-853D-06DFDF0A85C1}"/>
                </a:ext>
              </a:extLst>
            </p:cNvPr>
            <p:cNvSpPr/>
            <p:nvPr/>
          </p:nvSpPr>
          <p:spPr>
            <a:xfrm>
              <a:off x="4028512" y="2292680"/>
              <a:ext cx="1080120" cy="2013344"/>
            </a:xfrm>
            <a:custGeom>
              <a:avLst/>
              <a:gdLst/>
              <a:ahLst/>
              <a:cxnLst/>
              <a:rect l="l" t="t" r="r" b="b"/>
              <a:pathLst>
                <a:path w="1080120" h="2013344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cubicBezTo>
                    <a:pt x="1080120" y="749650"/>
                    <a:pt x="960728" y="931355"/>
                    <a:pt x="785154" y="1018748"/>
                  </a:cubicBezTo>
                  <a:lnTo>
                    <a:pt x="972108" y="2013344"/>
                  </a:lnTo>
                  <a:lnTo>
                    <a:pt x="108012" y="2013344"/>
                  </a:lnTo>
                  <a:lnTo>
                    <a:pt x="294966" y="1018748"/>
                  </a:lnTo>
                  <a:cubicBezTo>
                    <a:pt x="119392" y="931355"/>
                    <a:pt x="0" y="749650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1016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134755A8-CA74-46DB-AD99-400FAA84F41A}"/>
                </a:ext>
              </a:extLst>
            </p:cNvPr>
            <p:cNvSpPr/>
            <p:nvPr/>
          </p:nvSpPr>
          <p:spPr>
            <a:xfrm rot="20055640" flipH="1">
              <a:off x="5073700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8FAFD4-C714-4417-9DB4-A628B5455C8E}"/>
                </a:ext>
              </a:extLst>
            </p:cNvPr>
            <p:cNvSpPr/>
            <p:nvPr/>
          </p:nvSpPr>
          <p:spPr>
            <a:xfrm rot="1544360">
              <a:off x="2637759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BDE43ED6-D012-4CFC-821C-84E393A734B1}"/>
                </a:ext>
              </a:extLst>
            </p:cNvPr>
            <p:cNvSpPr/>
            <p:nvPr/>
          </p:nvSpPr>
          <p:spPr>
            <a:xfrm flipV="1">
              <a:off x="2625429" y="335298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43852-8893-4284-95D1-87A3EE9F9508}"/>
                </a:ext>
              </a:extLst>
            </p:cNvPr>
            <p:cNvSpPr txBox="1"/>
            <p:nvPr/>
          </p:nvSpPr>
          <p:spPr>
            <a:xfrm>
              <a:off x="2724129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1567A6-F7B2-42E3-8F69-FB4259C65F82}"/>
                </a:ext>
              </a:extLst>
            </p:cNvPr>
            <p:cNvSpPr txBox="1"/>
            <p:nvPr/>
          </p:nvSpPr>
          <p:spPr>
            <a:xfrm>
              <a:off x="5868144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E93BC3-FBFB-44C3-9BFF-77148965E200}"/>
                </a:ext>
              </a:extLst>
            </p:cNvPr>
            <p:cNvSpPr txBox="1"/>
            <p:nvPr/>
          </p:nvSpPr>
          <p:spPr>
            <a:xfrm>
              <a:off x="2642881" y="3472447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C52CC5-C43F-45DB-A4FC-2CCBC7E2A997}"/>
              </a:ext>
            </a:extLst>
          </p:cNvPr>
          <p:cNvSpPr txBox="1"/>
          <p:nvPr/>
        </p:nvSpPr>
        <p:spPr>
          <a:xfrm>
            <a:off x="8692023" y="2077992"/>
            <a:ext cx="297027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Average value</a:t>
            </a:r>
            <a:endParaRPr lang="en-US" altLang="ko-KR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03001-3C14-45E7-89B3-CA8FEFA713D6}"/>
              </a:ext>
            </a:extLst>
          </p:cNvPr>
          <p:cNvSpPr txBox="1"/>
          <p:nvPr/>
        </p:nvSpPr>
        <p:spPr>
          <a:xfrm>
            <a:off x="649648" y="2121535"/>
            <a:ext cx="302015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Period 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4BA228-953B-487A-86D4-1DFFCC363C81}"/>
              </a:ext>
            </a:extLst>
          </p:cNvPr>
          <p:cNvSpPr txBox="1"/>
          <p:nvPr/>
        </p:nvSpPr>
        <p:spPr>
          <a:xfrm>
            <a:off x="484796" y="3880626"/>
            <a:ext cx="3469856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Products Performance</a:t>
            </a:r>
          </a:p>
        </p:txBody>
      </p:sp>
      <p:sp>
        <p:nvSpPr>
          <p:cNvPr id="26" name="Block Arc 31">
            <a:extLst>
              <a:ext uri="{FF2B5EF4-FFF2-40B4-BE49-F238E27FC236}">
                <a16:creationId xmlns:a16="http://schemas.microsoft.com/office/drawing/2014/main" id="{1BF9399D-BEB2-47C6-AB79-F32F07AEE05C}"/>
              </a:ext>
            </a:extLst>
          </p:cNvPr>
          <p:cNvSpPr/>
          <p:nvPr/>
        </p:nvSpPr>
        <p:spPr>
          <a:xfrm>
            <a:off x="5841215" y="3472058"/>
            <a:ext cx="577441" cy="63940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42F43-5EA0-D48A-D4AD-275C354E40B8}"/>
              </a:ext>
            </a:extLst>
          </p:cNvPr>
          <p:cNvSpPr txBox="1"/>
          <p:nvPr/>
        </p:nvSpPr>
        <p:spPr>
          <a:xfrm>
            <a:off x="7755668" y="6045865"/>
            <a:ext cx="673964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70B537A3-A6FA-12CE-4296-8D8DE4B503DA}"/>
              </a:ext>
            </a:extLst>
          </p:cNvPr>
          <p:cNvSpPr/>
          <p:nvPr/>
        </p:nvSpPr>
        <p:spPr>
          <a:xfrm>
            <a:off x="5410469" y="1271945"/>
            <a:ext cx="1399316" cy="653631"/>
          </a:xfrm>
          <a:custGeom>
            <a:avLst/>
            <a:gdLst>
              <a:gd name="connsiteX0" fmla="*/ 108941 w 1399316"/>
              <a:gd name="connsiteY0" fmla="*/ 0 h 653631"/>
              <a:gd name="connsiteX1" fmla="*/ 754129 w 1399316"/>
              <a:gd name="connsiteY1" fmla="*/ 0 h 653631"/>
              <a:gd name="connsiteX2" fmla="*/ 1399316 w 1399316"/>
              <a:gd name="connsiteY2" fmla="*/ 0 h 653631"/>
              <a:gd name="connsiteX3" fmla="*/ 1399316 w 1399316"/>
              <a:gd name="connsiteY3" fmla="*/ 0 h 653631"/>
              <a:gd name="connsiteX4" fmla="*/ 1399316 w 1399316"/>
              <a:gd name="connsiteY4" fmla="*/ 544690 h 653631"/>
              <a:gd name="connsiteX5" fmla="*/ 1290375 w 1399316"/>
              <a:gd name="connsiteY5" fmla="*/ 653631 h 653631"/>
              <a:gd name="connsiteX6" fmla="*/ 645188 w 1399316"/>
              <a:gd name="connsiteY6" fmla="*/ 653631 h 653631"/>
              <a:gd name="connsiteX7" fmla="*/ 0 w 1399316"/>
              <a:gd name="connsiteY7" fmla="*/ 653631 h 653631"/>
              <a:gd name="connsiteX8" fmla="*/ 0 w 1399316"/>
              <a:gd name="connsiteY8" fmla="*/ 653631 h 653631"/>
              <a:gd name="connsiteX9" fmla="*/ 0 w 1399316"/>
              <a:gd name="connsiteY9" fmla="*/ 108941 h 653631"/>
              <a:gd name="connsiteX10" fmla="*/ 108941 w 1399316"/>
              <a:gd name="connsiteY10" fmla="*/ 0 h 65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9316" h="653631" fill="none" extrusionOk="0">
                <a:moveTo>
                  <a:pt x="108941" y="0"/>
                </a:moveTo>
                <a:cubicBezTo>
                  <a:pt x="250285" y="13519"/>
                  <a:pt x="473340" y="-18941"/>
                  <a:pt x="754129" y="0"/>
                </a:cubicBezTo>
                <a:cubicBezTo>
                  <a:pt x="1034918" y="18941"/>
                  <a:pt x="1081488" y="-8690"/>
                  <a:pt x="1399316" y="0"/>
                </a:cubicBezTo>
                <a:lnTo>
                  <a:pt x="1399316" y="0"/>
                </a:lnTo>
                <a:cubicBezTo>
                  <a:pt x="1395848" y="252667"/>
                  <a:pt x="1422956" y="275040"/>
                  <a:pt x="1399316" y="544690"/>
                </a:cubicBezTo>
                <a:cubicBezTo>
                  <a:pt x="1397781" y="604263"/>
                  <a:pt x="1349252" y="650417"/>
                  <a:pt x="1290375" y="653631"/>
                </a:cubicBezTo>
                <a:cubicBezTo>
                  <a:pt x="1037629" y="625006"/>
                  <a:pt x="801849" y="643260"/>
                  <a:pt x="645188" y="653631"/>
                </a:cubicBezTo>
                <a:cubicBezTo>
                  <a:pt x="488527" y="664002"/>
                  <a:pt x="293433" y="668255"/>
                  <a:pt x="0" y="653631"/>
                </a:cubicBezTo>
                <a:lnTo>
                  <a:pt x="0" y="653631"/>
                </a:lnTo>
                <a:cubicBezTo>
                  <a:pt x="24395" y="523801"/>
                  <a:pt x="15699" y="269827"/>
                  <a:pt x="0" y="108941"/>
                </a:cubicBezTo>
                <a:cubicBezTo>
                  <a:pt x="-442" y="59290"/>
                  <a:pt x="53218" y="-2635"/>
                  <a:pt x="108941" y="0"/>
                </a:cubicBezTo>
                <a:close/>
              </a:path>
              <a:path w="1399316" h="653631" stroke="0" extrusionOk="0">
                <a:moveTo>
                  <a:pt x="108941" y="0"/>
                </a:moveTo>
                <a:cubicBezTo>
                  <a:pt x="417905" y="-11475"/>
                  <a:pt x="558123" y="-5562"/>
                  <a:pt x="741225" y="0"/>
                </a:cubicBezTo>
                <a:cubicBezTo>
                  <a:pt x="924327" y="5562"/>
                  <a:pt x="1226214" y="-31902"/>
                  <a:pt x="1399316" y="0"/>
                </a:cubicBezTo>
                <a:lnTo>
                  <a:pt x="1399316" y="0"/>
                </a:lnTo>
                <a:cubicBezTo>
                  <a:pt x="1409962" y="181602"/>
                  <a:pt x="1382983" y="290021"/>
                  <a:pt x="1399316" y="544690"/>
                </a:cubicBezTo>
                <a:cubicBezTo>
                  <a:pt x="1399495" y="618855"/>
                  <a:pt x="1346960" y="642097"/>
                  <a:pt x="1290375" y="653631"/>
                </a:cubicBezTo>
                <a:cubicBezTo>
                  <a:pt x="1088965" y="683175"/>
                  <a:pt x="943831" y="629378"/>
                  <a:pt x="619380" y="653631"/>
                </a:cubicBezTo>
                <a:cubicBezTo>
                  <a:pt x="294929" y="677884"/>
                  <a:pt x="202251" y="653849"/>
                  <a:pt x="0" y="653631"/>
                </a:cubicBezTo>
                <a:lnTo>
                  <a:pt x="0" y="653631"/>
                </a:lnTo>
                <a:cubicBezTo>
                  <a:pt x="-16978" y="445310"/>
                  <a:pt x="23810" y="312577"/>
                  <a:pt x="0" y="108941"/>
                </a:cubicBezTo>
                <a:cubicBezTo>
                  <a:pt x="12811" y="51855"/>
                  <a:pt x="47194" y="-256"/>
                  <a:pt x="108941" y="0"/>
                </a:cubicBezTo>
                <a:close/>
              </a:path>
            </a:pathLst>
          </a:cu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39315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459" y="169037"/>
            <a:ext cx="11573197" cy="724247"/>
          </a:xfrm>
        </p:spPr>
        <p:txBody>
          <a:bodyPr/>
          <a:lstStyle/>
          <a:p>
            <a:r>
              <a:rPr lang="en-US" dirty="0"/>
              <a:t>KPIs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889F36-1134-44E1-8600-D4AB492CD6BD}"/>
              </a:ext>
            </a:extLst>
          </p:cNvPr>
          <p:cNvGrpSpPr/>
          <p:nvPr/>
        </p:nvGrpSpPr>
        <p:grpSpPr>
          <a:xfrm>
            <a:off x="3754883" y="2119540"/>
            <a:ext cx="4764271" cy="2876658"/>
            <a:chOff x="2637759" y="1951103"/>
            <a:chExt cx="3900180" cy="2354921"/>
          </a:xfrm>
        </p:grpSpPr>
        <p:sp>
          <p:nvSpPr>
            <p:cNvPr id="4" name="Trapezoid 4">
              <a:extLst>
                <a:ext uri="{FF2B5EF4-FFF2-40B4-BE49-F238E27FC236}">
                  <a16:creationId xmlns:a16="http://schemas.microsoft.com/office/drawing/2014/main" id="{1E6D74C2-374F-48A3-853D-06DFDF0A85C1}"/>
                </a:ext>
              </a:extLst>
            </p:cNvPr>
            <p:cNvSpPr/>
            <p:nvPr/>
          </p:nvSpPr>
          <p:spPr>
            <a:xfrm>
              <a:off x="4028512" y="2292680"/>
              <a:ext cx="1080120" cy="2013344"/>
            </a:xfrm>
            <a:custGeom>
              <a:avLst/>
              <a:gdLst/>
              <a:ahLst/>
              <a:cxnLst/>
              <a:rect l="l" t="t" r="r" b="b"/>
              <a:pathLst>
                <a:path w="1080120" h="2013344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cubicBezTo>
                    <a:pt x="1080120" y="749650"/>
                    <a:pt x="960728" y="931355"/>
                    <a:pt x="785154" y="1018748"/>
                  </a:cubicBezTo>
                  <a:lnTo>
                    <a:pt x="972108" y="2013344"/>
                  </a:lnTo>
                  <a:lnTo>
                    <a:pt x="108012" y="2013344"/>
                  </a:lnTo>
                  <a:lnTo>
                    <a:pt x="294966" y="1018748"/>
                  </a:lnTo>
                  <a:cubicBezTo>
                    <a:pt x="119392" y="931355"/>
                    <a:pt x="0" y="749650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1016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134755A8-CA74-46DB-AD99-400FAA84F41A}"/>
                </a:ext>
              </a:extLst>
            </p:cNvPr>
            <p:cNvSpPr/>
            <p:nvPr/>
          </p:nvSpPr>
          <p:spPr>
            <a:xfrm rot="20055640" flipH="1">
              <a:off x="5073700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8FAFD4-C714-4417-9DB4-A628B5455C8E}"/>
                </a:ext>
              </a:extLst>
            </p:cNvPr>
            <p:cNvSpPr/>
            <p:nvPr/>
          </p:nvSpPr>
          <p:spPr>
            <a:xfrm rot="1544360">
              <a:off x="2637759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65DA5AE-EE9D-4BDC-A512-30565A8F9379}"/>
                </a:ext>
              </a:extLst>
            </p:cNvPr>
            <p:cNvSpPr/>
            <p:nvPr/>
          </p:nvSpPr>
          <p:spPr>
            <a:xfrm flipH="1" flipV="1">
              <a:off x="5105399" y="3257308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43852-8893-4284-95D1-87A3EE9F9508}"/>
                </a:ext>
              </a:extLst>
            </p:cNvPr>
            <p:cNvSpPr txBox="1"/>
            <p:nvPr/>
          </p:nvSpPr>
          <p:spPr>
            <a:xfrm>
              <a:off x="2724129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1567A6-F7B2-42E3-8F69-FB4259C65F82}"/>
                </a:ext>
              </a:extLst>
            </p:cNvPr>
            <p:cNvSpPr txBox="1"/>
            <p:nvPr/>
          </p:nvSpPr>
          <p:spPr>
            <a:xfrm>
              <a:off x="5868144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D22D70-178E-4D62-9A99-5A7038475192}"/>
                </a:ext>
              </a:extLst>
            </p:cNvPr>
            <p:cNvSpPr txBox="1"/>
            <p:nvPr/>
          </p:nvSpPr>
          <p:spPr>
            <a:xfrm>
              <a:off x="5946205" y="3365636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E93BC3-FBFB-44C3-9BFF-77148965E200}"/>
                </a:ext>
              </a:extLst>
            </p:cNvPr>
            <p:cNvSpPr txBox="1"/>
            <p:nvPr/>
          </p:nvSpPr>
          <p:spPr>
            <a:xfrm>
              <a:off x="2707412" y="3640227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C52CC5-C43F-45DB-A4FC-2CCBC7E2A997}"/>
              </a:ext>
            </a:extLst>
          </p:cNvPr>
          <p:cNvSpPr txBox="1"/>
          <p:nvPr/>
        </p:nvSpPr>
        <p:spPr>
          <a:xfrm>
            <a:off x="8692023" y="1449831"/>
            <a:ext cx="297027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Average value</a:t>
            </a:r>
            <a:endParaRPr lang="en-US" altLang="ko-KR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82D11-2258-460B-94D6-746B6751D5B2}"/>
              </a:ext>
            </a:extLst>
          </p:cNvPr>
          <p:cNvSpPr txBox="1"/>
          <p:nvPr/>
        </p:nvSpPr>
        <p:spPr>
          <a:xfrm>
            <a:off x="8592585" y="3157182"/>
            <a:ext cx="297027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Repeat purchase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03001-3C14-45E7-89B3-CA8FEFA713D6}"/>
              </a:ext>
            </a:extLst>
          </p:cNvPr>
          <p:cNvSpPr txBox="1"/>
          <p:nvPr/>
        </p:nvSpPr>
        <p:spPr>
          <a:xfrm>
            <a:off x="719671" y="1526132"/>
            <a:ext cx="302015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Period 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4BA228-953B-487A-86D4-1DFFCC363C81}"/>
              </a:ext>
            </a:extLst>
          </p:cNvPr>
          <p:cNvSpPr txBox="1"/>
          <p:nvPr/>
        </p:nvSpPr>
        <p:spPr>
          <a:xfrm>
            <a:off x="370112" y="3163597"/>
            <a:ext cx="3469856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Products Performance</a:t>
            </a:r>
          </a:p>
        </p:txBody>
      </p:sp>
      <p:sp>
        <p:nvSpPr>
          <p:cNvPr id="26" name="Block Arc 31">
            <a:extLst>
              <a:ext uri="{FF2B5EF4-FFF2-40B4-BE49-F238E27FC236}">
                <a16:creationId xmlns:a16="http://schemas.microsoft.com/office/drawing/2014/main" id="{1BF9399D-BEB2-47C6-AB79-F32F07AEE05C}"/>
              </a:ext>
            </a:extLst>
          </p:cNvPr>
          <p:cNvSpPr/>
          <p:nvPr/>
        </p:nvSpPr>
        <p:spPr>
          <a:xfrm>
            <a:off x="5841215" y="2843897"/>
            <a:ext cx="577441" cy="63940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42F43-5EA0-D48A-D4AD-275C354E40B8}"/>
              </a:ext>
            </a:extLst>
          </p:cNvPr>
          <p:cNvSpPr txBox="1"/>
          <p:nvPr/>
        </p:nvSpPr>
        <p:spPr>
          <a:xfrm>
            <a:off x="7755668" y="6045865"/>
            <a:ext cx="673964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70B537A3-A6FA-12CE-4296-8D8DE4B503DA}"/>
              </a:ext>
            </a:extLst>
          </p:cNvPr>
          <p:cNvSpPr/>
          <p:nvPr/>
        </p:nvSpPr>
        <p:spPr>
          <a:xfrm>
            <a:off x="4673919" y="1137936"/>
            <a:ext cx="2970275" cy="653631"/>
          </a:xfrm>
          <a:custGeom>
            <a:avLst/>
            <a:gdLst>
              <a:gd name="connsiteX0" fmla="*/ 108941 w 2970275"/>
              <a:gd name="connsiteY0" fmla="*/ 0 h 653631"/>
              <a:gd name="connsiteX1" fmla="*/ 709821 w 2970275"/>
              <a:gd name="connsiteY1" fmla="*/ 0 h 653631"/>
              <a:gd name="connsiteX2" fmla="*/ 1282088 w 2970275"/>
              <a:gd name="connsiteY2" fmla="*/ 0 h 653631"/>
              <a:gd name="connsiteX3" fmla="*/ 1768515 w 2970275"/>
              <a:gd name="connsiteY3" fmla="*/ 0 h 653631"/>
              <a:gd name="connsiteX4" fmla="*/ 2283555 w 2970275"/>
              <a:gd name="connsiteY4" fmla="*/ 0 h 653631"/>
              <a:gd name="connsiteX5" fmla="*/ 2970275 w 2970275"/>
              <a:gd name="connsiteY5" fmla="*/ 0 h 653631"/>
              <a:gd name="connsiteX6" fmla="*/ 2970275 w 2970275"/>
              <a:gd name="connsiteY6" fmla="*/ 0 h 653631"/>
              <a:gd name="connsiteX7" fmla="*/ 2970275 w 2970275"/>
              <a:gd name="connsiteY7" fmla="*/ 544690 h 653631"/>
              <a:gd name="connsiteX8" fmla="*/ 2861334 w 2970275"/>
              <a:gd name="connsiteY8" fmla="*/ 653631 h 653631"/>
              <a:gd name="connsiteX9" fmla="*/ 2374907 w 2970275"/>
              <a:gd name="connsiteY9" fmla="*/ 653631 h 653631"/>
              <a:gd name="connsiteX10" fmla="*/ 1888480 w 2970275"/>
              <a:gd name="connsiteY10" fmla="*/ 653631 h 653631"/>
              <a:gd name="connsiteX11" fmla="*/ 1287600 w 2970275"/>
              <a:gd name="connsiteY11" fmla="*/ 653631 h 653631"/>
              <a:gd name="connsiteX12" fmla="*/ 772560 w 2970275"/>
              <a:gd name="connsiteY12" fmla="*/ 653631 h 653631"/>
              <a:gd name="connsiteX13" fmla="*/ 0 w 2970275"/>
              <a:gd name="connsiteY13" fmla="*/ 653631 h 653631"/>
              <a:gd name="connsiteX14" fmla="*/ 0 w 2970275"/>
              <a:gd name="connsiteY14" fmla="*/ 653631 h 653631"/>
              <a:gd name="connsiteX15" fmla="*/ 0 w 2970275"/>
              <a:gd name="connsiteY15" fmla="*/ 108941 h 653631"/>
              <a:gd name="connsiteX16" fmla="*/ 108941 w 2970275"/>
              <a:gd name="connsiteY16" fmla="*/ 0 h 65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70275" h="653631" fill="none" extrusionOk="0">
                <a:moveTo>
                  <a:pt x="108941" y="0"/>
                </a:moveTo>
                <a:cubicBezTo>
                  <a:pt x="298065" y="2181"/>
                  <a:pt x="505116" y="-19548"/>
                  <a:pt x="709821" y="0"/>
                </a:cubicBezTo>
                <a:cubicBezTo>
                  <a:pt x="914526" y="19548"/>
                  <a:pt x="1016199" y="-26799"/>
                  <a:pt x="1282088" y="0"/>
                </a:cubicBezTo>
                <a:cubicBezTo>
                  <a:pt x="1547977" y="26799"/>
                  <a:pt x="1583246" y="-4898"/>
                  <a:pt x="1768515" y="0"/>
                </a:cubicBezTo>
                <a:cubicBezTo>
                  <a:pt x="1953784" y="4898"/>
                  <a:pt x="2123477" y="13015"/>
                  <a:pt x="2283555" y="0"/>
                </a:cubicBezTo>
                <a:cubicBezTo>
                  <a:pt x="2443633" y="-13015"/>
                  <a:pt x="2700017" y="4976"/>
                  <a:pt x="2970275" y="0"/>
                </a:cubicBezTo>
                <a:lnTo>
                  <a:pt x="2970275" y="0"/>
                </a:lnTo>
                <a:cubicBezTo>
                  <a:pt x="2982802" y="216882"/>
                  <a:pt x="2996815" y="335774"/>
                  <a:pt x="2970275" y="544690"/>
                </a:cubicBezTo>
                <a:cubicBezTo>
                  <a:pt x="2967864" y="606128"/>
                  <a:pt x="2921870" y="651513"/>
                  <a:pt x="2861334" y="653631"/>
                </a:cubicBezTo>
                <a:cubicBezTo>
                  <a:pt x="2729611" y="672838"/>
                  <a:pt x="2501106" y="671011"/>
                  <a:pt x="2374907" y="653631"/>
                </a:cubicBezTo>
                <a:cubicBezTo>
                  <a:pt x="2248708" y="636251"/>
                  <a:pt x="1994276" y="673893"/>
                  <a:pt x="1888480" y="653631"/>
                </a:cubicBezTo>
                <a:cubicBezTo>
                  <a:pt x="1782684" y="633369"/>
                  <a:pt x="1430063" y="680767"/>
                  <a:pt x="1287600" y="653631"/>
                </a:cubicBezTo>
                <a:cubicBezTo>
                  <a:pt x="1145137" y="626495"/>
                  <a:pt x="1022388" y="671643"/>
                  <a:pt x="772560" y="653631"/>
                </a:cubicBezTo>
                <a:cubicBezTo>
                  <a:pt x="522732" y="635619"/>
                  <a:pt x="208316" y="661741"/>
                  <a:pt x="0" y="653631"/>
                </a:cubicBezTo>
                <a:lnTo>
                  <a:pt x="0" y="653631"/>
                </a:lnTo>
                <a:cubicBezTo>
                  <a:pt x="3248" y="428255"/>
                  <a:pt x="-3757" y="272584"/>
                  <a:pt x="0" y="108941"/>
                </a:cubicBezTo>
                <a:cubicBezTo>
                  <a:pt x="5589" y="44577"/>
                  <a:pt x="55930" y="-12422"/>
                  <a:pt x="108941" y="0"/>
                </a:cubicBezTo>
                <a:close/>
              </a:path>
              <a:path w="2970275" h="653631" stroke="0" extrusionOk="0">
                <a:moveTo>
                  <a:pt x="108941" y="0"/>
                </a:moveTo>
                <a:cubicBezTo>
                  <a:pt x="275032" y="-2886"/>
                  <a:pt x="479338" y="10898"/>
                  <a:pt x="652594" y="0"/>
                </a:cubicBezTo>
                <a:cubicBezTo>
                  <a:pt x="825850" y="-10898"/>
                  <a:pt x="950471" y="-20098"/>
                  <a:pt x="1139021" y="0"/>
                </a:cubicBezTo>
                <a:cubicBezTo>
                  <a:pt x="1327571" y="20098"/>
                  <a:pt x="1546402" y="4855"/>
                  <a:pt x="1768515" y="0"/>
                </a:cubicBezTo>
                <a:cubicBezTo>
                  <a:pt x="1990628" y="-4855"/>
                  <a:pt x="2144429" y="7032"/>
                  <a:pt x="2312168" y="0"/>
                </a:cubicBezTo>
                <a:cubicBezTo>
                  <a:pt x="2479907" y="-7032"/>
                  <a:pt x="2697315" y="-12801"/>
                  <a:pt x="2970275" y="0"/>
                </a:cubicBezTo>
                <a:lnTo>
                  <a:pt x="2970275" y="0"/>
                </a:lnTo>
                <a:cubicBezTo>
                  <a:pt x="2987662" y="139538"/>
                  <a:pt x="2997162" y="328048"/>
                  <a:pt x="2970275" y="544690"/>
                </a:cubicBezTo>
                <a:cubicBezTo>
                  <a:pt x="2966124" y="608764"/>
                  <a:pt x="2920085" y="640139"/>
                  <a:pt x="2861334" y="653631"/>
                </a:cubicBezTo>
                <a:cubicBezTo>
                  <a:pt x="2711328" y="680787"/>
                  <a:pt x="2514395" y="657932"/>
                  <a:pt x="2231841" y="653631"/>
                </a:cubicBezTo>
                <a:cubicBezTo>
                  <a:pt x="1949287" y="649330"/>
                  <a:pt x="1831608" y="666535"/>
                  <a:pt x="1716800" y="653631"/>
                </a:cubicBezTo>
                <a:cubicBezTo>
                  <a:pt x="1601992" y="640727"/>
                  <a:pt x="1403098" y="660504"/>
                  <a:pt x="1144534" y="653631"/>
                </a:cubicBezTo>
                <a:cubicBezTo>
                  <a:pt x="885970" y="646758"/>
                  <a:pt x="684731" y="643187"/>
                  <a:pt x="543653" y="653631"/>
                </a:cubicBezTo>
                <a:cubicBezTo>
                  <a:pt x="402575" y="664075"/>
                  <a:pt x="186073" y="670471"/>
                  <a:pt x="0" y="653631"/>
                </a:cubicBezTo>
                <a:lnTo>
                  <a:pt x="0" y="653631"/>
                </a:lnTo>
                <a:cubicBezTo>
                  <a:pt x="-9347" y="466977"/>
                  <a:pt x="-11150" y="293691"/>
                  <a:pt x="0" y="108941"/>
                </a:cubicBezTo>
                <a:cubicBezTo>
                  <a:pt x="-5618" y="49698"/>
                  <a:pt x="43750" y="-3467"/>
                  <a:pt x="108941" y="0"/>
                </a:cubicBezTo>
                <a:close/>
              </a:path>
            </a:pathLst>
          </a:cu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Sales &amp; Customers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7C57E22F-C9D5-A68B-C814-9C35DA0825B9}"/>
              </a:ext>
            </a:extLst>
          </p:cNvPr>
          <p:cNvSpPr/>
          <p:nvPr/>
        </p:nvSpPr>
        <p:spPr>
          <a:xfrm rot="20084568">
            <a:off x="3900171" y="5073250"/>
            <a:ext cx="1739120" cy="786768"/>
          </a:xfrm>
          <a:custGeom>
            <a:avLst/>
            <a:gdLst/>
            <a:ahLst/>
            <a:cxnLst/>
            <a:rect l="l" t="t" r="r" b="b"/>
            <a:pathLst>
              <a:path w="1432540" h="648072">
                <a:moveTo>
                  <a:pt x="324036" y="0"/>
                </a:moveTo>
                <a:cubicBezTo>
                  <a:pt x="471609" y="0"/>
                  <a:pt x="596141" y="98650"/>
                  <a:pt x="633820" y="234026"/>
                </a:cubicBezTo>
                <a:lnTo>
                  <a:pt x="1432540" y="234026"/>
                </a:lnTo>
                <a:lnTo>
                  <a:pt x="1432540" y="310892"/>
                </a:lnTo>
                <a:lnTo>
                  <a:pt x="1432540" y="428894"/>
                </a:lnTo>
                <a:lnTo>
                  <a:pt x="1432540" y="520608"/>
                </a:lnTo>
                <a:lnTo>
                  <a:pt x="1368152" y="520608"/>
                </a:lnTo>
                <a:lnTo>
                  <a:pt x="1360532" y="520608"/>
                </a:lnTo>
                <a:lnTo>
                  <a:pt x="1296144" y="520608"/>
                </a:lnTo>
                <a:lnTo>
                  <a:pt x="1296144" y="428894"/>
                </a:lnTo>
                <a:lnTo>
                  <a:pt x="1224136" y="428894"/>
                </a:lnTo>
                <a:lnTo>
                  <a:pt x="1224136" y="497748"/>
                </a:lnTo>
                <a:lnTo>
                  <a:pt x="1152128" y="497748"/>
                </a:lnTo>
                <a:lnTo>
                  <a:pt x="1152128" y="428894"/>
                </a:lnTo>
                <a:lnTo>
                  <a:pt x="1080120" y="428894"/>
                </a:lnTo>
                <a:lnTo>
                  <a:pt x="1080120" y="533752"/>
                </a:lnTo>
                <a:lnTo>
                  <a:pt x="1008112" y="533752"/>
                </a:lnTo>
                <a:lnTo>
                  <a:pt x="1008112" y="428894"/>
                </a:lnTo>
                <a:lnTo>
                  <a:pt x="629211" y="428894"/>
                </a:lnTo>
                <a:cubicBezTo>
                  <a:pt x="586855" y="556617"/>
                  <a:pt x="466125" y="648072"/>
                  <a:pt x="324036" y="648072"/>
                </a:cubicBezTo>
                <a:cubicBezTo>
                  <a:pt x="145076" y="648072"/>
                  <a:pt x="0" y="502996"/>
                  <a:pt x="0" y="324036"/>
                </a:cubicBezTo>
                <a:cubicBezTo>
                  <a:pt x="0" y="145076"/>
                  <a:pt x="145076" y="0"/>
                  <a:pt x="3240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979D8-7644-3F3E-BD30-05A79350C196}"/>
              </a:ext>
            </a:extLst>
          </p:cNvPr>
          <p:cNvSpPr txBox="1"/>
          <p:nvPr/>
        </p:nvSpPr>
        <p:spPr>
          <a:xfrm>
            <a:off x="3956455" y="5399458"/>
            <a:ext cx="787938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581C5648-0FA6-E5DA-5819-786F4CAA2ECB}"/>
              </a:ext>
            </a:extLst>
          </p:cNvPr>
          <p:cNvSpPr/>
          <p:nvPr/>
        </p:nvSpPr>
        <p:spPr>
          <a:xfrm rot="1478514" flipH="1">
            <a:off x="6624876" y="5044185"/>
            <a:ext cx="1908092" cy="863208"/>
          </a:xfrm>
          <a:custGeom>
            <a:avLst/>
            <a:gdLst/>
            <a:ahLst/>
            <a:cxnLst/>
            <a:rect l="l" t="t" r="r" b="b"/>
            <a:pathLst>
              <a:path w="1432540" h="648072">
                <a:moveTo>
                  <a:pt x="324036" y="0"/>
                </a:moveTo>
                <a:cubicBezTo>
                  <a:pt x="471609" y="0"/>
                  <a:pt x="596141" y="98650"/>
                  <a:pt x="633820" y="234026"/>
                </a:cubicBezTo>
                <a:lnTo>
                  <a:pt x="1432540" y="234026"/>
                </a:lnTo>
                <a:lnTo>
                  <a:pt x="1432540" y="310892"/>
                </a:lnTo>
                <a:lnTo>
                  <a:pt x="1432540" y="428894"/>
                </a:lnTo>
                <a:lnTo>
                  <a:pt x="1432540" y="520608"/>
                </a:lnTo>
                <a:lnTo>
                  <a:pt x="1368152" y="520608"/>
                </a:lnTo>
                <a:lnTo>
                  <a:pt x="1360532" y="520608"/>
                </a:lnTo>
                <a:lnTo>
                  <a:pt x="1296144" y="520608"/>
                </a:lnTo>
                <a:lnTo>
                  <a:pt x="1296144" y="428894"/>
                </a:lnTo>
                <a:lnTo>
                  <a:pt x="1224136" y="428894"/>
                </a:lnTo>
                <a:lnTo>
                  <a:pt x="1224136" y="497748"/>
                </a:lnTo>
                <a:lnTo>
                  <a:pt x="1152128" y="497748"/>
                </a:lnTo>
                <a:lnTo>
                  <a:pt x="1152128" y="428894"/>
                </a:lnTo>
                <a:lnTo>
                  <a:pt x="1080120" y="428894"/>
                </a:lnTo>
                <a:lnTo>
                  <a:pt x="1080120" y="533752"/>
                </a:lnTo>
                <a:lnTo>
                  <a:pt x="1008112" y="533752"/>
                </a:lnTo>
                <a:lnTo>
                  <a:pt x="1008112" y="428894"/>
                </a:lnTo>
                <a:lnTo>
                  <a:pt x="629211" y="428894"/>
                </a:lnTo>
                <a:cubicBezTo>
                  <a:pt x="586855" y="556617"/>
                  <a:pt x="466125" y="648072"/>
                  <a:pt x="324036" y="648072"/>
                </a:cubicBezTo>
                <a:cubicBezTo>
                  <a:pt x="145076" y="648072"/>
                  <a:pt x="0" y="502996"/>
                  <a:pt x="0" y="324036"/>
                </a:cubicBezTo>
                <a:cubicBezTo>
                  <a:pt x="0" y="145076"/>
                  <a:pt x="145076" y="0"/>
                  <a:pt x="3240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D637C-43D1-221F-70A9-E02BD8A2729D}"/>
              </a:ext>
            </a:extLst>
          </p:cNvPr>
          <p:cNvSpPr txBox="1"/>
          <p:nvPr/>
        </p:nvSpPr>
        <p:spPr>
          <a:xfrm>
            <a:off x="7676389" y="5415873"/>
            <a:ext cx="788040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06244-EC9D-2B22-B168-CAE084E62541}"/>
              </a:ext>
            </a:extLst>
          </p:cNvPr>
          <p:cNvSpPr txBox="1"/>
          <p:nvPr/>
        </p:nvSpPr>
        <p:spPr>
          <a:xfrm>
            <a:off x="649648" y="5046100"/>
            <a:ext cx="3020150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Processing cycle length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11546-80E7-C1DC-A809-A6020C41AE70}"/>
              </a:ext>
            </a:extLst>
          </p:cNvPr>
          <p:cNvSpPr txBox="1"/>
          <p:nvPr/>
        </p:nvSpPr>
        <p:spPr>
          <a:xfrm>
            <a:off x="8519154" y="4903715"/>
            <a:ext cx="302015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Review response</a:t>
            </a:r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6DCC53E9-30F2-D0B8-9219-D2DE43444D79}"/>
              </a:ext>
            </a:extLst>
          </p:cNvPr>
          <p:cNvSpPr/>
          <p:nvPr/>
        </p:nvSpPr>
        <p:spPr>
          <a:xfrm flipV="1">
            <a:off x="3739821" y="3703420"/>
            <a:ext cx="1749922" cy="791654"/>
          </a:xfrm>
          <a:custGeom>
            <a:avLst/>
            <a:gdLst/>
            <a:ahLst/>
            <a:cxnLst/>
            <a:rect l="l" t="t" r="r" b="b"/>
            <a:pathLst>
              <a:path w="1432540" h="648072">
                <a:moveTo>
                  <a:pt x="324036" y="0"/>
                </a:moveTo>
                <a:cubicBezTo>
                  <a:pt x="471609" y="0"/>
                  <a:pt x="596141" y="98650"/>
                  <a:pt x="633820" y="234026"/>
                </a:cubicBezTo>
                <a:lnTo>
                  <a:pt x="1432540" y="234026"/>
                </a:lnTo>
                <a:lnTo>
                  <a:pt x="1432540" y="310892"/>
                </a:lnTo>
                <a:lnTo>
                  <a:pt x="1432540" y="428894"/>
                </a:lnTo>
                <a:lnTo>
                  <a:pt x="1432540" y="520608"/>
                </a:lnTo>
                <a:lnTo>
                  <a:pt x="1368152" y="520608"/>
                </a:lnTo>
                <a:lnTo>
                  <a:pt x="1360532" y="520608"/>
                </a:lnTo>
                <a:lnTo>
                  <a:pt x="1296144" y="520608"/>
                </a:lnTo>
                <a:lnTo>
                  <a:pt x="1296144" y="428894"/>
                </a:lnTo>
                <a:lnTo>
                  <a:pt x="1224136" y="428894"/>
                </a:lnTo>
                <a:lnTo>
                  <a:pt x="1224136" y="497748"/>
                </a:lnTo>
                <a:lnTo>
                  <a:pt x="1152128" y="497748"/>
                </a:lnTo>
                <a:lnTo>
                  <a:pt x="1152128" y="428894"/>
                </a:lnTo>
                <a:lnTo>
                  <a:pt x="1080120" y="428894"/>
                </a:lnTo>
                <a:lnTo>
                  <a:pt x="1080120" y="533752"/>
                </a:lnTo>
                <a:lnTo>
                  <a:pt x="1008112" y="533752"/>
                </a:lnTo>
                <a:lnTo>
                  <a:pt x="1008112" y="428894"/>
                </a:lnTo>
                <a:lnTo>
                  <a:pt x="629211" y="428894"/>
                </a:lnTo>
                <a:cubicBezTo>
                  <a:pt x="586855" y="556617"/>
                  <a:pt x="466125" y="648072"/>
                  <a:pt x="324036" y="648072"/>
                </a:cubicBezTo>
                <a:cubicBezTo>
                  <a:pt x="145076" y="648072"/>
                  <a:pt x="0" y="502996"/>
                  <a:pt x="0" y="324036"/>
                </a:cubicBezTo>
                <a:cubicBezTo>
                  <a:pt x="0" y="145076"/>
                  <a:pt x="145076" y="0"/>
                  <a:pt x="3240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369CC-422C-140A-E902-DC83C4BEE1B8}"/>
              </a:ext>
            </a:extLst>
          </p:cNvPr>
          <p:cNvSpPr txBox="1"/>
          <p:nvPr/>
        </p:nvSpPr>
        <p:spPr>
          <a:xfrm>
            <a:off x="3761140" y="3849354"/>
            <a:ext cx="673964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1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 and Recommendation</a:t>
            </a:r>
          </a:p>
        </p:txBody>
      </p:sp>
      <p:sp>
        <p:nvSpPr>
          <p:cNvPr id="46" name="Rounded Rectangle 2">
            <a:extLst>
              <a:ext uri="{FF2B5EF4-FFF2-40B4-BE49-F238E27FC236}">
                <a16:creationId xmlns:a16="http://schemas.microsoft.com/office/drawing/2014/main" id="{70DB810B-6734-259B-8513-D3D8DE8DAAEA}"/>
              </a:ext>
            </a:extLst>
          </p:cNvPr>
          <p:cNvSpPr/>
          <p:nvPr/>
        </p:nvSpPr>
        <p:spPr>
          <a:xfrm rot="16200000">
            <a:off x="2728765" y="-98113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ounded Rectangle 8">
            <a:extLst>
              <a:ext uri="{FF2B5EF4-FFF2-40B4-BE49-F238E27FC236}">
                <a16:creationId xmlns:a16="http://schemas.microsoft.com/office/drawing/2014/main" id="{78FF5413-469F-E81E-027B-45A715F2A26D}"/>
              </a:ext>
            </a:extLst>
          </p:cNvPr>
          <p:cNvSpPr/>
          <p:nvPr/>
        </p:nvSpPr>
        <p:spPr>
          <a:xfrm rot="16200000">
            <a:off x="1003617" y="1522741"/>
            <a:ext cx="1182333" cy="1654291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0" name="Group 25">
            <a:extLst>
              <a:ext uri="{FF2B5EF4-FFF2-40B4-BE49-F238E27FC236}">
                <a16:creationId xmlns:a16="http://schemas.microsoft.com/office/drawing/2014/main" id="{C6A1820D-E4C7-73D1-2936-ED1AAE43CF60}"/>
              </a:ext>
            </a:extLst>
          </p:cNvPr>
          <p:cNvGrpSpPr/>
          <p:nvPr/>
        </p:nvGrpSpPr>
        <p:grpSpPr>
          <a:xfrm>
            <a:off x="2416680" y="1888214"/>
            <a:ext cx="3254053" cy="696160"/>
            <a:chOff x="6208642" y="1433697"/>
            <a:chExt cx="1459697" cy="49526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2943F2-5F33-DD79-5701-97914595A23F}"/>
                </a:ext>
              </a:extLst>
            </p:cNvPr>
            <p:cNvSpPr txBox="1"/>
            <p:nvPr/>
          </p:nvSpPr>
          <p:spPr>
            <a:xfrm>
              <a:off x="6210993" y="1433697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Black Friday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E87067-3860-CD94-80EC-53215FAD0CA9}"/>
                </a:ext>
              </a:extLst>
            </p:cNvPr>
            <p:cNvSpPr txBox="1"/>
            <p:nvPr/>
          </p:nvSpPr>
          <p:spPr>
            <a:xfrm>
              <a:off x="6208642" y="1600524"/>
              <a:ext cx="1457346" cy="328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adjust future planning strategies and allocate resources to the appropriate markets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5" name="Rounded Rectangle 2">
            <a:extLst>
              <a:ext uri="{FF2B5EF4-FFF2-40B4-BE49-F238E27FC236}">
                <a16:creationId xmlns:a16="http://schemas.microsoft.com/office/drawing/2014/main" id="{D164533C-7D3F-2FC5-463C-B5F235734459}"/>
              </a:ext>
            </a:extLst>
          </p:cNvPr>
          <p:cNvSpPr/>
          <p:nvPr/>
        </p:nvSpPr>
        <p:spPr>
          <a:xfrm rot="16200000">
            <a:off x="8273153" y="-14736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15C7238B-D881-6221-CE54-E75DA50D9FC1}"/>
              </a:ext>
            </a:extLst>
          </p:cNvPr>
          <p:cNvSpPr/>
          <p:nvPr/>
        </p:nvSpPr>
        <p:spPr>
          <a:xfrm rot="16200000">
            <a:off x="6551880" y="1469612"/>
            <a:ext cx="1182333" cy="1662041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613318-C15F-1D50-2BF6-D9BA5BB5DF90}"/>
              </a:ext>
            </a:extLst>
          </p:cNvPr>
          <p:cNvSpPr txBox="1"/>
          <p:nvPr/>
        </p:nvSpPr>
        <p:spPr>
          <a:xfrm>
            <a:off x="1030638" y="2088277"/>
            <a:ext cx="116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C34DA-D230-9116-3DF1-A8CC434CA481}"/>
              </a:ext>
            </a:extLst>
          </p:cNvPr>
          <p:cNvSpPr txBox="1"/>
          <p:nvPr/>
        </p:nvSpPr>
        <p:spPr>
          <a:xfrm>
            <a:off x="6278696" y="2060801"/>
            <a:ext cx="177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Delivery</a:t>
            </a:r>
          </a:p>
        </p:txBody>
      </p:sp>
      <p:sp>
        <p:nvSpPr>
          <p:cNvPr id="75" name="Rounded Rectangle 2">
            <a:extLst>
              <a:ext uri="{FF2B5EF4-FFF2-40B4-BE49-F238E27FC236}">
                <a16:creationId xmlns:a16="http://schemas.microsoft.com/office/drawing/2014/main" id="{32CDD99B-EF1E-6418-D752-A7A80627B7D8}"/>
              </a:ext>
            </a:extLst>
          </p:cNvPr>
          <p:cNvSpPr/>
          <p:nvPr/>
        </p:nvSpPr>
        <p:spPr>
          <a:xfrm rot="16200000">
            <a:off x="2728766" y="1512264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Rounded Rectangle 8">
            <a:extLst>
              <a:ext uri="{FF2B5EF4-FFF2-40B4-BE49-F238E27FC236}">
                <a16:creationId xmlns:a16="http://schemas.microsoft.com/office/drawing/2014/main" id="{877C2D48-8F93-D323-82CA-EE92988519BB}"/>
              </a:ext>
            </a:extLst>
          </p:cNvPr>
          <p:cNvSpPr/>
          <p:nvPr/>
        </p:nvSpPr>
        <p:spPr>
          <a:xfrm rot="16200000">
            <a:off x="1003618" y="3133118"/>
            <a:ext cx="1182333" cy="1654291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7" name="Group 25">
            <a:extLst>
              <a:ext uri="{FF2B5EF4-FFF2-40B4-BE49-F238E27FC236}">
                <a16:creationId xmlns:a16="http://schemas.microsoft.com/office/drawing/2014/main" id="{86F515F8-442B-822C-2F23-B9C773790B02}"/>
              </a:ext>
            </a:extLst>
          </p:cNvPr>
          <p:cNvGrpSpPr/>
          <p:nvPr/>
        </p:nvGrpSpPr>
        <p:grpSpPr>
          <a:xfrm>
            <a:off x="2421934" y="3498598"/>
            <a:ext cx="3248815" cy="738660"/>
            <a:chOff x="6210997" y="1433695"/>
            <a:chExt cx="1457347" cy="52550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BEACE3-9E63-580B-1427-486B4A52B350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Price range focus on lower price 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34FDAB3-A1B7-60BD-CBAA-A3910BE9CC7C}"/>
                </a:ext>
              </a:extLst>
            </p:cNvPr>
            <p:cNvSpPr txBox="1"/>
            <p:nvPr/>
          </p:nvSpPr>
          <p:spPr>
            <a:xfrm>
              <a:off x="6210997" y="1630757"/>
              <a:ext cx="1457346" cy="328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Increase the volume on the high value product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B25FEC0-8F56-28B4-518E-C77F9AD343DD}"/>
              </a:ext>
            </a:extLst>
          </p:cNvPr>
          <p:cNvSpPr txBox="1"/>
          <p:nvPr/>
        </p:nvSpPr>
        <p:spPr>
          <a:xfrm>
            <a:off x="767638" y="3689194"/>
            <a:ext cx="165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93" name="Rounded Rectangle 2">
            <a:extLst>
              <a:ext uri="{FF2B5EF4-FFF2-40B4-BE49-F238E27FC236}">
                <a16:creationId xmlns:a16="http://schemas.microsoft.com/office/drawing/2014/main" id="{49DEBAD0-E3CF-501E-C0A5-475F905BA64B}"/>
              </a:ext>
            </a:extLst>
          </p:cNvPr>
          <p:cNvSpPr/>
          <p:nvPr/>
        </p:nvSpPr>
        <p:spPr>
          <a:xfrm rot="16200000">
            <a:off x="8273153" y="1506222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ed Rectangle 8">
            <a:extLst>
              <a:ext uri="{FF2B5EF4-FFF2-40B4-BE49-F238E27FC236}">
                <a16:creationId xmlns:a16="http://schemas.microsoft.com/office/drawing/2014/main" id="{2D468DB2-9968-E309-5A54-D15256908F8E}"/>
              </a:ext>
            </a:extLst>
          </p:cNvPr>
          <p:cNvSpPr/>
          <p:nvPr/>
        </p:nvSpPr>
        <p:spPr>
          <a:xfrm rot="16200000">
            <a:off x="6548005" y="3127076"/>
            <a:ext cx="1182333" cy="1654291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5" name="Group 25">
            <a:extLst>
              <a:ext uri="{FF2B5EF4-FFF2-40B4-BE49-F238E27FC236}">
                <a16:creationId xmlns:a16="http://schemas.microsoft.com/office/drawing/2014/main" id="{D307FB87-BE32-8FC5-2E34-B37875219A94}"/>
              </a:ext>
            </a:extLst>
          </p:cNvPr>
          <p:cNvGrpSpPr/>
          <p:nvPr/>
        </p:nvGrpSpPr>
        <p:grpSpPr>
          <a:xfrm>
            <a:off x="7966319" y="3492557"/>
            <a:ext cx="3248814" cy="1091376"/>
            <a:chOff x="6210998" y="1433695"/>
            <a:chExt cx="1457347" cy="7764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53BEF1-68FD-CB64-C48B-6E6989A1DCD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Repeat Purchase Rate is low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4D53E2-BC83-5F38-8741-0BBAE1C1E4FF}"/>
                </a:ext>
              </a:extLst>
            </p:cNvPr>
            <p:cNvSpPr txBox="1"/>
            <p:nvPr/>
          </p:nvSpPr>
          <p:spPr>
            <a:xfrm>
              <a:off x="6210998" y="1618934"/>
              <a:ext cx="1457346" cy="591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Membership Rewards Program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 electronic code or discount in 6 months for customer use, increase repeat customer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5545C8E-F6AB-CD42-5D4C-E74B94B13F30}"/>
              </a:ext>
            </a:extLst>
          </p:cNvPr>
          <p:cNvSpPr/>
          <p:nvPr/>
        </p:nvSpPr>
        <p:spPr>
          <a:xfrm rot="16200000">
            <a:off x="5359545" y="321081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Rounded Rectangle 8">
            <a:extLst>
              <a:ext uri="{FF2B5EF4-FFF2-40B4-BE49-F238E27FC236}">
                <a16:creationId xmlns:a16="http://schemas.microsoft.com/office/drawing/2014/main" id="{58D86BC3-213C-C746-E35C-A9766E56A43C}"/>
              </a:ext>
            </a:extLst>
          </p:cNvPr>
          <p:cNvSpPr/>
          <p:nvPr/>
        </p:nvSpPr>
        <p:spPr>
          <a:xfrm rot="16200000">
            <a:off x="3638272" y="4827796"/>
            <a:ext cx="1182333" cy="1662041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0" name="Group 25">
            <a:extLst>
              <a:ext uri="{FF2B5EF4-FFF2-40B4-BE49-F238E27FC236}">
                <a16:creationId xmlns:a16="http://schemas.microsoft.com/office/drawing/2014/main" id="{5D35B1B8-0077-450B-FACA-61CD5A88A931}"/>
              </a:ext>
            </a:extLst>
          </p:cNvPr>
          <p:cNvGrpSpPr/>
          <p:nvPr/>
        </p:nvGrpSpPr>
        <p:grpSpPr>
          <a:xfrm>
            <a:off x="5060458" y="5197151"/>
            <a:ext cx="3248817" cy="553998"/>
            <a:chOff x="6210997" y="1433695"/>
            <a:chExt cx="1457348" cy="39412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6D58EFD-F801-0C69-639E-78B5D53F4F8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Most of review score seem in high rate 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ACC13B-F7E6-38AB-392B-8C14060A0C2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Increase quality of sellers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704817DF-DE3D-8A4A-98CF-2585EADA20DF}"/>
              </a:ext>
            </a:extLst>
          </p:cNvPr>
          <p:cNvSpPr txBox="1"/>
          <p:nvPr/>
        </p:nvSpPr>
        <p:spPr>
          <a:xfrm>
            <a:off x="6158723" y="3708017"/>
            <a:ext cx="200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Customers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251CC3E-6372-F6E7-3F11-64651485796D}"/>
              </a:ext>
            </a:extLst>
          </p:cNvPr>
          <p:cNvSpPr txBox="1"/>
          <p:nvPr/>
        </p:nvSpPr>
        <p:spPr>
          <a:xfrm>
            <a:off x="3365088" y="5418985"/>
            <a:ext cx="177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E0A91-5122-5211-9254-FA94E9E273A2}"/>
              </a:ext>
            </a:extLst>
          </p:cNvPr>
          <p:cNvSpPr txBox="1"/>
          <p:nvPr/>
        </p:nvSpPr>
        <p:spPr>
          <a:xfrm>
            <a:off x="7974062" y="1838966"/>
            <a:ext cx="324881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Most of the delivery time seem reasonable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5FD63-CB8D-625C-69F1-0F3CF6197984}"/>
              </a:ext>
            </a:extLst>
          </p:cNvPr>
          <p:cNvSpPr txBox="1"/>
          <p:nvPr/>
        </p:nvSpPr>
        <p:spPr>
          <a:xfrm>
            <a:off x="8007398" y="2102814"/>
            <a:ext cx="324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Establishing a new system or rules to change the current situation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5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0" name="Picture 39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CFFEBFF1-DBA2-D38B-A419-DF7EE066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306383"/>
            <a:ext cx="9319747" cy="5340661"/>
          </a:xfrm>
          <a:prstGeom prst="rect">
            <a:avLst/>
          </a:prstGeom>
        </p:spPr>
      </p:pic>
      <p:pic>
        <p:nvPicPr>
          <p:cNvPr id="42" name="Picture 41" descr="A picture containing text, menu, screenshot, font&#10;&#10;Description automatically generated">
            <a:extLst>
              <a:ext uri="{FF2B5EF4-FFF2-40B4-BE49-F238E27FC236}">
                <a16:creationId xmlns:a16="http://schemas.microsoft.com/office/drawing/2014/main" id="{8A4FF1A0-8364-D39F-01F0-826E8E7DB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283" y="1063756"/>
            <a:ext cx="2341150" cy="55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85" y="83787"/>
            <a:ext cx="11573197" cy="72424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1A3C11-FAD3-4489-A0FC-49C4295B10B7}"/>
              </a:ext>
            </a:extLst>
          </p:cNvPr>
          <p:cNvSpPr txBox="1"/>
          <p:nvPr/>
        </p:nvSpPr>
        <p:spPr>
          <a:xfrm>
            <a:off x="718518" y="577893"/>
            <a:ext cx="10754963" cy="6280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>
                <a:solidFill>
                  <a:schemeClr val="accent1"/>
                </a:solidFill>
                <a:cs typeface="Arial" pitchFamily="34" charset="0"/>
              </a:rPr>
              <a:t>Population</a:t>
            </a:r>
            <a:endParaRPr lang="en-GB" altLang="ko-KR" sz="20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Estimates of resident population for Municipalities and Federation Units | IBGE</a:t>
            </a:r>
          </a:p>
          <a:p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  <a:hlinkClick r:id="rId2"/>
              </a:rPr>
              <a:t>https://www.ibge.gov.br/en/statistics/social/population/18448-estimates-of-resident-population-for-municipalities-and-federation-units.html?edicao=31468</a:t>
            </a:r>
            <a:endParaRPr lang="en-GB" altLang="ko-KR" sz="16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‌</a:t>
            </a:r>
          </a:p>
          <a:p>
            <a:r>
              <a:rPr lang="en-GB" altLang="ko-KR" sz="2000" b="1" dirty="0">
                <a:solidFill>
                  <a:schemeClr val="accent1"/>
                </a:solidFill>
                <a:cs typeface="Arial" pitchFamily="34" charset="0"/>
              </a:rPr>
              <a:t>Per Capita Income</a:t>
            </a:r>
            <a:endParaRPr lang="en-GB" altLang="ko-KR" sz="20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IBGE releases per capita household earnings in 2016  | News Agency</a:t>
            </a:r>
          </a:p>
          <a:p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  <a:hlinkClick r:id="rId3"/>
              </a:rPr>
              <a:t>https://agenciadenoticias.ibge.gov.br/en/agencia-press-room/2185-news-agency/releases-en/10474-ibge-releases-per-capita-household-earnings-in-2016</a:t>
            </a:r>
            <a:endParaRPr lang="en-GB" altLang="ko-KR" sz="1600" dirty="0">
              <a:solidFill>
                <a:schemeClr val="accent1"/>
              </a:solidFill>
              <a:cs typeface="Arial" pitchFamily="34" charset="0"/>
            </a:endParaRPr>
          </a:p>
          <a:p>
            <a:endParaRPr lang="en-GB" altLang="ko-KR" sz="20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IBGE releases per capita household earnings 2017 | News Agency</a:t>
            </a:r>
          </a:p>
          <a:p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  <a:hlinkClick r:id="rId4"/>
              </a:rPr>
              <a:t>https://agenciadenoticias.ibge.gov.br/en/agencia-press-room/2185-news-agency/releases-en/20175-ibge-releases-per-capita-household-earnings-2017</a:t>
            </a:r>
            <a:endParaRPr lang="en-GB" altLang="ko-KR" sz="1600" dirty="0">
              <a:solidFill>
                <a:schemeClr val="accent1"/>
              </a:solidFill>
              <a:cs typeface="Arial" pitchFamily="34" charset="0"/>
            </a:endParaRPr>
          </a:p>
          <a:p>
            <a:endParaRPr lang="en-GB" altLang="ko-KR" sz="20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IBGE releases per capita household earnings 2018 | News Agency</a:t>
            </a:r>
          </a:p>
          <a:p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  <a:hlinkClick r:id="rId5"/>
              </a:rPr>
              <a:t>https://agenciadenoticias.ibge.gov.br/en/agencia-press-room/2185-news-agency/releases-en/23873-ibge-releases-per-capita-household-earnings-2018</a:t>
            </a:r>
            <a:endParaRPr lang="en-GB" altLang="ko-KR" sz="1600" dirty="0">
              <a:solidFill>
                <a:schemeClr val="accent1"/>
              </a:solidFill>
              <a:cs typeface="Arial" pitchFamily="34" charset="0"/>
            </a:endParaRPr>
          </a:p>
          <a:p>
            <a:endParaRPr lang="en-GB" altLang="ko-KR" sz="20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GB" altLang="ko-KR" sz="2000" b="1" dirty="0">
                <a:solidFill>
                  <a:schemeClr val="accent1"/>
                </a:solidFill>
                <a:cs typeface="Arial" pitchFamily="34" charset="0"/>
              </a:rPr>
              <a:t>GDP</a:t>
            </a:r>
            <a:endParaRPr lang="en-GB" altLang="ko-KR" sz="20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Gross Domestic Product of Municipalities | IBGE</a:t>
            </a:r>
          </a:p>
          <a:p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  <a:hlinkClick r:id="rId6"/>
              </a:rPr>
              <a:t>https://www.ibge.gov.br/en/statistics/economic/national-accounts/19567-gross-domestic-product-of-municipalities.html?=&amp;t=resultados</a:t>
            </a:r>
            <a:endParaRPr lang="ko-KR" altLang="en-US" sz="16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2" name="Picture 3" descr="D:\Fullppt\005-PNG이미지\magnifying-glass-189254.png">
            <a:extLst>
              <a:ext uri="{FF2B5EF4-FFF2-40B4-BE49-F238E27FC236}">
                <a16:creationId xmlns:a16="http://schemas.microsoft.com/office/drawing/2014/main" id="{483D02A9-0A92-BF06-B451-E51F8E8A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62834" y="5428421"/>
            <a:ext cx="1369328" cy="134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55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FCEE897-6CC4-4181-9871-42A8428F0F27}"/>
              </a:ext>
            </a:extLst>
          </p:cNvPr>
          <p:cNvGrpSpPr/>
          <p:nvPr/>
        </p:nvGrpSpPr>
        <p:grpSpPr>
          <a:xfrm>
            <a:off x="6095977" y="2815673"/>
            <a:ext cx="6096023" cy="1272821"/>
            <a:chOff x="6095977" y="4760655"/>
            <a:chExt cx="6096023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6096000" y="4760655"/>
              <a:ext cx="6096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6095977" y="5653820"/>
              <a:ext cx="609592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For your attention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09600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Q &amp; 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8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183" y="496582"/>
            <a:ext cx="12192000" cy="768085"/>
          </a:xfrm>
        </p:spPr>
        <p:txBody>
          <a:bodyPr/>
          <a:lstStyle/>
          <a:p>
            <a:r>
              <a:rPr lang="en-US" altLang="ko-KR" dirty="0"/>
              <a:t>Our Team</a:t>
            </a:r>
            <a:endParaRPr lang="ko-KR" altLang="en-US" dirty="0"/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1872324" y="3569918"/>
            <a:ext cx="1920213" cy="328116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GiGi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5159784" y="3582618"/>
            <a:ext cx="1920213" cy="328116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Erasmus</a:t>
            </a:r>
          </a:p>
        </p:txBody>
      </p:sp>
      <p:sp>
        <p:nvSpPr>
          <p:cNvPr id="14" name="Text Placeholder 17"/>
          <p:cNvSpPr txBox="1">
            <a:spLocks/>
          </p:cNvSpPr>
          <p:nvPr/>
        </p:nvSpPr>
        <p:spPr>
          <a:xfrm>
            <a:off x="8399463" y="3583836"/>
            <a:ext cx="1920213" cy="328116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Neil</a:t>
            </a:r>
          </a:p>
        </p:txBody>
      </p:sp>
      <p:pic>
        <p:nvPicPr>
          <p:cNvPr id="10" name="Picture Placeholder 9" descr="A picture containing clipart, cartoon, illustration, graphics&#10;&#10;Description automatically generated">
            <a:extLst>
              <a:ext uri="{FF2B5EF4-FFF2-40B4-BE49-F238E27FC236}">
                <a16:creationId xmlns:a16="http://schemas.microsoft.com/office/drawing/2014/main" id="{787CA187-16BB-9CEF-9126-302CB07C63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 b="6452"/>
          <a:stretch>
            <a:fillRect/>
          </a:stretch>
        </p:blipFill>
        <p:spPr>
          <a:xfrm>
            <a:off x="1823163" y="1726485"/>
            <a:ext cx="2018533" cy="17580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Placeholder 5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CFB270A8-10BB-35B4-28AE-29ADDF2D7271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b="6493"/>
          <a:stretch>
            <a:fillRect/>
          </a:stretch>
        </p:blipFill>
        <p:spPr>
          <a:xfrm>
            <a:off x="5109910" y="1726485"/>
            <a:ext cx="2118546" cy="18434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Placeholder 5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B40F293B-B1BF-951C-AAEF-C530B7D75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b="6493"/>
          <a:stretch>
            <a:fillRect/>
          </a:stretch>
        </p:blipFill>
        <p:spPr>
          <a:xfrm>
            <a:off x="8329360" y="1764585"/>
            <a:ext cx="2118546" cy="18434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BB3B818-D596-B0F8-5209-60C429EE1F4E}"/>
              </a:ext>
            </a:extLst>
          </p:cNvPr>
          <p:cNvSpPr/>
          <p:nvPr/>
        </p:nvSpPr>
        <p:spPr>
          <a:xfrm>
            <a:off x="995250" y="5165195"/>
            <a:ext cx="10753195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A8D7C3-37AF-0AF4-F551-8EE09A700A2A}"/>
              </a:ext>
            </a:extLst>
          </p:cNvPr>
          <p:cNvSpPr/>
          <p:nvPr/>
        </p:nvSpPr>
        <p:spPr>
          <a:xfrm>
            <a:off x="1635655" y="5021735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214D5A-CDBD-87E8-4188-EF73C87C78EB}"/>
              </a:ext>
            </a:extLst>
          </p:cNvPr>
          <p:cNvSpPr/>
          <p:nvPr/>
        </p:nvSpPr>
        <p:spPr>
          <a:xfrm>
            <a:off x="3490251" y="5027712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80302C-1D9D-BD39-DDE1-250135827DEA}"/>
              </a:ext>
            </a:extLst>
          </p:cNvPr>
          <p:cNvSpPr/>
          <p:nvPr/>
        </p:nvSpPr>
        <p:spPr>
          <a:xfrm>
            <a:off x="7431518" y="5045195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CD538F7-B09B-2B97-C3DE-F633A8DDE9B6}"/>
              </a:ext>
            </a:extLst>
          </p:cNvPr>
          <p:cNvSpPr/>
          <p:nvPr/>
        </p:nvSpPr>
        <p:spPr>
          <a:xfrm>
            <a:off x="10072020" y="5045580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8822B2-3A3B-1FEB-5DD5-87DD73981599}"/>
              </a:ext>
            </a:extLst>
          </p:cNvPr>
          <p:cNvSpPr txBox="1"/>
          <p:nvPr/>
        </p:nvSpPr>
        <p:spPr>
          <a:xfrm>
            <a:off x="4588579" y="4142198"/>
            <a:ext cx="19202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Analysis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315A8C-DE42-03FC-B769-CF2E12D16440}"/>
              </a:ext>
            </a:extLst>
          </p:cNvPr>
          <p:cNvSpPr txBox="1"/>
          <p:nvPr/>
        </p:nvSpPr>
        <p:spPr>
          <a:xfrm>
            <a:off x="8799352" y="4441994"/>
            <a:ext cx="28333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Recommendation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16A9D9-EB3A-959E-5AA0-5F971EFA9C12}"/>
              </a:ext>
            </a:extLst>
          </p:cNvPr>
          <p:cNvSpPr txBox="1"/>
          <p:nvPr/>
        </p:nvSpPr>
        <p:spPr>
          <a:xfrm>
            <a:off x="2646291" y="5469873"/>
            <a:ext cx="1975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Preparation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F01C2E-84F5-A6A4-4669-B318EEAF8FC3}"/>
              </a:ext>
            </a:extLst>
          </p:cNvPr>
          <p:cNvSpPr txBox="1"/>
          <p:nvPr/>
        </p:nvSpPr>
        <p:spPr>
          <a:xfrm>
            <a:off x="6609684" y="5400954"/>
            <a:ext cx="19202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Find insights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C9CE8E-4DA9-D8E1-7597-3E58D3E81213}"/>
              </a:ext>
            </a:extLst>
          </p:cNvPr>
          <p:cNvSpPr/>
          <p:nvPr/>
        </p:nvSpPr>
        <p:spPr>
          <a:xfrm>
            <a:off x="5404686" y="5045195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01AF1-397C-22E1-5F80-C79B02D3B57D}"/>
              </a:ext>
            </a:extLst>
          </p:cNvPr>
          <p:cNvSpPr txBox="1"/>
          <p:nvPr/>
        </p:nvSpPr>
        <p:spPr>
          <a:xfrm>
            <a:off x="706518" y="4394712"/>
            <a:ext cx="21462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Identify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5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376597" y="-4530"/>
            <a:ext cx="6815403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2"/>
                </a:solidFill>
                <a:cs typeface="Arial" pitchFamily="34" charset="0"/>
              </a:rPr>
              <a:t>Agenda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244118" y="853346"/>
            <a:ext cx="5727056" cy="812464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874926" y="1824144"/>
            <a:ext cx="5727056" cy="812464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534247" y="2865392"/>
            <a:ext cx="5727056" cy="812464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221774" y="3820816"/>
            <a:ext cx="5727056" cy="812464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5510028" y="891518"/>
            <a:ext cx="65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32357" y="1862316"/>
            <a:ext cx="65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79338" y="2903564"/>
            <a:ext cx="65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70018" y="3858988"/>
            <a:ext cx="65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6972" y="1086991"/>
            <a:ext cx="3994870" cy="549864"/>
            <a:chOff x="4667944" y="1383471"/>
            <a:chExt cx="3716924" cy="511606"/>
          </a:xfrm>
        </p:grpSpPr>
        <p:sp>
          <p:nvSpPr>
            <p:cNvPr id="46" name="TextBox 45"/>
            <p:cNvSpPr txBox="1"/>
            <p:nvPr/>
          </p:nvSpPr>
          <p:spPr>
            <a:xfrm>
              <a:off x="4667945" y="1641161"/>
              <a:ext cx="33070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Aims, Preparation,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Olist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Dataset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83471"/>
              <a:ext cx="3716924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44391" y="2062154"/>
            <a:ext cx="3994870" cy="549864"/>
            <a:chOff x="4667944" y="1383471"/>
            <a:chExt cx="3716924" cy="511607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Sales &amp; Customers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Key Performance Indicator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048679" y="3107770"/>
            <a:ext cx="4527469" cy="549441"/>
            <a:chOff x="4667943" y="1383471"/>
            <a:chExt cx="4212465" cy="519691"/>
          </a:xfrm>
        </p:grpSpPr>
        <p:sp>
          <p:nvSpPr>
            <p:cNvPr id="53" name="TextBox 52"/>
            <p:cNvSpPr txBox="1"/>
            <p:nvPr/>
          </p:nvSpPr>
          <p:spPr>
            <a:xfrm>
              <a:off x="4667943" y="1641162"/>
              <a:ext cx="4212465" cy="2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 insights and correlation between different features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Analysis for the Dataset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704457" y="4067555"/>
            <a:ext cx="3994870" cy="549866"/>
            <a:chOff x="4667944" y="1383471"/>
            <a:chExt cx="3716924" cy="511609"/>
          </a:xfrm>
        </p:grpSpPr>
        <p:sp>
          <p:nvSpPr>
            <p:cNvPr id="56" name="TextBox 55"/>
            <p:cNvSpPr txBox="1"/>
            <p:nvPr/>
          </p:nvSpPr>
          <p:spPr>
            <a:xfrm>
              <a:off x="4667944" y="1641164"/>
              <a:ext cx="33070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Increase revenue and customers retention rate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Insight &amp; Recommendation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5B363FC-C992-1667-2BBD-7928D05968A9}"/>
              </a:ext>
            </a:extLst>
          </p:cNvPr>
          <p:cNvGrpSpPr/>
          <p:nvPr/>
        </p:nvGrpSpPr>
        <p:grpSpPr>
          <a:xfrm>
            <a:off x="3480863" y="5817634"/>
            <a:ext cx="5727056" cy="812464"/>
            <a:chOff x="3414539" y="1203598"/>
            <a:chExt cx="5328592" cy="755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B3035-2CCC-1AEF-DE6E-8281C4E946A9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BF4138-689D-143A-94DD-74D3EC665E7A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78E22ECB-1FD7-CE29-9F38-A4123FE40680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CC59AEB-42A4-B786-8AE9-82F190F689C6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D4A666-E387-4EB1-BA15-3104DB82D961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C8D9FE-1678-2322-8AD7-0EFD0E674EAB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7EA26C72-F7E3-F643-FBD6-6B0D08AB92A1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26473C4-E825-B21C-337B-D19C475390A1}"/>
              </a:ext>
            </a:extLst>
          </p:cNvPr>
          <p:cNvSpPr txBox="1"/>
          <p:nvPr/>
        </p:nvSpPr>
        <p:spPr>
          <a:xfrm>
            <a:off x="3740726" y="5855806"/>
            <a:ext cx="65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0BA32C-47F0-A298-0AFC-C852F423F2EA}"/>
              </a:ext>
            </a:extLst>
          </p:cNvPr>
          <p:cNvSpPr txBox="1"/>
          <p:nvPr/>
        </p:nvSpPr>
        <p:spPr>
          <a:xfrm>
            <a:off x="4928396" y="6058882"/>
            <a:ext cx="3994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 &amp; A Section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74F86B-829C-6D9E-7C4A-0D062397BB80}"/>
              </a:ext>
            </a:extLst>
          </p:cNvPr>
          <p:cNvGrpSpPr/>
          <p:nvPr/>
        </p:nvGrpSpPr>
        <p:grpSpPr>
          <a:xfrm>
            <a:off x="3885978" y="4779712"/>
            <a:ext cx="5727056" cy="812464"/>
            <a:chOff x="3414539" y="1203598"/>
            <a:chExt cx="5328592" cy="75593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114ED63-E5BC-20E2-36EE-461CD21A59FB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5B27605-5B24-35B7-558C-696818CD7D63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26F746FE-5F7F-451C-5BA4-60BC9228E997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754697F-0AE3-8B74-DA23-7FC5A81837D4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E85DD3-19BB-9C12-D50C-2200D6C1D755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40671DA-7D6C-55EA-696D-58C5781E67CF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A402033-080C-D730-AA6F-8B855776E36A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E546C57-D51F-0517-13E2-6971E46F6E56}"/>
              </a:ext>
            </a:extLst>
          </p:cNvPr>
          <p:cNvSpPr txBox="1"/>
          <p:nvPr/>
        </p:nvSpPr>
        <p:spPr>
          <a:xfrm>
            <a:off x="4134222" y="4817884"/>
            <a:ext cx="65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A7CA7A8-3F13-2524-842F-65EDDE3993AA}"/>
              </a:ext>
            </a:extLst>
          </p:cNvPr>
          <p:cNvSpPr txBox="1"/>
          <p:nvPr/>
        </p:nvSpPr>
        <p:spPr>
          <a:xfrm>
            <a:off x="5270523" y="5048186"/>
            <a:ext cx="4157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8F727B-2ADD-4413-8320-BEFFBD51906D}"/>
              </a:ext>
            </a:extLst>
          </p:cNvPr>
          <p:cNvGrpSpPr/>
          <p:nvPr/>
        </p:nvGrpSpPr>
        <p:grpSpPr>
          <a:xfrm>
            <a:off x="511652" y="1574748"/>
            <a:ext cx="5157628" cy="4810911"/>
            <a:chOff x="415858" y="1833829"/>
            <a:chExt cx="4674480" cy="4360242"/>
          </a:xfrm>
        </p:grpSpPr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61D43F98-F6CD-4F18-B7F7-5AAC410D1824}"/>
                </a:ext>
              </a:extLst>
            </p:cNvPr>
            <p:cNvGrpSpPr/>
            <p:nvPr/>
          </p:nvGrpSpPr>
          <p:grpSpPr>
            <a:xfrm flipH="1">
              <a:off x="415858" y="2446525"/>
              <a:ext cx="3063678" cy="3747546"/>
              <a:chOff x="6446339" y="1280897"/>
              <a:chExt cx="4320717" cy="5285178"/>
            </a:xfrm>
          </p:grpSpPr>
          <p:sp>
            <p:nvSpPr>
              <p:cNvPr id="4" name="Freeform: Shape 12">
                <a:extLst>
                  <a:ext uri="{FF2B5EF4-FFF2-40B4-BE49-F238E27FC236}">
                    <a16:creationId xmlns:a16="http://schemas.microsoft.com/office/drawing/2014/main" id="{C5A541A1-02B3-4F40-818B-E510235DCB5B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13">
                <a:extLst>
                  <a:ext uri="{FF2B5EF4-FFF2-40B4-BE49-F238E27FC236}">
                    <a16:creationId xmlns:a16="http://schemas.microsoft.com/office/drawing/2014/main" id="{A58403B8-F8E4-4D59-9C6A-8D995BACA37A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" name="Freeform: Shape 14">
                <a:extLst>
                  <a:ext uri="{FF2B5EF4-FFF2-40B4-BE49-F238E27FC236}">
                    <a16:creationId xmlns:a16="http://schemas.microsoft.com/office/drawing/2014/main" id="{95F03FD5-6AB3-4013-AFBF-A09F3956C35F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15">
                <a:extLst>
                  <a:ext uri="{FF2B5EF4-FFF2-40B4-BE49-F238E27FC236}">
                    <a16:creationId xmlns:a16="http://schemas.microsoft.com/office/drawing/2014/main" id="{1B450368-A462-434B-896C-C4C40660DE39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16">
                <a:extLst>
                  <a:ext uri="{FF2B5EF4-FFF2-40B4-BE49-F238E27FC236}">
                    <a16:creationId xmlns:a16="http://schemas.microsoft.com/office/drawing/2014/main" id="{21D240A1-0A23-4B2E-A76A-F865D679E08F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17">
                <a:extLst>
                  <a:ext uri="{FF2B5EF4-FFF2-40B4-BE49-F238E27FC236}">
                    <a16:creationId xmlns:a16="http://schemas.microsoft.com/office/drawing/2014/main" id="{E1E0EC67-4079-4008-BEF5-2746159BD70A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18">
                <a:extLst>
                  <a:ext uri="{FF2B5EF4-FFF2-40B4-BE49-F238E27FC236}">
                    <a16:creationId xmlns:a16="http://schemas.microsoft.com/office/drawing/2014/main" id="{5951AFA0-6E47-4A79-B6B4-016A7394CCE0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26">
              <a:extLst>
                <a:ext uri="{FF2B5EF4-FFF2-40B4-BE49-F238E27FC236}">
                  <a16:creationId xmlns:a16="http://schemas.microsoft.com/office/drawing/2014/main" id="{3A6D2EAA-FA13-412C-81E9-A642739DB116}"/>
                </a:ext>
              </a:extLst>
            </p:cNvPr>
            <p:cNvGrpSpPr/>
            <p:nvPr/>
          </p:nvGrpSpPr>
          <p:grpSpPr>
            <a:xfrm>
              <a:off x="614529" y="1833829"/>
              <a:ext cx="4475809" cy="3150584"/>
              <a:chOff x="-1243550" y="1548321"/>
              <a:chExt cx="5433831" cy="3824951"/>
            </a:xfrm>
          </p:grpSpPr>
          <p:sp>
            <p:nvSpPr>
              <p:cNvPr id="12" name="Freeform: Shape 27">
                <a:extLst>
                  <a:ext uri="{FF2B5EF4-FFF2-40B4-BE49-F238E27FC236}">
                    <a16:creationId xmlns:a16="http://schemas.microsoft.com/office/drawing/2014/main" id="{D74E90AC-5059-498E-83E6-D31F6636AF22}"/>
                  </a:ext>
                </a:extLst>
              </p:cNvPr>
              <p:cNvSpPr/>
              <p:nvPr/>
            </p:nvSpPr>
            <p:spPr>
              <a:xfrm>
                <a:off x="2136610" y="2174507"/>
                <a:ext cx="1816334" cy="875997"/>
              </a:xfrm>
              <a:custGeom>
                <a:avLst/>
                <a:gdLst>
                  <a:gd name="connsiteX0" fmla="*/ 2317418 w 2330450"/>
                  <a:gd name="connsiteY0" fmla="*/ 681710 h 1123950"/>
                  <a:gd name="connsiteX1" fmla="*/ 2297098 w 2330450"/>
                  <a:gd name="connsiteY1" fmla="*/ 646150 h 1123950"/>
                  <a:gd name="connsiteX2" fmla="*/ 2196133 w 2330450"/>
                  <a:gd name="connsiteY2" fmla="*/ 428980 h 1123950"/>
                  <a:gd name="connsiteX3" fmla="*/ 2167558 w 2330450"/>
                  <a:gd name="connsiteY3" fmla="*/ 308330 h 1123950"/>
                  <a:gd name="connsiteX4" fmla="*/ 2043733 w 2330450"/>
                  <a:gd name="connsiteY4" fmla="*/ 209905 h 1123950"/>
                  <a:gd name="connsiteX5" fmla="*/ 1864663 w 2330450"/>
                  <a:gd name="connsiteY5" fmla="*/ 231495 h 1123950"/>
                  <a:gd name="connsiteX6" fmla="*/ 1790368 w 2330450"/>
                  <a:gd name="connsiteY6" fmla="*/ 164820 h 1123950"/>
                  <a:gd name="connsiteX7" fmla="*/ 1707818 w 2330450"/>
                  <a:gd name="connsiteY7" fmla="*/ 32105 h 1123950"/>
                  <a:gd name="connsiteX8" fmla="*/ 1035353 w 2330450"/>
                  <a:gd name="connsiteY8" fmla="*/ 13055 h 1123950"/>
                  <a:gd name="connsiteX9" fmla="*/ 414958 w 2330450"/>
                  <a:gd name="connsiteY9" fmla="*/ 152120 h 1123950"/>
                  <a:gd name="connsiteX10" fmla="*/ 54278 w 2330450"/>
                  <a:gd name="connsiteY10" fmla="*/ 362940 h 1123950"/>
                  <a:gd name="connsiteX11" fmla="*/ 1573 w 2330450"/>
                  <a:gd name="connsiteY11" fmla="*/ 420090 h 1123950"/>
                  <a:gd name="connsiteX12" fmla="*/ 140638 w 2330450"/>
                  <a:gd name="connsiteY12" fmla="*/ 1125575 h 1123950"/>
                  <a:gd name="connsiteX13" fmla="*/ 388923 w 2330450"/>
                  <a:gd name="connsiteY13" fmla="*/ 997305 h 1123950"/>
                  <a:gd name="connsiteX14" fmla="*/ 2293288 w 2330450"/>
                  <a:gd name="connsiteY14" fmla="*/ 775690 h 1123950"/>
                  <a:gd name="connsiteX15" fmla="*/ 2317418 w 2330450"/>
                  <a:gd name="connsiteY15" fmla="*/ 6817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30450" h="1123950">
                    <a:moveTo>
                      <a:pt x="2317418" y="681710"/>
                    </a:moveTo>
                    <a:cubicBezTo>
                      <a:pt x="2311068" y="669645"/>
                      <a:pt x="2303448" y="657580"/>
                      <a:pt x="2297098" y="646150"/>
                    </a:cubicBezTo>
                    <a:cubicBezTo>
                      <a:pt x="2257728" y="576300"/>
                      <a:pt x="2211373" y="510260"/>
                      <a:pt x="2196133" y="428980"/>
                    </a:cubicBezTo>
                    <a:cubicBezTo>
                      <a:pt x="2188513" y="388340"/>
                      <a:pt x="2177718" y="348335"/>
                      <a:pt x="2167558" y="308330"/>
                    </a:cubicBezTo>
                    <a:cubicBezTo>
                      <a:pt x="2149143" y="237210"/>
                      <a:pt x="2116758" y="211810"/>
                      <a:pt x="2043733" y="209905"/>
                    </a:cubicBezTo>
                    <a:cubicBezTo>
                      <a:pt x="1982773" y="208000"/>
                      <a:pt x="1923718" y="221335"/>
                      <a:pt x="1864663" y="231495"/>
                    </a:cubicBezTo>
                    <a:cubicBezTo>
                      <a:pt x="1781478" y="246100"/>
                      <a:pt x="1780843" y="220065"/>
                      <a:pt x="1790368" y="164820"/>
                    </a:cubicBezTo>
                    <a:cubicBezTo>
                      <a:pt x="1803068" y="93700"/>
                      <a:pt x="1780843" y="40360"/>
                      <a:pt x="1707818" y="32105"/>
                    </a:cubicBezTo>
                    <a:cubicBezTo>
                      <a:pt x="1537638" y="12420"/>
                      <a:pt x="1261413" y="-17425"/>
                      <a:pt x="1035353" y="13055"/>
                    </a:cubicBezTo>
                    <a:cubicBezTo>
                      <a:pt x="827708" y="56870"/>
                      <a:pt x="618793" y="94970"/>
                      <a:pt x="414958" y="152120"/>
                    </a:cubicBezTo>
                    <a:cubicBezTo>
                      <a:pt x="277163" y="190855"/>
                      <a:pt x="149528" y="249275"/>
                      <a:pt x="54278" y="362940"/>
                    </a:cubicBezTo>
                    <a:cubicBezTo>
                      <a:pt x="37768" y="382625"/>
                      <a:pt x="26973" y="408660"/>
                      <a:pt x="1573" y="420090"/>
                    </a:cubicBezTo>
                    <a:cubicBezTo>
                      <a:pt x="-16207" y="434695"/>
                      <a:pt x="122223" y="1126210"/>
                      <a:pt x="140638" y="1125575"/>
                    </a:cubicBezTo>
                    <a:cubicBezTo>
                      <a:pt x="140003" y="1107160"/>
                      <a:pt x="310183" y="1016990"/>
                      <a:pt x="388923" y="997305"/>
                    </a:cubicBezTo>
                    <a:cubicBezTo>
                      <a:pt x="725473" y="936980"/>
                      <a:pt x="1623998" y="896975"/>
                      <a:pt x="2293288" y="775690"/>
                    </a:cubicBezTo>
                    <a:cubicBezTo>
                      <a:pt x="2334563" y="747115"/>
                      <a:pt x="2340278" y="724890"/>
                      <a:pt x="2317418" y="681710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28">
                <a:extLst>
                  <a:ext uri="{FF2B5EF4-FFF2-40B4-BE49-F238E27FC236}">
                    <a16:creationId xmlns:a16="http://schemas.microsoft.com/office/drawing/2014/main" id="{0AEDF975-D902-4E06-B1FC-D429F967E8EC}"/>
                  </a:ext>
                </a:extLst>
              </p:cNvPr>
              <p:cNvSpPr/>
              <p:nvPr/>
            </p:nvSpPr>
            <p:spPr>
              <a:xfrm>
                <a:off x="-1156004" y="4049776"/>
                <a:ext cx="2911754" cy="1323496"/>
              </a:xfrm>
              <a:custGeom>
                <a:avLst/>
                <a:gdLst>
                  <a:gd name="connsiteX0" fmla="*/ 0 w 2203450"/>
                  <a:gd name="connsiteY0" fmla="*/ 0 h 1657350"/>
                  <a:gd name="connsiteX1" fmla="*/ 2123440 w 2203450"/>
                  <a:gd name="connsiteY1" fmla="*/ 120650 h 1657350"/>
                  <a:gd name="connsiteX2" fmla="*/ 2173605 w 2203450"/>
                  <a:gd name="connsiteY2" fmla="*/ 172720 h 1657350"/>
                  <a:gd name="connsiteX3" fmla="*/ 2207260 w 2203450"/>
                  <a:gd name="connsiteY3" fmla="*/ 1624965 h 1657350"/>
                  <a:gd name="connsiteX4" fmla="*/ 2171065 w 2203450"/>
                  <a:gd name="connsiteY4" fmla="*/ 1663065 h 1657350"/>
                  <a:gd name="connsiteX5" fmla="*/ 635 w 2203450"/>
                  <a:gd name="connsiteY5" fmla="*/ 1638300 h 1657350"/>
                  <a:gd name="connsiteX6" fmla="*/ 0 w 2203450"/>
                  <a:gd name="connsiteY6" fmla="*/ 0 h 1657350"/>
                  <a:gd name="connsiteX0" fmla="*/ 0 w 2884229"/>
                  <a:gd name="connsiteY0" fmla="*/ 0 h 1557228"/>
                  <a:gd name="connsiteX1" fmla="*/ 2668933 w 2884229"/>
                  <a:gd name="connsiteY1" fmla="*/ 14581 h 1557228"/>
                  <a:gd name="connsiteX2" fmla="*/ 2719098 w 2884229"/>
                  <a:gd name="connsiteY2" fmla="*/ 66651 h 1557228"/>
                  <a:gd name="connsiteX3" fmla="*/ 2752753 w 2884229"/>
                  <a:gd name="connsiteY3" fmla="*/ 1518896 h 1557228"/>
                  <a:gd name="connsiteX4" fmla="*/ 2716558 w 2884229"/>
                  <a:gd name="connsiteY4" fmla="*/ 1556996 h 1557228"/>
                  <a:gd name="connsiteX5" fmla="*/ 546128 w 2884229"/>
                  <a:gd name="connsiteY5" fmla="*/ 1532231 h 1557228"/>
                  <a:gd name="connsiteX6" fmla="*/ 0 w 2884229"/>
                  <a:gd name="connsiteY6" fmla="*/ 0 h 1557228"/>
                  <a:gd name="connsiteX0" fmla="*/ 832759 w 3716988"/>
                  <a:gd name="connsiteY0" fmla="*/ 0 h 1557228"/>
                  <a:gd name="connsiteX1" fmla="*/ 3501692 w 3716988"/>
                  <a:gd name="connsiteY1" fmla="*/ 14581 h 1557228"/>
                  <a:gd name="connsiteX2" fmla="*/ 3551857 w 3716988"/>
                  <a:gd name="connsiteY2" fmla="*/ 66651 h 1557228"/>
                  <a:gd name="connsiteX3" fmla="*/ 3585512 w 3716988"/>
                  <a:gd name="connsiteY3" fmla="*/ 1518896 h 1557228"/>
                  <a:gd name="connsiteX4" fmla="*/ 3549317 w 3716988"/>
                  <a:gd name="connsiteY4" fmla="*/ 1556996 h 1557228"/>
                  <a:gd name="connsiteX5" fmla="*/ 0 w 3716988"/>
                  <a:gd name="connsiteY5" fmla="*/ 1047347 h 1557228"/>
                  <a:gd name="connsiteX6" fmla="*/ 832759 w 3716988"/>
                  <a:gd name="connsiteY6" fmla="*/ 0 h 1557228"/>
                  <a:gd name="connsiteX0" fmla="*/ 832759 w 3716988"/>
                  <a:gd name="connsiteY0" fmla="*/ 0 h 1558300"/>
                  <a:gd name="connsiteX1" fmla="*/ 3501692 w 3716988"/>
                  <a:gd name="connsiteY1" fmla="*/ 14581 h 1558300"/>
                  <a:gd name="connsiteX2" fmla="*/ 3551857 w 3716988"/>
                  <a:gd name="connsiteY2" fmla="*/ 66651 h 1558300"/>
                  <a:gd name="connsiteX3" fmla="*/ 3585512 w 3716988"/>
                  <a:gd name="connsiteY3" fmla="*/ 1518896 h 1558300"/>
                  <a:gd name="connsiteX4" fmla="*/ 0 w 3716988"/>
                  <a:gd name="connsiteY4" fmla="*/ 1047347 h 1558300"/>
                  <a:gd name="connsiteX5" fmla="*/ 832759 w 3716988"/>
                  <a:gd name="connsiteY5" fmla="*/ 0 h 1558300"/>
                  <a:gd name="connsiteX0" fmla="*/ 832759 w 3711725"/>
                  <a:gd name="connsiteY0" fmla="*/ 38300 h 1373394"/>
                  <a:gd name="connsiteX1" fmla="*/ 3501692 w 3711725"/>
                  <a:gd name="connsiteY1" fmla="*/ 52881 h 1373394"/>
                  <a:gd name="connsiteX2" fmla="*/ 3551857 w 3711725"/>
                  <a:gd name="connsiteY2" fmla="*/ 104951 h 1373394"/>
                  <a:gd name="connsiteX3" fmla="*/ 3630970 w 3711725"/>
                  <a:gd name="connsiteY3" fmla="*/ 1299600 h 1373394"/>
                  <a:gd name="connsiteX4" fmla="*/ 0 w 3711725"/>
                  <a:gd name="connsiteY4" fmla="*/ 1085647 h 1373394"/>
                  <a:gd name="connsiteX5" fmla="*/ 832759 w 3711725"/>
                  <a:gd name="connsiteY5" fmla="*/ 38300 h 1373394"/>
                  <a:gd name="connsiteX0" fmla="*/ 832759 w 3711723"/>
                  <a:gd name="connsiteY0" fmla="*/ 38302 h 1299602"/>
                  <a:gd name="connsiteX1" fmla="*/ 3501692 w 3711723"/>
                  <a:gd name="connsiteY1" fmla="*/ 52883 h 1299602"/>
                  <a:gd name="connsiteX2" fmla="*/ 3551857 w 3711723"/>
                  <a:gd name="connsiteY2" fmla="*/ 104953 h 1299602"/>
                  <a:gd name="connsiteX3" fmla="*/ 3630970 w 3711723"/>
                  <a:gd name="connsiteY3" fmla="*/ 1299602 h 1299602"/>
                  <a:gd name="connsiteX4" fmla="*/ 0 w 3711723"/>
                  <a:gd name="connsiteY4" fmla="*/ 1085649 h 1299602"/>
                  <a:gd name="connsiteX5" fmla="*/ 832759 w 3711723"/>
                  <a:gd name="connsiteY5" fmla="*/ 38302 h 1299602"/>
                  <a:gd name="connsiteX0" fmla="*/ 878217 w 3757182"/>
                  <a:gd name="connsiteY0" fmla="*/ 38302 h 1299602"/>
                  <a:gd name="connsiteX1" fmla="*/ 3547150 w 3757182"/>
                  <a:gd name="connsiteY1" fmla="*/ 52883 h 1299602"/>
                  <a:gd name="connsiteX2" fmla="*/ 3597315 w 3757182"/>
                  <a:gd name="connsiteY2" fmla="*/ 104953 h 1299602"/>
                  <a:gd name="connsiteX3" fmla="*/ 3676428 w 3757182"/>
                  <a:gd name="connsiteY3" fmla="*/ 1299602 h 1299602"/>
                  <a:gd name="connsiteX4" fmla="*/ 0 w 3757182"/>
                  <a:gd name="connsiteY4" fmla="*/ 1085649 h 1299602"/>
                  <a:gd name="connsiteX5" fmla="*/ 878217 w 3757182"/>
                  <a:gd name="connsiteY5" fmla="*/ 38302 h 1299602"/>
                  <a:gd name="connsiteX0" fmla="*/ 802453 w 3762782"/>
                  <a:gd name="connsiteY0" fmla="*/ 117643 h 1303180"/>
                  <a:gd name="connsiteX1" fmla="*/ 3547150 w 3762782"/>
                  <a:gd name="connsiteY1" fmla="*/ 56461 h 1303180"/>
                  <a:gd name="connsiteX2" fmla="*/ 3597315 w 3762782"/>
                  <a:gd name="connsiteY2" fmla="*/ 108531 h 1303180"/>
                  <a:gd name="connsiteX3" fmla="*/ 3676428 w 3762782"/>
                  <a:gd name="connsiteY3" fmla="*/ 1303180 h 1303180"/>
                  <a:gd name="connsiteX4" fmla="*/ 0 w 3762782"/>
                  <a:gd name="connsiteY4" fmla="*/ 1089227 h 1303180"/>
                  <a:gd name="connsiteX5" fmla="*/ 802453 w 3762782"/>
                  <a:gd name="connsiteY5" fmla="*/ 117643 h 1303180"/>
                  <a:gd name="connsiteX0" fmla="*/ 802453 w 3831512"/>
                  <a:gd name="connsiteY0" fmla="*/ 140652 h 1326189"/>
                  <a:gd name="connsiteX1" fmla="*/ 3597315 w 3831512"/>
                  <a:gd name="connsiteY1" fmla="*/ 131540 h 1326189"/>
                  <a:gd name="connsiteX2" fmla="*/ 3676428 w 3831512"/>
                  <a:gd name="connsiteY2" fmla="*/ 1326189 h 1326189"/>
                  <a:gd name="connsiteX3" fmla="*/ 0 w 3831512"/>
                  <a:gd name="connsiteY3" fmla="*/ 1112236 h 1326189"/>
                  <a:gd name="connsiteX4" fmla="*/ 802453 w 3831512"/>
                  <a:gd name="connsiteY4" fmla="*/ 140652 h 1326189"/>
                  <a:gd name="connsiteX0" fmla="*/ 802453 w 3821195"/>
                  <a:gd name="connsiteY0" fmla="*/ 177698 h 1363235"/>
                  <a:gd name="connsiteX1" fmla="*/ 3582163 w 3821195"/>
                  <a:gd name="connsiteY1" fmla="*/ 107975 h 1363235"/>
                  <a:gd name="connsiteX2" fmla="*/ 3676428 w 3821195"/>
                  <a:gd name="connsiteY2" fmla="*/ 1363235 h 1363235"/>
                  <a:gd name="connsiteX3" fmla="*/ 0 w 3821195"/>
                  <a:gd name="connsiteY3" fmla="*/ 1149282 h 1363235"/>
                  <a:gd name="connsiteX4" fmla="*/ 802453 w 3821195"/>
                  <a:gd name="connsiteY4" fmla="*/ 177698 h 1363235"/>
                  <a:gd name="connsiteX0" fmla="*/ 802453 w 3676429"/>
                  <a:gd name="connsiteY0" fmla="*/ 318296 h 1503833"/>
                  <a:gd name="connsiteX1" fmla="*/ 3582163 w 3676429"/>
                  <a:gd name="connsiteY1" fmla="*/ 248573 h 1503833"/>
                  <a:gd name="connsiteX2" fmla="*/ 3676428 w 3676429"/>
                  <a:gd name="connsiteY2" fmla="*/ 1503833 h 1503833"/>
                  <a:gd name="connsiteX3" fmla="*/ 0 w 3676429"/>
                  <a:gd name="connsiteY3" fmla="*/ 1289880 h 1503833"/>
                  <a:gd name="connsiteX4" fmla="*/ 802453 w 3676429"/>
                  <a:gd name="connsiteY4" fmla="*/ 318296 h 1503833"/>
                  <a:gd name="connsiteX0" fmla="*/ 802453 w 3676427"/>
                  <a:gd name="connsiteY0" fmla="*/ 191240 h 1376777"/>
                  <a:gd name="connsiteX1" fmla="*/ 3582163 w 3676427"/>
                  <a:gd name="connsiteY1" fmla="*/ 121517 h 1376777"/>
                  <a:gd name="connsiteX2" fmla="*/ 3676428 w 3676427"/>
                  <a:gd name="connsiteY2" fmla="*/ 1376777 h 1376777"/>
                  <a:gd name="connsiteX3" fmla="*/ 0 w 3676427"/>
                  <a:gd name="connsiteY3" fmla="*/ 1162824 h 1376777"/>
                  <a:gd name="connsiteX4" fmla="*/ 802453 w 3676427"/>
                  <a:gd name="connsiteY4" fmla="*/ 191240 h 1376777"/>
                  <a:gd name="connsiteX0" fmla="*/ 802453 w 3676429"/>
                  <a:gd name="connsiteY0" fmla="*/ 158273 h 1343810"/>
                  <a:gd name="connsiteX1" fmla="*/ 3582163 w 3676429"/>
                  <a:gd name="connsiteY1" fmla="*/ 88550 h 1343810"/>
                  <a:gd name="connsiteX2" fmla="*/ 3676428 w 3676429"/>
                  <a:gd name="connsiteY2" fmla="*/ 1343810 h 1343810"/>
                  <a:gd name="connsiteX3" fmla="*/ 0 w 3676429"/>
                  <a:gd name="connsiteY3" fmla="*/ 1129857 h 1343810"/>
                  <a:gd name="connsiteX4" fmla="*/ 802453 w 3676429"/>
                  <a:gd name="connsiteY4" fmla="*/ 158273 h 1343810"/>
                  <a:gd name="connsiteX0" fmla="*/ 590317 w 3676427"/>
                  <a:gd name="connsiteY0" fmla="*/ 148726 h 1349416"/>
                  <a:gd name="connsiteX1" fmla="*/ 3582163 w 3676427"/>
                  <a:gd name="connsiteY1" fmla="*/ 94156 h 1349416"/>
                  <a:gd name="connsiteX2" fmla="*/ 3676428 w 3676427"/>
                  <a:gd name="connsiteY2" fmla="*/ 1349416 h 1349416"/>
                  <a:gd name="connsiteX3" fmla="*/ 0 w 3676427"/>
                  <a:gd name="connsiteY3" fmla="*/ 1135463 h 1349416"/>
                  <a:gd name="connsiteX4" fmla="*/ 590317 w 3676427"/>
                  <a:gd name="connsiteY4" fmla="*/ 148726 h 1349416"/>
                  <a:gd name="connsiteX0" fmla="*/ 590317 w 3676429"/>
                  <a:gd name="connsiteY0" fmla="*/ 115337 h 1316027"/>
                  <a:gd name="connsiteX1" fmla="*/ 3582163 w 3676429"/>
                  <a:gd name="connsiteY1" fmla="*/ 60767 h 1316027"/>
                  <a:gd name="connsiteX2" fmla="*/ 3676428 w 3676429"/>
                  <a:gd name="connsiteY2" fmla="*/ 1316027 h 1316027"/>
                  <a:gd name="connsiteX3" fmla="*/ 0 w 3676429"/>
                  <a:gd name="connsiteY3" fmla="*/ 1102074 h 1316027"/>
                  <a:gd name="connsiteX4" fmla="*/ 590317 w 3676429"/>
                  <a:gd name="connsiteY4" fmla="*/ 115337 h 1316027"/>
                  <a:gd name="connsiteX0" fmla="*/ 590317 w 3676427"/>
                  <a:gd name="connsiteY0" fmla="*/ 115337 h 1316027"/>
                  <a:gd name="connsiteX1" fmla="*/ 3582163 w 3676427"/>
                  <a:gd name="connsiteY1" fmla="*/ 60767 h 1316027"/>
                  <a:gd name="connsiteX2" fmla="*/ 3676428 w 3676427"/>
                  <a:gd name="connsiteY2" fmla="*/ 1316027 h 1316027"/>
                  <a:gd name="connsiteX3" fmla="*/ 0 w 3676427"/>
                  <a:gd name="connsiteY3" fmla="*/ 1102074 h 1316027"/>
                  <a:gd name="connsiteX4" fmla="*/ 590317 w 3676427"/>
                  <a:gd name="connsiteY4" fmla="*/ 115337 h 1316027"/>
                  <a:gd name="connsiteX0" fmla="*/ 804210 w 3890322"/>
                  <a:gd name="connsiteY0" fmla="*/ 115337 h 1316027"/>
                  <a:gd name="connsiteX1" fmla="*/ 3796056 w 3890322"/>
                  <a:gd name="connsiteY1" fmla="*/ 60767 h 1316027"/>
                  <a:gd name="connsiteX2" fmla="*/ 3890321 w 3890322"/>
                  <a:gd name="connsiteY2" fmla="*/ 1316027 h 1316027"/>
                  <a:gd name="connsiteX3" fmla="*/ 213893 w 3890322"/>
                  <a:gd name="connsiteY3" fmla="*/ 1102074 h 1316027"/>
                  <a:gd name="connsiteX4" fmla="*/ 477912 w 3890322"/>
                  <a:gd name="connsiteY4" fmla="*/ 273051 h 1316027"/>
                  <a:gd name="connsiteX5" fmla="*/ 804210 w 3890322"/>
                  <a:gd name="connsiteY5" fmla="*/ 115337 h 1316027"/>
                  <a:gd name="connsiteX0" fmla="*/ 869047 w 3955157"/>
                  <a:gd name="connsiteY0" fmla="*/ 416887 h 1617577"/>
                  <a:gd name="connsiteX1" fmla="*/ 3860893 w 3955157"/>
                  <a:gd name="connsiteY1" fmla="*/ 362317 h 1617577"/>
                  <a:gd name="connsiteX2" fmla="*/ 3955158 w 3955157"/>
                  <a:gd name="connsiteY2" fmla="*/ 1617577 h 1617577"/>
                  <a:gd name="connsiteX3" fmla="*/ 278730 w 3955157"/>
                  <a:gd name="connsiteY3" fmla="*/ 1403624 h 1617577"/>
                  <a:gd name="connsiteX4" fmla="*/ 270003 w 3955157"/>
                  <a:gd name="connsiteY4" fmla="*/ 29107 h 1617577"/>
                  <a:gd name="connsiteX5" fmla="*/ 869047 w 3955157"/>
                  <a:gd name="connsiteY5" fmla="*/ 416887 h 1617577"/>
                  <a:gd name="connsiteX0" fmla="*/ 850553 w 3936664"/>
                  <a:gd name="connsiteY0" fmla="*/ 416889 h 1617579"/>
                  <a:gd name="connsiteX1" fmla="*/ 3842399 w 3936664"/>
                  <a:gd name="connsiteY1" fmla="*/ 362319 h 1617579"/>
                  <a:gd name="connsiteX2" fmla="*/ 3936664 w 3936664"/>
                  <a:gd name="connsiteY2" fmla="*/ 1617579 h 1617579"/>
                  <a:gd name="connsiteX3" fmla="*/ 260236 w 3936664"/>
                  <a:gd name="connsiteY3" fmla="*/ 1403626 h 1617579"/>
                  <a:gd name="connsiteX4" fmla="*/ 251509 w 3936664"/>
                  <a:gd name="connsiteY4" fmla="*/ 29109 h 1617579"/>
                  <a:gd name="connsiteX5" fmla="*/ 850553 w 3936664"/>
                  <a:gd name="connsiteY5" fmla="*/ 416889 h 1617579"/>
                  <a:gd name="connsiteX0" fmla="*/ 877890 w 3964001"/>
                  <a:gd name="connsiteY0" fmla="*/ 387908 h 1588598"/>
                  <a:gd name="connsiteX1" fmla="*/ 3869736 w 3964001"/>
                  <a:gd name="connsiteY1" fmla="*/ 333338 h 1588598"/>
                  <a:gd name="connsiteX2" fmla="*/ 3964001 w 3964001"/>
                  <a:gd name="connsiteY2" fmla="*/ 1588598 h 1588598"/>
                  <a:gd name="connsiteX3" fmla="*/ 287573 w 3964001"/>
                  <a:gd name="connsiteY3" fmla="*/ 1374645 h 1588598"/>
                  <a:gd name="connsiteX4" fmla="*/ 187931 w 3964001"/>
                  <a:gd name="connsiteY4" fmla="*/ 30434 h 1588598"/>
                  <a:gd name="connsiteX5" fmla="*/ 877890 w 3964001"/>
                  <a:gd name="connsiteY5" fmla="*/ 387908 h 1588598"/>
                  <a:gd name="connsiteX0" fmla="*/ 694390 w 3780501"/>
                  <a:gd name="connsiteY0" fmla="*/ 387908 h 1588598"/>
                  <a:gd name="connsiteX1" fmla="*/ 3686236 w 3780501"/>
                  <a:gd name="connsiteY1" fmla="*/ 333338 h 1588598"/>
                  <a:gd name="connsiteX2" fmla="*/ 3780501 w 3780501"/>
                  <a:gd name="connsiteY2" fmla="*/ 1588598 h 1588598"/>
                  <a:gd name="connsiteX3" fmla="*/ 104073 w 3780501"/>
                  <a:gd name="connsiteY3" fmla="*/ 1374645 h 1588598"/>
                  <a:gd name="connsiteX4" fmla="*/ 4431 w 3780501"/>
                  <a:gd name="connsiteY4" fmla="*/ 30434 h 1588598"/>
                  <a:gd name="connsiteX5" fmla="*/ 694390 w 3780501"/>
                  <a:gd name="connsiteY5" fmla="*/ 387908 h 1588598"/>
                  <a:gd name="connsiteX0" fmla="*/ 694390 w 3780501"/>
                  <a:gd name="connsiteY0" fmla="*/ 357474 h 1558164"/>
                  <a:gd name="connsiteX1" fmla="*/ 3686236 w 3780501"/>
                  <a:gd name="connsiteY1" fmla="*/ 302904 h 1558164"/>
                  <a:gd name="connsiteX2" fmla="*/ 3780501 w 3780501"/>
                  <a:gd name="connsiteY2" fmla="*/ 1558164 h 1558164"/>
                  <a:gd name="connsiteX3" fmla="*/ 104073 w 3780501"/>
                  <a:gd name="connsiteY3" fmla="*/ 1344211 h 1558164"/>
                  <a:gd name="connsiteX4" fmla="*/ 4431 w 3780501"/>
                  <a:gd name="connsiteY4" fmla="*/ 0 h 1558164"/>
                  <a:gd name="connsiteX5" fmla="*/ 694390 w 3780501"/>
                  <a:gd name="connsiteY5" fmla="*/ 357474 h 1558164"/>
                  <a:gd name="connsiteX0" fmla="*/ 694390 w 3780501"/>
                  <a:gd name="connsiteY0" fmla="*/ 357474 h 1558164"/>
                  <a:gd name="connsiteX1" fmla="*/ 3686236 w 3780501"/>
                  <a:gd name="connsiteY1" fmla="*/ 302904 h 1558164"/>
                  <a:gd name="connsiteX2" fmla="*/ 3780501 w 3780501"/>
                  <a:gd name="connsiteY2" fmla="*/ 1558164 h 1558164"/>
                  <a:gd name="connsiteX3" fmla="*/ 104073 w 3780501"/>
                  <a:gd name="connsiteY3" fmla="*/ 1344211 h 1558164"/>
                  <a:gd name="connsiteX4" fmla="*/ 4431 w 3780501"/>
                  <a:gd name="connsiteY4" fmla="*/ 0 h 1558164"/>
                  <a:gd name="connsiteX5" fmla="*/ 694390 w 3780501"/>
                  <a:gd name="connsiteY5" fmla="*/ 357474 h 1558164"/>
                  <a:gd name="connsiteX0" fmla="*/ 653118 w 3739229"/>
                  <a:gd name="connsiteY0" fmla="*/ 372627 h 1573317"/>
                  <a:gd name="connsiteX1" fmla="*/ 3644964 w 3739229"/>
                  <a:gd name="connsiteY1" fmla="*/ 318057 h 1573317"/>
                  <a:gd name="connsiteX2" fmla="*/ 3739229 w 3739229"/>
                  <a:gd name="connsiteY2" fmla="*/ 1573317 h 1573317"/>
                  <a:gd name="connsiteX3" fmla="*/ 62801 w 3739229"/>
                  <a:gd name="connsiteY3" fmla="*/ 1359364 h 1573317"/>
                  <a:gd name="connsiteX4" fmla="*/ 8617 w 3739229"/>
                  <a:gd name="connsiteY4" fmla="*/ 0 h 1573317"/>
                  <a:gd name="connsiteX5" fmla="*/ 653118 w 3739229"/>
                  <a:gd name="connsiteY5" fmla="*/ 372627 h 1573317"/>
                  <a:gd name="connsiteX0" fmla="*/ 653116 w 3739227"/>
                  <a:gd name="connsiteY0" fmla="*/ 372627 h 1573317"/>
                  <a:gd name="connsiteX1" fmla="*/ 3644962 w 3739227"/>
                  <a:gd name="connsiteY1" fmla="*/ 318057 h 1573317"/>
                  <a:gd name="connsiteX2" fmla="*/ 3739227 w 3739227"/>
                  <a:gd name="connsiteY2" fmla="*/ 1573317 h 1573317"/>
                  <a:gd name="connsiteX3" fmla="*/ 62799 w 3739227"/>
                  <a:gd name="connsiteY3" fmla="*/ 1177533 h 1573317"/>
                  <a:gd name="connsiteX4" fmla="*/ 8615 w 3739227"/>
                  <a:gd name="connsiteY4" fmla="*/ 0 h 1573317"/>
                  <a:gd name="connsiteX5" fmla="*/ 653116 w 3739227"/>
                  <a:gd name="connsiteY5" fmla="*/ 372627 h 1573317"/>
                  <a:gd name="connsiteX0" fmla="*/ 653116 w 3739227"/>
                  <a:gd name="connsiteY0" fmla="*/ 37262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53116 w 3739227"/>
                  <a:gd name="connsiteY5" fmla="*/ 372627 h 1662538"/>
                  <a:gd name="connsiteX0" fmla="*/ 683421 w 3739227"/>
                  <a:gd name="connsiteY0" fmla="*/ 25140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83421 w 3739227"/>
                  <a:gd name="connsiteY5" fmla="*/ 251407 h 1662538"/>
                  <a:gd name="connsiteX0" fmla="*/ 683421 w 3739227"/>
                  <a:gd name="connsiteY0" fmla="*/ 25140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83421 w 3739227"/>
                  <a:gd name="connsiteY5" fmla="*/ 251407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92190"/>
                  <a:gd name="connsiteX1" fmla="*/ 3644962 w 3739227"/>
                  <a:gd name="connsiteY1" fmla="*/ 318057 h 1692190"/>
                  <a:gd name="connsiteX2" fmla="*/ 3739227 w 3739227"/>
                  <a:gd name="connsiteY2" fmla="*/ 1573317 h 1692190"/>
                  <a:gd name="connsiteX3" fmla="*/ 62799 w 3739227"/>
                  <a:gd name="connsiteY3" fmla="*/ 1177533 h 1692190"/>
                  <a:gd name="connsiteX4" fmla="*/ 8615 w 3739227"/>
                  <a:gd name="connsiteY4" fmla="*/ 0 h 1692190"/>
                  <a:gd name="connsiteX5" fmla="*/ 698574 w 3739227"/>
                  <a:gd name="connsiteY5" fmla="*/ 327171 h 1692190"/>
                  <a:gd name="connsiteX0" fmla="*/ 695280 w 3735933"/>
                  <a:gd name="connsiteY0" fmla="*/ 327171 h 1823244"/>
                  <a:gd name="connsiteX1" fmla="*/ 3641668 w 3735933"/>
                  <a:gd name="connsiteY1" fmla="*/ 318057 h 1823244"/>
                  <a:gd name="connsiteX2" fmla="*/ 3735933 w 3735933"/>
                  <a:gd name="connsiteY2" fmla="*/ 1573317 h 1823244"/>
                  <a:gd name="connsiteX3" fmla="*/ 89810 w 3735933"/>
                  <a:gd name="connsiteY3" fmla="*/ 1389671 h 1823244"/>
                  <a:gd name="connsiteX4" fmla="*/ 5321 w 3735933"/>
                  <a:gd name="connsiteY4" fmla="*/ 0 h 1823244"/>
                  <a:gd name="connsiteX5" fmla="*/ 695280 w 3735933"/>
                  <a:gd name="connsiteY5" fmla="*/ 327171 h 1823244"/>
                  <a:gd name="connsiteX0" fmla="*/ 695280 w 3735933"/>
                  <a:gd name="connsiteY0" fmla="*/ 327171 h 1698115"/>
                  <a:gd name="connsiteX1" fmla="*/ 3641668 w 3735933"/>
                  <a:gd name="connsiteY1" fmla="*/ 318057 h 1698115"/>
                  <a:gd name="connsiteX2" fmla="*/ 3735933 w 3735933"/>
                  <a:gd name="connsiteY2" fmla="*/ 1573317 h 1698115"/>
                  <a:gd name="connsiteX3" fmla="*/ 89810 w 3735933"/>
                  <a:gd name="connsiteY3" fmla="*/ 1389671 h 1698115"/>
                  <a:gd name="connsiteX4" fmla="*/ 5321 w 3735933"/>
                  <a:gd name="connsiteY4" fmla="*/ 0 h 1698115"/>
                  <a:gd name="connsiteX5" fmla="*/ 695280 w 3735933"/>
                  <a:gd name="connsiteY5" fmla="*/ 327171 h 169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35933" h="1698115">
                    <a:moveTo>
                      <a:pt x="695280" y="327171"/>
                    </a:moveTo>
                    <a:cubicBezTo>
                      <a:pt x="1400899" y="391011"/>
                      <a:pt x="2403084" y="392525"/>
                      <a:pt x="3641668" y="318057"/>
                    </a:cubicBezTo>
                    <a:cubicBezTo>
                      <a:pt x="3666086" y="621714"/>
                      <a:pt x="3730853" y="1435522"/>
                      <a:pt x="3735933" y="1573317"/>
                    </a:cubicBezTo>
                    <a:cubicBezTo>
                      <a:pt x="3007584" y="1539782"/>
                      <a:pt x="78872" y="1976179"/>
                      <a:pt x="89810" y="1389671"/>
                    </a:cubicBezTo>
                    <a:cubicBezTo>
                      <a:pt x="36265" y="730958"/>
                      <a:pt x="-17302" y="543270"/>
                      <a:pt x="5321" y="0"/>
                    </a:cubicBezTo>
                    <a:cubicBezTo>
                      <a:pt x="285538" y="184054"/>
                      <a:pt x="384698" y="317095"/>
                      <a:pt x="695280" y="327171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29">
                <a:extLst>
                  <a:ext uri="{FF2B5EF4-FFF2-40B4-BE49-F238E27FC236}">
                    <a16:creationId xmlns:a16="http://schemas.microsoft.com/office/drawing/2014/main" id="{E1FD3DDF-F5F4-463F-BF85-8F2E402E23AB}"/>
                  </a:ext>
                </a:extLst>
              </p:cNvPr>
              <p:cNvSpPr/>
              <p:nvPr/>
            </p:nvSpPr>
            <p:spPr>
              <a:xfrm>
                <a:off x="-1243550" y="2421165"/>
                <a:ext cx="3453011" cy="1469337"/>
              </a:xfrm>
              <a:custGeom>
                <a:avLst/>
                <a:gdLst>
                  <a:gd name="connsiteX0" fmla="*/ 2778760 w 2774950"/>
                  <a:gd name="connsiteY0" fmla="*/ 1206500 h 1530350"/>
                  <a:gd name="connsiteX1" fmla="*/ 2756535 w 2774950"/>
                  <a:gd name="connsiteY1" fmla="*/ 1239520 h 1530350"/>
                  <a:gd name="connsiteX2" fmla="*/ 629920 w 2774950"/>
                  <a:gd name="connsiteY2" fmla="*/ 1531620 h 1530350"/>
                  <a:gd name="connsiteX3" fmla="*/ 443865 w 2774950"/>
                  <a:gd name="connsiteY3" fmla="*/ 1505585 h 1530350"/>
                  <a:gd name="connsiteX4" fmla="*/ 0 w 2774950"/>
                  <a:gd name="connsiteY4" fmla="*/ 1327150 h 1530350"/>
                  <a:gd name="connsiteX5" fmla="*/ 0 w 2774950"/>
                  <a:gd name="connsiteY5" fmla="*/ 0 h 1530350"/>
                  <a:gd name="connsiteX6" fmla="*/ 605155 w 2774950"/>
                  <a:gd name="connsiteY6" fmla="*/ 314960 h 1530350"/>
                  <a:gd name="connsiteX7" fmla="*/ 644525 w 2774950"/>
                  <a:gd name="connsiteY7" fmla="*/ 321945 h 1530350"/>
                  <a:gd name="connsiteX8" fmla="*/ 2469515 w 2774950"/>
                  <a:gd name="connsiteY8" fmla="*/ 64770 h 1530350"/>
                  <a:gd name="connsiteX9" fmla="*/ 2518410 w 2774950"/>
                  <a:gd name="connsiteY9" fmla="*/ 97790 h 1530350"/>
                  <a:gd name="connsiteX10" fmla="*/ 2778760 w 2774950"/>
                  <a:gd name="connsiteY10" fmla="*/ 1206500 h 1530350"/>
                  <a:gd name="connsiteX0" fmla="*/ 4127343 w 4129584"/>
                  <a:gd name="connsiteY0" fmla="*/ 1206500 h 1978718"/>
                  <a:gd name="connsiteX1" fmla="*/ 4105118 w 4129584"/>
                  <a:gd name="connsiteY1" fmla="*/ 1239520 h 1978718"/>
                  <a:gd name="connsiteX2" fmla="*/ 1978503 w 4129584"/>
                  <a:gd name="connsiteY2" fmla="*/ 1531620 h 1978718"/>
                  <a:gd name="connsiteX3" fmla="*/ 1792448 w 4129584"/>
                  <a:gd name="connsiteY3" fmla="*/ 1505585 h 1978718"/>
                  <a:gd name="connsiteX4" fmla="*/ 0 w 4129584"/>
                  <a:gd name="connsiteY4" fmla="*/ 1978712 h 1978718"/>
                  <a:gd name="connsiteX5" fmla="*/ 1348583 w 4129584"/>
                  <a:gd name="connsiteY5" fmla="*/ 0 h 1978718"/>
                  <a:gd name="connsiteX6" fmla="*/ 1953738 w 4129584"/>
                  <a:gd name="connsiteY6" fmla="*/ 314960 h 1978718"/>
                  <a:gd name="connsiteX7" fmla="*/ 1993108 w 4129584"/>
                  <a:gd name="connsiteY7" fmla="*/ 321945 h 1978718"/>
                  <a:gd name="connsiteX8" fmla="*/ 3818098 w 4129584"/>
                  <a:gd name="connsiteY8" fmla="*/ 64770 h 1978718"/>
                  <a:gd name="connsiteX9" fmla="*/ 3866993 w 4129584"/>
                  <a:gd name="connsiteY9" fmla="*/ 97790 h 1978718"/>
                  <a:gd name="connsiteX10" fmla="*/ 4127343 w 4129584"/>
                  <a:gd name="connsiteY10" fmla="*/ 1206500 h 1978718"/>
                  <a:gd name="connsiteX0" fmla="*/ 4294020 w 4296262"/>
                  <a:gd name="connsiteY0" fmla="*/ 1142992 h 1915210"/>
                  <a:gd name="connsiteX1" fmla="*/ 4271795 w 4296262"/>
                  <a:gd name="connsiteY1" fmla="*/ 1176012 h 1915210"/>
                  <a:gd name="connsiteX2" fmla="*/ 2145180 w 4296262"/>
                  <a:gd name="connsiteY2" fmla="*/ 1468112 h 1915210"/>
                  <a:gd name="connsiteX3" fmla="*/ 1959125 w 4296262"/>
                  <a:gd name="connsiteY3" fmla="*/ 1442077 h 1915210"/>
                  <a:gd name="connsiteX4" fmla="*/ 166677 w 4296262"/>
                  <a:gd name="connsiteY4" fmla="*/ 1915204 h 1915210"/>
                  <a:gd name="connsiteX5" fmla="*/ 0 w 4296262"/>
                  <a:gd name="connsiteY5" fmla="*/ 315306 h 1915210"/>
                  <a:gd name="connsiteX6" fmla="*/ 2120415 w 4296262"/>
                  <a:gd name="connsiteY6" fmla="*/ 251452 h 1915210"/>
                  <a:gd name="connsiteX7" fmla="*/ 2159785 w 4296262"/>
                  <a:gd name="connsiteY7" fmla="*/ 258437 h 1915210"/>
                  <a:gd name="connsiteX8" fmla="*/ 3984775 w 4296262"/>
                  <a:gd name="connsiteY8" fmla="*/ 1262 h 1915210"/>
                  <a:gd name="connsiteX9" fmla="*/ 4033670 w 4296262"/>
                  <a:gd name="connsiteY9" fmla="*/ 34282 h 1915210"/>
                  <a:gd name="connsiteX10" fmla="*/ 4294020 w 4296262"/>
                  <a:gd name="connsiteY10" fmla="*/ 1142992 h 1915210"/>
                  <a:gd name="connsiteX0" fmla="*/ 4294020 w 4296262"/>
                  <a:gd name="connsiteY0" fmla="*/ 1142990 h 1945515"/>
                  <a:gd name="connsiteX1" fmla="*/ 4271795 w 4296262"/>
                  <a:gd name="connsiteY1" fmla="*/ 1176010 h 1945515"/>
                  <a:gd name="connsiteX2" fmla="*/ 2145180 w 4296262"/>
                  <a:gd name="connsiteY2" fmla="*/ 1468110 h 1945515"/>
                  <a:gd name="connsiteX3" fmla="*/ 1959125 w 4296262"/>
                  <a:gd name="connsiteY3" fmla="*/ 1442075 h 1945515"/>
                  <a:gd name="connsiteX4" fmla="*/ 75761 w 4296262"/>
                  <a:gd name="connsiteY4" fmla="*/ 1945508 h 1945515"/>
                  <a:gd name="connsiteX5" fmla="*/ 0 w 4296262"/>
                  <a:gd name="connsiteY5" fmla="*/ 315304 h 1945515"/>
                  <a:gd name="connsiteX6" fmla="*/ 2120415 w 4296262"/>
                  <a:gd name="connsiteY6" fmla="*/ 251450 h 1945515"/>
                  <a:gd name="connsiteX7" fmla="*/ 2159785 w 4296262"/>
                  <a:gd name="connsiteY7" fmla="*/ 258435 h 1945515"/>
                  <a:gd name="connsiteX8" fmla="*/ 3984775 w 4296262"/>
                  <a:gd name="connsiteY8" fmla="*/ 1260 h 1945515"/>
                  <a:gd name="connsiteX9" fmla="*/ 4033670 w 4296262"/>
                  <a:gd name="connsiteY9" fmla="*/ 34280 h 1945515"/>
                  <a:gd name="connsiteX10" fmla="*/ 4294020 w 4296262"/>
                  <a:gd name="connsiteY10" fmla="*/ 1142990 h 1945515"/>
                  <a:gd name="connsiteX0" fmla="*/ 4294020 w 4296262"/>
                  <a:gd name="connsiteY0" fmla="*/ 1142990 h 1986337"/>
                  <a:gd name="connsiteX1" fmla="*/ 4271795 w 4296262"/>
                  <a:gd name="connsiteY1" fmla="*/ 1176010 h 1986337"/>
                  <a:gd name="connsiteX2" fmla="*/ 2145180 w 4296262"/>
                  <a:gd name="connsiteY2" fmla="*/ 1468110 h 1986337"/>
                  <a:gd name="connsiteX3" fmla="*/ 75761 w 4296262"/>
                  <a:gd name="connsiteY3" fmla="*/ 1945508 h 1986337"/>
                  <a:gd name="connsiteX4" fmla="*/ 0 w 4296262"/>
                  <a:gd name="connsiteY4" fmla="*/ 315304 h 1986337"/>
                  <a:gd name="connsiteX5" fmla="*/ 2120415 w 4296262"/>
                  <a:gd name="connsiteY5" fmla="*/ 251450 h 1986337"/>
                  <a:gd name="connsiteX6" fmla="*/ 2159785 w 4296262"/>
                  <a:gd name="connsiteY6" fmla="*/ 258435 h 1986337"/>
                  <a:gd name="connsiteX7" fmla="*/ 3984775 w 4296262"/>
                  <a:gd name="connsiteY7" fmla="*/ 1260 h 1986337"/>
                  <a:gd name="connsiteX8" fmla="*/ 4033670 w 4296262"/>
                  <a:gd name="connsiteY8" fmla="*/ 34280 h 1986337"/>
                  <a:gd name="connsiteX9" fmla="*/ 4294020 w 4296262"/>
                  <a:gd name="connsiteY9" fmla="*/ 1142990 h 1986337"/>
                  <a:gd name="connsiteX0" fmla="*/ 4294020 w 4296262"/>
                  <a:gd name="connsiteY0" fmla="*/ 1142990 h 1945509"/>
                  <a:gd name="connsiteX1" fmla="*/ 4271795 w 4296262"/>
                  <a:gd name="connsiteY1" fmla="*/ 1176010 h 1945509"/>
                  <a:gd name="connsiteX2" fmla="*/ 2145180 w 4296262"/>
                  <a:gd name="connsiteY2" fmla="*/ 1468110 h 1945509"/>
                  <a:gd name="connsiteX3" fmla="*/ 75761 w 4296262"/>
                  <a:gd name="connsiteY3" fmla="*/ 1945508 h 1945509"/>
                  <a:gd name="connsiteX4" fmla="*/ 0 w 4296262"/>
                  <a:gd name="connsiteY4" fmla="*/ 315304 h 1945509"/>
                  <a:gd name="connsiteX5" fmla="*/ 2120415 w 4296262"/>
                  <a:gd name="connsiteY5" fmla="*/ 251450 h 1945509"/>
                  <a:gd name="connsiteX6" fmla="*/ 2159785 w 4296262"/>
                  <a:gd name="connsiteY6" fmla="*/ 258435 h 1945509"/>
                  <a:gd name="connsiteX7" fmla="*/ 3984775 w 4296262"/>
                  <a:gd name="connsiteY7" fmla="*/ 1260 h 1945509"/>
                  <a:gd name="connsiteX8" fmla="*/ 4033670 w 4296262"/>
                  <a:gd name="connsiteY8" fmla="*/ 34280 h 1945509"/>
                  <a:gd name="connsiteX9" fmla="*/ 4294020 w 4296262"/>
                  <a:gd name="connsiteY9" fmla="*/ 1142990 h 1945509"/>
                  <a:gd name="connsiteX0" fmla="*/ 4294020 w 4296262"/>
                  <a:gd name="connsiteY0" fmla="*/ 1142990 h 1945507"/>
                  <a:gd name="connsiteX1" fmla="*/ 4271795 w 4296262"/>
                  <a:gd name="connsiteY1" fmla="*/ 1176010 h 1945507"/>
                  <a:gd name="connsiteX2" fmla="*/ 2145180 w 4296262"/>
                  <a:gd name="connsiteY2" fmla="*/ 1468110 h 1945507"/>
                  <a:gd name="connsiteX3" fmla="*/ 75761 w 4296262"/>
                  <a:gd name="connsiteY3" fmla="*/ 1945508 h 1945507"/>
                  <a:gd name="connsiteX4" fmla="*/ 0 w 4296262"/>
                  <a:gd name="connsiteY4" fmla="*/ 315304 h 1945507"/>
                  <a:gd name="connsiteX5" fmla="*/ 2159785 w 4296262"/>
                  <a:gd name="connsiteY5" fmla="*/ 258435 h 1945507"/>
                  <a:gd name="connsiteX6" fmla="*/ 3984775 w 4296262"/>
                  <a:gd name="connsiteY6" fmla="*/ 1260 h 1945507"/>
                  <a:gd name="connsiteX7" fmla="*/ 4033670 w 4296262"/>
                  <a:gd name="connsiteY7" fmla="*/ 34280 h 1945507"/>
                  <a:gd name="connsiteX8" fmla="*/ 4294020 w 4296262"/>
                  <a:gd name="connsiteY8" fmla="*/ 1142990 h 1945507"/>
                  <a:gd name="connsiteX0" fmla="*/ 4294020 w 4296262"/>
                  <a:gd name="connsiteY0" fmla="*/ 1142990 h 1945509"/>
                  <a:gd name="connsiteX1" fmla="*/ 4271795 w 4296262"/>
                  <a:gd name="connsiteY1" fmla="*/ 1176010 h 1945509"/>
                  <a:gd name="connsiteX2" fmla="*/ 2145180 w 4296262"/>
                  <a:gd name="connsiteY2" fmla="*/ 1468110 h 1945509"/>
                  <a:gd name="connsiteX3" fmla="*/ 75761 w 4296262"/>
                  <a:gd name="connsiteY3" fmla="*/ 1945508 h 1945509"/>
                  <a:gd name="connsiteX4" fmla="*/ 0 w 4296262"/>
                  <a:gd name="connsiteY4" fmla="*/ 315304 h 1945509"/>
                  <a:gd name="connsiteX5" fmla="*/ 1205170 w 4296262"/>
                  <a:gd name="connsiteY5" fmla="*/ 303891 h 1945509"/>
                  <a:gd name="connsiteX6" fmla="*/ 3984775 w 4296262"/>
                  <a:gd name="connsiteY6" fmla="*/ 1260 h 1945509"/>
                  <a:gd name="connsiteX7" fmla="*/ 4033670 w 4296262"/>
                  <a:gd name="connsiteY7" fmla="*/ 34280 h 1945509"/>
                  <a:gd name="connsiteX8" fmla="*/ 4294020 w 4296262"/>
                  <a:gd name="connsiteY8" fmla="*/ 1142990 h 1945509"/>
                  <a:gd name="connsiteX0" fmla="*/ 4294020 w 4437181"/>
                  <a:gd name="connsiteY0" fmla="*/ 1142990 h 1945507"/>
                  <a:gd name="connsiteX1" fmla="*/ 4271795 w 4437181"/>
                  <a:gd name="connsiteY1" fmla="*/ 1176010 h 1945507"/>
                  <a:gd name="connsiteX2" fmla="*/ 2160333 w 4437181"/>
                  <a:gd name="connsiteY2" fmla="*/ 1619637 h 1945507"/>
                  <a:gd name="connsiteX3" fmla="*/ 75761 w 4437181"/>
                  <a:gd name="connsiteY3" fmla="*/ 1945508 h 1945507"/>
                  <a:gd name="connsiteX4" fmla="*/ 0 w 4437181"/>
                  <a:gd name="connsiteY4" fmla="*/ 315304 h 1945507"/>
                  <a:gd name="connsiteX5" fmla="*/ 1205170 w 4437181"/>
                  <a:gd name="connsiteY5" fmla="*/ 303891 h 1945507"/>
                  <a:gd name="connsiteX6" fmla="*/ 3984775 w 4437181"/>
                  <a:gd name="connsiteY6" fmla="*/ 1260 h 1945507"/>
                  <a:gd name="connsiteX7" fmla="*/ 4033670 w 4437181"/>
                  <a:gd name="connsiteY7" fmla="*/ 34280 h 1945507"/>
                  <a:gd name="connsiteX8" fmla="*/ 4294020 w 4437181"/>
                  <a:gd name="connsiteY8" fmla="*/ 1142990 h 1945507"/>
                  <a:gd name="connsiteX0" fmla="*/ 4294020 w 4488736"/>
                  <a:gd name="connsiteY0" fmla="*/ 1142990 h 1945509"/>
                  <a:gd name="connsiteX1" fmla="*/ 4271795 w 4488736"/>
                  <a:gd name="connsiteY1" fmla="*/ 1176010 h 1945509"/>
                  <a:gd name="connsiteX2" fmla="*/ 1463314 w 4488736"/>
                  <a:gd name="connsiteY2" fmla="*/ 1831773 h 1945509"/>
                  <a:gd name="connsiteX3" fmla="*/ 75761 w 4488736"/>
                  <a:gd name="connsiteY3" fmla="*/ 1945508 h 1945509"/>
                  <a:gd name="connsiteX4" fmla="*/ 0 w 4488736"/>
                  <a:gd name="connsiteY4" fmla="*/ 315304 h 1945509"/>
                  <a:gd name="connsiteX5" fmla="*/ 1205170 w 4488736"/>
                  <a:gd name="connsiteY5" fmla="*/ 303891 h 1945509"/>
                  <a:gd name="connsiteX6" fmla="*/ 3984775 w 4488736"/>
                  <a:gd name="connsiteY6" fmla="*/ 1260 h 1945509"/>
                  <a:gd name="connsiteX7" fmla="*/ 4033670 w 4488736"/>
                  <a:gd name="connsiteY7" fmla="*/ 34280 h 1945509"/>
                  <a:gd name="connsiteX8" fmla="*/ 4294020 w 4488736"/>
                  <a:gd name="connsiteY8" fmla="*/ 1142990 h 1945509"/>
                  <a:gd name="connsiteX0" fmla="*/ 4294020 w 4488734"/>
                  <a:gd name="connsiteY0" fmla="*/ 1142990 h 1945507"/>
                  <a:gd name="connsiteX1" fmla="*/ 4271795 w 4488734"/>
                  <a:gd name="connsiteY1" fmla="*/ 1176010 h 1945507"/>
                  <a:gd name="connsiteX2" fmla="*/ 1463314 w 4488734"/>
                  <a:gd name="connsiteY2" fmla="*/ 1831773 h 1945507"/>
                  <a:gd name="connsiteX3" fmla="*/ 75761 w 4488734"/>
                  <a:gd name="connsiteY3" fmla="*/ 1945508 h 1945507"/>
                  <a:gd name="connsiteX4" fmla="*/ 0 w 4488734"/>
                  <a:gd name="connsiteY4" fmla="*/ 315304 h 1945507"/>
                  <a:gd name="connsiteX5" fmla="*/ 1280933 w 4488734"/>
                  <a:gd name="connsiteY5" fmla="*/ 561486 h 1945507"/>
                  <a:gd name="connsiteX6" fmla="*/ 3984775 w 4488734"/>
                  <a:gd name="connsiteY6" fmla="*/ 1260 h 1945507"/>
                  <a:gd name="connsiteX7" fmla="*/ 4033670 w 4488734"/>
                  <a:gd name="connsiteY7" fmla="*/ 34280 h 1945507"/>
                  <a:gd name="connsiteX8" fmla="*/ 4294020 w 4488734"/>
                  <a:gd name="connsiteY8" fmla="*/ 1142990 h 1945507"/>
                  <a:gd name="connsiteX0" fmla="*/ 4339478 w 4505401"/>
                  <a:gd name="connsiteY0" fmla="*/ 1142990 h 1945509"/>
                  <a:gd name="connsiteX1" fmla="*/ 4271795 w 4505401"/>
                  <a:gd name="connsiteY1" fmla="*/ 1176010 h 1945509"/>
                  <a:gd name="connsiteX2" fmla="*/ 1463314 w 4505401"/>
                  <a:gd name="connsiteY2" fmla="*/ 1831773 h 1945509"/>
                  <a:gd name="connsiteX3" fmla="*/ 75761 w 4505401"/>
                  <a:gd name="connsiteY3" fmla="*/ 1945508 h 1945509"/>
                  <a:gd name="connsiteX4" fmla="*/ 0 w 4505401"/>
                  <a:gd name="connsiteY4" fmla="*/ 315304 h 1945509"/>
                  <a:gd name="connsiteX5" fmla="*/ 1280933 w 4505401"/>
                  <a:gd name="connsiteY5" fmla="*/ 561486 h 1945509"/>
                  <a:gd name="connsiteX6" fmla="*/ 3984775 w 4505401"/>
                  <a:gd name="connsiteY6" fmla="*/ 1260 h 1945509"/>
                  <a:gd name="connsiteX7" fmla="*/ 4033670 w 4505401"/>
                  <a:gd name="connsiteY7" fmla="*/ 34280 h 1945509"/>
                  <a:gd name="connsiteX8" fmla="*/ 4339478 w 4505401"/>
                  <a:gd name="connsiteY8" fmla="*/ 1142990 h 1945509"/>
                  <a:gd name="connsiteX0" fmla="*/ 4339478 w 4339478"/>
                  <a:gd name="connsiteY0" fmla="*/ 1142990 h 1945507"/>
                  <a:gd name="connsiteX1" fmla="*/ 1463314 w 4339478"/>
                  <a:gd name="connsiteY1" fmla="*/ 1831773 h 1945507"/>
                  <a:gd name="connsiteX2" fmla="*/ 75761 w 4339478"/>
                  <a:gd name="connsiteY2" fmla="*/ 1945508 h 1945507"/>
                  <a:gd name="connsiteX3" fmla="*/ 0 w 4339478"/>
                  <a:gd name="connsiteY3" fmla="*/ 315304 h 1945507"/>
                  <a:gd name="connsiteX4" fmla="*/ 1280933 w 4339478"/>
                  <a:gd name="connsiteY4" fmla="*/ 561486 h 1945507"/>
                  <a:gd name="connsiteX5" fmla="*/ 3984775 w 4339478"/>
                  <a:gd name="connsiteY5" fmla="*/ 1260 h 1945507"/>
                  <a:gd name="connsiteX6" fmla="*/ 4033670 w 4339478"/>
                  <a:gd name="connsiteY6" fmla="*/ 34280 h 1945507"/>
                  <a:gd name="connsiteX7" fmla="*/ 4339478 w 4339478"/>
                  <a:gd name="connsiteY7" fmla="*/ 1142990 h 1945507"/>
                  <a:gd name="connsiteX0" fmla="*/ 4339478 w 4339478"/>
                  <a:gd name="connsiteY0" fmla="*/ 1142990 h 1945509"/>
                  <a:gd name="connsiteX1" fmla="*/ 1463314 w 4339478"/>
                  <a:gd name="connsiteY1" fmla="*/ 1831773 h 1945509"/>
                  <a:gd name="connsiteX2" fmla="*/ 75761 w 4339478"/>
                  <a:gd name="connsiteY2" fmla="*/ 1945508 h 1945509"/>
                  <a:gd name="connsiteX3" fmla="*/ 0 w 4339478"/>
                  <a:gd name="connsiteY3" fmla="*/ 315304 h 1945509"/>
                  <a:gd name="connsiteX4" fmla="*/ 1280933 w 4339478"/>
                  <a:gd name="connsiteY4" fmla="*/ 561486 h 1945509"/>
                  <a:gd name="connsiteX5" fmla="*/ 3984775 w 4339478"/>
                  <a:gd name="connsiteY5" fmla="*/ 1260 h 1945509"/>
                  <a:gd name="connsiteX6" fmla="*/ 4033670 w 4339478"/>
                  <a:gd name="connsiteY6" fmla="*/ 34280 h 1945509"/>
                  <a:gd name="connsiteX7" fmla="*/ 4339478 w 4339478"/>
                  <a:gd name="connsiteY7" fmla="*/ 1142990 h 1945509"/>
                  <a:gd name="connsiteX0" fmla="*/ 4339478 w 4547782"/>
                  <a:gd name="connsiteY0" fmla="*/ 1141730 h 1944247"/>
                  <a:gd name="connsiteX1" fmla="*/ 1463314 w 4547782"/>
                  <a:gd name="connsiteY1" fmla="*/ 1830513 h 1944247"/>
                  <a:gd name="connsiteX2" fmla="*/ 75761 w 4547782"/>
                  <a:gd name="connsiteY2" fmla="*/ 1944248 h 1944247"/>
                  <a:gd name="connsiteX3" fmla="*/ 0 w 4547782"/>
                  <a:gd name="connsiteY3" fmla="*/ 314044 h 1944247"/>
                  <a:gd name="connsiteX4" fmla="*/ 1280933 w 4547782"/>
                  <a:gd name="connsiteY4" fmla="*/ 560226 h 1944247"/>
                  <a:gd name="connsiteX5" fmla="*/ 3984775 w 4547782"/>
                  <a:gd name="connsiteY5" fmla="*/ 0 h 1944247"/>
                  <a:gd name="connsiteX6" fmla="*/ 4339478 w 4547782"/>
                  <a:gd name="connsiteY6" fmla="*/ 1141730 h 1944247"/>
                  <a:gd name="connsiteX0" fmla="*/ 4339478 w 4474186"/>
                  <a:gd name="connsiteY0" fmla="*/ 1141730 h 1944249"/>
                  <a:gd name="connsiteX1" fmla="*/ 1463314 w 4474186"/>
                  <a:gd name="connsiteY1" fmla="*/ 1830513 h 1944249"/>
                  <a:gd name="connsiteX2" fmla="*/ 75761 w 4474186"/>
                  <a:gd name="connsiteY2" fmla="*/ 1944248 h 1944249"/>
                  <a:gd name="connsiteX3" fmla="*/ 0 w 4474186"/>
                  <a:gd name="connsiteY3" fmla="*/ 314044 h 1944249"/>
                  <a:gd name="connsiteX4" fmla="*/ 1280933 w 4474186"/>
                  <a:gd name="connsiteY4" fmla="*/ 560226 h 1944249"/>
                  <a:gd name="connsiteX5" fmla="*/ 3984775 w 4474186"/>
                  <a:gd name="connsiteY5" fmla="*/ 0 h 1944249"/>
                  <a:gd name="connsiteX6" fmla="*/ 4339478 w 4474186"/>
                  <a:gd name="connsiteY6" fmla="*/ 1141730 h 1944249"/>
                  <a:gd name="connsiteX0" fmla="*/ 4339478 w 4339478"/>
                  <a:gd name="connsiteY0" fmla="*/ 1141730 h 1944247"/>
                  <a:gd name="connsiteX1" fmla="*/ 1463314 w 4339478"/>
                  <a:gd name="connsiteY1" fmla="*/ 1830513 h 1944247"/>
                  <a:gd name="connsiteX2" fmla="*/ 75761 w 4339478"/>
                  <a:gd name="connsiteY2" fmla="*/ 1944248 h 1944247"/>
                  <a:gd name="connsiteX3" fmla="*/ 0 w 4339478"/>
                  <a:gd name="connsiteY3" fmla="*/ 314044 h 1944247"/>
                  <a:gd name="connsiteX4" fmla="*/ 1280933 w 4339478"/>
                  <a:gd name="connsiteY4" fmla="*/ 560226 h 1944247"/>
                  <a:gd name="connsiteX5" fmla="*/ 3984775 w 4339478"/>
                  <a:gd name="connsiteY5" fmla="*/ 0 h 1944247"/>
                  <a:gd name="connsiteX6" fmla="*/ 4339478 w 4339478"/>
                  <a:gd name="connsiteY6" fmla="*/ 1141730 h 1944247"/>
                  <a:gd name="connsiteX0" fmla="*/ 4339478 w 4339478"/>
                  <a:gd name="connsiteY0" fmla="*/ 1217494 h 1944249"/>
                  <a:gd name="connsiteX1" fmla="*/ 1463314 w 4339478"/>
                  <a:gd name="connsiteY1" fmla="*/ 1830513 h 1944249"/>
                  <a:gd name="connsiteX2" fmla="*/ 75761 w 4339478"/>
                  <a:gd name="connsiteY2" fmla="*/ 1944248 h 1944249"/>
                  <a:gd name="connsiteX3" fmla="*/ 0 w 4339478"/>
                  <a:gd name="connsiteY3" fmla="*/ 314044 h 1944249"/>
                  <a:gd name="connsiteX4" fmla="*/ 1280933 w 4339478"/>
                  <a:gd name="connsiteY4" fmla="*/ 560226 h 1944249"/>
                  <a:gd name="connsiteX5" fmla="*/ 3984775 w 4339478"/>
                  <a:gd name="connsiteY5" fmla="*/ 0 h 1944249"/>
                  <a:gd name="connsiteX6" fmla="*/ 4339478 w 4339478"/>
                  <a:gd name="connsiteY6" fmla="*/ 1217494 h 1944249"/>
                  <a:gd name="connsiteX0" fmla="*/ 4339478 w 4339478"/>
                  <a:gd name="connsiteY0" fmla="*/ 1217494 h 1944247"/>
                  <a:gd name="connsiteX1" fmla="*/ 1463314 w 4339478"/>
                  <a:gd name="connsiteY1" fmla="*/ 1830513 h 1944247"/>
                  <a:gd name="connsiteX2" fmla="*/ 75761 w 4339478"/>
                  <a:gd name="connsiteY2" fmla="*/ 1944248 h 1944247"/>
                  <a:gd name="connsiteX3" fmla="*/ 0 w 4339478"/>
                  <a:gd name="connsiteY3" fmla="*/ 314044 h 1944247"/>
                  <a:gd name="connsiteX4" fmla="*/ 1280933 w 4339478"/>
                  <a:gd name="connsiteY4" fmla="*/ 560226 h 1944247"/>
                  <a:gd name="connsiteX5" fmla="*/ 3984775 w 4339478"/>
                  <a:gd name="connsiteY5" fmla="*/ 0 h 1944247"/>
                  <a:gd name="connsiteX6" fmla="*/ 4339478 w 4339478"/>
                  <a:gd name="connsiteY6" fmla="*/ 1217494 h 1944247"/>
                  <a:gd name="connsiteX0" fmla="*/ 4339478 w 4339478"/>
                  <a:gd name="connsiteY0" fmla="*/ 1217494 h 1883639"/>
                  <a:gd name="connsiteX1" fmla="*/ 1463314 w 4339478"/>
                  <a:gd name="connsiteY1" fmla="*/ 1830513 h 1883639"/>
                  <a:gd name="connsiteX2" fmla="*/ 45455 w 4339478"/>
                  <a:gd name="connsiteY2" fmla="*/ 1883639 h 1883639"/>
                  <a:gd name="connsiteX3" fmla="*/ 0 w 4339478"/>
                  <a:gd name="connsiteY3" fmla="*/ 314044 h 1883639"/>
                  <a:gd name="connsiteX4" fmla="*/ 1280933 w 4339478"/>
                  <a:gd name="connsiteY4" fmla="*/ 560226 h 1883639"/>
                  <a:gd name="connsiteX5" fmla="*/ 3984775 w 4339478"/>
                  <a:gd name="connsiteY5" fmla="*/ 0 h 1883639"/>
                  <a:gd name="connsiteX6" fmla="*/ 4339478 w 4339478"/>
                  <a:gd name="connsiteY6" fmla="*/ 1217494 h 1883639"/>
                  <a:gd name="connsiteX0" fmla="*/ 4430394 w 4430394"/>
                  <a:gd name="connsiteY0" fmla="*/ 1217494 h 1883639"/>
                  <a:gd name="connsiteX1" fmla="*/ 1554230 w 4430394"/>
                  <a:gd name="connsiteY1" fmla="*/ 1830513 h 1883639"/>
                  <a:gd name="connsiteX2" fmla="*/ 136371 w 4430394"/>
                  <a:gd name="connsiteY2" fmla="*/ 1883639 h 1883639"/>
                  <a:gd name="connsiteX3" fmla="*/ 0 w 4430394"/>
                  <a:gd name="connsiteY3" fmla="*/ 253435 h 1883639"/>
                  <a:gd name="connsiteX4" fmla="*/ 1371849 w 4430394"/>
                  <a:gd name="connsiteY4" fmla="*/ 560226 h 1883639"/>
                  <a:gd name="connsiteX5" fmla="*/ 4075691 w 4430394"/>
                  <a:gd name="connsiteY5" fmla="*/ 0 h 1883639"/>
                  <a:gd name="connsiteX6" fmla="*/ 4430394 w 4430394"/>
                  <a:gd name="connsiteY6" fmla="*/ 1217494 h 1883639"/>
                  <a:gd name="connsiteX0" fmla="*/ 4430394 w 4430394"/>
                  <a:gd name="connsiteY0" fmla="*/ 1217494 h 1860468"/>
                  <a:gd name="connsiteX1" fmla="*/ 1554230 w 4430394"/>
                  <a:gd name="connsiteY1" fmla="*/ 1830513 h 1860468"/>
                  <a:gd name="connsiteX2" fmla="*/ 60608 w 4430394"/>
                  <a:gd name="connsiteY2" fmla="*/ 1838181 h 1860468"/>
                  <a:gd name="connsiteX3" fmla="*/ 0 w 4430394"/>
                  <a:gd name="connsiteY3" fmla="*/ 253435 h 1860468"/>
                  <a:gd name="connsiteX4" fmla="*/ 1371849 w 4430394"/>
                  <a:gd name="connsiteY4" fmla="*/ 560226 h 1860468"/>
                  <a:gd name="connsiteX5" fmla="*/ 4075691 w 4430394"/>
                  <a:gd name="connsiteY5" fmla="*/ 0 h 1860468"/>
                  <a:gd name="connsiteX6" fmla="*/ 4430394 w 4430394"/>
                  <a:gd name="connsiteY6" fmla="*/ 1217494 h 1860468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41545 w 4430394"/>
                  <a:gd name="connsiteY4" fmla="*/ 529920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41545 w 4430394"/>
                  <a:gd name="connsiteY4" fmla="*/ 529920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30394" h="1885235">
                    <a:moveTo>
                      <a:pt x="4430394" y="1217494"/>
                    </a:moveTo>
                    <a:cubicBezTo>
                      <a:pt x="3798014" y="1371053"/>
                      <a:pt x="2282528" y="1727065"/>
                      <a:pt x="1554230" y="1830513"/>
                    </a:cubicBezTo>
                    <a:cubicBezTo>
                      <a:pt x="825932" y="1933961"/>
                      <a:pt x="781799" y="1863636"/>
                      <a:pt x="60608" y="1838181"/>
                    </a:cubicBezTo>
                    <a:cubicBezTo>
                      <a:pt x="60608" y="1395586"/>
                      <a:pt x="0" y="696030"/>
                      <a:pt x="0" y="253435"/>
                    </a:cubicBezTo>
                    <a:cubicBezTo>
                      <a:pt x="563350" y="431461"/>
                      <a:pt x="874399" y="587312"/>
                      <a:pt x="1341545" y="529920"/>
                    </a:cubicBezTo>
                    <a:cubicBezTo>
                      <a:pt x="2017060" y="446928"/>
                      <a:pt x="3174410" y="186742"/>
                      <a:pt x="4075691" y="0"/>
                    </a:cubicBezTo>
                    <a:cubicBezTo>
                      <a:pt x="4161176" y="202986"/>
                      <a:pt x="4289992" y="851799"/>
                      <a:pt x="4430394" y="1217494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30">
                <a:extLst>
                  <a:ext uri="{FF2B5EF4-FFF2-40B4-BE49-F238E27FC236}">
                    <a16:creationId xmlns:a16="http://schemas.microsoft.com/office/drawing/2014/main" id="{AA122FBA-1AE7-4069-934E-44CA78CED333}"/>
                  </a:ext>
                </a:extLst>
              </p:cNvPr>
              <p:cNvSpPr/>
              <p:nvPr/>
            </p:nvSpPr>
            <p:spPr>
              <a:xfrm>
                <a:off x="2072049" y="1548321"/>
                <a:ext cx="2118232" cy="2929890"/>
              </a:xfrm>
              <a:custGeom>
                <a:avLst/>
                <a:gdLst>
                  <a:gd name="connsiteX0" fmla="*/ 51634 w 2717800"/>
                  <a:gd name="connsiteY0" fmla="*/ 3644051 h 3759200"/>
                  <a:gd name="connsiteX1" fmla="*/ 199 w 2717800"/>
                  <a:gd name="connsiteY1" fmla="*/ 3565311 h 3759200"/>
                  <a:gd name="connsiteX2" fmla="*/ 100529 w 2717800"/>
                  <a:gd name="connsiteY2" fmla="*/ 3463711 h 3759200"/>
                  <a:gd name="connsiteX3" fmla="*/ 296744 w 2717800"/>
                  <a:gd name="connsiteY3" fmla="*/ 3277021 h 3759200"/>
                  <a:gd name="connsiteX4" fmla="*/ 351354 w 2717800"/>
                  <a:gd name="connsiteY4" fmla="*/ 2962696 h 3759200"/>
                  <a:gd name="connsiteX5" fmla="*/ 392629 w 2717800"/>
                  <a:gd name="connsiteY5" fmla="*/ 2273086 h 3759200"/>
                  <a:gd name="connsiteX6" fmla="*/ 535504 w 2717800"/>
                  <a:gd name="connsiteY6" fmla="*/ 1337731 h 3759200"/>
                  <a:gd name="connsiteX7" fmla="*/ 727909 w 2717800"/>
                  <a:gd name="connsiteY7" fmla="*/ 1073571 h 3759200"/>
                  <a:gd name="connsiteX8" fmla="*/ 1072714 w 2717800"/>
                  <a:gd name="connsiteY8" fmla="*/ 882436 h 3759200"/>
                  <a:gd name="connsiteX9" fmla="*/ 1115259 w 2717800"/>
                  <a:gd name="connsiteY9" fmla="*/ 744006 h 3759200"/>
                  <a:gd name="connsiteX10" fmla="*/ 734894 w 2717800"/>
                  <a:gd name="connsiteY10" fmla="*/ 345861 h 3759200"/>
                  <a:gd name="connsiteX11" fmla="*/ 756484 w 2717800"/>
                  <a:gd name="connsiteY11" fmla="*/ 262676 h 3759200"/>
                  <a:gd name="connsiteX12" fmla="*/ 1040964 w 2717800"/>
                  <a:gd name="connsiteY12" fmla="*/ 11851 h 3759200"/>
                  <a:gd name="connsiteX13" fmla="*/ 1202254 w 2717800"/>
                  <a:gd name="connsiteY13" fmla="*/ 13756 h 3759200"/>
                  <a:gd name="connsiteX14" fmla="*/ 1901389 w 2717800"/>
                  <a:gd name="connsiteY14" fmla="*/ 211241 h 3759200"/>
                  <a:gd name="connsiteX15" fmla="*/ 1930599 w 2717800"/>
                  <a:gd name="connsiteY15" fmla="*/ 332526 h 3759200"/>
                  <a:gd name="connsiteX16" fmla="*/ 1645484 w 2717800"/>
                  <a:gd name="connsiteY16" fmla="*/ 708446 h 3759200"/>
                  <a:gd name="connsiteX17" fmla="*/ 1705809 w 2717800"/>
                  <a:gd name="connsiteY17" fmla="*/ 874181 h 3759200"/>
                  <a:gd name="connsiteX18" fmla="*/ 1963619 w 2717800"/>
                  <a:gd name="connsiteY18" fmla="*/ 1041821 h 3759200"/>
                  <a:gd name="connsiteX19" fmla="*/ 2248734 w 2717800"/>
                  <a:gd name="connsiteY19" fmla="*/ 1262166 h 3759200"/>
                  <a:gd name="connsiteX20" fmla="*/ 2345254 w 2717800"/>
                  <a:gd name="connsiteY20" fmla="*/ 1399326 h 3759200"/>
                  <a:gd name="connsiteX21" fmla="*/ 2420819 w 2717800"/>
                  <a:gd name="connsiteY21" fmla="*/ 1751751 h 3759200"/>
                  <a:gd name="connsiteX22" fmla="*/ 2433519 w 2717800"/>
                  <a:gd name="connsiteY22" fmla="*/ 2052741 h 3759200"/>
                  <a:gd name="connsiteX23" fmla="*/ 2454474 w 2717800"/>
                  <a:gd name="connsiteY23" fmla="*/ 2607096 h 3759200"/>
                  <a:gd name="connsiteX24" fmla="*/ 2552899 w 2717800"/>
                  <a:gd name="connsiteY24" fmla="*/ 3312581 h 3759200"/>
                  <a:gd name="connsiteX25" fmla="*/ 2708474 w 2717800"/>
                  <a:gd name="connsiteY25" fmla="*/ 3703106 h 3759200"/>
                  <a:gd name="connsiteX26" fmla="*/ 2684344 w 2717800"/>
                  <a:gd name="connsiteY26" fmla="*/ 3761526 h 3759200"/>
                  <a:gd name="connsiteX27" fmla="*/ 2213174 w 2717800"/>
                  <a:gd name="connsiteY27" fmla="*/ 3743111 h 3759200"/>
                  <a:gd name="connsiteX28" fmla="*/ 51634 w 2717800"/>
                  <a:gd name="connsiteY28" fmla="*/ 3644051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7800" h="3759200">
                    <a:moveTo>
                      <a:pt x="51634" y="3644051"/>
                    </a:moveTo>
                    <a:cubicBezTo>
                      <a:pt x="32584" y="3637701"/>
                      <a:pt x="-2976" y="3585631"/>
                      <a:pt x="199" y="3565311"/>
                    </a:cubicBezTo>
                    <a:cubicBezTo>
                      <a:pt x="10359" y="3508796"/>
                      <a:pt x="39569" y="3471331"/>
                      <a:pt x="100529" y="3463711"/>
                    </a:cubicBezTo>
                    <a:cubicBezTo>
                      <a:pt x="211654" y="3449741"/>
                      <a:pt x="264994" y="3374176"/>
                      <a:pt x="296744" y="3277021"/>
                    </a:cubicBezTo>
                    <a:cubicBezTo>
                      <a:pt x="329764" y="3174786"/>
                      <a:pt x="344369" y="3069376"/>
                      <a:pt x="351354" y="2962696"/>
                    </a:cubicBezTo>
                    <a:cubicBezTo>
                      <a:pt x="367229" y="2732826"/>
                      <a:pt x="376754" y="2502956"/>
                      <a:pt x="392629" y="2273086"/>
                    </a:cubicBezTo>
                    <a:cubicBezTo>
                      <a:pt x="400884" y="2154976"/>
                      <a:pt x="491689" y="1437426"/>
                      <a:pt x="535504" y="1337731"/>
                    </a:cubicBezTo>
                    <a:cubicBezTo>
                      <a:pt x="580589" y="1236131"/>
                      <a:pt x="644724" y="1148501"/>
                      <a:pt x="727909" y="1073571"/>
                    </a:cubicBezTo>
                    <a:cubicBezTo>
                      <a:pt x="828874" y="983401"/>
                      <a:pt x="952064" y="935776"/>
                      <a:pt x="1072714" y="882436"/>
                    </a:cubicBezTo>
                    <a:cubicBezTo>
                      <a:pt x="1155264" y="846241"/>
                      <a:pt x="1164789" y="818936"/>
                      <a:pt x="1115259" y="744006"/>
                    </a:cubicBezTo>
                    <a:cubicBezTo>
                      <a:pt x="1104464" y="728131"/>
                      <a:pt x="743784" y="361736"/>
                      <a:pt x="734894" y="345861"/>
                    </a:cubicBezTo>
                    <a:cubicBezTo>
                      <a:pt x="712034" y="305221"/>
                      <a:pt x="716479" y="286171"/>
                      <a:pt x="756484" y="262676"/>
                    </a:cubicBezTo>
                    <a:cubicBezTo>
                      <a:pt x="993974" y="158536"/>
                      <a:pt x="976829" y="25186"/>
                      <a:pt x="1040964" y="11851"/>
                    </a:cubicBezTo>
                    <a:cubicBezTo>
                      <a:pt x="1094939" y="1056"/>
                      <a:pt x="1135579" y="-9104"/>
                      <a:pt x="1202254" y="13756"/>
                    </a:cubicBezTo>
                    <a:cubicBezTo>
                      <a:pt x="1432124" y="84241"/>
                      <a:pt x="1762324" y="92496"/>
                      <a:pt x="1901389" y="211241"/>
                    </a:cubicBezTo>
                    <a:cubicBezTo>
                      <a:pt x="1941394" y="243626"/>
                      <a:pt x="1951554" y="286171"/>
                      <a:pt x="1930599" y="332526"/>
                    </a:cubicBezTo>
                    <a:cubicBezTo>
                      <a:pt x="1914089" y="368721"/>
                      <a:pt x="1686759" y="587796"/>
                      <a:pt x="1645484" y="708446"/>
                    </a:cubicBezTo>
                    <a:cubicBezTo>
                      <a:pt x="1619449" y="780201"/>
                      <a:pt x="1651834" y="832906"/>
                      <a:pt x="1705809" y="874181"/>
                    </a:cubicBezTo>
                    <a:cubicBezTo>
                      <a:pt x="1787724" y="935776"/>
                      <a:pt x="1879164" y="983401"/>
                      <a:pt x="1963619" y="1041821"/>
                    </a:cubicBezTo>
                    <a:cubicBezTo>
                      <a:pt x="2062679" y="1110401"/>
                      <a:pt x="2168724" y="1169456"/>
                      <a:pt x="2248734" y="1262166"/>
                    </a:cubicBezTo>
                    <a:cubicBezTo>
                      <a:pt x="2285564" y="1304711"/>
                      <a:pt x="2319219" y="1349161"/>
                      <a:pt x="2345254" y="1399326"/>
                    </a:cubicBezTo>
                    <a:cubicBezTo>
                      <a:pt x="2354779" y="1417106"/>
                      <a:pt x="2410024" y="1648881"/>
                      <a:pt x="2420819" y="1751751"/>
                    </a:cubicBezTo>
                    <a:cubicBezTo>
                      <a:pt x="2431614" y="1851446"/>
                      <a:pt x="2429074" y="1952411"/>
                      <a:pt x="2433519" y="2052741"/>
                    </a:cubicBezTo>
                    <a:cubicBezTo>
                      <a:pt x="2441774" y="2237526"/>
                      <a:pt x="2442409" y="2422946"/>
                      <a:pt x="2454474" y="2607096"/>
                    </a:cubicBezTo>
                    <a:cubicBezTo>
                      <a:pt x="2470349" y="2844586"/>
                      <a:pt x="2494479" y="3081441"/>
                      <a:pt x="2552899" y="3312581"/>
                    </a:cubicBezTo>
                    <a:cubicBezTo>
                      <a:pt x="2587189" y="3449741"/>
                      <a:pt x="2636084" y="3581186"/>
                      <a:pt x="2708474" y="3703106"/>
                    </a:cubicBezTo>
                    <a:cubicBezTo>
                      <a:pt x="2726889" y="3734221"/>
                      <a:pt x="2719904" y="3752001"/>
                      <a:pt x="2684344" y="3761526"/>
                    </a:cubicBezTo>
                    <a:cubicBezTo>
                      <a:pt x="2657039" y="3769146"/>
                      <a:pt x="2226509" y="3742476"/>
                      <a:pt x="2213174" y="3743111"/>
                    </a:cubicBezTo>
                    <a:cubicBezTo>
                      <a:pt x="2201109" y="3714536"/>
                      <a:pt x="372309" y="3786926"/>
                      <a:pt x="51634" y="364405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31">
                <a:extLst>
                  <a:ext uri="{FF2B5EF4-FFF2-40B4-BE49-F238E27FC236}">
                    <a16:creationId xmlns:a16="http://schemas.microsoft.com/office/drawing/2014/main" id="{9309F686-627D-4CDB-821C-D3D844CEEA45}"/>
                  </a:ext>
                </a:extLst>
              </p:cNvPr>
              <p:cNvSpPr/>
              <p:nvPr/>
            </p:nvSpPr>
            <p:spPr>
              <a:xfrm>
                <a:off x="1941049" y="3888468"/>
                <a:ext cx="1875724" cy="1073962"/>
              </a:xfrm>
              <a:custGeom>
                <a:avLst/>
                <a:gdLst>
                  <a:gd name="connsiteX0" fmla="*/ 2366013 w 2406650"/>
                  <a:gd name="connsiteY0" fmla="*/ 724072 h 1377950"/>
                  <a:gd name="connsiteX1" fmla="*/ 2393953 w 2406650"/>
                  <a:gd name="connsiteY1" fmla="*/ 770427 h 1377950"/>
                  <a:gd name="connsiteX2" fmla="*/ 2252983 w 2406650"/>
                  <a:gd name="connsiteY2" fmla="*/ 897427 h 1377950"/>
                  <a:gd name="connsiteX3" fmla="*/ 2007238 w 2406650"/>
                  <a:gd name="connsiteY3" fmla="*/ 945052 h 1377950"/>
                  <a:gd name="connsiteX4" fmla="*/ 1609093 w 2406650"/>
                  <a:gd name="connsiteY4" fmla="*/ 979342 h 1377950"/>
                  <a:gd name="connsiteX5" fmla="*/ 1481458 w 2406650"/>
                  <a:gd name="connsiteY5" fmla="*/ 1021887 h 1377950"/>
                  <a:gd name="connsiteX6" fmla="*/ 1243333 w 2406650"/>
                  <a:gd name="connsiteY6" fmla="*/ 1092372 h 1377950"/>
                  <a:gd name="connsiteX7" fmla="*/ 619128 w 2406650"/>
                  <a:gd name="connsiteY7" fmla="*/ 1188257 h 1377950"/>
                  <a:gd name="connsiteX8" fmla="*/ 314328 w 2406650"/>
                  <a:gd name="connsiteY8" fmla="*/ 1292397 h 1377950"/>
                  <a:gd name="connsiteX9" fmla="*/ 55248 w 2406650"/>
                  <a:gd name="connsiteY9" fmla="*/ 1378757 h 1377950"/>
                  <a:gd name="connsiteX10" fmla="*/ 3 w 2406650"/>
                  <a:gd name="connsiteY10" fmla="*/ 724072 h 1377950"/>
                  <a:gd name="connsiteX11" fmla="*/ 569598 w 2406650"/>
                  <a:gd name="connsiteY11" fmla="*/ 407207 h 1377950"/>
                  <a:gd name="connsiteX12" fmla="*/ 1016638 w 2406650"/>
                  <a:gd name="connsiteY12" fmla="*/ 294812 h 1377950"/>
                  <a:gd name="connsiteX13" fmla="*/ 1583693 w 2406650"/>
                  <a:gd name="connsiteY13" fmla="*/ 136697 h 1377950"/>
                  <a:gd name="connsiteX14" fmla="*/ 1847218 w 2406650"/>
                  <a:gd name="connsiteY14" fmla="*/ 18587 h 1377950"/>
                  <a:gd name="connsiteX15" fmla="*/ 1971678 w 2406650"/>
                  <a:gd name="connsiteY15" fmla="*/ 172 h 1377950"/>
                  <a:gd name="connsiteX16" fmla="*/ 2097408 w 2406650"/>
                  <a:gd name="connsiteY16" fmla="*/ 75102 h 1377950"/>
                  <a:gd name="connsiteX17" fmla="*/ 2044703 w 2406650"/>
                  <a:gd name="connsiteY17" fmla="*/ 217977 h 1377950"/>
                  <a:gd name="connsiteX18" fmla="*/ 1853568 w 2406650"/>
                  <a:gd name="connsiteY18" fmla="*/ 329102 h 1377950"/>
                  <a:gd name="connsiteX19" fmla="*/ 1461773 w 2406650"/>
                  <a:gd name="connsiteY19" fmla="*/ 499917 h 1377950"/>
                  <a:gd name="connsiteX20" fmla="*/ 1464313 w 2406650"/>
                  <a:gd name="connsiteY20" fmla="*/ 575482 h 1377950"/>
                  <a:gd name="connsiteX21" fmla="*/ 2366013 w 2406650"/>
                  <a:gd name="connsiteY21" fmla="*/ 724072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650" h="1377950">
                    <a:moveTo>
                      <a:pt x="2366013" y="724072"/>
                    </a:moveTo>
                    <a:cubicBezTo>
                      <a:pt x="2419353" y="725977"/>
                      <a:pt x="2419353" y="724707"/>
                      <a:pt x="2393953" y="770427"/>
                    </a:cubicBezTo>
                    <a:cubicBezTo>
                      <a:pt x="2370458" y="839007"/>
                      <a:pt x="2316483" y="873932"/>
                      <a:pt x="2252983" y="897427"/>
                    </a:cubicBezTo>
                    <a:cubicBezTo>
                      <a:pt x="2173608" y="926637"/>
                      <a:pt x="2090423" y="936797"/>
                      <a:pt x="2007238" y="945052"/>
                    </a:cubicBezTo>
                    <a:cubicBezTo>
                      <a:pt x="1874523" y="958387"/>
                      <a:pt x="1741808" y="967912"/>
                      <a:pt x="1609093" y="979342"/>
                    </a:cubicBezTo>
                    <a:cubicBezTo>
                      <a:pt x="1563373" y="983152"/>
                      <a:pt x="1520828" y="995217"/>
                      <a:pt x="1481458" y="1021887"/>
                    </a:cubicBezTo>
                    <a:cubicBezTo>
                      <a:pt x="1410338" y="1070782"/>
                      <a:pt x="1325248" y="1079037"/>
                      <a:pt x="1243333" y="1092372"/>
                    </a:cubicBezTo>
                    <a:cubicBezTo>
                      <a:pt x="1035688" y="1126027"/>
                      <a:pt x="826138" y="1149522"/>
                      <a:pt x="619128" y="1188257"/>
                    </a:cubicBezTo>
                    <a:cubicBezTo>
                      <a:pt x="512448" y="1207942"/>
                      <a:pt x="410213" y="1241597"/>
                      <a:pt x="314328" y="1292397"/>
                    </a:cubicBezTo>
                    <a:cubicBezTo>
                      <a:pt x="252733" y="1325417"/>
                      <a:pt x="52708" y="1355262"/>
                      <a:pt x="55248" y="1378757"/>
                    </a:cubicBezTo>
                    <a:cubicBezTo>
                      <a:pt x="36198" y="1376852"/>
                      <a:pt x="8893" y="846627"/>
                      <a:pt x="3" y="724072"/>
                    </a:cubicBezTo>
                    <a:cubicBezTo>
                      <a:pt x="-1267" y="706292"/>
                      <a:pt x="427993" y="470707"/>
                      <a:pt x="569598" y="407207"/>
                    </a:cubicBezTo>
                    <a:cubicBezTo>
                      <a:pt x="712473" y="343072"/>
                      <a:pt x="862333" y="305607"/>
                      <a:pt x="1016638" y="294812"/>
                    </a:cubicBezTo>
                    <a:cubicBezTo>
                      <a:pt x="1217298" y="280842"/>
                      <a:pt x="1404623" y="228137"/>
                      <a:pt x="1583693" y="136697"/>
                    </a:cubicBezTo>
                    <a:cubicBezTo>
                      <a:pt x="1669418" y="92882"/>
                      <a:pt x="1755778" y="50972"/>
                      <a:pt x="1847218" y="18587"/>
                    </a:cubicBezTo>
                    <a:cubicBezTo>
                      <a:pt x="1887858" y="4617"/>
                      <a:pt x="1929133" y="-1098"/>
                      <a:pt x="1971678" y="172"/>
                    </a:cubicBezTo>
                    <a:cubicBezTo>
                      <a:pt x="2033273" y="2077"/>
                      <a:pt x="2081533" y="31287"/>
                      <a:pt x="2097408" y="75102"/>
                    </a:cubicBezTo>
                    <a:cubicBezTo>
                      <a:pt x="2113918" y="120822"/>
                      <a:pt x="2092328" y="178607"/>
                      <a:pt x="2044703" y="217977"/>
                    </a:cubicBezTo>
                    <a:cubicBezTo>
                      <a:pt x="1986918" y="265602"/>
                      <a:pt x="1921513" y="299892"/>
                      <a:pt x="1853568" y="329102"/>
                    </a:cubicBezTo>
                    <a:cubicBezTo>
                      <a:pt x="1745618" y="375457"/>
                      <a:pt x="1482728" y="485312"/>
                      <a:pt x="1461773" y="499917"/>
                    </a:cubicBezTo>
                    <a:cubicBezTo>
                      <a:pt x="1427483" y="524047"/>
                      <a:pt x="1428753" y="552622"/>
                      <a:pt x="1464313" y="575482"/>
                    </a:cubicBezTo>
                    <a:cubicBezTo>
                      <a:pt x="1481458" y="587547"/>
                      <a:pt x="2321563" y="722802"/>
                      <a:pt x="2366013" y="72407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32">
                <a:extLst>
                  <a:ext uri="{FF2B5EF4-FFF2-40B4-BE49-F238E27FC236}">
                    <a16:creationId xmlns:a16="http://schemas.microsoft.com/office/drawing/2014/main" id="{492D6D66-C6B6-4E97-B1E7-E11863813AA2}"/>
                  </a:ext>
                </a:extLst>
              </p:cNvPr>
              <p:cNvSpPr/>
              <p:nvPr/>
            </p:nvSpPr>
            <p:spPr>
              <a:xfrm>
                <a:off x="1693904" y="4363719"/>
                <a:ext cx="291998" cy="801760"/>
              </a:xfrm>
              <a:custGeom>
                <a:avLst/>
                <a:gdLst>
                  <a:gd name="connsiteX0" fmla="*/ 376159 w 374650"/>
                  <a:gd name="connsiteY0" fmla="*/ 841375 h 1028700"/>
                  <a:gd name="connsiteX1" fmla="*/ 343774 w 374650"/>
                  <a:gd name="connsiteY1" fmla="*/ 894715 h 1028700"/>
                  <a:gd name="connsiteX2" fmla="*/ 23099 w 374650"/>
                  <a:gd name="connsiteY2" fmla="*/ 1028700 h 1028700"/>
                  <a:gd name="connsiteX3" fmla="*/ 239 w 374650"/>
                  <a:gd name="connsiteY3" fmla="*/ 0 h 1028700"/>
                  <a:gd name="connsiteX4" fmla="*/ 304404 w 374650"/>
                  <a:gd name="connsiteY4" fmla="*/ 6350 h 1028700"/>
                  <a:gd name="connsiteX5" fmla="*/ 328534 w 374650"/>
                  <a:gd name="connsiteY5" fmla="*/ 31115 h 1028700"/>
                  <a:gd name="connsiteX6" fmla="*/ 376159 w 374650"/>
                  <a:gd name="connsiteY6" fmla="*/ 84137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50" h="1028700">
                    <a:moveTo>
                      <a:pt x="376159" y="841375"/>
                    </a:moveTo>
                    <a:cubicBezTo>
                      <a:pt x="382509" y="871855"/>
                      <a:pt x="371079" y="884555"/>
                      <a:pt x="343774" y="894715"/>
                    </a:cubicBezTo>
                    <a:cubicBezTo>
                      <a:pt x="245984" y="931545"/>
                      <a:pt x="31989" y="1025525"/>
                      <a:pt x="23099" y="1028700"/>
                    </a:cubicBezTo>
                    <a:cubicBezTo>
                      <a:pt x="16114" y="728345"/>
                      <a:pt x="-2301" y="235585"/>
                      <a:pt x="239" y="0"/>
                    </a:cubicBezTo>
                    <a:cubicBezTo>
                      <a:pt x="92314" y="2540"/>
                      <a:pt x="212329" y="4445"/>
                      <a:pt x="304404" y="6350"/>
                    </a:cubicBezTo>
                    <a:cubicBezTo>
                      <a:pt x="322184" y="6985"/>
                      <a:pt x="329169" y="13970"/>
                      <a:pt x="328534" y="31115"/>
                    </a:cubicBezTo>
                    <a:cubicBezTo>
                      <a:pt x="327899" y="41910"/>
                      <a:pt x="371079" y="817880"/>
                      <a:pt x="376159" y="841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33">
                <a:extLst>
                  <a:ext uri="{FF2B5EF4-FFF2-40B4-BE49-F238E27FC236}">
                    <a16:creationId xmlns:a16="http://schemas.microsoft.com/office/drawing/2014/main" id="{3C71C450-6894-4FC4-AC38-DBA78483A6E5}"/>
                  </a:ext>
                </a:extLst>
              </p:cNvPr>
              <p:cNvSpPr/>
              <p:nvPr/>
            </p:nvSpPr>
            <p:spPr>
              <a:xfrm>
                <a:off x="1989362" y="2460944"/>
                <a:ext cx="282100" cy="786912"/>
              </a:xfrm>
              <a:custGeom>
                <a:avLst/>
                <a:gdLst>
                  <a:gd name="connsiteX0" fmla="*/ 363855 w 361950"/>
                  <a:gd name="connsiteY0" fmla="*/ 931417 h 1009650"/>
                  <a:gd name="connsiteX1" fmla="*/ 343535 w 361950"/>
                  <a:gd name="connsiteY1" fmla="*/ 968247 h 1009650"/>
                  <a:gd name="connsiteX2" fmla="*/ 221615 w 361950"/>
                  <a:gd name="connsiteY2" fmla="*/ 1012062 h 1009650"/>
                  <a:gd name="connsiteX3" fmla="*/ 0 w 361950"/>
                  <a:gd name="connsiteY3" fmla="*/ 65912 h 1009650"/>
                  <a:gd name="connsiteX4" fmla="*/ 151765 w 361950"/>
                  <a:gd name="connsiteY4" fmla="*/ 4952 h 1009650"/>
                  <a:gd name="connsiteX5" fmla="*/ 185420 w 361950"/>
                  <a:gd name="connsiteY5" fmla="*/ 24637 h 1009650"/>
                  <a:gd name="connsiteX6" fmla="*/ 363855 w 361950"/>
                  <a:gd name="connsiteY6" fmla="*/ 931417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1009650">
                    <a:moveTo>
                      <a:pt x="363855" y="931417"/>
                    </a:moveTo>
                    <a:cubicBezTo>
                      <a:pt x="368300" y="951102"/>
                      <a:pt x="365125" y="961262"/>
                      <a:pt x="343535" y="968247"/>
                    </a:cubicBezTo>
                    <a:cubicBezTo>
                      <a:pt x="302260" y="980947"/>
                      <a:pt x="262255" y="997457"/>
                      <a:pt x="221615" y="1012062"/>
                    </a:cubicBezTo>
                    <a:cubicBezTo>
                      <a:pt x="199390" y="918082"/>
                      <a:pt x="51435" y="287527"/>
                      <a:pt x="0" y="65912"/>
                    </a:cubicBezTo>
                    <a:cubicBezTo>
                      <a:pt x="50800" y="45592"/>
                      <a:pt x="102235" y="26542"/>
                      <a:pt x="151765" y="4952"/>
                    </a:cubicBezTo>
                    <a:cubicBezTo>
                      <a:pt x="175895" y="-5843"/>
                      <a:pt x="184150" y="1142"/>
                      <a:pt x="185420" y="24637"/>
                    </a:cubicBezTo>
                    <a:cubicBezTo>
                      <a:pt x="186690" y="34162"/>
                      <a:pt x="351790" y="873632"/>
                      <a:pt x="363855" y="931417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34">
                <a:extLst>
                  <a:ext uri="{FF2B5EF4-FFF2-40B4-BE49-F238E27FC236}">
                    <a16:creationId xmlns:a16="http://schemas.microsoft.com/office/drawing/2014/main" id="{134F9E76-D49E-429B-8C1C-53674E31EE92}"/>
                  </a:ext>
                </a:extLst>
              </p:cNvPr>
              <p:cNvSpPr/>
              <p:nvPr/>
            </p:nvSpPr>
            <p:spPr>
              <a:xfrm>
                <a:off x="3063920" y="4248880"/>
                <a:ext cx="574100" cy="173220"/>
              </a:xfrm>
              <a:custGeom>
                <a:avLst/>
                <a:gdLst>
                  <a:gd name="connsiteX0" fmla="*/ 723382 w 736600"/>
                  <a:gd name="connsiteY0" fmla="*/ 226720 h 222250"/>
                  <a:gd name="connsiteX1" fmla="*/ 408422 w 736600"/>
                  <a:gd name="connsiteY1" fmla="*/ 195604 h 222250"/>
                  <a:gd name="connsiteX2" fmla="*/ 118862 w 736600"/>
                  <a:gd name="connsiteY2" fmla="*/ 144170 h 222250"/>
                  <a:gd name="connsiteX3" fmla="*/ 12817 w 736600"/>
                  <a:gd name="connsiteY3" fmla="*/ 111784 h 222250"/>
                  <a:gd name="connsiteX4" fmla="*/ 125212 w 736600"/>
                  <a:gd name="connsiteY4" fmla="*/ 3200 h 222250"/>
                  <a:gd name="connsiteX5" fmla="*/ 376672 w 736600"/>
                  <a:gd name="connsiteY5" fmla="*/ 49554 h 222250"/>
                  <a:gd name="connsiteX6" fmla="*/ 562092 w 736600"/>
                  <a:gd name="connsiteY6" fmla="*/ 152425 h 222250"/>
                  <a:gd name="connsiteX7" fmla="*/ 739257 w 736600"/>
                  <a:gd name="connsiteY7" fmla="*/ 224814 h 222250"/>
                  <a:gd name="connsiteX8" fmla="*/ 723382 w 736600"/>
                  <a:gd name="connsiteY8" fmla="*/ 22672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6600" h="222250">
                    <a:moveTo>
                      <a:pt x="723382" y="226720"/>
                    </a:moveTo>
                    <a:cubicBezTo>
                      <a:pt x="617337" y="228625"/>
                      <a:pt x="512562" y="212114"/>
                      <a:pt x="408422" y="195604"/>
                    </a:cubicBezTo>
                    <a:cubicBezTo>
                      <a:pt x="311267" y="179729"/>
                      <a:pt x="214112" y="168300"/>
                      <a:pt x="118862" y="144170"/>
                    </a:cubicBezTo>
                    <a:cubicBezTo>
                      <a:pt x="83302" y="135279"/>
                      <a:pt x="47742" y="122579"/>
                      <a:pt x="12817" y="111784"/>
                    </a:cubicBezTo>
                    <a:cubicBezTo>
                      <a:pt x="-31633" y="52095"/>
                      <a:pt x="47742" y="13359"/>
                      <a:pt x="125212" y="3200"/>
                    </a:cubicBezTo>
                    <a:cubicBezTo>
                      <a:pt x="215382" y="-8866"/>
                      <a:pt x="296662" y="14629"/>
                      <a:pt x="376672" y="49554"/>
                    </a:cubicBezTo>
                    <a:cubicBezTo>
                      <a:pt x="441442" y="78129"/>
                      <a:pt x="502402" y="114959"/>
                      <a:pt x="562092" y="152425"/>
                    </a:cubicBezTo>
                    <a:cubicBezTo>
                      <a:pt x="616067" y="186079"/>
                      <a:pt x="676392" y="202589"/>
                      <a:pt x="739257" y="224814"/>
                    </a:cubicBezTo>
                    <a:cubicBezTo>
                      <a:pt x="731002" y="226084"/>
                      <a:pt x="727192" y="226084"/>
                      <a:pt x="723382" y="22672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35">
                <a:extLst>
                  <a:ext uri="{FF2B5EF4-FFF2-40B4-BE49-F238E27FC236}">
                    <a16:creationId xmlns:a16="http://schemas.microsoft.com/office/drawing/2014/main" id="{CD47A96C-C398-4CCA-8299-8F3F4F418FDF}"/>
                  </a:ext>
                </a:extLst>
              </p:cNvPr>
              <p:cNvSpPr/>
              <p:nvPr/>
            </p:nvSpPr>
            <p:spPr>
              <a:xfrm>
                <a:off x="2782698" y="2800498"/>
                <a:ext cx="707727" cy="960133"/>
              </a:xfrm>
              <a:custGeom>
                <a:avLst/>
                <a:gdLst>
                  <a:gd name="connsiteX0" fmla="*/ 878465 w 908050"/>
                  <a:gd name="connsiteY0" fmla="*/ 689972 h 1231900"/>
                  <a:gd name="connsiteX1" fmla="*/ 781310 w 908050"/>
                  <a:gd name="connsiteY1" fmla="*/ 601072 h 1231900"/>
                  <a:gd name="connsiteX2" fmla="*/ 591445 w 908050"/>
                  <a:gd name="connsiteY2" fmla="*/ 505822 h 1231900"/>
                  <a:gd name="connsiteX3" fmla="*/ 564140 w 908050"/>
                  <a:gd name="connsiteY3" fmla="*/ 471532 h 1231900"/>
                  <a:gd name="connsiteX4" fmla="*/ 557790 w 908050"/>
                  <a:gd name="connsiteY4" fmla="*/ 253092 h 1231900"/>
                  <a:gd name="connsiteX5" fmla="*/ 589540 w 908050"/>
                  <a:gd name="connsiteY5" fmla="*/ 227057 h 1231900"/>
                  <a:gd name="connsiteX6" fmla="*/ 750195 w 908050"/>
                  <a:gd name="connsiteY6" fmla="*/ 300717 h 1231900"/>
                  <a:gd name="connsiteX7" fmla="*/ 811790 w 908050"/>
                  <a:gd name="connsiteY7" fmla="*/ 420097 h 1231900"/>
                  <a:gd name="connsiteX8" fmla="*/ 815600 w 908050"/>
                  <a:gd name="connsiteY8" fmla="*/ 534397 h 1231900"/>
                  <a:gd name="connsiteX9" fmla="*/ 849255 w 908050"/>
                  <a:gd name="connsiteY9" fmla="*/ 564877 h 1231900"/>
                  <a:gd name="connsiteX10" fmla="*/ 877830 w 908050"/>
                  <a:gd name="connsiteY10" fmla="*/ 564242 h 1231900"/>
                  <a:gd name="connsiteX11" fmla="*/ 902595 w 908050"/>
                  <a:gd name="connsiteY11" fmla="*/ 536937 h 1231900"/>
                  <a:gd name="connsiteX12" fmla="*/ 894340 w 908050"/>
                  <a:gd name="connsiteY12" fmla="*/ 172447 h 1231900"/>
                  <a:gd name="connsiteX13" fmla="*/ 853700 w 908050"/>
                  <a:gd name="connsiteY13" fmla="*/ 133077 h 1231900"/>
                  <a:gd name="connsiteX14" fmla="*/ 805440 w 908050"/>
                  <a:gd name="connsiteY14" fmla="*/ 183242 h 1231900"/>
                  <a:gd name="connsiteX15" fmla="*/ 805440 w 908050"/>
                  <a:gd name="connsiteY15" fmla="*/ 199117 h 1231900"/>
                  <a:gd name="connsiteX16" fmla="*/ 778770 w 908050"/>
                  <a:gd name="connsiteY16" fmla="*/ 213087 h 1231900"/>
                  <a:gd name="connsiteX17" fmla="*/ 641610 w 908050"/>
                  <a:gd name="connsiteY17" fmla="*/ 148317 h 1231900"/>
                  <a:gd name="connsiteX18" fmla="*/ 560965 w 908050"/>
                  <a:gd name="connsiteY18" fmla="*/ 121012 h 1231900"/>
                  <a:gd name="connsiteX19" fmla="*/ 552075 w 908050"/>
                  <a:gd name="connsiteY19" fmla="*/ 33382 h 1231900"/>
                  <a:gd name="connsiteX20" fmla="*/ 519055 w 908050"/>
                  <a:gd name="connsiteY20" fmla="*/ 362 h 1231900"/>
                  <a:gd name="connsiteX21" fmla="*/ 493655 w 908050"/>
                  <a:gd name="connsiteY21" fmla="*/ 997 h 1231900"/>
                  <a:gd name="connsiteX22" fmla="*/ 465080 w 908050"/>
                  <a:gd name="connsiteY22" fmla="*/ 35287 h 1231900"/>
                  <a:gd name="connsiteX23" fmla="*/ 468255 w 908050"/>
                  <a:gd name="connsiteY23" fmla="*/ 105137 h 1231900"/>
                  <a:gd name="connsiteX24" fmla="*/ 446030 w 908050"/>
                  <a:gd name="connsiteY24" fmla="*/ 126092 h 1231900"/>
                  <a:gd name="connsiteX25" fmla="*/ 424440 w 908050"/>
                  <a:gd name="connsiteY25" fmla="*/ 105137 h 1231900"/>
                  <a:gd name="connsiteX26" fmla="*/ 419995 w 908050"/>
                  <a:gd name="connsiteY26" fmla="*/ 38462 h 1231900"/>
                  <a:gd name="connsiteX27" fmla="*/ 388245 w 908050"/>
                  <a:gd name="connsiteY27" fmla="*/ 6712 h 1231900"/>
                  <a:gd name="connsiteX28" fmla="*/ 356495 w 908050"/>
                  <a:gd name="connsiteY28" fmla="*/ 7347 h 1231900"/>
                  <a:gd name="connsiteX29" fmla="*/ 332365 w 908050"/>
                  <a:gd name="connsiteY29" fmla="*/ 35287 h 1231900"/>
                  <a:gd name="connsiteX30" fmla="*/ 336175 w 908050"/>
                  <a:gd name="connsiteY30" fmla="*/ 101962 h 1231900"/>
                  <a:gd name="connsiteX31" fmla="*/ 303155 w 908050"/>
                  <a:gd name="connsiteY31" fmla="*/ 142602 h 1231900"/>
                  <a:gd name="connsiteX32" fmla="*/ 101225 w 908050"/>
                  <a:gd name="connsiteY32" fmla="*/ 230867 h 1231900"/>
                  <a:gd name="connsiteX33" fmla="*/ 46615 w 908050"/>
                  <a:gd name="connsiteY33" fmla="*/ 548367 h 1231900"/>
                  <a:gd name="connsiteX34" fmla="*/ 159010 w 908050"/>
                  <a:gd name="connsiteY34" fmla="*/ 634092 h 1231900"/>
                  <a:gd name="connsiteX35" fmla="*/ 327285 w 908050"/>
                  <a:gd name="connsiteY35" fmla="*/ 715372 h 1231900"/>
                  <a:gd name="connsiteX36" fmla="*/ 353955 w 908050"/>
                  <a:gd name="connsiteY36" fmla="*/ 747757 h 1231900"/>
                  <a:gd name="connsiteX37" fmla="*/ 360305 w 908050"/>
                  <a:gd name="connsiteY37" fmla="*/ 975722 h 1231900"/>
                  <a:gd name="connsiteX38" fmla="*/ 333635 w 908050"/>
                  <a:gd name="connsiteY38" fmla="*/ 995407 h 1231900"/>
                  <a:gd name="connsiteX39" fmla="*/ 148850 w 908050"/>
                  <a:gd name="connsiteY39" fmla="*/ 909047 h 1231900"/>
                  <a:gd name="connsiteX40" fmla="*/ 101860 w 908050"/>
                  <a:gd name="connsiteY40" fmla="*/ 822052 h 1231900"/>
                  <a:gd name="connsiteX41" fmla="*/ 95510 w 908050"/>
                  <a:gd name="connsiteY41" fmla="*/ 708387 h 1231900"/>
                  <a:gd name="connsiteX42" fmla="*/ 42805 w 908050"/>
                  <a:gd name="connsiteY42" fmla="*/ 655682 h 1231900"/>
                  <a:gd name="connsiteX43" fmla="*/ 5975 w 908050"/>
                  <a:gd name="connsiteY43" fmla="*/ 695052 h 1231900"/>
                  <a:gd name="connsiteX44" fmla="*/ 12325 w 908050"/>
                  <a:gd name="connsiteY44" fmla="*/ 830942 h 1231900"/>
                  <a:gd name="connsiteX45" fmla="*/ 18675 w 908050"/>
                  <a:gd name="connsiteY45" fmla="*/ 1058907 h 1231900"/>
                  <a:gd name="connsiteX46" fmla="*/ 47885 w 908050"/>
                  <a:gd name="connsiteY46" fmla="*/ 1086847 h 1231900"/>
                  <a:gd name="connsiteX47" fmla="*/ 79635 w 908050"/>
                  <a:gd name="connsiteY47" fmla="*/ 1086212 h 1231900"/>
                  <a:gd name="connsiteX48" fmla="*/ 107575 w 908050"/>
                  <a:gd name="connsiteY48" fmla="*/ 1057002 h 1231900"/>
                  <a:gd name="connsiteX49" fmla="*/ 107575 w 908050"/>
                  <a:gd name="connsiteY49" fmla="*/ 986517 h 1231900"/>
                  <a:gd name="connsiteX50" fmla="*/ 339985 w 908050"/>
                  <a:gd name="connsiteY50" fmla="*/ 1084942 h 1231900"/>
                  <a:gd name="connsiteX51" fmla="*/ 363480 w 908050"/>
                  <a:gd name="connsiteY51" fmla="*/ 1113517 h 1231900"/>
                  <a:gd name="connsiteX52" fmla="*/ 367925 w 908050"/>
                  <a:gd name="connsiteY52" fmla="*/ 1205592 h 1231900"/>
                  <a:gd name="connsiteX53" fmla="*/ 396500 w 908050"/>
                  <a:gd name="connsiteY53" fmla="*/ 1234167 h 1231900"/>
                  <a:gd name="connsiteX54" fmla="*/ 425075 w 908050"/>
                  <a:gd name="connsiteY54" fmla="*/ 1234167 h 1231900"/>
                  <a:gd name="connsiteX55" fmla="*/ 454285 w 908050"/>
                  <a:gd name="connsiteY55" fmla="*/ 1202417 h 1231900"/>
                  <a:gd name="connsiteX56" fmla="*/ 451745 w 908050"/>
                  <a:gd name="connsiteY56" fmla="*/ 1123042 h 1231900"/>
                  <a:gd name="connsiteX57" fmla="*/ 472700 w 908050"/>
                  <a:gd name="connsiteY57" fmla="*/ 1094467 h 1231900"/>
                  <a:gd name="connsiteX58" fmla="*/ 496195 w 908050"/>
                  <a:gd name="connsiteY58" fmla="*/ 1120502 h 1231900"/>
                  <a:gd name="connsiteX59" fmla="*/ 500640 w 908050"/>
                  <a:gd name="connsiteY59" fmla="*/ 1199242 h 1231900"/>
                  <a:gd name="connsiteX60" fmla="*/ 543820 w 908050"/>
                  <a:gd name="connsiteY60" fmla="*/ 1232262 h 1231900"/>
                  <a:gd name="connsiteX61" fmla="*/ 589540 w 908050"/>
                  <a:gd name="connsiteY61" fmla="*/ 1196067 h 1231900"/>
                  <a:gd name="connsiteX62" fmla="*/ 583825 w 908050"/>
                  <a:gd name="connsiteY62" fmla="*/ 1120502 h 1231900"/>
                  <a:gd name="connsiteX63" fmla="*/ 618115 w 908050"/>
                  <a:gd name="connsiteY63" fmla="*/ 1074782 h 1231900"/>
                  <a:gd name="connsiteX64" fmla="*/ 837825 w 908050"/>
                  <a:gd name="connsiteY64" fmla="*/ 966832 h 1231900"/>
                  <a:gd name="connsiteX65" fmla="*/ 878465 w 908050"/>
                  <a:gd name="connsiteY65" fmla="*/ 689972 h 1231900"/>
                  <a:gd name="connsiteX66" fmla="*/ 344430 w 908050"/>
                  <a:gd name="connsiteY66" fmla="*/ 377552 h 1231900"/>
                  <a:gd name="connsiteX67" fmla="*/ 258705 w 908050"/>
                  <a:gd name="connsiteY67" fmla="*/ 336912 h 1231900"/>
                  <a:gd name="connsiteX68" fmla="*/ 264420 w 908050"/>
                  <a:gd name="connsiteY68" fmla="*/ 261982 h 1231900"/>
                  <a:gd name="connsiteX69" fmla="*/ 346970 w 908050"/>
                  <a:gd name="connsiteY69" fmla="*/ 239122 h 1231900"/>
                  <a:gd name="connsiteX70" fmla="*/ 344430 w 908050"/>
                  <a:gd name="connsiteY70" fmla="*/ 377552 h 1231900"/>
                  <a:gd name="connsiteX71" fmla="*/ 430155 w 908050"/>
                  <a:gd name="connsiteY71" fmla="*/ 408032 h 1231900"/>
                  <a:gd name="connsiteX72" fmla="*/ 424440 w 908050"/>
                  <a:gd name="connsiteY72" fmla="*/ 234042 h 1231900"/>
                  <a:gd name="connsiteX73" fmla="*/ 447300 w 908050"/>
                  <a:gd name="connsiteY73" fmla="*/ 218802 h 1231900"/>
                  <a:gd name="connsiteX74" fmla="*/ 468890 w 908050"/>
                  <a:gd name="connsiteY74" fmla="*/ 233407 h 1231900"/>
                  <a:gd name="connsiteX75" fmla="*/ 474605 w 908050"/>
                  <a:gd name="connsiteY75" fmla="*/ 410572 h 1231900"/>
                  <a:gd name="connsiteX76" fmla="*/ 453650 w 908050"/>
                  <a:gd name="connsiteY76" fmla="*/ 440417 h 1231900"/>
                  <a:gd name="connsiteX77" fmla="*/ 430155 w 908050"/>
                  <a:gd name="connsiteY77" fmla="*/ 408032 h 1231900"/>
                  <a:gd name="connsiteX78" fmla="*/ 467620 w 908050"/>
                  <a:gd name="connsiteY78" fmla="*/ 1002392 h 1231900"/>
                  <a:gd name="connsiteX79" fmla="*/ 447300 w 908050"/>
                  <a:gd name="connsiteY79" fmla="*/ 973182 h 1231900"/>
                  <a:gd name="connsiteX80" fmla="*/ 442220 w 908050"/>
                  <a:gd name="connsiteY80" fmla="*/ 822052 h 1231900"/>
                  <a:gd name="connsiteX81" fmla="*/ 455555 w 908050"/>
                  <a:gd name="connsiteY81" fmla="*/ 779507 h 1231900"/>
                  <a:gd name="connsiteX82" fmla="*/ 487305 w 908050"/>
                  <a:gd name="connsiteY82" fmla="*/ 809352 h 1231900"/>
                  <a:gd name="connsiteX83" fmla="*/ 492385 w 908050"/>
                  <a:gd name="connsiteY83" fmla="*/ 967467 h 1231900"/>
                  <a:gd name="connsiteX84" fmla="*/ 467620 w 908050"/>
                  <a:gd name="connsiteY84" fmla="*/ 1002392 h 1231900"/>
                  <a:gd name="connsiteX85" fmla="*/ 668280 w 908050"/>
                  <a:gd name="connsiteY85" fmla="*/ 926827 h 1231900"/>
                  <a:gd name="connsiteX86" fmla="*/ 604145 w 908050"/>
                  <a:gd name="connsiteY86" fmla="*/ 981437 h 1231900"/>
                  <a:gd name="connsiteX87" fmla="*/ 577475 w 908050"/>
                  <a:gd name="connsiteY87" fmla="*/ 964292 h 1231900"/>
                  <a:gd name="connsiteX88" fmla="*/ 583190 w 908050"/>
                  <a:gd name="connsiteY88" fmla="*/ 850627 h 1231900"/>
                  <a:gd name="connsiteX89" fmla="*/ 633355 w 908050"/>
                  <a:gd name="connsiteY89" fmla="*/ 870312 h 1231900"/>
                  <a:gd name="connsiteX90" fmla="*/ 668280 w 908050"/>
                  <a:gd name="connsiteY90" fmla="*/ 926827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08050" h="1231900">
                    <a:moveTo>
                      <a:pt x="878465" y="689972"/>
                    </a:moveTo>
                    <a:cubicBezTo>
                      <a:pt x="854335" y="651237"/>
                      <a:pt x="820680" y="622027"/>
                      <a:pt x="781310" y="601072"/>
                    </a:cubicBezTo>
                    <a:cubicBezTo>
                      <a:pt x="719080" y="568052"/>
                      <a:pt x="654945" y="537572"/>
                      <a:pt x="591445" y="505822"/>
                    </a:cubicBezTo>
                    <a:cubicBezTo>
                      <a:pt x="576205" y="498202"/>
                      <a:pt x="564140" y="490582"/>
                      <a:pt x="564140" y="471532"/>
                    </a:cubicBezTo>
                    <a:cubicBezTo>
                      <a:pt x="563505" y="398507"/>
                      <a:pt x="564775" y="325482"/>
                      <a:pt x="557790" y="253092"/>
                    </a:cubicBezTo>
                    <a:cubicBezTo>
                      <a:pt x="555250" y="228962"/>
                      <a:pt x="564775" y="220707"/>
                      <a:pt x="589540" y="227057"/>
                    </a:cubicBezTo>
                    <a:cubicBezTo>
                      <a:pt x="647960" y="241662"/>
                      <a:pt x="701935" y="265157"/>
                      <a:pt x="750195" y="300717"/>
                    </a:cubicBezTo>
                    <a:cubicBezTo>
                      <a:pt x="790200" y="329927"/>
                      <a:pt x="810520" y="369932"/>
                      <a:pt x="811790" y="420097"/>
                    </a:cubicBezTo>
                    <a:cubicBezTo>
                      <a:pt x="812425" y="458197"/>
                      <a:pt x="811790" y="496297"/>
                      <a:pt x="815600" y="534397"/>
                    </a:cubicBezTo>
                    <a:cubicBezTo>
                      <a:pt x="818140" y="557257"/>
                      <a:pt x="826395" y="566782"/>
                      <a:pt x="849255" y="564877"/>
                    </a:cubicBezTo>
                    <a:cubicBezTo>
                      <a:pt x="858780" y="564242"/>
                      <a:pt x="868305" y="564242"/>
                      <a:pt x="877830" y="564242"/>
                    </a:cubicBezTo>
                    <a:cubicBezTo>
                      <a:pt x="896245" y="564242"/>
                      <a:pt x="903230" y="556622"/>
                      <a:pt x="902595" y="536937"/>
                    </a:cubicBezTo>
                    <a:cubicBezTo>
                      <a:pt x="898785" y="415652"/>
                      <a:pt x="895610" y="293732"/>
                      <a:pt x="894340" y="172447"/>
                    </a:cubicBezTo>
                    <a:cubicBezTo>
                      <a:pt x="893705" y="141967"/>
                      <a:pt x="884180" y="131807"/>
                      <a:pt x="853700" y="133077"/>
                    </a:cubicBezTo>
                    <a:cubicBezTo>
                      <a:pt x="804805" y="134982"/>
                      <a:pt x="804805" y="133712"/>
                      <a:pt x="805440" y="183242"/>
                    </a:cubicBezTo>
                    <a:cubicBezTo>
                      <a:pt x="805440" y="188322"/>
                      <a:pt x="805440" y="194037"/>
                      <a:pt x="805440" y="199117"/>
                    </a:cubicBezTo>
                    <a:cubicBezTo>
                      <a:pt x="807345" y="224517"/>
                      <a:pt x="797820" y="226422"/>
                      <a:pt x="778770" y="213087"/>
                    </a:cubicBezTo>
                    <a:cubicBezTo>
                      <a:pt x="736860" y="184512"/>
                      <a:pt x="690505" y="164192"/>
                      <a:pt x="641610" y="148317"/>
                    </a:cubicBezTo>
                    <a:cubicBezTo>
                      <a:pt x="614305" y="139427"/>
                      <a:pt x="576840" y="147682"/>
                      <a:pt x="560965" y="121012"/>
                    </a:cubicBezTo>
                    <a:cubicBezTo>
                      <a:pt x="546995" y="96247"/>
                      <a:pt x="550805" y="63227"/>
                      <a:pt x="552075" y="33382"/>
                    </a:cubicBezTo>
                    <a:cubicBezTo>
                      <a:pt x="553345" y="8617"/>
                      <a:pt x="543820" y="-2178"/>
                      <a:pt x="519055" y="362"/>
                    </a:cubicBezTo>
                    <a:cubicBezTo>
                      <a:pt x="510800" y="997"/>
                      <a:pt x="501910" y="997"/>
                      <a:pt x="493655" y="997"/>
                    </a:cubicBezTo>
                    <a:cubicBezTo>
                      <a:pt x="469525" y="362"/>
                      <a:pt x="462540" y="11792"/>
                      <a:pt x="465080" y="35287"/>
                    </a:cubicBezTo>
                    <a:cubicBezTo>
                      <a:pt x="467620" y="58147"/>
                      <a:pt x="467620" y="81642"/>
                      <a:pt x="468255" y="105137"/>
                    </a:cubicBezTo>
                    <a:cubicBezTo>
                      <a:pt x="468255" y="119107"/>
                      <a:pt x="460000" y="126092"/>
                      <a:pt x="446030" y="126092"/>
                    </a:cubicBezTo>
                    <a:cubicBezTo>
                      <a:pt x="431425" y="126092"/>
                      <a:pt x="425075" y="119107"/>
                      <a:pt x="424440" y="105137"/>
                    </a:cubicBezTo>
                    <a:cubicBezTo>
                      <a:pt x="423170" y="82912"/>
                      <a:pt x="419995" y="60687"/>
                      <a:pt x="419995" y="38462"/>
                    </a:cubicBezTo>
                    <a:cubicBezTo>
                      <a:pt x="419995" y="16237"/>
                      <a:pt x="411740" y="4807"/>
                      <a:pt x="388245" y="6712"/>
                    </a:cubicBezTo>
                    <a:cubicBezTo>
                      <a:pt x="377450" y="7347"/>
                      <a:pt x="367290" y="7347"/>
                      <a:pt x="356495" y="7347"/>
                    </a:cubicBezTo>
                    <a:cubicBezTo>
                      <a:pt x="336810" y="7347"/>
                      <a:pt x="330460" y="16872"/>
                      <a:pt x="332365" y="35287"/>
                    </a:cubicBezTo>
                    <a:cubicBezTo>
                      <a:pt x="334270" y="57512"/>
                      <a:pt x="334270" y="79737"/>
                      <a:pt x="336175" y="101962"/>
                    </a:cubicBezTo>
                    <a:cubicBezTo>
                      <a:pt x="338080" y="126092"/>
                      <a:pt x="328555" y="137522"/>
                      <a:pt x="303155" y="142602"/>
                    </a:cubicBezTo>
                    <a:cubicBezTo>
                      <a:pt x="229495" y="157207"/>
                      <a:pt x="161550" y="185782"/>
                      <a:pt x="101225" y="230867"/>
                    </a:cubicBezTo>
                    <a:cubicBezTo>
                      <a:pt x="-9265" y="312147"/>
                      <a:pt x="-32125" y="446132"/>
                      <a:pt x="46615" y="548367"/>
                    </a:cubicBezTo>
                    <a:cubicBezTo>
                      <a:pt x="76460" y="586467"/>
                      <a:pt x="115830" y="613137"/>
                      <a:pt x="159010" y="634092"/>
                    </a:cubicBezTo>
                    <a:cubicBezTo>
                      <a:pt x="215525" y="661397"/>
                      <a:pt x="271405" y="688702"/>
                      <a:pt x="327285" y="715372"/>
                    </a:cubicBezTo>
                    <a:cubicBezTo>
                      <a:pt x="341255" y="722357"/>
                      <a:pt x="353320" y="729977"/>
                      <a:pt x="353955" y="747757"/>
                    </a:cubicBezTo>
                    <a:cubicBezTo>
                      <a:pt x="355860" y="823957"/>
                      <a:pt x="358400" y="900157"/>
                      <a:pt x="360305" y="975722"/>
                    </a:cubicBezTo>
                    <a:cubicBezTo>
                      <a:pt x="360940" y="994772"/>
                      <a:pt x="350780" y="998582"/>
                      <a:pt x="333635" y="995407"/>
                    </a:cubicBezTo>
                    <a:cubicBezTo>
                      <a:pt x="265055" y="980802"/>
                      <a:pt x="202825" y="954132"/>
                      <a:pt x="148850" y="909047"/>
                    </a:cubicBezTo>
                    <a:cubicBezTo>
                      <a:pt x="121545" y="886187"/>
                      <a:pt x="104400" y="857612"/>
                      <a:pt x="101860" y="822052"/>
                    </a:cubicBezTo>
                    <a:cubicBezTo>
                      <a:pt x="98685" y="783952"/>
                      <a:pt x="96780" y="745852"/>
                      <a:pt x="95510" y="708387"/>
                    </a:cubicBezTo>
                    <a:cubicBezTo>
                      <a:pt x="94240" y="655047"/>
                      <a:pt x="94875" y="656952"/>
                      <a:pt x="42805" y="655682"/>
                    </a:cubicBezTo>
                    <a:cubicBezTo>
                      <a:pt x="12325" y="655047"/>
                      <a:pt x="4070" y="667747"/>
                      <a:pt x="5975" y="695052"/>
                    </a:cubicBezTo>
                    <a:cubicBezTo>
                      <a:pt x="9150" y="740137"/>
                      <a:pt x="10420" y="785857"/>
                      <a:pt x="12325" y="830942"/>
                    </a:cubicBezTo>
                    <a:cubicBezTo>
                      <a:pt x="14865" y="907142"/>
                      <a:pt x="17405" y="983342"/>
                      <a:pt x="18675" y="1058907"/>
                    </a:cubicBezTo>
                    <a:cubicBezTo>
                      <a:pt x="19310" y="1079227"/>
                      <a:pt x="27565" y="1088117"/>
                      <a:pt x="47885" y="1086847"/>
                    </a:cubicBezTo>
                    <a:cubicBezTo>
                      <a:pt x="58680" y="1086212"/>
                      <a:pt x="68840" y="1086212"/>
                      <a:pt x="79635" y="1086212"/>
                    </a:cubicBezTo>
                    <a:cubicBezTo>
                      <a:pt x="99320" y="1086212"/>
                      <a:pt x="108210" y="1076687"/>
                      <a:pt x="107575" y="1057002"/>
                    </a:cubicBezTo>
                    <a:cubicBezTo>
                      <a:pt x="106940" y="1036047"/>
                      <a:pt x="107575" y="1015092"/>
                      <a:pt x="107575" y="986517"/>
                    </a:cubicBezTo>
                    <a:cubicBezTo>
                      <a:pt x="178060" y="1044302"/>
                      <a:pt x="257435" y="1067797"/>
                      <a:pt x="339985" y="1084942"/>
                    </a:cubicBezTo>
                    <a:cubicBezTo>
                      <a:pt x="356495" y="1088117"/>
                      <a:pt x="362845" y="1097642"/>
                      <a:pt x="363480" y="1113517"/>
                    </a:cubicBezTo>
                    <a:cubicBezTo>
                      <a:pt x="364750" y="1143997"/>
                      <a:pt x="367290" y="1174477"/>
                      <a:pt x="367925" y="1205592"/>
                    </a:cubicBezTo>
                    <a:cubicBezTo>
                      <a:pt x="368560" y="1225277"/>
                      <a:pt x="376180" y="1235437"/>
                      <a:pt x="396500" y="1234167"/>
                    </a:cubicBezTo>
                    <a:cubicBezTo>
                      <a:pt x="406025" y="1233532"/>
                      <a:pt x="415550" y="1233532"/>
                      <a:pt x="425075" y="1234167"/>
                    </a:cubicBezTo>
                    <a:cubicBezTo>
                      <a:pt x="447935" y="1235437"/>
                      <a:pt x="457460" y="1227817"/>
                      <a:pt x="454285" y="1202417"/>
                    </a:cubicBezTo>
                    <a:cubicBezTo>
                      <a:pt x="451110" y="1176382"/>
                      <a:pt x="452380" y="1149712"/>
                      <a:pt x="451745" y="1123042"/>
                    </a:cubicBezTo>
                    <a:cubicBezTo>
                      <a:pt x="451745" y="1108437"/>
                      <a:pt x="453650" y="1095102"/>
                      <a:pt x="472700" y="1094467"/>
                    </a:cubicBezTo>
                    <a:cubicBezTo>
                      <a:pt x="491750" y="1093832"/>
                      <a:pt x="495560" y="1105262"/>
                      <a:pt x="496195" y="1120502"/>
                    </a:cubicBezTo>
                    <a:cubicBezTo>
                      <a:pt x="497465" y="1147172"/>
                      <a:pt x="501910" y="1173207"/>
                      <a:pt x="500640" y="1199242"/>
                    </a:cubicBezTo>
                    <a:cubicBezTo>
                      <a:pt x="499370" y="1233532"/>
                      <a:pt x="520325" y="1233532"/>
                      <a:pt x="543820" y="1232262"/>
                    </a:cubicBezTo>
                    <a:cubicBezTo>
                      <a:pt x="567950" y="1230992"/>
                      <a:pt x="592715" y="1231627"/>
                      <a:pt x="589540" y="1196067"/>
                    </a:cubicBezTo>
                    <a:cubicBezTo>
                      <a:pt x="587000" y="1170667"/>
                      <a:pt x="587000" y="1145267"/>
                      <a:pt x="583825" y="1120502"/>
                    </a:cubicBezTo>
                    <a:cubicBezTo>
                      <a:pt x="580650" y="1093832"/>
                      <a:pt x="590810" y="1081132"/>
                      <a:pt x="618115" y="1074782"/>
                    </a:cubicBezTo>
                    <a:cubicBezTo>
                      <a:pt x="700030" y="1057002"/>
                      <a:pt x="773690" y="1022712"/>
                      <a:pt x="837825" y="966832"/>
                    </a:cubicBezTo>
                    <a:cubicBezTo>
                      <a:pt x="911485" y="898887"/>
                      <a:pt x="931170" y="774427"/>
                      <a:pt x="878465" y="689972"/>
                    </a:cubicBezTo>
                    <a:close/>
                    <a:moveTo>
                      <a:pt x="344430" y="377552"/>
                    </a:moveTo>
                    <a:cubicBezTo>
                      <a:pt x="329825" y="387077"/>
                      <a:pt x="267595" y="345167"/>
                      <a:pt x="258705" y="336912"/>
                    </a:cubicBezTo>
                    <a:cubicBezTo>
                      <a:pt x="232670" y="312147"/>
                      <a:pt x="234575" y="281667"/>
                      <a:pt x="264420" y="261982"/>
                    </a:cubicBezTo>
                    <a:cubicBezTo>
                      <a:pt x="282835" y="249917"/>
                      <a:pt x="320935" y="237217"/>
                      <a:pt x="346970" y="239122"/>
                    </a:cubicBezTo>
                    <a:cubicBezTo>
                      <a:pt x="344430" y="261347"/>
                      <a:pt x="344430" y="345167"/>
                      <a:pt x="344430" y="377552"/>
                    </a:cubicBezTo>
                    <a:close/>
                    <a:moveTo>
                      <a:pt x="430155" y="408032"/>
                    </a:moveTo>
                    <a:cubicBezTo>
                      <a:pt x="428885" y="369932"/>
                      <a:pt x="424440" y="253727"/>
                      <a:pt x="424440" y="234042"/>
                    </a:cubicBezTo>
                    <a:cubicBezTo>
                      <a:pt x="424440" y="218802"/>
                      <a:pt x="431425" y="218802"/>
                      <a:pt x="447300" y="218802"/>
                    </a:cubicBezTo>
                    <a:cubicBezTo>
                      <a:pt x="462540" y="218802"/>
                      <a:pt x="466985" y="220707"/>
                      <a:pt x="468890" y="233407"/>
                    </a:cubicBezTo>
                    <a:cubicBezTo>
                      <a:pt x="473335" y="272142"/>
                      <a:pt x="475875" y="390887"/>
                      <a:pt x="474605" y="410572"/>
                    </a:cubicBezTo>
                    <a:cubicBezTo>
                      <a:pt x="473970" y="421367"/>
                      <a:pt x="479050" y="450577"/>
                      <a:pt x="453650" y="440417"/>
                    </a:cubicBezTo>
                    <a:cubicBezTo>
                      <a:pt x="436505" y="433432"/>
                      <a:pt x="431425" y="430892"/>
                      <a:pt x="430155" y="408032"/>
                    </a:cubicBezTo>
                    <a:close/>
                    <a:moveTo>
                      <a:pt x="467620" y="1002392"/>
                    </a:moveTo>
                    <a:cubicBezTo>
                      <a:pt x="446030" y="1005567"/>
                      <a:pt x="449840" y="991597"/>
                      <a:pt x="447300" y="973182"/>
                    </a:cubicBezTo>
                    <a:cubicBezTo>
                      <a:pt x="442855" y="939527"/>
                      <a:pt x="440315" y="843007"/>
                      <a:pt x="442220" y="822052"/>
                    </a:cubicBezTo>
                    <a:cubicBezTo>
                      <a:pt x="442855" y="811257"/>
                      <a:pt x="436505" y="773157"/>
                      <a:pt x="455555" y="779507"/>
                    </a:cubicBezTo>
                    <a:cubicBezTo>
                      <a:pt x="475240" y="785857"/>
                      <a:pt x="486035" y="789667"/>
                      <a:pt x="487305" y="809352"/>
                    </a:cubicBezTo>
                    <a:cubicBezTo>
                      <a:pt x="491750" y="858247"/>
                      <a:pt x="494290" y="916667"/>
                      <a:pt x="492385" y="967467"/>
                    </a:cubicBezTo>
                    <a:cubicBezTo>
                      <a:pt x="493655" y="990962"/>
                      <a:pt x="489845" y="999852"/>
                      <a:pt x="467620" y="1002392"/>
                    </a:cubicBezTo>
                    <a:close/>
                    <a:moveTo>
                      <a:pt x="668280" y="926827"/>
                    </a:moveTo>
                    <a:cubicBezTo>
                      <a:pt x="663835" y="960482"/>
                      <a:pt x="630815" y="969372"/>
                      <a:pt x="604145" y="981437"/>
                    </a:cubicBezTo>
                    <a:cubicBezTo>
                      <a:pt x="587635" y="988422"/>
                      <a:pt x="577475" y="983977"/>
                      <a:pt x="577475" y="964292"/>
                    </a:cubicBezTo>
                    <a:cubicBezTo>
                      <a:pt x="577475" y="947147"/>
                      <a:pt x="569855" y="858247"/>
                      <a:pt x="583190" y="850627"/>
                    </a:cubicBezTo>
                    <a:cubicBezTo>
                      <a:pt x="594620" y="844912"/>
                      <a:pt x="616210" y="855707"/>
                      <a:pt x="633355" y="870312"/>
                    </a:cubicBezTo>
                    <a:cubicBezTo>
                      <a:pt x="653040" y="883647"/>
                      <a:pt x="672090" y="896347"/>
                      <a:pt x="668280" y="9268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CAD626-B605-4EF7-B346-117C4127BCAA}"/>
              </a:ext>
            </a:extLst>
          </p:cNvPr>
          <p:cNvSpPr txBox="1"/>
          <p:nvPr/>
        </p:nvSpPr>
        <p:spPr>
          <a:xfrm>
            <a:off x="6116268" y="2440100"/>
            <a:ext cx="526531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Using Business Intelligence tools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Provide some marketing findings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Recommendations in a report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3433F6A1-3238-4D23-9309-C6C16B0D7D89}"/>
              </a:ext>
            </a:extLst>
          </p:cNvPr>
          <p:cNvSpPr/>
          <p:nvPr/>
        </p:nvSpPr>
        <p:spPr>
          <a:xfrm rot="18900000">
            <a:off x="4675518" y="2484031"/>
            <a:ext cx="3145764" cy="3145764"/>
          </a:xfrm>
          <a:prstGeom prst="roundRect">
            <a:avLst>
              <a:gd name="adj" fmla="val 72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6E5244A-875A-41E4-97CC-9B6204ED8D17}"/>
              </a:ext>
            </a:extLst>
          </p:cNvPr>
          <p:cNvGrpSpPr/>
          <p:nvPr/>
        </p:nvGrpSpPr>
        <p:grpSpPr>
          <a:xfrm>
            <a:off x="4523118" y="2331631"/>
            <a:ext cx="3145764" cy="3145764"/>
            <a:chOff x="3059832" y="2492896"/>
            <a:chExt cx="2886936" cy="2886936"/>
          </a:xfrm>
        </p:grpSpPr>
        <p:sp>
          <p:nvSpPr>
            <p:cNvPr id="4" name="Rounded Rectangle 30">
              <a:extLst>
                <a:ext uri="{FF2B5EF4-FFF2-40B4-BE49-F238E27FC236}">
                  <a16:creationId xmlns:a16="http://schemas.microsoft.com/office/drawing/2014/main" id="{B32B45F7-CA82-4F75-88F8-B3C38D733E54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31">
              <a:extLst>
                <a:ext uri="{FF2B5EF4-FFF2-40B4-BE49-F238E27FC236}">
                  <a16:creationId xmlns:a16="http://schemas.microsoft.com/office/drawing/2014/main" id="{846F45E7-59A7-4A5B-9186-4445E0C7A664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2">
              <a:extLst>
                <a:ext uri="{FF2B5EF4-FFF2-40B4-BE49-F238E27FC236}">
                  <a16:creationId xmlns:a16="http://schemas.microsoft.com/office/drawing/2014/main" id="{58E90A58-F60F-4524-A448-33165C496113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3">
              <a:extLst>
                <a:ext uri="{FF2B5EF4-FFF2-40B4-BE49-F238E27FC236}">
                  <a16:creationId xmlns:a16="http://schemas.microsoft.com/office/drawing/2014/main" id="{1EB40505-B520-4839-9B5E-1E9956B083B3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0B4FA2-ABAD-4636-9896-D38BB1B099A9}"/>
              </a:ext>
            </a:extLst>
          </p:cNvPr>
          <p:cNvSpPr txBox="1"/>
          <p:nvPr/>
        </p:nvSpPr>
        <p:spPr>
          <a:xfrm>
            <a:off x="4523119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CF4D2-29CB-4516-9DF8-38B4364EA37B}"/>
              </a:ext>
            </a:extLst>
          </p:cNvPr>
          <p:cNvSpPr txBox="1"/>
          <p:nvPr/>
        </p:nvSpPr>
        <p:spPr>
          <a:xfrm>
            <a:off x="6163481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8C306-F9A0-4DFD-9CCE-13083EC46AC4}"/>
              </a:ext>
            </a:extLst>
          </p:cNvPr>
          <p:cNvSpPr txBox="1"/>
          <p:nvPr/>
        </p:nvSpPr>
        <p:spPr>
          <a:xfrm>
            <a:off x="4530328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89F4C-4F73-42B4-BDBA-5B1B6805C823}"/>
              </a:ext>
            </a:extLst>
          </p:cNvPr>
          <p:cNvSpPr txBox="1"/>
          <p:nvPr/>
        </p:nvSpPr>
        <p:spPr>
          <a:xfrm>
            <a:off x="6170690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4C5F6D-A404-45CB-AE44-CDC02133D812}"/>
              </a:ext>
            </a:extLst>
          </p:cNvPr>
          <p:cNvGrpSpPr/>
          <p:nvPr/>
        </p:nvGrpSpPr>
        <p:grpSpPr>
          <a:xfrm>
            <a:off x="1148897" y="2007587"/>
            <a:ext cx="10271172" cy="3015044"/>
            <a:chOff x="1006168" y="2161316"/>
            <a:chExt cx="10271172" cy="3015044"/>
          </a:xfrm>
        </p:grpSpPr>
        <p:grpSp>
          <p:nvGrpSpPr>
            <p:cNvPr id="12" name="Group 40">
              <a:extLst>
                <a:ext uri="{FF2B5EF4-FFF2-40B4-BE49-F238E27FC236}">
                  <a16:creationId xmlns:a16="http://schemas.microsoft.com/office/drawing/2014/main" id="{91D930C9-BB3B-4BAA-884A-C66A1392AEA9}"/>
                </a:ext>
              </a:extLst>
            </p:cNvPr>
            <p:cNvGrpSpPr/>
            <p:nvPr/>
          </p:nvGrpSpPr>
          <p:grpSpPr>
            <a:xfrm>
              <a:off x="8411901" y="2164423"/>
              <a:ext cx="2865439" cy="761891"/>
              <a:chOff x="611560" y="2708920"/>
              <a:chExt cx="1800200" cy="761891"/>
            </a:xfrm>
          </p:grpSpPr>
          <p:sp>
            <p:nvSpPr>
              <p:cNvPr id="13" name="Rounded Rectangle 41">
                <a:extLst>
                  <a:ext uri="{FF2B5EF4-FFF2-40B4-BE49-F238E27FC236}">
                    <a16:creationId xmlns:a16="http://schemas.microsoft.com/office/drawing/2014/main" id="{421AC5AC-1576-42A6-90F0-70BB935B19B0}"/>
                  </a:ext>
                </a:extLst>
              </p:cNvPr>
              <p:cNvSpPr/>
              <p:nvPr/>
            </p:nvSpPr>
            <p:spPr>
              <a:xfrm>
                <a:off x="611560" y="2708920"/>
                <a:ext cx="1728192" cy="379785"/>
              </a:xfrm>
              <a:prstGeom prst="roundRect">
                <a:avLst/>
              </a:prstGeom>
              <a:solidFill>
                <a:schemeClr val="accent4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D21B4-50A5-4D1F-BC55-A1F08BA151CF}"/>
                  </a:ext>
                </a:extLst>
              </p:cNvPr>
              <p:cNvSpPr txBox="1"/>
              <p:nvPr/>
            </p:nvSpPr>
            <p:spPr>
              <a:xfrm>
                <a:off x="611560" y="3193812"/>
                <a:ext cx="18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Hard to maintain the quality of sellers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DECF73-C4C4-4E3F-861A-D0623163B210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619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Weaknesses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62BEDFD4-E676-4DA2-80D5-4C0412A6674B}"/>
                </a:ext>
              </a:extLst>
            </p:cNvPr>
            <p:cNvGrpSpPr/>
            <p:nvPr/>
          </p:nvGrpSpPr>
          <p:grpSpPr>
            <a:xfrm>
              <a:off x="8411901" y="4229803"/>
              <a:ext cx="2865439" cy="946557"/>
              <a:chOff x="611560" y="2708920"/>
              <a:chExt cx="1800200" cy="946557"/>
            </a:xfrm>
          </p:grpSpPr>
          <p:sp>
            <p:nvSpPr>
              <p:cNvPr id="17" name="Rounded Rectangle 45">
                <a:extLst>
                  <a:ext uri="{FF2B5EF4-FFF2-40B4-BE49-F238E27FC236}">
                    <a16:creationId xmlns:a16="http://schemas.microsoft.com/office/drawing/2014/main" id="{465C0CD6-EF32-4E73-953B-5422DE76BD94}"/>
                  </a:ext>
                </a:extLst>
              </p:cNvPr>
              <p:cNvSpPr/>
              <p:nvPr/>
            </p:nvSpPr>
            <p:spPr>
              <a:xfrm>
                <a:off x="611560" y="2708920"/>
                <a:ext cx="1728192" cy="379785"/>
              </a:xfrm>
              <a:prstGeom prst="roundRect">
                <a:avLst/>
              </a:prstGeom>
              <a:solidFill>
                <a:schemeClr val="accent3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DEC45-3AD6-4827-ACCB-94A6AE590358}"/>
                  </a:ext>
                </a:extLst>
              </p:cNvPr>
              <p:cNvSpPr txBox="1"/>
              <p:nvPr/>
            </p:nvSpPr>
            <p:spPr>
              <a:xfrm>
                <a:off x="611560" y="3193812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Can reach unlimited number of customers on the internet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4DAFB9-5320-44D9-992B-A7FC3F0730F2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619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Opportunities 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50">
              <a:extLst>
                <a:ext uri="{FF2B5EF4-FFF2-40B4-BE49-F238E27FC236}">
                  <a16:creationId xmlns:a16="http://schemas.microsoft.com/office/drawing/2014/main" id="{82D2B1CB-E7BD-4EE1-A8ED-925BE91DDFA6}"/>
                </a:ext>
              </a:extLst>
            </p:cNvPr>
            <p:cNvGrpSpPr/>
            <p:nvPr/>
          </p:nvGrpSpPr>
          <p:grpSpPr>
            <a:xfrm>
              <a:off x="1006168" y="2161316"/>
              <a:ext cx="2865439" cy="946557"/>
              <a:chOff x="611560" y="2708920"/>
              <a:chExt cx="1800200" cy="946557"/>
            </a:xfrm>
          </p:grpSpPr>
          <p:sp>
            <p:nvSpPr>
              <p:cNvPr id="21" name="Rounded Rectangle 51">
                <a:extLst>
                  <a:ext uri="{FF2B5EF4-FFF2-40B4-BE49-F238E27FC236}">
                    <a16:creationId xmlns:a16="http://schemas.microsoft.com/office/drawing/2014/main" id="{22740AE8-9A18-4620-9C84-704C32FE9C30}"/>
                  </a:ext>
                </a:extLst>
              </p:cNvPr>
              <p:cNvSpPr/>
              <p:nvPr/>
            </p:nvSpPr>
            <p:spPr>
              <a:xfrm>
                <a:off x="611560" y="2708920"/>
                <a:ext cx="1728192" cy="379785"/>
              </a:xfrm>
              <a:prstGeom prst="roundRect">
                <a:avLst/>
              </a:prstGeom>
              <a:solidFill>
                <a:schemeClr val="accent1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363C45-81BB-4F7E-A464-9F682AFFFBD1}"/>
                  </a:ext>
                </a:extLst>
              </p:cNvPr>
              <p:cNvSpPr txBox="1"/>
              <p:nvPr/>
            </p:nvSpPr>
            <p:spPr>
              <a:xfrm>
                <a:off x="611560" y="3193812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Largest department store in Brazilian marketplaces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124BBA-FE08-4B07-9E2D-62A9D764838C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619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Strengths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" name="Group 55">
              <a:extLst>
                <a:ext uri="{FF2B5EF4-FFF2-40B4-BE49-F238E27FC236}">
                  <a16:creationId xmlns:a16="http://schemas.microsoft.com/office/drawing/2014/main" id="{72C13E38-2448-4291-BE59-982187DDC906}"/>
                </a:ext>
              </a:extLst>
            </p:cNvPr>
            <p:cNvGrpSpPr/>
            <p:nvPr/>
          </p:nvGrpSpPr>
          <p:grpSpPr>
            <a:xfrm>
              <a:off x="1006168" y="4226696"/>
              <a:ext cx="2865439" cy="946557"/>
              <a:chOff x="611560" y="2708920"/>
              <a:chExt cx="1800200" cy="946557"/>
            </a:xfrm>
          </p:grpSpPr>
          <p:sp>
            <p:nvSpPr>
              <p:cNvPr id="25" name="Rounded Rectangle 56">
                <a:extLst>
                  <a:ext uri="{FF2B5EF4-FFF2-40B4-BE49-F238E27FC236}">
                    <a16:creationId xmlns:a16="http://schemas.microsoft.com/office/drawing/2014/main" id="{EA5B98E6-8239-4D94-9F21-A662F7F17BE7}"/>
                  </a:ext>
                </a:extLst>
              </p:cNvPr>
              <p:cNvSpPr/>
              <p:nvPr/>
            </p:nvSpPr>
            <p:spPr>
              <a:xfrm>
                <a:off x="611560" y="2708920"/>
                <a:ext cx="1728192" cy="379785"/>
              </a:xfrm>
              <a:prstGeom prst="roundRect">
                <a:avLst/>
              </a:prstGeom>
              <a:solidFill>
                <a:schemeClr val="accent2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A281B1-1355-4A21-BF76-32E6F2FE25D8}"/>
                  </a:ext>
                </a:extLst>
              </p:cNvPr>
              <p:cNvSpPr txBox="1"/>
              <p:nvPr/>
            </p:nvSpPr>
            <p:spPr>
              <a:xfrm>
                <a:off x="611560" y="3193812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Phishing, Credit Card Fraud </a:t>
                </a:r>
              </a:p>
              <a:p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53A128-0220-4881-BC56-A426DA8BDBAA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619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Threats 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CD2DE628-0820-482E-8064-5C9D5F73CDD5}"/>
              </a:ext>
            </a:extLst>
          </p:cNvPr>
          <p:cNvGrpSpPr/>
          <p:nvPr/>
        </p:nvGrpSpPr>
        <p:grpSpPr>
          <a:xfrm>
            <a:off x="1548980" y="1434837"/>
            <a:ext cx="3328234" cy="3586870"/>
            <a:chOff x="4011864" y="-520912"/>
            <a:chExt cx="3204689" cy="3105239"/>
          </a:xfrm>
        </p:grpSpPr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8AFE0406-CF3A-49E8-8FF7-582DD31DD9DC}"/>
                </a:ext>
              </a:extLst>
            </p:cNvPr>
            <p:cNvSpPr/>
            <p:nvPr/>
          </p:nvSpPr>
          <p:spPr>
            <a:xfrm>
              <a:off x="4011864" y="-520912"/>
              <a:ext cx="2889473" cy="3105239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22E21968-C87C-4AA0-A388-47023B28833E}"/>
                </a:ext>
              </a:extLst>
            </p:cNvPr>
            <p:cNvSpPr/>
            <p:nvPr/>
          </p:nvSpPr>
          <p:spPr>
            <a:xfrm>
              <a:off x="6925730" y="662636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D27FF42E-79C3-4851-AC09-E970BC204C09}"/>
                </a:ext>
              </a:extLst>
            </p:cNvPr>
            <p:cNvSpPr/>
            <p:nvPr/>
          </p:nvSpPr>
          <p:spPr>
            <a:xfrm>
              <a:off x="6893489" y="699625"/>
              <a:ext cx="65670" cy="187630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8DFDD587-3187-459D-9AFD-5C344F0583FB}"/>
                </a:ext>
              </a:extLst>
            </p:cNvPr>
            <p:cNvSpPr/>
            <p:nvPr/>
          </p:nvSpPr>
          <p:spPr>
            <a:xfrm>
              <a:off x="6298522" y="-309932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3719D6D3-2BC3-4D18-9DC3-9E354FE831A7}"/>
                </a:ext>
              </a:extLst>
            </p:cNvPr>
            <p:cNvSpPr/>
            <p:nvPr/>
          </p:nvSpPr>
          <p:spPr>
            <a:xfrm>
              <a:off x="6374982" y="157532"/>
              <a:ext cx="150103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9AF9EBF5-8508-48DD-8ABC-7048A50784C0}"/>
                </a:ext>
              </a:extLst>
            </p:cNvPr>
            <p:cNvSpPr/>
            <p:nvPr/>
          </p:nvSpPr>
          <p:spPr>
            <a:xfrm>
              <a:off x="5221480" y="485424"/>
              <a:ext cx="318967" cy="356494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38A6CC53-AA7F-4D07-A56C-A7E2F3EC50A7}"/>
              </a:ext>
            </a:extLst>
          </p:cNvPr>
          <p:cNvGrpSpPr/>
          <p:nvPr/>
        </p:nvGrpSpPr>
        <p:grpSpPr>
          <a:xfrm>
            <a:off x="1687595" y="3649845"/>
            <a:ext cx="8518042" cy="2161196"/>
            <a:chOff x="922749" y="2564693"/>
            <a:chExt cx="4755243" cy="1283577"/>
          </a:xfrm>
        </p:grpSpPr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0F12F7C3-5D20-4E74-BEE4-28AD744E750E}"/>
                </a:ext>
              </a:extLst>
            </p:cNvPr>
            <p:cNvSpPr/>
            <p:nvPr/>
          </p:nvSpPr>
          <p:spPr>
            <a:xfrm>
              <a:off x="922749" y="3418737"/>
              <a:ext cx="1585081" cy="4295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 Research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C4225D3C-1697-4868-BB75-04B491D78209}"/>
                </a:ext>
              </a:extLst>
            </p:cNvPr>
            <p:cNvSpPr/>
            <p:nvPr/>
          </p:nvSpPr>
          <p:spPr>
            <a:xfrm>
              <a:off x="2498952" y="2989204"/>
              <a:ext cx="1585081" cy="4295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 Collection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03127948-9943-449A-92B0-BCD4FE2588A7}"/>
                </a:ext>
              </a:extLst>
            </p:cNvPr>
            <p:cNvSpPr/>
            <p:nvPr/>
          </p:nvSpPr>
          <p:spPr>
            <a:xfrm>
              <a:off x="4092911" y="2564693"/>
              <a:ext cx="1585081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 preprocessing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7">
            <a:extLst>
              <a:ext uri="{FF2B5EF4-FFF2-40B4-BE49-F238E27FC236}">
                <a16:creationId xmlns:a16="http://schemas.microsoft.com/office/drawing/2014/main" id="{FBD66781-3516-7FF8-E445-7AA013A992AB}"/>
              </a:ext>
            </a:extLst>
          </p:cNvPr>
          <p:cNvSpPr/>
          <p:nvPr/>
        </p:nvSpPr>
        <p:spPr>
          <a:xfrm rot="18900000">
            <a:off x="3968312" y="522621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85DD7D85-7F31-4CFB-7E82-DB399CA9FCBC}"/>
              </a:ext>
            </a:extLst>
          </p:cNvPr>
          <p:cNvSpPr/>
          <p:nvPr/>
        </p:nvSpPr>
        <p:spPr>
          <a:xfrm>
            <a:off x="6756180" y="4486697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46805198-C31B-AD83-5B54-F1A9A8A02B66}"/>
              </a:ext>
            </a:extLst>
          </p:cNvPr>
          <p:cNvSpPr>
            <a:spLocks noChangeAspect="1"/>
          </p:cNvSpPr>
          <p:nvPr/>
        </p:nvSpPr>
        <p:spPr>
          <a:xfrm>
            <a:off x="9670945" y="3728910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8779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Brazilian E-Commerce Public Dataset by </a:t>
            </a:r>
            <a:r>
              <a:rPr lang="en-US" sz="3600" dirty="0" err="1"/>
              <a:t>Olist</a:t>
            </a:r>
            <a:endParaRPr lang="en-US" sz="3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8AE84A-8F4B-4DF2-84AD-30DEA004D9F9}"/>
              </a:ext>
            </a:extLst>
          </p:cNvPr>
          <p:cNvCxnSpPr>
            <a:cxnSpLocks/>
          </p:cNvCxnSpPr>
          <p:nvPr/>
        </p:nvCxnSpPr>
        <p:spPr>
          <a:xfrm flipV="1">
            <a:off x="8274486" y="2655693"/>
            <a:ext cx="1937084" cy="1567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>
            <a:extLst>
              <a:ext uri="{FF2B5EF4-FFF2-40B4-BE49-F238E27FC236}">
                <a16:creationId xmlns:a16="http://schemas.microsoft.com/office/drawing/2014/main" id="{9837E46C-09DA-414F-B638-B86B87CA5D91}"/>
              </a:ext>
            </a:extLst>
          </p:cNvPr>
          <p:cNvGrpSpPr/>
          <p:nvPr/>
        </p:nvGrpSpPr>
        <p:grpSpPr>
          <a:xfrm>
            <a:off x="1021157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6C7F917-BD3F-4B67-823D-FA89FD07341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5332D35-2DE2-4723-B81E-095C773C848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9683799" y="1722321"/>
            <a:ext cx="1343574" cy="570088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2018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FCF7ED7-422F-4EB4-B51F-C59C690275DF}"/>
              </a:ext>
            </a:extLst>
          </p:cNvPr>
          <p:cNvGrpSpPr/>
          <p:nvPr/>
        </p:nvGrpSpPr>
        <p:grpSpPr>
          <a:xfrm>
            <a:off x="596611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4D8B76AF-687A-4098-8FE4-1E266D7F574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93095F49-135A-431C-8517-1E10694B252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F140E80D-A765-4262-8D82-D23BC77BE1C3}"/>
              </a:ext>
            </a:extLst>
          </p:cNvPr>
          <p:cNvSpPr txBox="1">
            <a:spLocks/>
          </p:cNvSpPr>
          <p:nvPr/>
        </p:nvSpPr>
        <p:spPr>
          <a:xfrm>
            <a:off x="5405888" y="1722321"/>
            <a:ext cx="1408475" cy="570089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2017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2474B04-34CA-4A48-9992-802ECA249AC8}"/>
              </a:ext>
            </a:extLst>
          </p:cNvPr>
          <p:cNvGrpSpPr/>
          <p:nvPr/>
        </p:nvGrpSpPr>
        <p:grpSpPr>
          <a:xfrm>
            <a:off x="1715322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BE64C637-308D-4C2D-914F-0D5BDF27BD21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5CD7EC18-EE27-45DD-A140-80ADC34A08CB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1083092" y="1755063"/>
            <a:ext cx="1408475" cy="537346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2016</a:t>
            </a:r>
          </a:p>
        </p:txBody>
      </p:sp>
      <p:cxnSp>
        <p:nvCxnSpPr>
          <p:cNvPr id="21" name="Straight Connector 21">
            <a:extLst>
              <a:ext uri="{FF2B5EF4-FFF2-40B4-BE49-F238E27FC236}">
                <a16:creationId xmlns:a16="http://schemas.microsoft.com/office/drawing/2014/main" id="{B2A5B270-F5E0-49D2-B235-DCDDC22E0B62}"/>
              </a:ext>
            </a:extLst>
          </p:cNvPr>
          <p:cNvCxnSpPr>
            <a:cxnSpLocks/>
          </p:cNvCxnSpPr>
          <p:nvPr/>
        </p:nvCxnSpPr>
        <p:spPr>
          <a:xfrm>
            <a:off x="2003354" y="2663617"/>
            <a:ext cx="1929341" cy="0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>
            <a:extLst>
              <a:ext uri="{FF2B5EF4-FFF2-40B4-BE49-F238E27FC236}">
                <a16:creationId xmlns:a16="http://schemas.microsoft.com/office/drawing/2014/main" id="{929CB8C5-09B5-496F-BDC9-A55C5B18FB85}"/>
              </a:ext>
            </a:extLst>
          </p:cNvPr>
          <p:cNvCxnSpPr>
            <a:cxnSpLocks/>
          </p:cNvCxnSpPr>
          <p:nvPr/>
        </p:nvCxnSpPr>
        <p:spPr>
          <a:xfrm>
            <a:off x="3931363" y="2660579"/>
            <a:ext cx="2034747" cy="10788"/>
          </a:xfrm>
          <a:prstGeom prst="line">
            <a:avLst/>
          </a:prstGeom>
          <a:ln w="25400">
            <a:solidFill>
              <a:schemeClr val="accent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259C0830-5E94-4B64-8FCA-F2BF473105CD}"/>
              </a:ext>
            </a:extLst>
          </p:cNvPr>
          <p:cNvCxnSpPr>
            <a:cxnSpLocks/>
          </p:cNvCxnSpPr>
          <p:nvPr/>
        </p:nvCxnSpPr>
        <p:spPr>
          <a:xfrm>
            <a:off x="6254142" y="2655693"/>
            <a:ext cx="2033415" cy="15674"/>
          </a:xfrm>
          <a:prstGeom prst="line">
            <a:avLst/>
          </a:prstGeom>
          <a:ln w="25400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F5A8265-4449-4266-A088-1E1785ED6AB9}"/>
              </a:ext>
            </a:extLst>
          </p:cNvPr>
          <p:cNvSpPr txBox="1"/>
          <p:nvPr/>
        </p:nvSpPr>
        <p:spPr>
          <a:xfrm>
            <a:off x="369724" y="2884943"/>
            <a:ext cx="2970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i="1" dirty="0">
                <a:cs typeface="Arial" pitchFamily="34" charset="0"/>
              </a:rPr>
              <a:t>Sep-Dec</a:t>
            </a:r>
            <a:endParaRPr lang="ko-KR" altLang="en-US" sz="2400" i="1" dirty="0">
              <a:cs typeface="Arial" pitchFamily="34" charset="0"/>
            </a:endParaRPr>
          </a:p>
        </p:txBody>
      </p:sp>
      <p:sp>
        <p:nvSpPr>
          <p:cNvPr id="44" name="직사각형 1">
            <a:extLst>
              <a:ext uri="{FF2B5EF4-FFF2-40B4-BE49-F238E27FC236}">
                <a16:creationId xmlns:a16="http://schemas.microsoft.com/office/drawing/2014/main" id="{EDCDB3DF-8031-4547-8079-4A32E35A8621}"/>
              </a:ext>
            </a:extLst>
          </p:cNvPr>
          <p:cNvSpPr/>
          <p:nvPr/>
        </p:nvSpPr>
        <p:spPr>
          <a:xfrm>
            <a:off x="2423492" y="4622854"/>
            <a:ext cx="4899457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Olist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connects small businesses from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over Brazil to channels without hassle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with a single contract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100k orders from 2016 to 2018 in Brazil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5">
            <a:extLst>
              <a:ext uri="{FF2B5EF4-FFF2-40B4-BE49-F238E27FC236}">
                <a16:creationId xmlns:a16="http://schemas.microsoft.com/office/drawing/2014/main" id="{1D754C42-F91D-4AAD-A25C-4308BD697F8B}"/>
              </a:ext>
            </a:extLst>
          </p:cNvPr>
          <p:cNvSpPr/>
          <p:nvPr/>
        </p:nvSpPr>
        <p:spPr>
          <a:xfrm>
            <a:off x="2423492" y="4112017"/>
            <a:ext cx="6483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About Dataset  </a:t>
            </a:r>
            <a:endParaRPr lang="ko-KR" altLang="en-US" sz="2800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6C54E0BB-5D37-478A-BF79-C7D5320A7E2F}"/>
              </a:ext>
            </a:extLst>
          </p:cNvPr>
          <p:cNvSpPr/>
          <p:nvPr/>
        </p:nvSpPr>
        <p:spPr>
          <a:xfrm rot="12600000">
            <a:off x="901351" y="3956623"/>
            <a:ext cx="1104080" cy="2422343"/>
          </a:xfrm>
          <a:custGeom>
            <a:avLst/>
            <a:gdLst>
              <a:gd name="connsiteX0" fmla="*/ 630582 w 1104080"/>
              <a:gd name="connsiteY0" fmla="*/ 384090 h 2422343"/>
              <a:gd name="connsiteX1" fmla="*/ 678737 w 1104080"/>
              <a:gd name="connsiteY1" fmla="*/ 204373 h 2422343"/>
              <a:gd name="connsiteX2" fmla="*/ 499020 w 1104080"/>
              <a:gd name="connsiteY2" fmla="*/ 156218 h 2422343"/>
              <a:gd name="connsiteX3" fmla="*/ 450865 w 1104080"/>
              <a:gd name="connsiteY3" fmla="*/ 335935 h 2422343"/>
              <a:gd name="connsiteX4" fmla="*/ 630582 w 1104080"/>
              <a:gd name="connsiteY4" fmla="*/ 384090 h 2422343"/>
              <a:gd name="connsiteX5" fmla="*/ 638592 w 1104080"/>
              <a:gd name="connsiteY5" fmla="*/ 1374385 h 2422343"/>
              <a:gd name="connsiteX6" fmla="*/ 724560 w 1104080"/>
              <a:gd name="connsiteY6" fmla="*/ 1297322 h 2422343"/>
              <a:gd name="connsiteX7" fmla="*/ 725686 w 1104080"/>
              <a:gd name="connsiteY7" fmla="*/ 1289860 h 2422343"/>
              <a:gd name="connsiteX8" fmla="*/ 700292 w 1104080"/>
              <a:gd name="connsiteY8" fmla="*/ 1229922 h 2422343"/>
              <a:gd name="connsiteX9" fmla="*/ 692536 w 1104080"/>
              <a:gd name="connsiteY9" fmla="*/ 1224663 h 2422343"/>
              <a:gd name="connsiteX10" fmla="*/ 645320 w 1104080"/>
              <a:gd name="connsiteY10" fmla="*/ 1224687 h 2422343"/>
              <a:gd name="connsiteX11" fmla="*/ 638519 w 1104080"/>
              <a:gd name="connsiteY11" fmla="*/ 1231072 h 2422343"/>
              <a:gd name="connsiteX12" fmla="*/ 638592 w 1104080"/>
              <a:gd name="connsiteY12" fmla="*/ 1374385 h 2422343"/>
              <a:gd name="connsiteX13" fmla="*/ 433850 w 1104080"/>
              <a:gd name="connsiteY13" fmla="*/ 2297524 h 2422343"/>
              <a:gd name="connsiteX14" fmla="*/ 433850 w 1104080"/>
              <a:gd name="connsiteY14" fmla="*/ 2286686 h 2422343"/>
              <a:gd name="connsiteX15" fmla="*/ 433850 w 1104080"/>
              <a:gd name="connsiteY15" fmla="*/ 1176272 h 2422343"/>
              <a:gd name="connsiteX16" fmla="*/ 433752 w 1104080"/>
              <a:gd name="connsiteY16" fmla="*/ 1167734 h 2422343"/>
              <a:gd name="connsiteX17" fmla="*/ 406743 w 1104080"/>
              <a:gd name="connsiteY17" fmla="*/ 1137154 h 2422343"/>
              <a:gd name="connsiteX18" fmla="*/ 371172 w 1104080"/>
              <a:gd name="connsiteY18" fmla="*/ 1160101 h 2422343"/>
              <a:gd name="connsiteX19" fmla="*/ 369875 w 1104080"/>
              <a:gd name="connsiteY19" fmla="*/ 1175098 h 2422343"/>
              <a:gd name="connsiteX20" fmla="*/ 369851 w 1104080"/>
              <a:gd name="connsiteY20" fmla="*/ 2233476 h 2422343"/>
              <a:gd name="connsiteX21" fmla="*/ 369851 w 1104080"/>
              <a:gd name="connsiteY21" fmla="*/ 2240106 h 2422343"/>
              <a:gd name="connsiteX22" fmla="*/ 372885 w 1104080"/>
              <a:gd name="connsiteY22" fmla="*/ 2246613 h 2422343"/>
              <a:gd name="connsiteX23" fmla="*/ 433850 w 1104080"/>
              <a:gd name="connsiteY23" fmla="*/ 2297524 h 2422343"/>
              <a:gd name="connsiteX24" fmla="*/ 518423 w 1104080"/>
              <a:gd name="connsiteY24" fmla="*/ 2368055 h 2422343"/>
              <a:gd name="connsiteX25" fmla="*/ 518423 w 1104080"/>
              <a:gd name="connsiteY25" fmla="*/ 2355333 h 2422343"/>
              <a:gd name="connsiteX26" fmla="*/ 518423 w 1104080"/>
              <a:gd name="connsiteY26" fmla="*/ 1223097 h 2422343"/>
              <a:gd name="connsiteX27" fmla="*/ 518448 w 1104080"/>
              <a:gd name="connsiteY27" fmla="*/ 1218375 h 2422343"/>
              <a:gd name="connsiteX28" fmla="*/ 508319 w 1104080"/>
              <a:gd name="connsiteY28" fmla="*/ 1207635 h 2422343"/>
              <a:gd name="connsiteX29" fmla="*/ 467709 w 1104080"/>
              <a:gd name="connsiteY29" fmla="*/ 1207880 h 2422343"/>
              <a:gd name="connsiteX30" fmla="*/ 454498 w 1104080"/>
              <a:gd name="connsiteY30" fmla="*/ 1220651 h 2422343"/>
              <a:gd name="connsiteX31" fmla="*/ 454473 w 1104080"/>
              <a:gd name="connsiteY31" fmla="*/ 2303689 h 2422343"/>
              <a:gd name="connsiteX32" fmla="*/ 454449 w 1104080"/>
              <a:gd name="connsiteY32" fmla="*/ 2310319 h 2422343"/>
              <a:gd name="connsiteX33" fmla="*/ 457238 w 1104080"/>
              <a:gd name="connsiteY33" fmla="*/ 2316900 h 2422343"/>
              <a:gd name="connsiteX34" fmla="*/ 518423 w 1104080"/>
              <a:gd name="connsiteY34" fmla="*/ 2368055 h 2422343"/>
              <a:gd name="connsiteX35" fmla="*/ 557374 w 1104080"/>
              <a:gd name="connsiteY35" fmla="*/ 2422338 h 2422343"/>
              <a:gd name="connsiteX36" fmla="*/ 545652 w 1104080"/>
              <a:gd name="connsiteY36" fmla="*/ 2415540 h 2422343"/>
              <a:gd name="connsiteX37" fmla="*/ 335748 w 1104080"/>
              <a:gd name="connsiteY37" fmla="*/ 2240742 h 2422343"/>
              <a:gd name="connsiteX38" fmla="*/ 328359 w 1104080"/>
              <a:gd name="connsiteY38" fmla="*/ 2222589 h 2422343"/>
              <a:gd name="connsiteX39" fmla="*/ 328433 w 1104080"/>
              <a:gd name="connsiteY39" fmla="*/ 1224442 h 2422343"/>
              <a:gd name="connsiteX40" fmla="*/ 312237 w 1104080"/>
              <a:gd name="connsiteY40" fmla="*/ 1209642 h 2422343"/>
              <a:gd name="connsiteX41" fmla="*/ 243468 w 1104080"/>
              <a:gd name="connsiteY41" fmla="*/ 1214706 h 2422343"/>
              <a:gd name="connsiteX42" fmla="*/ 231309 w 1104080"/>
              <a:gd name="connsiteY42" fmla="*/ 1196896 h 2422343"/>
              <a:gd name="connsiteX43" fmla="*/ 292837 w 1104080"/>
              <a:gd name="connsiteY43" fmla="*/ 1051675 h 2422343"/>
              <a:gd name="connsiteX44" fmla="*/ 288972 w 1104080"/>
              <a:gd name="connsiteY44" fmla="*/ 1039516 h 2422343"/>
              <a:gd name="connsiteX45" fmla="*/ 8218 w 1104080"/>
              <a:gd name="connsiteY45" fmla="*/ 644979 h 2422343"/>
              <a:gd name="connsiteX46" fmla="*/ 199995 w 1104080"/>
              <a:gd name="connsiteY46" fmla="*/ 127557 h 2422343"/>
              <a:gd name="connsiteX47" fmla="*/ 469470 w 1104080"/>
              <a:gd name="connsiteY47" fmla="*/ 6141 h 2422343"/>
              <a:gd name="connsiteX48" fmla="*/ 520821 w 1104080"/>
              <a:gd name="connsiteY48" fmla="*/ 0 h 2422343"/>
              <a:gd name="connsiteX49" fmla="*/ 585089 w 1104080"/>
              <a:gd name="connsiteY49" fmla="*/ 0 h 2422343"/>
              <a:gd name="connsiteX50" fmla="*/ 626972 w 1104080"/>
              <a:gd name="connsiteY50" fmla="*/ 5260 h 2422343"/>
              <a:gd name="connsiteX51" fmla="*/ 953865 w 1104080"/>
              <a:gd name="connsiteY51" fmla="*/ 173477 h 2422343"/>
              <a:gd name="connsiteX52" fmla="*/ 1098254 w 1104080"/>
              <a:gd name="connsiteY52" fmla="*/ 470279 h 2422343"/>
              <a:gd name="connsiteX53" fmla="*/ 888936 w 1104080"/>
              <a:gd name="connsiteY53" fmla="*/ 991737 h 2422343"/>
              <a:gd name="connsiteX54" fmla="*/ 815445 w 1104080"/>
              <a:gd name="connsiteY54" fmla="*/ 1039638 h 2422343"/>
              <a:gd name="connsiteX55" fmla="*/ 811604 w 1104080"/>
              <a:gd name="connsiteY55" fmla="*/ 1051284 h 2422343"/>
              <a:gd name="connsiteX56" fmla="*/ 872447 w 1104080"/>
              <a:gd name="connsiteY56" fmla="*/ 1194743 h 2422343"/>
              <a:gd name="connsiteX57" fmla="*/ 857818 w 1104080"/>
              <a:gd name="connsiteY57" fmla="*/ 1214534 h 2422343"/>
              <a:gd name="connsiteX58" fmla="*/ 781489 w 1104080"/>
              <a:gd name="connsiteY58" fmla="*/ 1209128 h 2422343"/>
              <a:gd name="connsiteX59" fmla="*/ 770994 w 1104080"/>
              <a:gd name="connsiteY59" fmla="*/ 1209103 h 2422343"/>
              <a:gd name="connsiteX60" fmla="*/ 788706 w 1104080"/>
              <a:gd name="connsiteY60" fmla="*/ 1248246 h 2422343"/>
              <a:gd name="connsiteX61" fmla="*/ 784278 w 1104080"/>
              <a:gd name="connsiteY61" fmla="*/ 1269604 h 2422343"/>
              <a:gd name="connsiteX62" fmla="*/ 627852 w 1104080"/>
              <a:gd name="connsiteY62" fmla="*/ 1409467 h 2422343"/>
              <a:gd name="connsiteX63" fmla="*/ 627657 w 1104080"/>
              <a:gd name="connsiteY63" fmla="*/ 1422066 h 2422343"/>
              <a:gd name="connsiteX64" fmla="*/ 734835 w 1104080"/>
              <a:gd name="connsiteY64" fmla="*/ 1520584 h 2422343"/>
              <a:gd name="connsiteX65" fmla="*/ 736474 w 1104080"/>
              <a:gd name="connsiteY65" fmla="*/ 1543825 h 2422343"/>
              <a:gd name="connsiteX66" fmla="*/ 653760 w 1104080"/>
              <a:gd name="connsiteY66" fmla="*/ 1641022 h 2422343"/>
              <a:gd name="connsiteX67" fmla="*/ 653491 w 1104080"/>
              <a:gd name="connsiteY67" fmla="*/ 1657829 h 2422343"/>
              <a:gd name="connsiteX68" fmla="*/ 736915 w 1104080"/>
              <a:gd name="connsiteY68" fmla="*/ 1755662 h 2422343"/>
              <a:gd name="connsiteX69" fmla="*/ 736964 w 1104080"/>
              <a:gd name="connsiteY69" fmla="*/ 1777387 h 2422343"/>
              <a:gd name="connsiteX70" fmla="*/ 652880 w 1104080"/>
              <a:gd name="connsiteY70" fmla="*/ 1875904 h 2422343"/>
              <a:gd name="connsiteX71" fmla="*/ 653124 w 1104080"/>
              <a:gd name="connsiteY71" fmla="*/ 1891317 h 2422343"/>
              <a:gd name="connsiteX72" fmla="*/ 737110 w 1104080"/>
              <a:gd name="connsiteY72" fmla="*/ 1989909 h 2422343"/>
              <a:gd name="connsiteX73" fmla="*/ 737282 w 1104080"/>
              <a:gd name="connsiteY73" fmla="*/ 2010850 h 2422343"/>
              <a:gd name="connsiteX74" fmla="*/ 651534 w 1104080"/>
              <a:gd name="connsiteY74" fmla="*/ 2111668 h 2422343"/>
              <a:gd name="connsiteX75" fmla="*/ 651510 w 1104080"/>
              <a:gd name="connsiteY75" fmla="*/ 2123264 h 2422343"/>
              <a:gd name="connsiteX76" fmla="*/ 736621 w 1104080"/>
              <a:gd name="connsiteY76" fmla="*/ 2223421 h 2422343"/>
              <a:gd name="connsiteX77" fmla="*/ 735569 w 1104080"/>
              <a:gd name="connsiteY77" fmla="*/ 2246173 h 2422343"/>
              <a:gd name="connsiteX78" fmla="*/ 568306 w 1104080"/>
              <a:gd name="connsiteY78" fmla="*/ 2414586 h 2422343"/>
              <a:gd name="connsiteX79" fmla="*/ 557374 w 1104080"/>
              <a:gd name="connsiteY79" fmla="*/ 2422338 h 242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04080" h="2422343">
                <a:moveTo>
                  <a:pt x="630582" y="384090"/>
                </a:moveTo>
                <a:cubicBezTo>
                  <a:pt x="693507" y="347760"/>
                  <a:pt x="715067" y="267299"/>
                  <a:pt x="678737" y="204373"/>
                </a:cubicBezTo>
                <a:cubicBezTo>
                  <a:pt x="642407" y="141448"/>
                  <a:pt x="561945" y="119888"/>
                  <a:pt x="499020" y="156218"/>
                </a:cubicBezTo>
                <a:cubicBezTo>
                  <a:pt x="436095" y="192548"/>
                  <a:pt x="414535" y="273010"/>
                  <a:pt x="450865" y="335935"/>
                </a:cubicBezTo>
                <a:cubicBezTo>
                  <a:pt x="487195" y="398861"/>
                  <a:pt x="567657" y="420420"/>
                  <a:pt x="630582" y="384090"/>
                </a:cubicBezTo>
                <a:close/>
                <a:moveTo>
                  <a:pt x="638592" y="1374385"/>
                </a:moveTo>
                <a:cubicBezTo>
                  <a:pt x="668439" y="1347621"/>
                  <a:pt x="696451" y="1322422"/>
                  <a:pt x="724560" y="1297322"/>
                </a:cubicBezTo>
                <a:cubicBezTo>
                  <a:pt x="727227" y="1294949"/>
                  <a:pt x="726958" y="1292796"/>
                  <a:pt x="725686" y="1289860"/>
                </a:cubicBezTo>
                <a:cubicBezTo>
                  <a:pt x="717099" y="1269922"/>
                  <a:pt x="708658" y="1249934"/>
                  <a:pt x="700292" y="1229922"/>
                </a:cubicBezTo>
                <a:cubicBezTo>
                  <a:pt x="698775" y="1226277"/>
                  <a:pt x="696695" y="1224614"/>
                  <a:pt x="692536" y="1224663"/>
                </a:cubicBezTo>
                <a:cubicBezTo>
                  <a:pt x="676806" y="1224883"/>
                  <a:pt x="661051" y="1224858"/>
                  <a:pt x="645320" y="1224687"/>
                </a:cubicBezTo>
                <a:cubicBezTo>
                  <a:pt x="640672" y="1224638"/>
                  <a:pt x="638494" y="1225959"/>
                  <a:pt x="638519" y="1231072"/>
                </a:cubicBezTo>
                <a:cubicBezTo>
                  <a:pt x="638641" y="1277946"/>
                  <a:pt x="638592" y="1324844"/>
                  <a:pt x="638592" y="1374385"/>
                </a:cubicBezTo>
                <a:close/>
                <a:moveTo>
                  <a:pt x="433850" y="2297524"/>
                </a:moveTo>
                <a:cubicBezTo>
                  <a:pt x="433850" y="2292337"/>
                  <a:pt x="433850" y="2289499"/>
                  <a:pt x="433850" y="2286686"/>
                </a:cubicBezTo>
                <a:cubicBezTo>
                  <a:pt x="433850" y="1916540"/>
                  <a:pt x="433850" y="1546418"/>
                  <a:pt x="433850" y="1176272"/>
                </a:cubicBezTo>
                <a:cubicBezTo>
                  <a:pt x="433850" y="1173434"/>
                  <a:pt x="433874" y="1170596"/>
                  <a:pt x="433752" y="1167734"/>
                </a:cubicBezTo>
                <a:cubicBezTo>
                  <a:pt x="433165" y="1152052"/>
                  <a:pt x="421715" y="1139135"/>
                  <a:pt x="406743" y="1137154"/>
                </a:cubicBezTo>
                <a:cubicBezTo>
                  <a:pt x="390254" y="1134976"/>
                  <a:pt x="375943" y="1144322"/>
                  <a:pt x="371172" y="1160101"/>
                </a:cubicBezTo>
                <a:cubicBezTo>
                  <a:pt x="369680" y="1165067"/>
                  <a:pt x="369875" y="1170083"/>
                  <a:pt x="369875" y="1175098"/>
                </a:cubicBezTo>
                <a:cubicBezTo>
                  <a:pt x="369851" y="1527874"/>
                  <a:pt x="369851" y="1880675"/>
                  <a:pt x="369851" y="2233476"/>
                </a:cubicBezTo>
                <a:cubicBezTo>
                  <a:pt x="369851" y="2235702"/>
                  <a:pt x="369973" y="2237904"/>
                  <a:pt x="369851" y="2240106"/>
                </a:cubicBezTo>
                <a:cubicBezTo>
                  <a:pt x="369704" y="2242870"/>
                  <a:pt x="370756" y="2244852"/>
                  <a:pt x="372885" y="2246613"/>
                </a:cubicBezTo>
                <a:cubicBezTo>
                  <a:pt x="392676" y="2263078"/>
                  <a:pt x="412395" y="2279591"/>
                  <a:pt x="433850" y="2297524"/>
                </a:cubicBezTo>
                <a:close/>
                <a:moveTo>
                  <a:pt x="518423" y="2368055"/>
                </a:moveTo>
                <a:cubicBezTo>
                  <a:pt x="518423" y="2362134"/>
                  <a:pt x="518423" y="2358734"/>
                  <a:pt x="518423" y="2355333"/>
                </a:cubicBezTo>
                <a:cubicBezTo>
                  <a:pt x="518423" y="1977921"/>
                  <a:pt x="518423" y="1600509"/>
                  <a:pt x="518423" y="1223097"/>
                </a:cubicBezTo>
                <a:cubicBezTo>
                  <a:pt x="518423" y="1221531"/>
                  <a:pt x="518203" y="1219917"/>
                  <a:pt x="518448" y="1218375"/>
                </a:cubicBezTo>
                <a:cubicBezTo>
                  <a:pt x="519671" y="1210375"/>
                  <a:pt x="517078" y="1207122"/>
                  <a:pt x="508319" y="1207635"/>
                </a:cubicBezTo>
                <a:cubicBezTo>
                  <a:pt x="494840" y="1208443"/>
                  <a:pt x="481262" y="1207782"/>
                  <a:pt x="467709" y="1207880"/>
                </a:cubicBezTo>
                <a:cubicBezTo>
                  <a:pt x="452345" y="1208002"/>
                  <a:pt x="454498" y="1205972"/>
                  <a:pt x="454498" y="1220651"/>
                </a:cubicBezTo>
                <a:cubicBezTo>
                  <a:pt x="454473" y="1581647"/>
                  <a:pt x="454473" y="1942668"/>
                  <a:pt x="454473" y="2303689"/>
                </a:cubicBezTo>
                <a:cubicBezTo>
                  <a:pt x="454473" y="2305915"/>
                  <a:pt x="454522" y="2308117"/>
                  <a:pt x="454449" y="2310319"/>
                </a:cubicBezTo>
                <a:cubicBezTo>
                  <a:pt x="454351" y="2312985"/>
                  <a:pt x="455012" y="2315065"/>
                  <a:pt x="457238" y="2316900"/>
                </a:cubicBezTo>
                <a:cubicBezTo>
                  <a:pt x="477078" y="2333364"/>
                  <a:pt x="496821" y="2349951"/>
                  <a:pt x="518423" y="2368055"/>
                </a:cubicBezTo>
                <a:close/>
                <a:moveTo>
                  <a:pt x="557374" y="2422338"/>
                </a:moveTo>
                <a:cubicBezTo>
                  <a:pt x="554361" y="2422469"/>
                  <a:pt x="551217" y="2420176"/>
                  <a:pt x="545652" y="2415540"/>
                </a:cubicBezTo>
                <a:cubicBezTo>
                  <a:pt x="475708" y="2357241"/>
                  <a:pt x="405863" y="2298845"/>
                  <a:pt x="335748" y="2240742"/>
                </a:cubicBezTo>
                <a:cubicBezTo>
                  <a:pt x="329534" y="2235604"/>
                  <a:pt x="328359" y="2229880"/>
                  <a:pt x="328359" y="2222589"/>
                </a:cubicBezTo>
                <a:cubicBezTo>
                  <a:pt x="328457" y="1889874"/>
                  <a:pt x="328433" y="1557158"/>
                  <a:pt x="328433" y="1224442"/>
                </a:cubicBezTo>
                <a:cubicBezTo>
                  <a:pt x="328433" y="1208467"/>
                  <a:pt x="328433" y="1208443"/>
                  <a:pt x="312237" y="1209642"/>
                </a:cubicBezTo>
                <a:cubicBezTo>
                  <a:pt x="289314" y="1211330"/>
                  <a:pt x="266416" y="1213213"/>
                  <a:pt x="243468" y="1214706"/>
                </a:cubicBezTo>
                <a:cubicBezTo>
                  <a:pt x="229572" y="1215611"/>
                  <a:pt x="225829" y="1209886"/>
                  <a:pt x="231309" y="1196896"/>
                </a:cubicBezTo>
                <a:cubicBezTo>
                  <a:pt x="251761" y="1148481"/>
                  <a:pt x="272091" y="1099992"/>
                  <a:pt x="292837" y="1051675"/>
                </a:cubicBezTo>
                <a:cubicBezTo>
                  <a:pt x="295455" y="1045583"/>
                  <a:pt x="295210" y="1043063"/>
                  <a:pt x="288972" y="1039516"/>
                </a:cubicBezTo>
                <a:cubicBezTo>
                  <a:pt x="134137" y="951738"/>
                  <a:pt x="36255" y="820976"/>
                  <a:pt x="8218" y="644979"/>
                </a:cubicBezTo>
                <a:cubicBezTo>
                  <a:pt x="-24686" y="438377"/>
                  <a:pt x="41612" y="264411"/>
                  <a:pt x="199995" y="127557"/>
                </a:cubicBezTo>
                <a:cubicBezTo>
                  <a:pt x="277351" y="60745"/>
                  <a:pt x="368603" y="21945"/>
                  <a:pt x="469470" y="6141"/>
                </a:cubicBezTo>
                <a:cubicBezTo>
                  <a:pt x="486497" y="3474"/>
                  <a:pt x="503696" y="2006"/>
                  <a:pt x="520821" y="0"/>
                </a:cubicBezTo>
                <a:cubicBezTo>
                  <a:pt x="542227" y="0"/>
                  <a:pt x="563658" y="0"/>
                  <a:pt x="585089" y="0"/>
                </a:cubicBezTo>
                <a:cubicBezTo>
                  <a:pt x="599058" y="1737"/>
                  <a:pt x="613027" y="3327"/>
                  <a:pt x="626972" y="5260"/>
                </a:cubicBezTo>
                <a:cubicBezTo>
                  <a:pt x="755532" y="23168"/>
                  <a:pt x="864619" y="79485"/>
                  <a:pt x="953865" y="173477"/>
                </a:cubicBezTo>
                <a:cubicBezTo>
                  <a:pt x="1033154" y="256974"/>
                  <a:pt x="1083404" y="356153"/>
                  <a:pt x="1098254" y="470279"/>
                </a:cubicBezTo>
                <a:cubicBezTo>
                  <a:pt x="1125874" y="682410"/>
                  <a:pt x="1055172" y="856767"/>
                  <a:pt x="888936" y="991737"/>
                </a:cubicBezTo>
                <a:cubicBezTo>
                  <a:pt x="866160" y="1010232"/>
                  <a:pt x="841353" y="1025889"/>
                  <a:pt x="815445" y="1039638"/>
                </a:cubicBezTo>
                <a:cubicBezTo>
                  <a:pt x="809501" y="1042794"/>
                  <a:pt x="809134" y="1045510"/>
                  <a:pt x="811604" y="1051284"/>
                </a:cubicBezTo>
                <a:cubicBezTo>
                  <a:pt x="832057" y="1099014"/>
                  <a:pt x="852215" y="1146890"/>
                  <a:pt x="872447" y="1194743"/>
                </a:cubicBezTo>
                <a:cubicBezTo>
                  <a:pt x="879395" y="1211158"/>
                  <a:pt x="875872" y="1215855"/>
                  <a:pt x="857818" y="1214534"/>
                </a:cubicBezTo>
                <a:cubicBezTo>
                  <a:pt x="832375" y="1212700"/>
                  <a:pt x="806932" y="1210889"/>
                  <a:pt x="781489" y="1209128"/>
                </a:cubicBezTo>
                <a:cubicBezTo>
                  <a:pt x="778382" y="1208908"/>
                  <a:pt x="775275" y="1209103"/>
                  <a:pt x="770994" y="1209103"/>
                </a:cubicBezTo>
                <a:cubicBezTo>
                  <a:pt x="777061" y="1222632"/>
                  <a:pt x="782467" y="1235647"/>
                  <a:pt x="788706" y="1248246"/>
                </a:cubicBezTo>
                <a:cubicBezTo>
                  <a:pt x="793012" y="1256956"/>
                  <a:pt x="791739" y="1262974"/>
                  <a:pt x="784278" y="1269604"/>
                </a:cubicBezTo>
                <a:cubicBezTo>
                  <a:pt x="731973" y="1316037"/>
                  <a:pt x="680084" y="1362960"/>
                  <a:pt x="627852" y="1409467"/>
                </a:cubicBezTo>
                <a:cubicBezTo>
                  <a:pt x="622324" y="1414384"/>
                  <a:pt x="621908" y="1416830"/>
                  <a:pt x="627657" y="1422066"/>
                </a:cubicBezTo>
                <a:cubicBezTo>
                  <a:pt x="663595" y="1454652"/>
                  <a:pt x="699166" y="1487679"/>
                  <a:pt x="734835" y="1520584"/>
                </a:cubicBezTo>
                <a:cubicBezTo>
                  <a:pt x="745575" y="1530492"/>
                  <a:pt x="745746" y="1532889"/>
                  <a:pt x="736474" y="1543825"/>
                </a:cubicBezTo>
                <a:cubicBezTo>
                  <a:pt x="708976" y="1576289"/>
                  <a:pt x="681625" y="1608876"/>
                  <a:pt x="653760" y="1641022"/>
                </a:cubicBezTo>
                <a:cubicBezTo>
                  <a:pt x="648231" y="1647407"/>
                  <a:pt x="647522" y="1651003"/>
                  <a:pt x="653491" y="1657829"/>
                </a:cubicBezTo>
                <a:cubicBezTo>
                  <a:pt x="681674" y="1690098"/>
                  <a:pt x="709197" y="1722978"/>
                  <a:pt x="736915" y="1755662"/>
                </a:cubicBezTo>
                <a:cubicBezTo>
                  <a:pt x="745233" y="1765472"/>
                  <a:pt x="745184" y="1767723"/>
                  <a:pt x="736964" y="1777387"/>
                </a:cubicBezTo>
                <a:cubicBezTo>
                  <a:pt x="709001" y="1810291"/>
                  <a:pt x="681209" y="1843318"/>
                  <a:pt x="652880" y="1875904"/>
                </a:cubicBezTo>
                <a:cubicBezTo>
                  <a:pt x="647546" y="1882045"/>
                  <a:pt x="648085" y="1885495"/>
                  <a:pt x="653124" y="1891317"/>
                </a:cubicBezTo>
                <a:cubicBezTo>
                  <a:pt x="681381" y="1923953"/>
                  <a:pt x="709172" y="1957004"/>
                  <a:pt x="737110" y="1989909"/>
                </a:cubicBezTo>
                <a:cubicBezTo>
                  <a:pt x="745061" y="1999303"/>
                  <a:pt x="745086" y="2001651"/>
                  <a:pt x="737282" y="2010850"/>
                </a:cubicBezTo>
                <a:cubicBezTo>
                  <a:pt x="708756" y="2044489"/>
                  <a:pt x="680304" y="2078225"/>
                  <a:pt x="651534" y="2111668"/>
                </a:cubicBezTo>
                <a:cubicBezTo>
                  <a:pt x="647620" y="2116218"/>
                  <a:pt x="647595" y="2118714"/>
                  <a:pt x="651510" y="2123264"/>
                </a:cubicBezTo>
                <a:cubicBezTo>
                  <a:pt x="680059" y="2156487"/>
                  <a:pt x="708316" y="2190003"/>
                  <a:pt x="736621" y="2223421"/>
                </a:cubicBezTo>
                <a:cubicBezTo>
                  <a:pt x="745502" y="2233916"/>
                  <a:pt x="745379" y="2236289"/>
                  <a:pt x="735569" y="2246173"/>
                </a:cubicBezTo>
                <a:cubicBezTo>
                  <a:pt x="679815" y="2302319"/>
                  <a:pt x="624060" y="2358465"/>
                  <a:pt x="568306" y="2414586"/>
                </a:cubicBezTo>
                <a:cubicBezTo>
                  <a:pt x="563266" y="2419650"/>
                  <a:pt x="560386" y="2422207"/>
                  <a:pt x="557374" y="2422338"/>
                </a:cubicBezTo>
                <a:close/>
              </a:path>
            </a:pathLst>
          </a:custGeom>
          <a:solidFill>
            <a:schemeClr val="accent2"/>
          </a:solidFill>
          <a:ln w="242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3164E-8A9B-7CB2-78EE-257345082C58}"/>
              </a:ext>
            </a:extLst>
          </p:cNvPr>
          <p:cNvSpPr txBox="1"/>
          <p:nvPr/>
        </p:nvSpPr>
        <p:spPr>
          <a:xfrm>
            <a:off x="4610579" y="2879640"/>
            <a:ext cx="2970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i="1" dirty="0">
                <a:cs typeface="Arial" pitchFamily="34" charset="0"/>
              </a:rPr>
              <a:t>Jan-Dec</a:t>
            </a:r>
            <a:endParaRPr lang="ko-KR" altLang="en-US" sz="2400" i="1" dirty="0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DE1F12-65D4-EC08-2A2F-926094355E2F}"/>
              </a:ext>
            </a:extLst>
          </p:cNvPr>
          <p:cNvSpPr txBox="1"/>
          <p:nvPr/>
        </p:nvSpPr>
        <p:spPr>
          <a:xfrm>
            <a:off x="8870165" y="2903940"/>
            <a:ext cx="2970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i="1" dirty="0">
                <a:cs typeface="Arial" pitchFamily="34" charset="0"/>
              </a:rPr>
              <a:t>Jan-Oct</a:t>
            </a:r>
            <a:endParaRPr lang="ko-KR" altLang="en-US" sz="2400" i="1" dirty="0"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9EEAA4-F082-F042-B453-EA128B62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067" y="3903629"/>
            <a:ext cx="4371940" cy="26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F3DCB15-AB46-25A5-94C8-34588174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72" y="984243"/>
            <a:ext cx="11245835" cy="545473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Brazilian E-Commerce Public Dataset by </a:t>
            </a:r>
            <a:r>
              <a:rPr lang="en-US" sz="3600" dirty="0" err="1"/>
              <a:t>Olist</a:t>
            </a:r>
            <a:endParaRPr lang="en-US" sz="3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8AE84A-8F4B-4DF2-84AD-30DEA004D9F9}"/>
              </a:ext>
            </a:extLst>
          </p:cNvPr>
          <p:cNvCxnSpPr>
            <a:cxnSpLocks/>
          </p:cNvCxnSpPr>
          <p:nvPr/>
        </p:nvCxnSpPr>
        <p:spPr>
          <a:xfrm flipV="1">
            <a:off x="8274486" y="2655693"/>
            <a:ext cx="1937084" cy="1567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>
            <a:extLst>
              <a:ext uri="{FF2B5EF4-FFF2-40B4-BE49-F238E27FC236}">
                <a16:creationId xmlns:a16="http://schemas.microsoft.com/office/drawing/2014/main" id="{9837E46C-09DA-414F-B638-B86B87CA5D91}"/>
              </a:ext>
            </a:extLst>
          </p:cNvPr>
          <p:cNvGrpSpPr/>
          <p:nvPr/>
        </p:nvGrpSpPr>
        <p:grpSpPr>
          <a:xfrm>
            <a:off x="1021157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6C7F917-BD3F-4B67-823D-FA89FD07341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5332D35-2DE2-4723-B81E-095C773C848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9683799" y="1722321"/>
            <a:ext cx="1343574" cy="570088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2018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FCF7ED7-422F-4EB4-B51F-C59C690275DF}"/>
              </a:ext>
            </a:extLst>
          </p:cNvPr>
          <p:cNvGrpSpPr/>
          <p:nvPr/>
        </p:nvGrpSpPr>
        <p:grpSpPr>
          <a:xfrm>
            <a:off x="596611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4D8B76AF-687A-4098-8FE4-1E266D7F574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93095F49-135A-431C-8517-1E10694B252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F140E80D-A765-4262-8D82-D23BC77BE1C3}"/>
              </a:ext>
            </a:extLst>
          </p:cNvPr>
          <p:cNvSpPr txBox="1">
            <a:spLocks/>
          </p:cNvSpPr>
          <p:nvPr/>
        </p:nvSpPr>
        <p:spPr>
          <a:xfrm>
            <a:off x="5405888" y="1722321"/>
            <a:ext cx="1408475" cy="570089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2017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2474B04-34CA-4A48-9992-802ECA249AC8}"/>
              </a:ext>
            </a:extLst>
          </p:cNvPr>
          <p:cNvGrpSpPr/>
          <p:nvPr/>
        </p:nvGrpSpPr>
        <p:grpSpPr>
          <a:xfrm>
            <a:off x="1715322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BE64C637-308D-4C2D-914F-0D5BDF27BD21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5CD7EC18-EE27-45DD-A140-80ADC34A08CB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1083092" y="1755063"/>
            <a:ext cx="1408475" cy="537346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2016</a:t>
            </a:r>
          </a:p>
        </p:txBody>
      </p:sp>
      <p:cxnSp>
        <p:nvCxnSpPr>
          <p:cNvPr id="21" name="Straight Connector 21">
            <a:extLst>
              <a:ext uri="{FF2B5EF4-FFF2-40B4-BE49-F238E27FC236}">
                <a16:creationId xmlns:a16="http://schemas.microsoft.com/office/drawing/2014/main" id="{B2A5B270-F5E0-49D2-B235-DCDDC22E0B62}"/>
              </a:ext>
            </a:extLst>
          </p:cNvPr>
          <p:cNvCxnSpPr>
            <a:cxnSpLocks/>
          </p:cNvCxnSpPr>
          <p:nvPr/>
        </p:nvCxnSpPr>
        <p:spPr>
          <a:xfrm>
            <a:off x="2003354" y="2663617"/>
            <a:ext cx="1929341" cy="0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>
            <a:extLst>
              <a:ext uri="{FF2B5EF4-FFF2-40B4-BE49-F238E27FC236}">
                <a16:creationId xmlns:a16="http://schemas.microsoft.com/office/drawing/2014/main" id="{929CB8C5-09B5-496F-BDC9-A55C5B18FB85}"/>
              </a:ext>
            </a:extLst>
          </p:cNvPr>
          <p:cNvCxnSpPr>
            <a:cxnSpLocks/>
          </p:cNvCxnSpPr>
          <p:nvPr/>
        </p:nvCxnSpPr>
        <p:spPr>
          <a:xfrm>
            <a:off x="3931363" y="2660579"/>
            <a:ext cx="2034747" cy="10788"/>
          </a:xfrm>
          <a:prstGeom prst="line">
            <a:avLst/>
          </a:prstGeom>
          <a:ln w="25400">
            <a:solidFill>
              <a:schemeClr val="accent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259C0830-5E94-4B64-8FCA-F2BF473105CD}"/>
              </a:ext>
            </a:extLst>
          </p:cNvPr>
          <p:cNvCxnSpPr>
            <a:cxnSpLocks/>
          </p:cNvCxnSpPr>
          <p:nvPr/>
        </p:nvCxnSpPr>
        <p:spPr>
          <a:xfrm>
            <a:off x="6254142" y="2655693"/>
            <a:ext cx="2033415" cy="15674"/>
          </a:xfrm>
          <a:prstGeom prst="line">
            <a:avLst/>
          </a:prstGeom>
          <a:ln w="25400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F5A8265-4449-4266-A088-1E1785ED6AB9}"/>
              </a:ext>
            </a:extLst>
          </p:cNvPr>
          <p:cNvSpPr txBox="1"/>
          <p:nvPr/>
        </p:nvSpPr>
        <p:spPr>
          <a:xfrm>
            <a:off x="369724" y="2884943"/>
            <a:ext cx="2970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i="1" dirty="0">
                <a:cs typeface="Arial" pitchFamily="34" charset="0"/>
              </a:rPr>
              <a:t>Sep-Dec</a:t>
            </a:r>
            <a:endParaRPr lang="ko-KR" altLang="en-US" sz="2400" i="1" dirty="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3164E-8A9B-7CB2-78EE-257345082C58}"/>
              </a:ext>
            </a:extLst>
          </p:cNvPr>
          <p:cNvSpPr txBox="1"/>
          <p:nvPr/>
        </p:nvSpPr>
        <p:spPr>
          <a:xfrm>
            <a:off x="4610579" y="2879640"/>
            <a:ext cx="2970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i="1" dirty="0">
                <a:cs typeface="Arial" pitchFamily="34" charset="0"/>
              </a:rPr>
              <a:t>Jan-Dec</a:t>
            </a:r>
            <a:endParaRPr lang="ko-KR" altLang="en-US" sz="2400" i="1" dirty="0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DE1F12-65D4-EC08-2A2F-926094355E2F}"/>
              </a:ext>
            </a:extLst>
          </p:cNvPr>
          <p:cNvSpPr txBox="1"/>
          <p:nvPr/>
        </p:nvSpPr>
        <p:spPr>
          <a:xfrm>
            <a:off x="8870165" y="2903940"/>
            <a:ext cx="2970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i="1" dirty="0">
                <a:cs typeface="Arial" pitchFamily="34" charset="0"/>
              </a:rPr>
              <a:t>Jan-Oct</a:t>
            </a:r>
            <a:endParaRPr lang="ko-KR" altLang="en-US" sz="2400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6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Brazilian E-Commerce Public Dataset by </a:t>
            </a:r>
            <a:r>
              <a:rPr lang="en-US" sz="3600" dirty="0" err="1"/>
              <a:t>Olist</a:t>
            </a:r>
            <a:endParaRPr lang="en-US" sz="3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8AE84A-8F4B-4DF2-84AD-30DEA004D9F9}"/>
              </a:ext>
            </a:extLst>
          </p:cNvPr>
          <p:cNvCxnSpPr>
            <a:cxnSpLocks/>
          </p:cNvCxnSpPr>
          <p:nvPr/>
        </p:nvCxnSpPr>
        <p:spPr>
          <a:xfrm flipV="1">
            <a:off x="8274486" y="2655693"/>
            <a:ext cx="1937084" cy="1567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>
            <a:extLst>
              <a:ext uri="{FF2B5EF4-FFF2-40B4-BE49-F238E27FC236}">
                <a16:creationId xmlns:a16="http://schemas.microsoft.com/office/drawing/2014/main" id="{9837E46C-09DA-414F-B638-B86B87CA5D91}"/>
              </a:ext>
            </a:extLst>
          </p:cNvPr>
          <p:cNvGrpSpPr/>
          <p:nvPr/>
        </p:nvGrpSpPr>
        <p:grpSpPr>
          <a:xfrm>
            <a:off x="1021157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6C7F917-BD3F-4B67-823D-FA89FD07341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5332D35-2DE2-4723-B81E-095C773C848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9683799" y="1722321"/>
            <a:ext cx="1343574" cy="570088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2018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FCF7ED7-422F-4EB4-B51F-C59C690275DF}"/>
              </a:ext>
            </a:extLst>
          </p:cNvPr>
          <p:cNvGrpSpPr/>
          <p:nvPr/>
        </p:nvGrpSpPr>
        <p:grpSpPr>
          <a:xfrm>
            <a:off x="596611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4D8B76AF-687A-4098-8FE4-1E266D7F574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93095F49-135A-431C-8517-1E10694B252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F140E80D-A765-4262-8D82-D23BC77BE1C3}"/>
              </a:ext>
            </a:extLst>
          </p:cNvPr>
          <p:cNvSpPr txBox="1">
            <a:spLocks/>
          </p:cNvSpPr>
          <p:nvPr/>
        </p:nvSpPr>
        <p:spPr>
          <a:xfrm>
            <a:off x="5405888" y="1722321"/>
            <a:ext cx="1408475" cy="570089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2017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2474B04-34CA-4A48-9992-802ECA249AC8}"/>
              </a:ext>
            </a:extLst>
          </p:cNvPr>
          <p:cNvGrpSpPr/>
          <p:nvPr/>
        </p:nvGrpSpPr>
        <p:grpSpPr>
          <a:xfrm>
            <a:off x="1715322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BE64C637-308D-4C2D-914F-0D5BDF27BD21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5CD7EC18-EE27-45DD-A140-80ADC34A08CB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1083092" y="1755063"/>
            <a:ext cx="1408475" cy="537346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2016</a:t>
            </a:r>
          </a:p>
        </p:txBody>
      </p:sp>
      <p:cxnSp>
        <p:nvCxnSpPr>
          <p:cNvPr id="21" name="Straight Connector 21">
            <a:extLst>
              <a:ext uri="{FF2B5EF4-FFF2-40B4-BE49-F238E27FC236}">
                <a16:creationId xmlns:a16="http://schemas.microsoft.com/office/drawing/2014/main" id="{B2A5B270-F5E0-49D2-B235-DCDDC22E0B62}"/>
              </a:ext>
            </a:extLst>
          </p:cNvPr>
          <p:cNvCxnSpPr>
            <a:cxnSpLocks/>
          </p:cNvCxnSpPr>
          <p:nvPr/>
        </p:nvCxnSpPr>
        <p:spPr>
          <a:xfrm>
            <a:off x="2003354" y="2663617"/>
            <a:ext cx="1929341" cy="0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>
            <a:extLst>
              <a:ext uri="{FF2B5EF4-FFF2-40B4-BE49-F238E27FC236}">
                <a16:creationId xmlns:a16="http://schemas.microsoft.com/office/drawing/2014/main" id="{929CB8C5-09B5-496F-BDC9-A55C5B18FB85}"/>
              </a:ext>
            </a:extLst>
          </p:cNvPr>
          <p:cNvCxnSpPr>
            <a:cxnSpLocks/>
          </p:cNvCxnSpPr>
          <p:nvPr/>
        </p:nvCxnSpPr>
        <p:spPr>
          <a:xfrm>
            <a:off x="3931363" y="2660579"/>
            <a:ext cx="2034747" cy="10788"/>
          </a:xfrm>
          <a:prstGeom prst="line">
            <a:avLst/>
          </a:prstGeom>
          <a:ln w="25400">
            <a:solidFill>
              <a:schemeClr val="accent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259C0830-5E94-4B64-8FCA-F2BF473105CD}"/>
              </a:ext>
            </a:extLst>
          </p:cNvPr>
          <p:cNvCxnSpPr>
            <a:cxnSpLocks/>
          </p:cNvCxnSpPr>
          <p:nvPr/>
        </p:nvCxnSpPr>
        <p:spPr>
          <a:xfrm>
            <a:off x="6254142" y="2655693"/>
            <a:ext cx="2033415" cy="15674"/>
          </a:xfrm>
          <a:prstGeom prst="line">
            <a:avLst/>
          </a:prstGeom>
          <a:ln w="25400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F5A8265-4449-4266-A088-1E1785ED6AB9}"/>
              </a:ext>
            </a:extLst>
          </p:cNvPr>
          <p:cNvSpPr txBox="1"/>
          <p:nvPr/>
        </p:nvSpPr>
        <p:spPr>
          <a:xfrm>
            <a:off x="369724" y="2884943"/>
            <a:ext cx="2970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i="1" dirty="0">
                <a:cs typeface="Arial" pitchFamily="34" charset="0"/>
              </a:rPr>
              <a:t>Sep-Dec</a:t>
            </a:r>
            <a:endParaRPr lang="ko-KR" altLang="en-US" sz="2400" i="1" dirty="0">
              <a:cs typeface="Arial" pitchFamily="34" charset="0"/>
            </a:endParaRPr>
          </a:p>
        </p:txBody>
      </p:sp>
      <p:sp>
        <p:nvSpPr>
          <p:cNvPr id="44" name="직사각형 1">
            <a:extLst>
              <a:ext uri="{FF2B5EF4-FFF2-40B4-BE49-F238E27FC236}">
                <a16:creationId xmlns:a16="http://schemas.microsoft.com/office/drawing/2014/main" id="{EDCDB3DF-8031-4547-8079-4A32E35A8621}"/>
              </a:ext>
            </a:extLst>
          </p:cNvPr>
          <p:cNvSpPr/>
          <p:nvPr/>
        </p:nvSpPr>
        <p:spPr>
          <a:xfrm>
            <a:off x="2938811" y="4624434"/>
            <a:ext cx="6519797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out the data of Sep-Dec of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out the data of Sep-Oct of 2018</a:t>
            </a:r>
          </a:p>
        </p:txBody>
      </p:sp>
      <p:sp>
        <p:nvSpPr>
          <p:cNvPr id="45" name="직사각형 5">
            <a:extLst>
              <a:ext uri="{FF2B5EF4-FFF2-40B4-BE49-F238E27FC236}">
                <a16:creationId xmlns:a16="http://schemas.microsoft.com/office/drawing/2014/main" id="{1D754C42-F91D-4AAD-A25C-4308BD697F8B}"/>
              </a:ext>
            </a:extLst>
          </p:cNvPr>
          <p:cNvSpPr/>
          <p:nvPr/>
        </p:nvSpPr>
        <p:spPr>
          <a:xfrm>
            <a:off x="2938811" y="4113597"/>
            <a:ext cx="6483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About Dataset  </a:t>
            </a:r>
            <a:endParaRPr lang="ko-KR" altLang="en-US" sz="2800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6C54E0BB-5D37-478A-BF79-C7D5320A7E2F}"/>
              </a:ext>
            </a:extLst>
          </p:cNvPr>
          <p:cNvSpPr/>
          <p:nvPr/>
        </p:nvSpPr>
        <p:spPr>
          <a:xfrm rot="12600000">
            <a:off x="1303104" y="3863770"/>
            <a:ext cx="1104080" cy="2422343"/>
          </a:xfrm>
          <a:custGeom>
            <a:avLst/>
            <a:gdLst>
              <a:gd name="connsiteX0" fmla="*/ 630582 w 1104080"/>
              <a:gd name="connsiteY0" fmla="*/ 384090 h 2422343"/>
              <a:gd name="connsiteX1" fmla="*/ 678737 w 1104080"/>
              <a:gd name="connsiteY1" fmla="*/ 204373 h 2422343"/>
              <a:gd name="connsiteX2" fmla="*/ 499020 w 1104080"/>
              <a:gd name="connsiteY2" fmla="*/ 156218 h 2422343"/>
              <a:gd name="connsiteX3" fmla="*/ 450865 w 1104080"/>
              <a:gd name="connsiteY3" fmla="*/ 335935 h 2422343"/>
              <a:gd name="connsiteX4" fmla="*/ 630582 w 1104080"/>
              <a:gd name="connsiteY4" fmla="*/ 384090 h 2422343"/>
              <a:gd name="connsiteX5" fmla="*/ 638592 w 1104080"/>
              <a:gd name="connsiteY5" fmla="*/ 1374385 h 2422343"/>
              <a:gd name="connsiteX6" fmla="*/ 724560 w 1104080"/>
              <a:gd name="connsiteY6" fmla="*/ 1297322 h 2422343"/>
              <a:gd name="connsiteX7" fmla="*/ 725686 w 1104080"/>
              <a:gd name="connsiteY7" fmla="*/ 1289860 h 2422343"/>
              <a:gd name="connsiteX8" fmla="*/ 700292 w 1104080"/>
              <a:gd name="connsiteY8" fmla="*/ 1229922 h 2422343"/>
              <a:gd name="connsiteX9" fmla="*/ 692536 w 1104080"/>
              <a:gd name="connsiteY9" fmla="*/ 1224663 h 2422343"/>
              <a:gd name="connsiteX10" fmla="*/ 645320 w 1104080"/>
              <a:gd name="connsiteY10" fmla="*/ 1224687 h 2422343"/>
              <a:gd name="connsiteX11" fmla="*/ 638519 w 1104080"/>
              <a:gd name="connsiteY11" fmla="*/ 1231072 h 2422343"/>
              <a:gd name="connsiteX12" fmla="*/ 638592 w 1104080"/>
              <a:gd name="connsiteY12" fmla="*/ 1374385 h 2422343"/>
              <a:gd name="connsiteX13" fmla="*/ 433850 w 1104080"/>
              <a:gd name="connsiteY13" fmla="*/ 2297524 h 2422343"/>
              <a:gd name="connsiteX14" fmla="*/ 433850 w 1104080"/>
              <a:gd name="connsiteY14" fmla="*/ 2286686 h 2422343"/>
              <a:gd name="connsiteX15" fmla="*/ 433850 w 1104080"/>
              <a:gd name="connsiteY15" fmla="*/ 1176272 h 2422343"/>
              <a:gd name="connsiteX16" fmla="*/ 433752 w 1104080"/>
              <a:gd name="connsiteY16" fmla="*/ 1167734 h 2422343"/>
              <a:gd name="connsiteX17" fmla="*/ 406743 w 1104080"/>
              <a:gd name="connsiteY17" fmla="*/ 1137154 h 2422343"/>
              <a:gd name="connsiteX18" fmla="*/ 371172 w 1104080"/>
              <a:gd name="connsiteY18" fmla="*/ 1160101 h 2422343"/>
              <a:gd name="connsiteX19" fmla="*/ 369875 w 1104080"/>
              <a:gd name="connsiteY19" fmla="*/ 1175098 h 2422343"/>
              <a:gd name="connsiteX20" fmla="*/ 369851 w 1104080"/>
              <a:gd name="connsiteY20" fmla="*/ 2233476 h 2422343"/>
              <a:gd name="connsiteX21" fmla="*/ 369851 w 1104080"/>
              <a:gd name="connsiteY21" fmla="*/ 2240106 h 2422343"/>
              <a:gd name="connsiteX22" fmla="*/ 372885 w 1104080"/>
              <a:gd name="connsiteY22" fmla="*/ 2246613 h 2422343"/>
              <a:gd name="connsiteX23" fmla="*/ 433850 w 1104080"/>
              <a:gd name="connsiteY23" fmla="*/ 2297524 h 2422343"/>
              <a:gd name="connsiteX24" fmla="*/ 518423 w 1104080"/>
              <a:gd name="connsiteY24" fmla="*/ 2368055 h 2422343"/>
              <a:gd name="connsiteX25" fmla="*/ 518423 w 1104080"/>
              <a:gd name="connsiteY25" fmla="*/ 2355333 h 2422343"/>
              <a:gd name="connsiteX26" fmla="*/ 518423 w 1104080"/>
              <a:gd name="connsiteY26" fmla="*/ 1223097 h 2422343"/>
              <a:gd name="connsiteX27" fmla="*/ 518448 w 1104080"/>
              <a:gd name="connsiteY27" fmla="*/ 1218375 h 2422343"/>
              <a:gd name="connsiteX28" fmla="*/ 508319 w 1104080"/>
              <a:gd name="connsiteY28" fmla="*/ 1207635 h 2422343"/>
              <a:gd name="connsiteX29" fmla="*/ 467709 w 1104080"/>
              <a:gd name="connsiteY29" fmla="*/ 1207880 h 2422343"/>
              <a:gd name="connsiteX30" fmla="*/ 454498 w 1104080"/>
              <a:gd name="connsiteY30" fmla="*/ 1220651 h 2422343"/>
              <a:gd name="connsiteX31" fmla="*/ 454473 w 1104080"/>
              <a:gd name="connsiteY31" fmla="*/ 2303689 h 2422343"/>
              <a:gd name="connsiteX32" fmla="*/ 454449 w 1104080"/>
              <a:gd name="connsiteY32" fmla="*/ 2310319 h 2422343"/>
              <a:gd name="connsiteX33" fmla="*/ 457238 w 1104080"/>
              <a:gd name="connsiteY33" fmla="*/ 2316900 h 2422343"/>
              <a:gd name="connsiteX34" fmla="*/ 518423 w 1104080"/>
              <a:gd name="connsiteY34" fmla="*/ 2368055 h 2422343"/>
              <a:gd name="connsiteX35" fmla="*/ 557374 w 1104080"/>
              <a:gd name="connsiteY35" fmla="*/ 2422338 h 2422343"/>
              <a:gd name="connsiteX36" fmla="*/ 545652 w 1104080"/>
              <a:gd name="connsiteY36" fmla="*/ 2415540 h 2422343"/>
              <a:gd name="connsiteX37" fmla="*/ 335748 w 1104080"/>
              <a:gd name="connsiteY37" fmla="*/ 2240742 h 2422343"/>
              <a:gd name="connsiteX38" fmla="*/ 328359 w 1104080"/>
              <a:gd name="connsiteY38" fmla="*/ 2222589 h 2422343"/>
              <a:gd name="connsiteX39" fmla="*/ 328433 w 1104080"/>
              <a:gd name="connsiteY39" fmla="*/ 1224442 h 2422343"/>
              <a:gd name="connsiteX40" fmla="*/ 312237 w 1104080"/>
              <a:gd name="connsiteY40" fmla="*/ 1209642 h 2422343"/>
              <a:gd name="connsiteX41" fmla="*/ 243468 w 1104080"/>
              <a:gd name="connsiteY41" fmla="*/ 1214706 h 2422343"/>
              <a:gd name="connsiteX42" fmla="*/ 231309 w 1104080"/>
              <a:gd name="connsiteY42" fmla="*/ 1196896 h 2422343"/>
              <a:gd name="connsiteX43" fmla="*/ 292837 w 1104080"/>
              <a:gd name="connsiteY43" fmla="*/ 1051675 h 2422343"/>
              <a:gd name="connsiteX44" fmla="*/ 288972 w 1104080"/>
              <a:gd name="connsiteY44" fmla="*/ 1039516 h 2422343"/>
              <a:gd name="connsiteX45" fmla="*/ 8218 w 1104080"/>
              <a:gd name="connsiteY45" fmla="*/ 644979 h 2422343"/>
              <a:gd name="connsiteX46" fmla="*/ 199995 w 1104080"/>
              <a:gd name="connsiteY46" fmla="*/ 127557 h 2422343"/>
              <a:gd name="connsiteX47" fmla="*/ 469470 w 1104080"/>
              <a:gd name="connsiteY47" fmla="*/ 6141 h 2422343"/>
              <a:gd name="connsiteX48" fmla="*/ 520821 w 1104080"/>
              <a:gd name="connsiteY48" fmla="*/ 0 h 2422343"/>
              <a:gd name="connsiteX49" fmla="*/ 585089 w 1104080"/>
              <a:gd name="connsiteY49" fmla="*/ 0 h 2422343"/>
              <a:gd name="connsiteX50" fmla="*/ 626972 w 1104080"/>
              <a:gd name="connsiteY50" fmla="*/ 5260 h 2422343"/>
              <a:gd name="connsiteX51" fmla="*/ 953865 w 1104080"/>
              <a:gd name="connsiteY51" fmla="*/ 173477 h 2422343"/>
              <a:gd name="connsiteX52" fmla="*/ 1098254 w 1104080"/>
              <a:gd name="connsiteY52" fmla="*/ 470279 h 2422343"/>
              <a:gd name="connsiteX53" fmla="*/ 888936 w 1104080"/>
              <a:gd name="connsiteY53" fmla="*/ 991737 h 2422343"/>
              <a:gd name="connsiteX54" fmla="*/ 815445 w 1104080"/>
              <a:gd name="connsiteY54" fmla="*/ 1039638 h 2422343"/>
              <a:gd name="connsiteX55" fmla="*/ 811604 w 1104080"/>
              <a:gd name="connsiteY55" fmla="*/ 1051284 h 2422343"/>
              <a:gd name="connsiteX56" fmla="*/ 872447 w 1104080"/>
              <a:gd name="connsiteY56" fmla="*/ 1194743 h 2422343"/>
              <a:gd name="connsiteX57" fmla="*/ 857818 w 1104080"/>
              <a:gd name="connsiteY57" fmla="*/ 1214534 h 2422343"/>
              <a:gd name="connsiteX58" fmla="*/ 781489 w 1104080"/>
              <a:gd name="connsiteY58" fmla="*/ 1209128 h 2422343"/>
              <a:gd name="connsiteX59" fmla="*/ 770994 w 1104080"/>
              <a:gd name="connsiteY59" fmla="*/ 1209103 h 2422343"/>
              <a:gd name="connsiteX60" fmla="*/ 788706 w 1104080"/>
              <a:gd name="connsiteY60" fmla="*/ 1248246 h 2422343"/>
              <a:gd name="connsiteX61" fmla="*/ 784278 w 1104080"/>
              <a:gd name="connsiteY61" fmla="*/ 1269604 h 2422343"/>
              <a:gd name="connsiteX62" fmla="*/ 627852 w 1104080"/>
              <a:gd name="connsiteY62" fmla="*/ 1409467 h 2422343"/>
              <a:gd name="connsiteX63" fmla="*/ 627657 w 1104080"/>
              <a:gd name="connsiteY63" fmla="*/ 1422066 h 2422343"/>
              <a:gd name="connsiteX64" fmla="*/ 734835 w 1104080"/>
              <a:gd name="connsiteY64" fmla="*/ 1520584 h 2422343"/>
              <a:gd name="connsiteX65" fmla="*/ 736474 w 1104080"/>
              <a:gd name="connsiteY65" fmla="*/ 1543825 h 2422343"/>
              <a:gd name="connsiteX66" fmla="*/ 653760 w 1104080"/>
              <a:gd name="connsiteY66" fmla="*/ 1641022 h 2422343"/>
              <a:gd name="connsiteX67" fmla="*/ 653491 w 1104080"/>
              <a:gd name="connsiteY67" fmla="*/ 1657829 h 2422343"/>
              <a:gd name="connsiteX68" fmla="*/ 736915 w 1104080"/>
              <a:gd name="connsiteY68" fmla="*/ 1755662 h 2422343"/>
              <a:gd name="connsiteX69" fmla="*/ 736964 w 1104080"/>
              <a:gd name="connsiteY69" fmla="*/ 1777387 h 2422343"/>
              <a:gd name="connsiteX70" fmla="*/ 652880 w 1104080"/>
              <a:gd name="connsiteY70" fmla="*/ 1875904 h 2422343"/>
              <a:gd name="connsiteX71" fmla="*/ 653124 w 1104080"/>
              <a:gd name="connsiteY71" fmla="*/ 1891317 h 2422343"/>
              <a:gd name="connsiteX72" fmla="*/ 737110 w 1104080"/>
              <a:gd name="connsiteY72" fmla="*/ 1989909 h 2422343"/>
              <a:gd name="connsiteX73" fmla="*/ 737282 w 1104080"/>
              <a:gd name="connsiteY73" fmla="*/ 2010850 h 2422343"/>
              <a:gd name="connsiteX74" fmla="*/ 651534 w 1104080"/>
              <a:gd name="connsiteY74" fmla="*/ 2111668 h 2422343"/>
              <a:gd name="connsiteX75" fmla="*/ 651510 w 1104080"/>
              <a:gd name="connsiteY75" fmla="*/ 2123264 h 2422343"/>
              <a:gd name="connsiteX76" fmla="*/ 736621 w 1104080"/>
              <a:gd name="connsiteY76" fmla="*/ 2223421 h 2422343"/>
              <a:gd name="connsiteX77" fmla="*/ 735569 w 1104080"/>
              <a:gd name="connsiteY77" fmla="*/ 2246173 h 2422343"/>
              <a:gd name="connsiteX78" fmla="*/ 568306 w 1104080"/>
              <a:gd name="connsiteY78" fmla="*/ 2414586 h 2422343"/>
              <a:gd name="connsiteX79" fmla="*/ 557374 w 1104080"/>
              <a:gd name="connsiteY79" fmla="*/ 2422338 h 242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04080" h="2422343">
                <a:moveTo>
                  <a:pt x="630582" y="384090"/>
                </a:moveTo>
                <a:cubicBezTo>
                  <a:pt x="693507" y="347760"/>
                  <a:pt x="715067" y="267299"/>
                  <a:pt x="678737" y="204373"/>
                </a:cubicBezTo>
                <a:cubicBezTo>
                  <a:pt x="642407" y="141448"/>
                  <a:pt x="561945" y="119888"/>
                  <a:pt x="499020" y="156218"/>
                </a:cubicBezTo>
                <a:cubicBezTo>
                  <a:pt x="436095" y="192548"/>
                  <a:pt x="414535" y="273010"/>
                  <a:pt x="450865" y="335935"/>
                </a:cubicBezTo>
                <a:cubicBezTo>
                  <a:pt x="487195" y="398861"/>
                  <a:pt x="567657" y="420420"/>
                  <a:pt x="630582" y="384090"/>
                </a:cubicBezTo>
                <a:close/>
                <a:moveTo>
                  <a:pt x="638592" y="1374385"/>
                </a:moveTo>
                <a:cubicBezTo>
                  <a:pt x="668439" y="1347621"/>
                  <a:pt x="696451" y="1322422"/>
                  <a:pt x="724560" y="1297322"/>
                </a:cubicBezTo>
                <a:cubicBezTo>
                  <a:pt x="727227" y="1294949"/>
                  <a:pt x="726958" y="1292796"/>
                  <a:pt x="725686" y="1289860"/>
                </a:cubicBezTo>
                <a:cubicBezTo>
                  <a:pt x="717099" y="1269922"/>
                  <a:pt x="708658" y="1249934"/>
                  <a:pt x="700292" y="1229922"/>
                </a:cubicBezTo>
                <a:cubicBezTo>
                  <a:pt x="698775" y="1226277"/>
                  <a:pt x="696695" y="1224614"/>
                  <a:pt x="692536" y="1224663"/>
                </a:cubicBezTo>
                <a:cubicBezTo>
                  <a:pt x="676806" y="1224883"/>
                  <a:pt x="661051" y="1224858"/>
                  <a:pt x="645320" y="1224687"/>
                </a:cubicBezTo>
                <a:cubicBezTo>
                  <a:pt x="640672" y="1224638"/>
                  <a:pt x="638494" y="1225959"/>
                  <a:pt x="638519" y="1231072"/>
                </a:cubicBezTo>
                <a:cubicBezTo>
                  <a:pt x="638641" y="1277946"/>
                  <a:pt x="638592" y="1324844"/>
                  <a:pt x="638592" y="1374385"/>
                </a:cubicBezTo>
                <a:close/>
                <a:moveTo>
                  <a:pt x="433850" y="2297524"/>
                </a:moveTo>
                <a:cubicBezTo>
                  <a:pt x="433850" y="2292337"/>
                  <a:pt x="433850" y="2289499"/>
                  <a:pt x="433850" y="2286686"/>
                </a:cubicBezTo>
                <a:cubicBezTo>
                  <a:pt x="433850" y="1916540"/>
                  <a:pt x="433850" y="1546418"/>
                  <a:pt x="433850" y="1176272"/>
                </a:cubicBezTo>
                <a:cubicBezTo>
                  <a:pt x="433850" y="1173434"/>
                  <a:pt x="433874" y="1170596"/>
                  <a:pt x="433752" y="1167734"/>
                </a:cubicBezTo>
                <a:cubicBezTo>
                  <a:pt x="433165" y="1152052"/>
                  <a:pt x="421715" y="1139135"/>
                  <a:pt x="406743" y="1137154"/>
                </a:cubicBezTo>
                <a:cubicBezTo>
                  <a:pt x="390254" y="1134976"/>
                  <a:pt x="375943" y="1144322"/>
                  <a:pt x="371172" y="1160101"/>
                </a:cubicBezTo>
                <a:cubicBezTo>
                  <a:pt x="369680" y="1165067"/>
                  <a:pt x="369875" y="1170083"/>
                  <a:pt x="369875" y="1175098"/>
                </a:cubicBezTo>
                <a:cubicBezTo>
                  <a:pt x="369851" y="1527874"/>
                  <a:pt x="369851" y="1880675"/>
                  <a:pt x="369851" y="2233476"/>
                </a:cubicBezTo>
                <a:cubicBezTo>
                  <a:pt x="369851" y="2235702"/>
                  <a:pt x="369973" y="2237904"/>
                  <a:pt x="369851" y="2240106"/>
                </a:cubicBezTo>
                <a:cubicBezTo>
                  <a:pt x="369704" y="2242870"/>
                  <a:pt x="370756" y="2244852"/>
                  <a:pt x="372885" y="2246613"/>
                </a:cubicBezTo>
                <a:cubicBezTo>
                  <a:pt x="392676" y="2263078"/>
                  <a:pt x="412395" y="2279591"/>
                  <a:pt x="433850" y="2297524"/>
                </a:cubicBezTo>
                <a:close/>
                <a:moveTo>
                  <a:pt x="518423" y="2368055"/>
                </a:moveTo>
                <a:cubicBezTo>
                  <a:pt x="518423" y="2362134"/>
                  <a:pt x="518423" y="2358734"/>
                  <a:pt x="518423" y="2355333"/>
                </a:cubicBezTo>
                <a:cubicBezTo>
                  <a:pt x="518423" y="1977921"/>
                  <a:pt x="518423" y="1600509"/>
                  <a:pt x="518423" y="1223097"/>
                </a:cubicBezTo>
                <a:cubicBezTo>
                  <a:pt x="518423" y="1221531"/>
                  <a:pt x="518203" y="1219917"/>
                  <a:pt x="518448" y="1218375"/>
                </a:cubicBezTo>
                <a:cubicBezTo>
                  <a:pt x="519671" y="1210375"/>
                  <a:pt x="517078" y="1207122"/>
                  <a:pt x="508319" y="1207635"/>
                </a:cubicBezTo>
                <a:cubicBezTo>
                  <a:pt x="494840" y="1208443"/>
                  <a:pt x="481262" y="1207782"/>
                  <a:pt x="467709" y="1207880"/>
                </a:cubicBezTo>
                <a:cubicBezTo>
                  <a:pt x="452345" y="1208002"/>
                  <a:pt x="454498" y="1205972"/>
                  <a:pt x="454498" y="1220651"/>
                </a:cubicBezTo>
                <a:cubicBezTo>
                  <a:pt x="454473" y="1581647"/>
                  <a:pt x="454473" y="1942668"/>
                  <a:pt x="454473" y="2303689"/>
                </a:cubicBezTo>
                <a:cubicBezTo>
                  <a:pt x="454473" y="2305915"/>
                  <a:pt x="454522" y="2308117"/>
                  <a:pt x="454449" y="2310319"/>
                </a:cubicBezTo>
                <a:cubicBezTo>
                  <a:pt x="454351" y="2312985"/>
                  <a:pt x="455012" y="2315065"/>
                  <a:pt x="457238" y="2316900"/>
                </a:cubicBezTo>
                <a:cubicBezTo>
                  <a:pt x="477078" y="2333364"/>
                  <a:pt x="496821" y="2349951"/>
                  <a:pt x="518423" y="2368055"/>
                </a:cubicBezTo>
                <a:close/>
                <a:moveTo>
                  <a:pt x="557374" y="2422338"/>
                </a:moveTo>
                <a:cubicBezTo>
                  <a:pt x="554361" y="2422469"/>
                  <a:pt x="551217" y="2420176"/>
                  <a:pt x="545652" y="2415540"/>
                </a:cubicBezTo>
                <a:cubicBezTo>
                  <a:pt x="475708" y="2357241"/>
                  <a:pt x="405863" y="2298845"/>
                  <a:pt x="335748" y="2240742"/>
                </a:cubicBezTo>
                <a:cubicBezTo>
                  <a:pt x="329534" y="2235604"/>
                  <a:pt x="328359" y="2229880"/>
                  <a:pt x="328359" y="2222589"/>
                </a:cubicBezTo>
                <a:cubicBezTo>
                  <a:pt x="328457" y="1889874"/>
                  <a:pt x="328433" y="1557158"/>
                  <a:pt x="328433" y="1224442"/>
                </a:cubicBezTo>
                <a:cubicBezTo>
                  <a:pt x="328433" y="1208467"/>
                  <a:pt x="328433" y="1208443"/>
                  <a:pt x="312237" y="1209642"/>
                </a:cubicBezTo>
                <a:cubicBezTo>
                  <a:pt x="289314" y="1211330"/>
                  <a:pt x="266416" y="1213213"/>
                  <a:pt x="243468" y="1214706"/>
                </a:cubicBezTo>
                <a:cubicBezTo>
                  <a:pt x="229572" y="1215611"/>
                  <a:pt x="225829" y="1209886"/>
                  <a:pt x="231309" y="1196896"/>
                </a:cubicBezTo>
                <a:cubicBezTo>
                  <a:pt x="251761" y="1148481"/>
                  <a:pt x="272091" y="1099992"/>
                  <a:pt x="292837" y="1051675"/>
                </a:cubicBezTo>
                <a:cubicBezTo>
                  <a:pt x="295455" y="1045583"/>
                  <a:pt x="295210" y="1043063"/>
                  <a:pt x="288972" y="1039516"/>
                </a:cubicBezTo>
                <a:cubicBezTo>
                  <a:pt x="134137" y="951738"/>
                  <a:pt x="36255" y="820976"/>
                  <a:pt x="8218" y="644979"/>
                </a:cubicBezTo>
                <a:cubicBezTo>
                  <a:pt x="-24686" y="438377"/>
                  <a:pt x="41612" y="264411"/>
                  <a:pt x="199995" y="127557"/>
                </a:cubicBezTo>
                <a:cubicBezTo>
                  <a:pt x="277351" y="60745"/>
                  <a:pt x="368603" y="21945"/>
                  <a:pt x="469470" y="6141"/>
                </a:cubicBezTo>
                <a:cubicBezTo>
                  <a:pt x="486497" y="3474"/>
                  <a:pt x="503696" y="2006"/>
                  <a:pt x="520821" y="0"/>
                </a:cubicBezTo>
                <a:cubicBezTo>
                  <a:pt x="542227" y="0"/>
                  <a:pt x="563658" y="0"/>
                  <a:pt x="585089" y="0"/>
                </a:cubicBezTo>
                <a:cubicBezTo>
                  <a:pt x="599058" y="1737"/>
                  <a:pt x="613027" y="3327"/>
                  <a:pt x="626972" y="5260"/>
                </a:cubicBezTo>
                <a:cubicBezTo>
                  <a:pt x="755532" y="23168"/>
                  <a:pt x="864619" y="79485"/>
                  <a:pt x="953865" y="173477"/>
                </a:cubicBezTo>
                <a:cubicBezTo>
                  <a:pt x="1033154" y="256974"/>
                  <a:pt x="1083404" y="356153"/>
                  <a:pt x="1098254" y="470279"/>
                </a:cubicBezTo>
                <a:cubicBezTo>
                  <a:pt x="1125874" y="682410"/>
                  <a:pt x="1055172" y="856767"/>
                  <a:pt x="888936" y="991737"/>
                </a:cubicBezTo>
                <a:cubicBezTo>
                  <a:pt x="866160" y="1010232"/>
                  <a:pt x="841353" y="1025889"/>
                  <a:pt x="815445" y="1039638"/>
                </a:cubicBezTo>
                <a:cubicBezTo>
                  <a:pt x="809501" y="1042794"/>
                  <a:pt x="809134" y="1045510"/>
                  <a:pt x="811604" y="1051284"/>
                </a:cubicBezTo>
                <a:cubicBezTo>
                  <a:pt x="832057" y="1099014"/>
                  <a:pt x="852215" y="1146890"/>
                  <a:pt x="872447" y="1194743"/>
                </a:cubicBezTo>
                <a:cubicBezTo>
                  <a:pt x="879395" y="1211158"/>
                  <a:pt x="875872" y="1215855"/>
                  <a:pt x="857818" y="1214534"/>
                </a:cubicBezTo>
                <a:cubicBezTo>
                  <a:pt x="832375" y="1212700"/>
                  <a:pt x="806932" y="1210889"/>
                  <a:pt x="781489" y="1209128"/>
                </a:cubicBezTo>
                <a:cubicBezTo>
                  <a:pt x="778382" y="1208908"/>
                  <a:pt x="775275" y="1209103"/>
                  <a:pt x="770994" y="1209103"/>
                </a:cubicBezTo>
                <a:cubicBezTo>
                  <a:pt x="777061" y="1222632"/>
                  <a:pt x="782467" y="1235647"/>
                  <a:pt x="788706" y="1248246"/>
                </a:cubicBezTo>
                <a:cubicBezTo>
                  <a:pt x="793012" y="1256956"/>
                  <a:pt x="791739" y="1262974"/>
                  <a:pt x="784278" y="1269604"/>
                </a:cubicBezTo>
                <a:cubicBezTo>
                  <a:pt x="731973" y="1316037"/>
                  <a:pt x="680084" y="1362960"/>
                  <a:pt x="627852" y="1409467"/>
                </a:cubicBezTo>
                <a:cubicBezTo>
                  <a:pt x="622324" y="1414384"/>
                  <a:pt x="621908" y="1416830"/>
                  <a:pt x="627657" y="1422066"/>
                </a:cubicBezTo>
                <a:cubicBezTo>
                  <a:pt x="663595" y="1454652"/>
                  <a:pt x="699166" y="1487679"/>
                  <a:pt x="734835" y="1520584"/>
                </a:cubicBezTo>
                <a:cubicBezTo>
                  <a:pt x="745575" y="1530492"/>
                  <a:pt x="745746" y="1532889"/>
                  <a:pt x="736474" y="1543825"/>
                </a:cubicBezTo>
                <a:cubicBezTo>
                  <a:pt x="708976" y="1576289"/>
                  <a:pt x="681625" y="1608876"/>
                  <a:pt x="653760" y="1641022"/>
                </a:cubicBezTo>
                <a:cubicBezTo>
                  <a:pt x="648231" y="1647407"/>
                  <a:pt x="647522" y="1651003"/>
                  <a:pt x="653491" y="1657829"/>
                </a:cubicBezTo>
                <a:cubicBezTo>
                  <a:pt x="681674" y="1690098"/>
                  <a:pt x="709197" y="1722978"/>
                  <a:pt x="736915" y="1755662"/>
                </a:cubicBezTo>
                <a:cubicBezTo>
                  <a:pt x="745233" y="1765472"/>
                  <a:pt x="745184" y="1767723"/>
                  <a:pt x="736964" y="1777387"/>
                </a:cubicBezTo>
                <a:cubicBezTo>
                  <a:pt x="709001" y="1810291"/>
                  <a:pt x="681209" y="1843318"/>
                  <a:pt x="652880" y="1875904"/>
                </a:cubicBezTo>
                <a:cubicBezTo>
                  <a:pt x="647546" y="1882045"/>
                  <a:pt x="648085" y="1885495"/>
                  <a:pt x="653124" y="1891317"/>
                </a:cubicBezTo>
                <a:cubicBezTo>
                  <a:pt x="681381" y="1923953"/>
                  <a:pt x="709172" y="1957004"/>
                  <a:pt x="737110" y="1989909"/>
                </a:cubicBezTo>
                <a:cubicBezTo>
                  <a:pt x="745061" y="1999303"/>
                  <a:pt x="745086" y="2001651"/>
                  <a:pt x="737282" y="2010850"/>
                </a:cubicBezTo>
                <a:cubicBezTo>
                  <a:pt x="708756" y="2044489"/>
                  <a:pt x="680304" y="2078225"/>
                  <a:pt x="651534" y="2111668"/>
                </a:cubicBezTo>
                <a:cubicBezTo>
                  <a:pt x="647620" y="2116218"/>
                  <a:pt x="647595" y="2118714"/>
                  <a:pt x="651510" y="2123264"/>
                </a:cubicBezTo>
                <a:cubicBezTo>
                  <a:pt x="680059" y="2156487"/>
                  <a:pt x="708316" y="2190003"/>
                  <a:pt x="736621" y="2223421"/>
                </a:cubicBezTo>
                <a:cubicBezTo>
                  <a:pt x="745502" y="2233916"/>
                  <a:pt x="745379" y="2236289"/>
                  <a:pt x="735569" y="2246173"/>
                </a:cubicBezTo>
                <a:cubicBezTo>
                  <a:pt x="679815" y="2302319"/>
                  <a:pt x="624060" y="2358465"/>
                  <a:pt x="568306" y="2414586"/>
                </a:cubicBezTo>
                <a:cubicBezTo>
                  <a:pt x="563266" y="2419650"/>
                  <a:pt x="560386" y="2422207"/>
                  <a:pt x="557374" y="2422338"/>
                </a:cubicBezTo>
                <a:close/>
              </a:path>
            </a:pathLst>
          </a:custGeom>
          <a:solidFill>
            <a:schemeClr val="accent2"/>
          </a:solidFill>
          <a:ln w="242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3164E-8A9B-7CB2-78EE-257345082C58}"/>
              </a:ext>
            </a:extLst>
          </p:cNvPr>
          <p:cNvSpPr txBox="1"/>
          <p:nvPr/>
        </p:nvSpPr>
        <p:spPr>
          <a:xfrm>
            <a:off x="4610579" y="2879640"/>
            <a:ext cx="2970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i="1" dirty="0">
                <a:cs typeface="Arial" pitchFamily="34" charset="0"/>
              </a:rPr>
              <a:t>Jan-Dec</a:t>
            </a:r>
            <a:endParaRPr lang="ko-KR" altLang="en-US" sz="2400" i="1" dirty="0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DE1F12-65D4-EC08-2A2F-926094355E2F}"/>
              </a:ext>
            </a:extLst>
          </p:cNvPr>
          <p:cNvSpPr txBox="1"/>
          <p:nvPr/>
        </p:nvSpPr>
        <p:spPr>
          <a:xfrm>
            <a:off x="8870165" y="2903940"/>
            <a:ext cx="2970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i="1" dirty="0">
                <a:cs typeface="Arial" pitchFamily="34" charset="0"/>
              </a:rPr>
              <a:t>Jan-</a:t>
            </a:r>
            <a:r>
              <a:rPr lang="en-US" altLang="ko-KR" sz="2400" b="1" i="1" dirty="0">
                <a:solidFill>
                  <a:srgbClr val="00B050"/>
                </a:solidFill>
                <a:cs typeface="Arial" pitchFamily="34" charset="0"/>
              </a:rPr>
              <a:t>Aug</a:t>
            </a:r>
            <a:endParaRPr lang="ko-KR" altLang="en-US" sz="2400" b="1" i="1" dirty="0">
              <a:solidFill>
                <a:srgbClr val="00B050"/>
              </a:solidFill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9EEAA4-F082-F042-B453-EA128B62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86" y="4093935"/>
            <a:ext cx="4371940" cy="2604320"/>
          </a:xfrm>
          <a:prstGeom prst="rect">
            <a:avLst/>
          </a:prstGeom>
        </p:spPr>
      </p:pic>
      <p:pic>
        <p:nvPicPr>
          <p:cNvPr id="14" name="Picture 1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EBDFA78-5F34-AD01-6652-AD8DAD8B61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3424" y="1467658"/>
            <a:ext cx="1897947" cy="18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02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503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GiGi Cheung</cp:lastModifiedBy>
  <cp:revision>70</cp:revision>
  <dcterms:created xsi:type="dcterms:W3CDTF">2020-01-20T05:08:25Z</dcterms:created>
  <dcterms:modified xsi:type="dcterms:W3CDTF">2023-06-25T18:16:49Z</dcterms:modified>
</cp:coreProperties>
</file>