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notesMasterIdLst>
    <p:notesMasterId r:id="rId23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ype="http://schemas.openxmlformats.org/officeDocument/2006/relationships/presProps" Target="presProps.xml"/>  <Relationship Id="rId20" Type="http://schemas.openxmlformats.org/officeDocument/2006/relationships/viewProps" Target="viewProps.xml"/>  <Relationship Id="rId21" Type="http://schemas.openxmlformats.org/officeDocument/2006/relationships/theme" Target="theme/theme1.xml"/>  <Relationship Id="rId22" Type="http://schemas.openxmlformats.org/officeDocument/2006/relationships/tableStyles" Target="tableStyles.xml"/>  <Relationship Id="rId23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media/image1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10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11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12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13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14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15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16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17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7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media/image2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3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4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5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6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7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8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9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a605dec2-10db-4fab-a36e-fac251487ad3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211a3f9d-30d0-4c3f-bd62-6f90961a98be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e23e05fb-2e6e-4c6e-9709-8594958aad3b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cb489d77-6b6b-47f3-ae7a-1523507b91f7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4fbde8b1-bc99-4c28-a81e-546c8810f38e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c382d601-0687-441a-bd76-2d59b50a4805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a341cd86-fe6b-445c-a75a-f6a2ede9b305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06f56f23-d3d6-4c03-ad3d-df28d662a70a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092f2e71-9a78-40d4-9015-fdf7d76bf862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52132cd1-685c-4013-8d64-5a1b3d59efe4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90f1231b-050a-4461-bb98-fec21ddaf35c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bfd5bdf4-ce66-487b-8a8a-d2bc4f6d4774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e18ac517-471b-456c-8eff-c021926aaf78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08eb56c0-073a-44ea-8a85-c650710098c9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9749a92f-8b12-463d-b8cc-088bccb141ad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7212c7f4-7ef1-4cff-9ac0-a7ea8dfe330f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cf5c8d47-5f84-4e5f-8e61-d05ae4e020a4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17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2023-01-02T03:17:05.745Z</dcterms:created>
  <dcterms:modified xsi:type="dcterms:W3CDTF">2023-01-02T03:17:05.745Z</dcterms:modified>
</cp:coreProperties>
</file>