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0"/>
  </p:notesMasterIdLst>
  <p:handoutMasterIdLst>
    <p:handoutMasterId r:id="rId11"/>
  </p:handoutMasterIdLst>
  <p:sldIdLst>
    <p:sldId id="267" r:id="rId5"/>
    <p:sldId id="272" r:id="rId6"/>
    <p:sldId id="278" r:id="rId7"/>
    <p:sldId id="284" r:id="rId8"/>
    <p:sldId id="283" r:id="rId9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02" y="18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1CEFD47-19E1-481F-8F2F-C517C0D071C0}" type="datetime1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2023/1/27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A1CEFD47-19E1-481F-8F2F-C517C0D071C0}" type="datetime1">
              <a:rPr lang="zh-TW" altLang="en-US" smtClean="0"/>
              <a:pPr algn="r"/>
              <a:t>2023/1/27</a:t>
            </a:fld>
            <a:endParaRPr lang="zh-TW" altLang="en-US" dirty="0"/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01114579-D02A-4B51-B5DF-8EC449F77AC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48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77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8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33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42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BFFD15A-6971-426D-BFFF-3977F0C6C215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​​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橢圓​​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​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​​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algn="l" rtl="0"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C1D8E2B-F9D2-4E55-90EF-4439A220ACD9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79F7E2-A267-4BC3-9709-C990FEFB23EB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​​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000000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000000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D26C8B-19A4-414D-9AEB-26501743E621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0254A8F3-31E9-487B-8442-CA93E2C5E389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400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FAA61F71-A558-4E4C-99B9-26EA57BBDA86}" type="datetime1">
              <a:rPr lang="zh-TW" altLang="en-US" smtClean="0"/>
              <a:pPr/>
              <a:t>2023/1/27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TW" sz="6700" b="1" u="sng" dirty="0">
                <a:latin typeface="Salesforce Sans"/>
                <a:ea typeface="細明體" panose="02020509000000000000" pitchFamily="49" charset="-120"/>
                <a:sym typeface="Salesforce Sans"/>
              </a:rPr>
              <a:t>Local Economy</a:t>
            </a:r>
            <a:b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</a:br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(Retail Sales, SMEs credit, Betting)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4293096"/>
            <a:ext cx="9429931" cy="35510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Erasmus </a:t>
            </a:r>
            <a:r>
              <a:rPr lang="en-US" altLang="zh-TW" dirty="0" err="1">
                <a:latin typeface="Salesforce Sans"/>
                <a:ea typeface="細明體" panose="02020509000000000000" pitchFamily="49" charset="-120"/>
                <a:sym typeface="Salesforce Sans"/>
              </a:rPr>
              <a:t>chung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476672"/>
            <a:ext cx="9751060" cy="1168400"/>
          </a:xfrm>
        </p:spPr>
        <p:txBody>
          <a:bodyPr rtlCol="0" anchor="ctr"/>
          <a:lstStyle/>
          <a:p>
            <a:pPr algn="ctr" rtl="0"/>
            <a:r>
              <a:rPr lang="en-US" altLang="zh-TW" b="1" u="sng" dirty="0">
                <a:latin typeface="Salesforce Sans"/>
                <a:sym typeface="Salesforce Sans"/>
              </a:rPr>
              <a:t>Introduction</a:t>
            </a:r>
            <a:endParaRPr lang="zh-TW" altLang="en-US" b="1" u="sng" dirty="0">
              <a:latin typeface="Salesforce Sans"/>
              <a:sym typeface="Salesforce San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B269FC-86B2-CF28-2F57-6C1AE870FD11}"/>
              </a:ext>
            </a:extLst>
          </p:cNvPr>
          <p:cNvSpPr txBox="1"/>
          <p:nvPr/>
        </p:nvSpPr>
        <p:spPr>
          <a:xfrm>
            <a:off x="2998068" y="1582340"/>
            <a:ext cx="61926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Salesforce Sans"/>
                <a:ea typeface="細明體" panose="02020509000000000000" pitchFamily="49" charset="-120"/>
                <a:sym typeface="Salesforce Sans"/>
              </a:rPr>
              <a:t>Fews</a:t>
            </a:r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 big event :</a:t>
            </a:r>
          </a:p>
          <a:p>
            <a:endParaRPr lang="en-US" altLang="zh-TW" dirty="0">
              <a:latin typeface="Salesforce Sans"/>
              <a:ea typeface="細明體" panose="02020509000000000000" pitchFamily="49" charset="-120"/>
              <a:sym typeface="Salesforce Sans"/>
            </a:endParaRPr>
          </a:p>
          <a:p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	- Political event (since 03/2019)</a:t>
            </a:r>
          </a:p>
          <a:p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	- COVID 2019 (since 12/2019)</a:t>
            </a:r>
          </a:p>
          <a:p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	- The war of Russo and Ukrainian (since 12/2021) </a:t>
            </a:r>
          </a:p>
          <a:p>
            <a:endParaRPr lang="en-US" altLang="zh-TW" dirty="0">
              <a:latin typeface="Salesforce Sans"/>
              <a:ea typeface="細明體" panose="02020509000000000000" pitchFamily="49" charset="-120"/>
              <a:sym typeface="Salesforce Sans"/>
            </a:endParaRPr>
          </a:p>
          <a:p>
            <a:endParaRPr lang="en-US" altLang="zh-TW" dirty="0">
              <a:latin typeface="Salesforce Sans"/>
              <a:ea typeface="細明體" panose="02020509000000000000" pitchFamily="49" charset="-120"/>
              <a:sym typeface="Salesforce Sans"/>
            </a:endParaRPr>
          </a:p>
          <a:p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Influence :</a:t>
            </a:r>
          </a:p>
          <a:p>
            <a:endParaRPr lang="en-US" altLang="zh-TW" dirty="0">
              <a:latin typeface="Salesforce Sans"/>
              <a:ea typeface="細明體" panose="02020509000000000000" pitchFamily="49" charset="-120"/>
              <a:sym typeface="Salesforce Sans"/>
            </a:endParaRPr>
          </a:p>
          <a:p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	- Retail sales</a:t>
            </a:r>
          </a:p>
          <a:p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	- Small or medium size enterprise credit need</a:t>
            </a:r>
          </a:p>
          <a:p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	- Local betting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en-US" altLang="zh-TW" b="1" u="sng" dirty="0">
                <a:latin typeface="Salesforce Sans"/>
                <a:ea typeface="細明體" panose="02020509000000000000" pitchFamily="49" charset="-120"/>
                <a:sym typeface="Salesforce Sans"/>
              </a:rPr>
              <a:t>Preparation </a:t>
            </a:r>
            <a:endParaRPr lang="zh-TW" altLang="en-US" b="1" u="sng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F13F9B6-88E9-3FC0-B1CE-0C7884F45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38783"/>
              </p:ext>
            </p:extLst>
          </p:nvPr>
        </p:nvGraphicFramePr>
        <p:xfrm>
          <a:off x="1218882" y="1803400"/>
          <a:ext cx="9700066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033">
                  <a:extLst>
                    <a:ext uri="{9D8B030D-6E8A-4147-A177-3AD203B41FA5}">
                      <a16:colId xmlns:a16="http://schemas.microsoft.com/office/drawing/2014/main" val="595073064"/>
                    </a:ext>
                  </a:extLst>
                </a:gridCol>
                <a:gridCol w="4850033">
                  <a:extLst>
                    <a:ext uri="{9D8B030D-6E8A-4147-A177-3AD203B41FA5}">
                      <a16:colId xmlns:a16="http://schemas.microsoft.com/office/drawing/2014/main" val="829398748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Topic</a:t>
                      </a:r>
                      <a:endParaRPr lang="zh-HK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Data Collection</a:t>
                      </a:r>
                      <a:endParaRPr lang="zh-HK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86554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285750" indent="-285750" algn="ctr" rtl="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Salesforce Sans"/>
                          <a:ea typeface="細明體" panose="02020509000000000000" pitchFamily="49" charset="-120"/>
                          <a:sym typeface="Salesforce Sans"/>
                        </a:rPr>
                        <a:t>Retail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Download directly</a:t>
                      </a:r>
                    </a:p>
                    <a:p>
                      <a:pPr algn="ctr"/>
                      <a:r>
                        <a:rPr lang="en-US" altLang="zh-HK" dirty="0"/>
                        <a:t>( DATA.GOV.HK )</a:t>
                      </a:r>
                      <a:endParaRPr lang="zh-HK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28702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Salesforce Sans"/>
                          <a:ea typeface="細明體" panose="02020509000000000000" pitchFamily="49" charset="-120"/>
                          <a:sym typeface="Salesforce Sans"/>
                        </a:rPr>
                        <a:t>SMEs 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Download directly</a:t>
                      </a:r>
                    </a:p>
                    <a:p>
                      <a:pPr algn="ctr"/>
                      <a:r>
                        <a:rPr lang="en-US" altLang="zh-HK" dirty="0"/>
                        <a:t>( DATA.GOV.HK )</a:t>
                      </a:r>
                      <a:endParaRPr lang="zh-HK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95506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>
                          <a:latin typeface="Salesforce Sans"/>
                          <a:ea typeface="細明體" panose="02020509000000000000" pitchFamily="49" charset="-120"/>
                          <a:sym typeface="Salesforce Sans"/>
                        </a:rPr>
                        <a:t>Hang Seng Index</a:t>
                      </a:r>
                      <a:endParaRPr lang="zh-TW" altLang="en-US" dirty="0">
                        <a:latin typeface="Salesforce Sans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API – </a:t>
                      </a:r>
                      <a:r>
                        <a:rPr lang="en-US" altLang="zh-HK" dirty="0" err="1"/>
                        <a:t>json</a:t>
                      </a:r>
                      <a:endParaRPr lang="en-US" altLang="zh-HK" dirty="0"/>
                    </a:p>
                    <a:p>
                      <a:pPr algn="ctr"/>
                      <a:r>
                        <a:rPr lang="en-US" altLang="zh-HK" dirty="0"/>
                        <a:t>( YAHOO FINANCE )</a:t>
                      </a:r>
                      <a:endParaRPr lang="zh-HK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54188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>
                          <a:latin typeface="Salesforce Sans"/>
                          <a:ea typeface="細明體" panose="02020509000000000000" pitchFamily="49" charset="-120"/>
                          <a:sym typeface="Salesforce Sans"/>
                        </a:rPr>
                        <a:t>Betting</a:t>
                      </a:r>
                      <a:endParaRPr lang="zh-TW" altLang="en-US" dirty="0">
                        <a:latin typeface="Salesforce Sans"/>
                        <a:ea typeface="細明體" panose="02020509000000000000" pitchFamily="49" charset="-120"/>
                        <a:sym typeface="Salesforc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/>
                        <a:t>API – pdf &gt; excel</a:t>
                      </a:r>
                    </a:p>
                    <a:p>
                      <a:pPr algn="ctr"/>
                      <a:r>
                        <a:rPr lang="en-US" altLang="zh-HK" dirty="0"/>
                        <a:t>( HONG KONG JOCKEY CLUB )</a:t>
                      </a:r>
                      <a:endParaRPr lang="zh-HK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89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2" y="548680"/>
            <a:ext cx="9751060" cy="5760640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altLang="zh-TW" sz="4800" dirty="0">
                <a:latin typeface="Salesforce Sans"/>
                <a:sym typeface="Salesforce Sans"/>
              </a:rPr>
              <a:t>Let’s turn to </a:t>
            </a:r>
            <a:br>
              <a:rPr lang="en-US" altLang="zh-TW" sz="4800" dirty="0">
                <a:latin typeface="Salesforce Sans"/>
                <a:sym typeface="Salesforce Sans"/>
              </a:rPr>
            </a:br>
            <a:r>
              <a:rPr lang="en-US" altLang="zh-TW" sz="4800" b="1" u="sng" dirty="0">
                <a:latin typeface="Salesforce Sans"/>
                <a:sym typeface="Salesforce Sans"/>
              </a:rPr>
              <a:t>Power BI </a:t>
            </a:r>
            <a:br>
              <a:rPr lang="en-US" altLang="zh-TW" sz="4800" dirty="0">
                <a:latin typeface="Salesforce Sans"/>
                <a:sym typeface="Salesforce Sans"/>
              </a:rPr>
            </a:br>
            <a:r>
              <a:rPr lang="en-US" altLang="zh-TW" sz="4800" dirty="0">
                <a:latin typeface="Salesforce Sans"/>
                <a:sym typeface="Salesforce Sans"/>
              </a:rPr>
              <a:t>to display </a:t>
            </a:r>
            <a:br>
              <a:rPr lang="en-US" altLang="zh-TW" sz="4800" dirty="0">
                <a:latin typeface="Salesforce Sans"/>
                <a:sym typeface="Salesforce Sans"/>
              </a:rPr>
            </a:br>
            <a:r>
              <a:rPr lang="en-US" altLang="zh-TW" sz="4800" dirty="0">
                <a:latin typeface="Salesforce Sans"/>
                <a:sym typeface="Salesforce Sans"/>
              </a:rPr>
              <a:t>the </a:t>
            </a:r>
            <a:r>
              <a:rPr lang="en-US" altLang="zh-TW" sz="4800" b="1" u="sng" dirty="0">
                <a:latin typeface="Salesforce Sans"/>
                <a:sym typeface="Salesforce Sans"/>
              </a:rPr>
              <a:t>dashboard</a:t>
            </a:r>
            <a:br>
              <a:rPr lang="en-US" altLang="zh-TW" sz="4800" b="1" dirty="0">
                <a:latin typeface="Salesforce Sans"/>
                <a:sym typeface="Salesforce Sans"/>
              </a:rPr>
            </a:br>
            <a:r>
              <a:rPr lang="en-US" altLang="zh-TW" sz="4800" dirty="0">
                <a:latin typeface="Salesforce Sans"/>
                <a:sym typeface="Salesforce Sans"/>
              </a:rPr>
              <a:t>!</a:t>
            </a:r>
            <a:endParaRPr lang="zh-TW" altLang="en-US" sz="48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90082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6700" b="1" u="sng" dirty="0">
                <a:latin typeface="Salesforce Sans"/>
                <a:sym typeface="Salesforce Sans"/>
              </a:rPr>
              <a:t>- </a:t>
            </a:r>
            <a:r>
              <a:rPr lang="en-US" altLang="zh-TW" sz="6700" b="1" u="sng" dirty="0">
                <a:latin typeface="Salesforce Sans"/>
                <a:ea typeface="細明體" panose="02020509000000000000" pitchFamily="49" charset="-120"/>
                <a:sym typeface="Salesforce Sans"/>
              </a:rPr>
              <a:t>THE END -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4293096"/>
            <a:ext cx="9429931" cy="35510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TW" dirty="0">
                <a:latin typeface="Salesforce Sans"/>
                <a:ea typeface="細明體" panose="02020509000000000000" pitchFamily="49" charset="-120"/>
                <a:sym typeface="Salesforce Sans"/>
              </a:rPr>
              <a:t>THANK YOU !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07804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經典書本式 16X9">
  <a:themeElements>
    <a:clrScheme name="BooksClassic_16x9">
      <a:dk1>
        <a:srgbClr val="6A3A20"/>
      </a:dk1>
      <a:lt1>
        <a:sysClr val="window" lastClr="000000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7_TF02801059.potx" id="{2C1F84BD-AD81-415C-9473-51A2D6E4F03B}" vid="{F21E1038-26EF-4BB8-8B76-9F6A069D9D30}"/>
    </a:ext>
  </a:extLst>
</a:theme>
</file>

<file path=ppt/theme/theme2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000000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000000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經典書籍教育簡報 (寬螢幕)</Template>
  <TotalTime>66</TotalTime>
  <Words>140</Words>
  <Application>Microsoft Office PowerPoint</Application>
  <PresentationFormat>自訂</PresentationFormat>
  <Paragraphs>38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Salesforce Sans</vt:lpstr>
      <vt:lpstr>細明體</vt:lpstr>
      <vt:lpstr>Arial</vt:lpstr>
      <vt:lpstr>Constantia</vt:lpstr>
      <vt:lpstr>經典書本式 16X9</vt:lpstr>
      <vt:lpstr>Local Economy (Retail Sales, SMEs credit, Betting)</vt:lpstr>
      <vt:lpstr>Introduction</vt:lpstr>
      <vt:lpstr>Preparation </vt:lpstr>
      <vt:lpstr>Let’s turn to  Power BI  to display  the dashboard !</vt:lpstr>
      <vt:lpstr>- THE END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Economy (Retail Sales, SMEs credit, Betting)</dc:title>
  <dc:creator>Erasmus Chung</dc:creator>
  <cp:lastModifiedBy>Erasmus Chung</cp:lastModifiedBy>
  <cp:revision>1</cp:revision>
  <dcterms:created xsi:type="dcterms:W3CDTF">2023-01-26T21:23:50Z</dcterms:created>
  <dcterms:modified xsi:type="dcterms:W3CDTF">2023-01-26T22:30:43Z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