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8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10BE9BD-2A9A-4C9D-B676-BFA079266DFB}">
          <p14:sldIdLst>
            <p14:sldId id="256"/>
            <p14:sldId id="257"/>
            <p14:sldId id="258"/>
          </p14:sldIdLst>
        </p14:section>
        <p14:section name="Partners" id="{86FFB26C-B775-4FB5-A743-562892E4E42D}">
          <p14:sldIdLst>
            <p14:sldId id="259"/>
          </p14:sldIdLst>
        </p14:section>
        <p14:section name="Course Introduction" id="{67CABE9E-B1F9-4084-BCA0-EA766025B7F9}">
          <p14:sldIdLst>
            <p14:sldId id="260"/>
            <p14:sldId id="261"/>
          </p14:sldIdLst>
        </p14:section>
        <p14:section name="Trainers and Team" id="{66905822-05EB-4171-82E8-CC440C74EB77}">
          <p14:sldIdLst>
            <p14:sldId id="262"/>
            <p14:sldId id="263"/>
          </p14:sldIdLst>
        </p14:section>
        <p14:section name="Course Objectives" id="{E90A30DF-394F-4573-BEBD-086E4E5A3580}">
          <p14:sldIdLst>
            <p14:sldId id="264"/>
            <p14:sldId id="265"/>
            <p14:sldId id="266"/>
          </p14:sldIdLst>
        </p14:section>
        <p14:section name="Course Organization and Resources" id="{6D729024-2AF1-4094-A29E-4947847F27A9}">
          <p14:sldIdLst>
            <p14:sldId id="267"/>
            <p14:sldId id="268"/>
            <p14:sldId id="269"/>
            <p14:sldId id="270"/>
            <p14:sldId id="271"/>
            <p14:sldId id="272"/>
            <p14:sldId id="276"/>
            <p14:sldId id="278"/>
          </p14:sldIdLst>
        </p14:section>
        <p14:section name="Conclusion" id="{9661463B-E201-42BA-8632-B64C3B9F4B90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06.07.2020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833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2477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resources/officedocument/51341/project-assignment-css-advanced-july-2020/304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danailova.github.io/baby-album/" TargetMode="External"/><Relationship Id="rId4" Type="http://schemas.openxmlformats.org/officeDocument/2006/relationships/hyperlink" Target="https://donchomitev.github.io/CoffeeShop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forum/categories/68/web-basics" TargetMode="External"/><Relationship Id="rId2" Type="http://schemas.openxmlformats.org/officeDocument/2006/relationships/hyperlink" Target="https://softuni.bg/trainings/2451/css-advanced-november-2019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acebook.com/groups/FrontEndSeptember2019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3.png"/><Relationship Id="rId10" Type="http://schemas.openxmlformats.org/officeDocument/2006/relationships/image" Target="../media/image24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87842"/>
            <a:ext cx="12192000" cy="882654"/>
          </a:xfrm>
        </p:spPr>
        <p:txBody>
          <a:bodyPr>
            <a:normAutofit/>
          </a:bodyPr>
          <a:lstStyle/>
          <a:p>
            <a:r>
              <a:rPr lang="en-US" sz="4000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629"/>
            <a:ext cx="12191999" cy="1391629"/>
          </a:xfrm>
        </p:spPr>
        <p:txBody>
          <a:bodyPr>
            <a:normAutofit/>
          </a:bodyPr>
          <a:lstStyle/>
          <a:p>
            <a:r>
              <a:rPr lang="en-GB" sz="5300" dirty="0"/>
              <a:t>CSS Advanced</a:t>
            </a:r>
            <a:endParaRPr lang="en-US" sz="4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813533"/>
            <a:ext cx="2951518" cy="413822"/>
          </a:xfrm>
        </p:spPr>
        <p:txBody>
          <a:bodyPr/>
          <a:lstStyle/>
          <a:p>
            <a:r>
              <a:rPr lang="en-US" sz="22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27355"/>
            <a:ext cx="2951518" cy="413822"/>
          </a:xfrm>
        </p:spPr>
        <p:txBody>
          <a:bodyPr/>
          <a:lstStyle/>
          <a:p>
            <a:r>
              <a:rPr lang="en-US" sz="2200" smtClean="0">
                <a:hlinkClick r:id="rId3"/>
              </a:rPr>
              <a:t>https://softuni.bg</a:t>
            </a:r>
            <a:endParaRPr lang="en-US" sz="2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838039"/>
            <a:ext cx="2951518" cy="584318"/>
          </a:xfrm>
        </p:spPr>
        <p:txBody>
          <a:bodyPr/>
          <a:lstStyle/>
          <a:p>
            <a:r>
              <a:rPr lang="en-US" sz="3300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147" y="5345497"/>
            <a:ext cx="2951518" cy="491279"/>
          </a:xfrm>
        </p:spPr>
        <p:txBody>
          <a:bodyPr/>
          <a:lstStyle/>
          <a:p>
            <a:r>
              <a:rPr lang="en-US" sz="2700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7" y="2313862"/>
            <a:ext cx="2380811" cy="238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 smtClean="0"/>
              <a:t>Defense </a:t>
            </a:r>
            <a:r>
              <a:rPr lang="en-US" sz="3600" dirty="0"/>
              <a:t>date: </a:t>
            </a:r>
            <a:r>
              <a:rPr lang="en-US" sz="3600" dirty="0" smtClean="0"/>
              <a:t>09 August 2020</a:t>
            </a: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Retake defense date: </a:t>
            </a:r>
            <a:r>
              <a:rPr lang="en-US" sz="3600" dirty="0" smtClean="0"/>
              <a:t>15 August 2020</a:t>
            </a:r>
            <a:endParaRPr lang="bg-BG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Project Defense: 15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8E31E-907D-4682-B0A2-59B5BEB4C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29" y="3429000"/>
            <a:ext cx="2888293" cy="304030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626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Defense</a:t>
            </a:r>
            <a:endParaRPr lang="bg-BG" dirty="0"/>
          </a:p>
          <a:p>
            <a:r>
              <a:rPr lang="en-US" dirty="0"/>
              <a:t>Requirements for Project Assignment:</a:t>
            </a:r>
            <a:r>
              <a:rPr lang="bg-BG" dirty="0"/>
              <a:t> </a:t>
            </a:r>
          </a:p>
          <a:p>
            <a:endParaRPr lang="bg-BG" dirty="0"/>
          </a:p>
          <a:p>
            <a:r>
              <a:rPr lang="en-US" dirty="0"/>
              <a:t>You can defend your project </a:t>
            </a:r>
            <a:r>
              <a:rPr lang="en-US" dirty="0" smtClean="0"/>
              <a:t>online</a:t>
            </a:r>
            <a:endParaRPr lang="en-US" dirty="0"/>
          </a:p>
          <a:p>
            <a:r>
              <a:rPr lang="en-US" dirty="0"/>
              <a:t>Examples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7" name="Rounded Rectangle 6"/>
          <p:cNvSpPr/>
          <p:nvPr/>
        </p:nvSpPr>
        <p:spPr>
          <a:xfrm>
            <a:off x="777367" y="2504341"/>
            <a:ext cx="10975663" cy="7243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en-GB" sz="2400" b="1" dirty="0" smtClean="0">
                <a:hlinkClick r:id="rId3"/>
              </a:rPr>
              <a:t>https://softuni.bg/trainings/resources/</a:t>
            </a:r>
            <a:endParaRPr lang="bg-BG" sz="24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77367" y="4710643"/>
            <a:ext cx="6235623" cy="970259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en-US" sz="2400" b="1" dirty="0">
                <a:cs typeface="Times New Roman" panose="02020603050405020304" pitchFamily="18" charset="0"/>
                <a:hlinkClick r:id="rId4"/>
              </a:rPr>
              <a:t>https://donchomitev.github.io/CoffeeShop/</a:t>
            </a:r>
            <a:endParaRPr lang="bg-BG" sz="2400" b="1" dirty="0"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bg-BG" sz="2400" b="1" dirty="0">
                <a:hlinkClick r:id="rId5"/>
              </a:rPr>
              <a:t>https://ddanailova.github.io/baby-album/</a:t>
            </a:r>
            <a:endParaRPr lang="en-US" sz="2400" b="1" dirty="0">
              <a:cs typeface="Times New Roman" panose="02020603050405020304" pitchFamily="18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Course Organization</a:t>
            </a:r>
            <a:endParaRPr lang="en-US"/>
          </a:p>
        </p:txBody>
      </p:sp>
      <p:pic>
        <p:nvPicPr>
          <p:cNvPr id="8" name="Picture 2" descr="http://kesypsy.web.auth.gr/images/icons/calendar-icon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902" y="1212865"/>
            <a:ext cx="2866195" cy="286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Resources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5381" y="95672"/>
            <a:ext cx="8399495" cy="882654"/>
          </a:xfrm>
        </p:spPr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610" y="2814485"/>
            <a:ext cx="4302439" cy="4302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02701">
            <a:off x="4023827" y="1250717"/>
            <a:ext cx="2402906" cy="355467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303" y="4695822"/>
            <a:ext cx="1815052" cy="584942"/>
          </a:xfrm>
          <a:prstGeom prst="rect">
            <a:avLst/>
          </a:prstGeom>
        </p:spPr>
        <p:txBody>
          <a:bodyPr vert="horz" lIns="107972" tIns="35991" rIns="107972" bIns="35991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9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1940" y="657061"/>
            <a:ext cx="2400922" cy="353330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4093188" y="2030289"/>
            <a:ext cx="1507788" cy="1277973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600" b="1" dirty="0"/>
              <a:t>Project </a:t>
            </a:r>
            <a:br>
              <a:rPr lang="en-US" sz="2600" b="1" dirty="0"/>
            </a:br>
            <a:r>
              <a:rPr lang="en-US" sz="2600" b="1" dirty="0"/>
              <a:t>Defense</a:t>
            </a:r>
            <a:r>
              <a:rPr lang="bg-BG" sz="2600" b="1" dirty="0"/>
              <a:t> </a:t>
            </a:r>
            <a:br>
              <a:rPr lang="bg-BG" sz="2600" b="1" dirty="0"/>
            </a:br>
            <a:r>
              <a:rPr lang="en-US" sz="2600" b="1" dirty="0"/>
              <a:t>90</a:t>
            </a:r>
            <a:r>
              <a:rPr lang="bg-BG" sz="2600" b="1" dirty="0"/>
              <a:t>%</a:t>
            </a:r>
            <a:endParaRPr lang="en-US" sz="2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92476" y="1669750"/>
            <a:ext cx="1914573" cy="102529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600" b="1" dirty="0"/>
              <a:t>Theoretical Exam 5</a:t>
            </a:r>
            <a:r>
              <a:rPr lang="bg-BG" sz="2600" b="1" dirty="0"/>
              <a:t>%</a:t>
            </a:r>
            <a:endParaRPr lang="en-US" sz="2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855145">
            <a:off x="3279144" y="3514110"/>
            <a:ext cx="2400922" cy="353330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025666" y="4957754"/>
            <a:ext cx="1885196" cy="1002686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600" b="1" dirty="0"/>
              <a:t>Homework</a:t>
            </a:r>
            <a:br>
              <a:rPr lang="en-US" sz="2600" b="1" dirty="0"/>
            </a:br>
            <a:r>
              <a:rPr lang="en-US" sz="2600" b="1" dirty="0"/>
              <a:t>5 %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095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Each lesson is followed by a few exercises</a:t>
            </a:r>
          </a:p>
          <a:p>
            <a:r>
              <a:rPr lang="en-US" sz="3200" dirty="0"/>
              <a:t>Homework assignments are due in </a:t>
            </a:r>
            <a:r>
              <a:rPr lang="en-US" sz="3200" b="1" dirty="0"/>
              <a:t>7</a:t>
            </a:r>
            <a:r>
              <a:rPr lang="en-US" sz="3200" dirty="0"/>
              <a:t> days after each lesson</a:t>
            </a:r>
          </a:p>
          <a:p>
            <a:r>
              <a:rPr lang="en-US" sz="3200" dirty="0"/>
              <a:t>Submission through the course page</a:t>
            </a:r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230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course assignments require to search in Internet</a:t>
            </a:r>
          </a:p>
          <a:p>
            <a:pPr lvl="1"/>
            <a:r>
              <a:rPr lang="en-US" sz="3200" dirty="0"/>
              <a:t>This is an important part of the learning process</a:t>
            </a:r>
          </a:p>
          <a:p>
            <a:pPr lvl="1"/>
            <a:r>
              <a:rPr lang="en-US" sz="3200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sz="3200" dirty="0"/>
              <a:t>Learn to find solutions!</a:t>
            </a:r>
          </a:p>
          <a:p>
            <a:pPr lvl="1"/>
            <a:r>
              <a:rPr lang="en-US" sz="3200" dirty="0"/>
              <a:t>Software development includes everyday searching and learning</a:t>
            </a:r>
          </a:p>
          <a:p>
            <a:pPr lvl="1"/>
            <a:r>
              <a:rPr lang="en-US" sz="3200" dirty="0"/>
              <a:t>No excuses, just learn to study!</a:t>
            </a:r>
          </a:p>
          <a:p>
            <a:pPr lvl="1"/>
            <a:r>
              <a:rPr lang="en-US" sz="3200" dirty="0"/>
              <a:t>Developers learn new technologies, tools, languages every day!</a:t>
            </a:r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 &amp; Find Solutions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00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website</a:t>
            </a:r>
            <a:r>
              <a:rPr lang="en-US" dirty="0"/>
              <a:t>:</a:t>
            </a: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r>
              <a:rPr lang="en-US" sz="3600" dirty="0"/>
              <a:t>Official discussion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forum</a:t>
            </a:r>
            <a:r>
              <a:rPr lang="en-US" sz="3600" dirty="0"/>
              <a:t>:</a:t>
            </a:r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Facebook group</a:t>
            </a:r>
            <a:r>
              <a:rPr lang="en-US" dirty="0"/>
              <a:t>: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Website, Forum and FB Group</a:t>
            </a:r>
            <a:endParaRPr lang="bg-BG" dirty="0"/>
          </a:p>
        </p:txBody>
      </p:sp>
      <p:sp>
        <p:nvSpPr>
          <p:cNvPr id="5" name="Rounded Rectangle 4"/>
          <p:cNvSpPr/>
          <p:nvPr/>
        </p:nvSpPr>
        <p:spPr>
          <a:xfrm>
            <a:off x="621973" y="1817427"/>
            <a:ext cx="8726743" cy="79432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marL="0" lvl="1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GB" sz="2400" b="1" dirty="0">
                <a:hlinkClick r:id="rId2"/>
              </a:rPr>
              <a:t>https://softuni.bg/trainings/2451/css-advanced-november-2019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621973" y="3491653"/>
            <a:ext cx="8726743" cy="839043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hlinkClick r:id="rId3"/>
              </a:rPr>
              <a:t>https://softuni.bg/forum/categories/68/web-basics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1973" y="5120000"/>
            <a:ext cx="8726743" cy="857719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GB" sz="2400" b="1" dirty="0">
                <a:hlinkClick r:id="rId4"/>
              </a:rPr>
              <a:t>https://www.facebook.com/groups/FrontEndSeptember2019/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355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may try many HTML authoring tools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Recommended:</a:t>
            </a:r>
          </a:p>
          <a:p>
            <a:pPr lvl="2">
              <a:lnSpc>
                <a:spcPct val="100000"/>
              </a:lnSpc>
            </a:pPr>
            <a:r>
              <a:rPr lang="en-US" b="1" dirty="0"/>
              <a:t>Visual Studio Code</a:t>
            </a:r>
          </a:p>
          <a:p>
            <a:pPr lvl="1"/>
            <a:r>
              <a:rPr lang="en-US" dirty="0"/>
              <a:t>Other notable editors:</a:t>
            </a:r>
          </a:p>
          <a:p>
            <a:pPr lvl="2">
              <a:lnSpc>
                <a:spcPct val="100000"/>
              </a:lnSpc>
            </a:pPr>
            <a:r>
              <a:rPr lang="en-US" dirty="0" err="1"/>
              <a:t>WebStorm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Sublime Text / Atom / Brackets</a:t>
            </a:r>
          </a:p>
          <a:p>
            <a:pPr lvl="2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Editors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446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Introduction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Training and Team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Course Objectives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Course Organization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smtClean="0"/>
              <a:t>Table of Contents</a:t>
            </a:r>
            <a:endParaRPr lang="bg-BG" sz="43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#front-end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004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CSS Advanced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269" y="795646"/>
            <a:ext cx="3575462" cy="3575462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Course Topics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1" smtClean="0"/>
              <a:t>CSS </a:t>
            </a:r>
            <a:r>
              <a:rPr lang="en-US" noProof="1"/>
              <a:t>Architecture - IT CSS  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 smtClean="0"/>
              <a:t>CSS </a:t>
            </a:r>
            <a:r>
              <a:rPr lang="en-US" noProof="1"/>
              <a:t>Architecture - BEM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 smtClean="0"/>
              <a:t>CSS </a:t>
            </a:r>
            <a:r>
              <a:rPr lang="en-US" noProof="1"/>
              <a:t>Transitions, Animations and Transformations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 smtClean="0"/>
              <a:t>SASS</a:t>
            </a:r>
            <a:endParaRPr lang="en-US" noProof="1"/>
          </a:p>
          <a:p>
            <a:pPr marL="514350" indent="-514350">
              <a:buFont typeface="+mj-lt"/>
              <a:buAutoNum type="arabicPeriod"/>
            </a:pPr>
            <a:r>
              <a:rPr lang="en-US" noProof="1" smtClean="0"/>
              <a:t>CSS Grid</a:t>
            </a:r>
            <a:endParaRPr lang="en-US" noProof="1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Advanced – Course Topics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761" y="1985513"/>
            <a:ext cx="3593787" cy="441168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Trainers and Team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864" y="1043049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172" y="1196125"/>
            <a:ext cx="11522044" cy="5201066"/>
          </a:xfrm>
        </p:spPr>
        <p:txBody>
          <a:bodyPr/>
          <a:lstStyle/>
          <a:p>
            <a:r>
              <a:rPr lang="en-US" sz="3200" dirty="0"/>
              <a:t>Full Stack &amp; Senior Front-End </a:t>
            </a:r>
            <a:br>
              <a:rPr lang="en-US" sz="3200" dirty="0"/>
            </a:br>
            <a:r>
              <a:rPr lang="en-US" sz="3200" dirty="0"/>
              <a:t>Developer @ </a:t>
            </a:r>
            <a:r>
              <a:rPr lang="en-US" sz="3200" dirty="0" err="1"/>
              <a:t>SoftUni</a:t>
            </a:r>
            <a:endParaRPr lang="en-US" sz="3200" dirty="0"/>
          </a:p>
          <a:p>
            <a:r>
              <a:rPr lang="en-US" sz="3200" dirty="0"/>
              <a:t>Studied Computer Science in</a:t>
            </a:r>
            <a:br>
              <a:rPr lang="en-US" sz="3200" dirty="0"/>
            </a:br>
            <a:r>
              <a:rPr lang="en-US" sz="3200" dirty="0"/>
              <a:t>Newcastle University </a:t>
            </a:r>
          </a:p>
          <a:p>
            <a:r>
              <a:rPr lang="en-US" sz="3200" dirty="0"/>
              <a:t>Passionate about </a:t>
            </a:r>
          </a:p>
          <a:p>
            <a:pPr lvl="1"/>
            <a:r>
              <a:rPr lang="en-US" sz="3000" dirty="0"/>
              <a:t>HTML/CSS/JS/React.js</a:t>
            </a:r>
          </a:p>
          <a:p>
            <a:pPr lvl="1"/>
            <a:r>
              <a:rPr lang="en-US" sz="3000" dirty="0"/>
              <a:t>UX/UI Design</a:t>
            </a:r>
            <a:endParaRPr lang="en-US" sz="3000" noProof="1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William </a:t>
            </a:r>
            <a:r>
              <a:rPr lang="en-GB" dirty="0" err="1"/>
              <a:t>Abboud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FD7B37-7970-4471-BDDB-97C5B723A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16" y="1377524"/>
            <a:ext cx="4274049" cy="45095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364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Course Objectives</a:t>
            </a:r>
            <a:endParaRPr lang="en-US"/>
          </a:p>
        </p:txBody>
      </p:sp>
      <p:pic>
        <p:nvPicPr>
          <p:cNvPr id="2050" name="Picture 2" descr="Ð ÐµÐ·ÑÐ»ÑÐ°Ñ Ñ Ð¸Ð·Ð¾Ð±ÑÐ°Ð¶ÐµÐ½Ð¸Ðµ Ð·Ð° tick png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087" y="1094307"/>
            <a:ext cx="3091826" cy="309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Course Details and Schedule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3696</TotalTime>
  <Words>527</Words>
  <Application>Microsoft Office PowerPoint</Application>
  <PresentationFormat>Widescreen</PresentationFormat>
  <Paragraphs>127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Times New Roman</vt:lpstr>
      <vt:lpstr>Wingdings</vt:lpstr>
      <vt:lpstr>Wingdings 2</vt:lpstr>
      <vt:lpstr>SoftUni</vt:lpstr>
      <vt:lpstr>1_SoftUni</vt:lpstr>
      <vt:lpstr>CSS Advanced</vt:lpstr>
      <vt:lpstr>Table of Contents</vt:lpstr>
      <vt:lpstr>Have a Question?</vt:lpstr>
      <vt:lpstr>SoftUni Diamond Partners</vt:lpstr>
      <vt:lpstr>CSS Advanced</vt:lpstr>
      <vt:lpstr>CSS Advanced – Course Topics</vt:lpstr>
      <vt:lpstr>Trainers and Team</vt:lpstr>
      <vt:lpstr>William Abboud</vt:lpstr>
      <vt:lpstr>Course Objectives</vt:lpstr>
      <vt:lpstr>Training Duration</vt:lpstr>
      <vt:lpstr>Exam</vt:lpstr>
      <vt:lpstr>Course Organization</vt:lpstr>
      <vt:lpstr>Scoring System for the Course</vt:lpstr>
      <vt:lpstr>Homework Assignments</vt:lpstr>
      <vt:lpstr>Learn to Search in Internet &amp; Find Solutions</vt:lpstr>
      <vt:lpstr>Website, Forum and FB Group</vt:lpstr>
      <vt:lpstr>Code Editors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Course Intro</dc:title>
  <dc:subject>Software Development</dc:subject>
  <dc:creator>Software University</dc:creator>
  <cp:keywords>JS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11</cp:revision>
  <dcterms:created xsi:type="dcterms:W3CDTF">2018-05-23T13:08:44Z</dcterms:created>
  <dcterms:modified xsi:type="dcterms:W3CDTF">2020-07-06T08:57:14Z</dcterms:modified>
  <cp:category>programming;computer programming;software development;web development</cp:category>
</cp:coreProperties>
</file>