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1012" r:id="rId2"/>
    <p:sldId id="1013" r:id="rId3"/>
    <p:sldId id="1014" r:id="rId4"/>
    <p:sldId id="1015" r:id="rId5"/>
    <p:sldId id="1016" r:id="rId6"/>
    <p:sldId id="1084" r:id="rId7"/>
    <p:sldId id="1085" r:id="rId8"/>
    <p:sldId id="1018" r:id="rId9"/>
    <p:sldId id="1072" r:id="rId10"/>
    <p:sldId id="1073" r:id="rId11"/>
    <p:sldId id="1019" r:id="rId12"/>
    <p:sldId id="1020" r:id="rId13"/>
    <p:sldId id="1021" r:id="rId14"/>
    <p:sldId id="1022" r:id="rId15"/>
    <p:sldId id="1023" r:id="rId16"/>
    <p:sldId id="1024" r:id="rId17"/>
    <p:sldId id="1075" r:id="rId18"/>
    <p:sldId id="1025" r:id="rId19"/>
    <p:sldId id="1026" r:id="rId20"/>
    <p:sldId id="1027" r:id="rId21"/>
    <p:sldId id="1028" r:id="rId22"/>
    <p:sldId id="1029" r:id="rId23"/>
    <p:sldId id="1030" r:id="rId24"/>
    <p:sldId id="1031" r:id="rId25"/>
    <p:sldId id="1032" r:id="rId26"/>
    <p:sldId id="1033" r:id="rId27"/>
    <p:sldId id="1077" r:id="rId28"/>
    <p:sldId id="1086" r:id="rId29"/>
    <p:sldId id="1083" r:id="rId30"/>
    <p:sldId id="1078" r:id="rId31"/>
    <p:sldId id="1079" r:id="rId32"/>
    <p:sldId id="1080" r:id="rId33"/>
    <p:sldId id="1034" r:id="rId34"/>
    <p:sldId id="1035" r:id="rId35"/>
    <p:sldId id="1036" r:id="rId36"/>
    <p:sldId id="1005" r:id="rId37"/>
    <p:sldId id="401" r:id="rId38"/>
    <p:sldId id="493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6ADC40-CB3B-432E-B238-A5E30C2337E4}">
          <p14:sldIdLst>
            <p14:sldId id="1012"/>
            <p14:sldId id="1013"/>
            <p14:sldId id="1014"/>
          </p14:sldIdLst>
        </p14:section>
        <p14:section name="User-Defined Functions" id="{61C1F7C7-4891-489C-BB73-4A8CF52EB36B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Stored Procedures" id="{B894DF81-FDCC-4EF1-8207-EC8DB1F98EEA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A87C184F-A456-4216-A249-69FE36645B08}">
          <p14:sldIdLst>
            <p14:sldId id="1029"/>
            <p14:sldId id="1030"/>
            <p14:sldId id="1031"/>
            <p14:sldId id="1032"/>
            <p14:sldId id="1033"/>
            <p14:sldId id="1077"/>
          </p14:sldIdLst>
        </p14:section>
        <p14:section name="Error Handling" id="{0E8A6501-640B-4C36-9C8B-EBC53E2BBA32}">
          <p14:sldIdLst>
            <p14:sldId id="1086"/>
            <p14:sldId id="1083"/>
            <p14:sldId id="1078"/>
            <p14:sldId id="1079"/>
            <p14:sldId id="1080"/>
            <p14:sldId id="1034"/>
            <p14:sldId id="1035"/>
            <p14:sldId id="1036"/>
          </p14:sldIdLst>
        </p14:section>
        <p14:section name="Conclusion" id="{B67F7AE2-30EE-42C3-A027-FB99D14AA675}">
          <p14:sldIdLst>
            <p14:sldId id="100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8" autoAdjust="0"/>
    <p:restoredTop sz="67226" autoAdjust="0"/>
  </p:normalViewPr>
  <p:slideViewPr>
    <p:cSldViewPr showGuides="1">
      <p:cViewPr varScale="1">
        <p:scale>
          <a:sx n="80" d="100"/>
          <a:sy n="80" d="100"/>
        </p:scale>
        <p:origin x="69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8AFBCB-D55E-4F24-8DA6-C7AF4B28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39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D8C22-F0D6-4AD0-9C8F-DA75BB546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890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6572F-3C65-42A8-995A-8C1022F8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900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C53956-8425-4400-AE43-0B89807C2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964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8F4693-EAEB-4CA6-9FB0-A7F651B66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4918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E46909-70B8-4C9C-8014-D4DB0788E9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38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3C723E2-8309-433D-9DFF-12D6050FC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5612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3916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7252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4C8A0D-521B-4B5F-B071-EF36E98DD8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50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Няма презентация и за тези:</a:t>
            </a:r>
          </a:p>
          <a:p>
            <a:endParaRPr lang="bg-BG" dirty="0"/>
          </a:p>
          <a:p>
            <a:r>
              <a:rPr lang="bg-BG" dirty="0"/>
              <a:t>0. Променливи, Условни оператори, Цикли</a:t>
            </a:r>
            <a:endParaRPr lang="en-US" dirty="0"/>
          </a:p>
          <a:p>
            <a:endParaRPr lang="en-US" dirty="0"/>
          </a:p>
          <a:p>
            <a:r>
              <a:rPr lang="bg-BG" dirty="0"/>
              <a:t>-- Променливи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DECLARE(</a:t>
            </a:r>
            <a:r>
              <a:rPr lang="bg-BG" dirty="0"/>
              <a:t>ключова дума) @</a:t>
            </a:r>
            <a:r>
              <a:rPr lang="en-US" dirty="0"/>
              <a:t>Year(</a:t>
            </a:r>
            <a:r>
              <a:rPr lang="bg-BG" dirty="0"/>
              <a:t>името на променливата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>SMALLINT(</a:t>
            </a:r>
            <a:r>
              <a:rPr lang="bg-BG" dirty="0"/>
              <a:t>типа на променливата)</a:t>
            </a:r>
            <a:r>
              <a:rPr lang="en-US" dirty="0"/>
              <a:t> = 2021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Накратко : </a:t>
            </a:r>
            <a:r>
              <a:rPr lang="en-US" dirty="0"/>
              <a:t>DECLATE @Year SMALLINT = 2020;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Променяне на променлива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SET @Year = 2021;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DECLARE @MyTempTable TABLE(ID INT PRIMARY KEY IDENTITY, Name NVARCHAR(MAX))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INSERT INTO @MyTempTable (Name) VALUES ('Eray’)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SELECT * FROM @MyTempTable</a:t>
            </a: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-- Условни оператори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IF YEAR(GETDATE()) = 2021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    SET @Year = 2021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ELSE IF YEAR(GETDATE()) = 2022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    SET @Year = 2022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/>
              <a:t>    SET @Year = -2000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/>
              <a:t>BEGIN – END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bg-BG" dirty="0"/>
              <a:t>Се използва когато имаме повече от 1 ред, ако </a:t>
            </a:r>
            <a:r>
              <a:rPr lang="en-US" dirty="0"/>
              <a:t>IF </a:t>
            </a:r>
            <a:r>
              <a:rPr lang="bg-BG" dirty="0"/>
              <a:t>проверката се случи, защото базата не знае, кодът къде започва и къде завършва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IF YEAR(GETDATE()) = 2021</a:t>
            </a: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BEGIN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    SET @Year = 2021</a:t>
            </a: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SET @Month = 2</a:t>
            </a: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END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ELSE IF YEAR(GETDATE()) = 2022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    SET @Year = 2022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/>
              <a:t>    SET @Year = -2000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/>
              <a:t>-- </a:t>
            </a:r>
            <a:r>
              <a:rPr lang="bg-BG" dirty="0"/>
              <a:t>Цикли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/>
              <a:t>WHILE @Year &lt;= 2008 </a:t>
            </a: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/>
              <a:t>BEGIN </a:t>
            </a: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bg-BG" dirty="0"/>
              <a:t>    </a:t>
            </a:r>
            <a:r>
              <a:rPr lang="en-US" dirty="0"/>
              <a:t>SELECT @Year, Count(*) From Employees WHERE YEAR(</a:t>
            </a:r>
            <a:r>
              <a:rPr lang="en-US" dirty="0" err="1"/>
              <a:t>HireDate</a:t>
            </a:r>
            <a:r>
              <a:rPr lang="en-US" dirty="0"/>
              <a:t>) = @</a:t>
            </a:r>
            <a:r>
              <a:rPr lang="en-US"/>
              <a:t>Year </a:t>
            </a:r>
            <a:endParaRPr lang="bg-BG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bg-BG"/>
              <a:t>    </a:t>
            </a:r>
            <a:r>
              <a:rPr lang="en-US"/>
              <a:t>SET @Year = @Year + 1 </a:t>
            </a:r>
            <a:endParaRPr lang="bg-BG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/>
              <a:t>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C5018C-7377-4B6F-B320-9E9C3210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35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632975-0E20-4A29-BDE4-8AB301E8C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487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82FC88-5DFA-4ADD-B429-6C8BD09B3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674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3609F3-C20C-4EA9-A863-D82DD102C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045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4DD3A8-A4A4-4C18-B1CE-28451DA257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711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7788-20B3-44FE-9336-038B95B83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33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16AAE2-7E58-4A63-B36B-1CCBF030C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90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9F3022-2A0E-46F3-A831-B9FDDB7CD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773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7438CF-B576-4491-AE69-1973B9739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15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BDDC6-7B37-46BF-835D-A2360E5C9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50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7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408F69-B76E-49D3-9E91-9B406148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en-GB" sz="3200" dirty="0"/>
              <a:t>that receives salary of an employee and returns the level of the salary.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Level Function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4494452"/>
            <a:ext cx="5729629" cy="14854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BADA3C7-C71E-43C5-9039-554A17BF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6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A125BE-C031-4EAE-A85C-0067C9DC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7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00100" y="627135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FDDDAF6-7E01-4481-BF20-084D2BF9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6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CB1-45A8-43E2-AE44-AB763D9766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0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72E5F2-235C-4EF9-90F2-2FC0C9086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363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r>
              <a:rPr lang="en-US" dirty="0"/>
              <a:t>method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</a:rPr>
              <a:t>tempdb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3D0CE8-8761-420F-ABB3-9396DECE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137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20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A2A10E-17C1-421B-8A66-620A2BBD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758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6CBC0C-5846-4EBB-82B3-12AAA7899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324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User-Defined 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ADB351-1C5D-4ADF-8417-00D1B7AA5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20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1E5B7B-0F8C-424D-9DD7-4FE30A88A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90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FFAB5-1E2C-4A08-994A-7F339BD23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73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 with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68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26E4E-2555-49D4-A372-1467AFE5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85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9CB241-8599-445D-AFE3-3C8710CF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5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D7080C-DD9E-46EF-AAEE-98F5DDD7B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9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48F99C8-771F-436D-89E9-24D9E3C4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27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752A27-B463-4470-A431-4C3F78D0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68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504C2-B9CC-4681-AD2E-80F4EB9E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60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CATCH block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(between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(between 0 and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9E82F7-A1CB-42B7-B33A-84CE8E434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54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4BDC80-6DFB-4E88-A2FD-FE771B047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4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6BA2F7-D93C-45F3-9F03-3E3B9EAD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60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block.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0D27E4-08DD-4F00-8649-F2B3B00B1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072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755399-2117-4B8E-BC1B-394B41B1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04258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</a:p>
          <a:p>
            <a:pPr lvl="1"/>
            <a:r>
              <a:rPr lang="en-US" altLang="en-US" dirty="0"/>
              <a:t>If the employee has more than 3 projects, throw an exception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8515887"/>
              </p:ext>
            </p:extLst>
          </p:nvPr>
        </p:nvGraphicFramePr>
        <p:xfrm>
          <a:off x="1775928" y="2778578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29A7EC-4655-4FE6-ADF7-0E070A91D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B5F65E-D641-4B2C-BA9F-32C79647F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2626141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00635"/>
            <a:ext cx="2111375" cy="549330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945085"/>
            <a:ext cx="2916423" cy="510778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686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316728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A1CB94-99BE-4A0B-A67B-32CB5420C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69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Stored Procedures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3" y="5502887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F5B6407-93FE-4465-B940-4A0B051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1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DE5021-3975-426A-A63F-3A1FCB6E2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5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3A0DF4-CE7E-4A46-9F61-FF303E5A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6245F-A1DD-4ED9-8E83-66D03AE5E5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580E44A-8690-4FD5-B92F-A7C62C6016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Syntax</a:t>
            </a:r>
          </a:p>
        </p:txBody>
      </p:sp>
    </p:spTree>
    <p:extLst>
      <p:ext uri="{BB962C8B-B14F-4D97-AF65-F5344CB8AC3E}">
        <p14:creationId xmlns:p14="http://schemas.microsoft.com/office/powerpoint/2010/main" val="1638743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426B103-72D8-4FCF-9F6D-37AC64DB97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</a:p>
          <a:p>
            <a:r>
              <a:rPr lang="en-US" dirty="0"/>
              <a:t>User-defined functions can be nested up to 32 levels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(Scalar)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3068926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9541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0308233-D2E8-4E96-A57F-052CA891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5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226" y="2843913"/>
            <a:ext cx="2166264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22BD81-9850-4C98-8258-CB7FBA689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0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4682</TotalTime>
  <Words>2749</Words>
  <Application>Microsoft Office PowerPoint</Application>
  <PresentationFormat>Widescreen</PresentationFormat>
  <Paragraphs>514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Symbol</vt:lpstr>
      <vt:lpstr>Wingdings</vt:lpstr>
      <vt:lpstr>Wingdings 2</vt:lpstr>
      <vt:lpstr>SoftUni</vt:lpstr>
      <vt:lpstr>Functions and Stored Procedures</vt:lpstr>
      <vt:lpstr>Table of Contents </vt:lpstr>
      <vt:lpstr>Questions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 with Parameters</vt:lpstr>
      <vt:lpstr>Defining Parameterized Procedures</vt:lpstr>
      <vt:lpstr>Parameterized Stored Procedures - Example</vt:lpstr>
      <vt:lpstr>Passing Parameter Values</vt:lpstr>
      <vt:lpstr>Returning Values Using OUTPUT Parameters</vt:lpstr>
      <vt:lpstr>Returning Multiple Results</vt:lpstr>
      <vt:lpstr>Error Handling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Eray Erol</cp:lastModifiedBy>
  <cp:revision>58</cp:revision>
  <dcterms:created xsi:type="dcterms:W3CDTF">2018-05-23T13:08:44Z</dcterms:created>
  <dcterms:modified xsi:type="dcterms:W3CDTF">2021-02-02T15:46:05Z</dcterms:modified>
  <cp:category>db;databases;sql;programming;computer programming;software development</cp:category>
</cp:coreProperties>
</file>