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9195" autoAdjust="0"/>
  </p:normalViewPr>
  <p:slideViewPr>
    <p:cSldViewPr showGuides="1">
      <p:cViewPr varScale="1">
        <p:scale>
          <a:sx n="95" d="100"/>
          <a:sy n="95" d="100"/>
        </p:scale>
        <p:origin x="14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Rowset</a:t>
            </a:r>
            <a:endParaRPr lang="en-US" dirty="0"/>
          </a:p>
          <a:p>
            <a:r>
              <a:rPr lang="en-US" dirty="0"/>
              <a:t>=&gt; </a:t>
            </a:r>
            <a:r>
              <a:rPr lang="bg-BG" dirty="0"/>
              <a:t>Използва ме ги вместо </a:t>
            </a:r>
            <a:r>
              <a:rPr lang="en-US" dirty="0"/>
              <a:t>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endParaRPr lang="en-US" dirty="0"/>
          </a:p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  <a:p>
            <a:endParaRPr lang="en-US" dirty="0"/>
          </a:p>
          <a:p>
            <a:r>
              <a:rPr lang="bg-BG" dirty="0"/>
              <a:t>При + ако в един ред една от колоните има </a:t>
            </a:r>
            <a:r>
              <a:rPr lang="en-US" dirty="0"/>
              <a:t>NULL</a:t>
            </a:r>
            <a:r>
              <a:rPr lang="bg-BG" dirty="0"/>
              <a:t> =&gt; То отговора =&gt; </a:t>
            </a:r>
            <a:r>
              <a:rPr lang="en-US" dirty="0"/>
              <a:t>Full Name </a:t>
            </a:r>
            <a:r>
              <a:rPr lang="bg-BG" dirty="0"/>
              <a:t>=&gt; ще бъде записан като </a:t>
            </a:r>
            <a:r>
              <a:rPr lang="en-US" dirty="0"/>
              <a:t>NULL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3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НИКОГА Целочисленото деление и делението на 0 </a:t>
            </a:r>
          </a:p>
          <a:p>
            <a:r>
              <a:rPr lang="bg-BG" dirty="0"/>
              <a:t>=&gt; 3/2 = 1, а не на 1.5, освен ако не конвертираме един от аргументите в </a:t>
            </a:r>
            <a:r>
              <a:rPr lang="en-US" dirty="0"/>
              <a:t>decimal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8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Функция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Тя винаги връща резултат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Може да връща един резултат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Може да има параметри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bg-BG" dirty="0"/>
              <a:t>Резултат от една функция може да бъде параметър за друга функция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11474"/>
              </p:ext>
            </p:extLst>
          </p:nvPr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Arithmetic, PI, ABS, ROUND,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Math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in SQL Server</a:t>
            </a:r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an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5796</TotalTime>
  <Words>2283</Words>
  <Application>Microsoft Office PowerPoint</Application>
  <PresentationFormat>Widescreen</PresentationFormat>
  <Paragraphs>390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Symbol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Eray Erol</cp:lastModifiedBy>
  <cp:revision>37</cp:revision>
  <dcterms:created xsi:type="dcterms:W3CDTF">2018-05-23T13:08:44Z</dcterms:created>
  <dcterms:modified xsi:type="dcterms:W3CDTF">2021-01-23T15:39:40Z</dcterms:modified>
  <cp:category>db;databases;sql;programming;computer programming;software development</cp:category>
</cp:coreProperties>
</file>