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2"/>
  </p:notesMasterIdLst>
  <p:handoutMasterIdLst>
    <p:handoutMasterId r:id="rId33"/>
  </p:handoutMasterIdLst>
  <p:sldIdLst>
    <p:sldId id="507" r:id="rId5"/>
    <p:sldId id="508" r:id="rId6"/>
    <p:sldId id="535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36" r:id="rId27"/>
    <p:sldId id="537" r:id="rId28"/>
    <p:sldId id="539" r:id="rId29"/>
    <p:sldId id="540" r:id="rId30"/>
    <p:sldId id="54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7267AA1-6D7F-4383-AB04-D5C82448BB27}">
          <p14:sldIdLst>
            <p14:sldId id="507"/>
            <p14:sldId id="508"/>
            <p14:sldId id="535"/>
          </p14:sldIdLst>
        </p14:section>
        <p14:section name="Dependency Injection Overview" id="{4DE29763-C136-4A2A-BA99-27993F6738AF}">
          <p14:sldIdLst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</p14:sldIdLst>
        </p14:section>
        <p14:section name="Framework Overview" id="{8CACA007-CC6A-4DDC-8CF3-7C735327E5F8}">
          <p14:sldIdLst>
            <p14:sldId id="522"/>
            <p14:sldId id="523"/>
            <p14:sldId id="524"/>
          </p14:sldIdLst>
        </p14:section>
        <p14:section name="Microsoft Dependency Injection" id="{A7FA37F9-FC14-4FD9-A490-7B2A8FB28541}">
          <p14:sldIdLst>
            <p14:sldId id="525"/>
            <p14:sldId id="526"/>
            <p14:sldId id="527"/>
          </p14:sldIdLst>
        </p14:section>
        <p14:section name="Live Demo" id="{45D93AF3-9708-41B8-A5AB-90123D517E7D}">
          <p14:sldIdLst>
            <p14:sldId id="528"/>
          </p14:sldIdLst>
        </p14:section>
        <p14:section name="Conclusion" id="{1FAC298C-BC35-4FD7-A57C-0C11919F2FC8}">
          <p14:sldIdLst>
            <p14:sldId id="536"/>
            <p14:sldId id="537"/>
            <p14:sldId id="539"/>
            <p14:sldId id="540"/>
            <p14:sldId id="5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  <p1510:client id="{FE827949-AB3A-AE8D-11CA-B3C2781E67B2}" v="2" dt="2020-10-19T13:34:30.12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6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88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16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6D99702-423C-4449-A485-51AE54E05F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19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1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 violations of DIP</a:t>
            </a:r>
          </a:p>
          <a:p>
            <a:pPr lvl="1"/>
            <a:r>
              <a:rPr lang="en-US" dirty="0"/>
              <a:t>Using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Using static methods / properties</a:t>
            </a:r>
          </a:p>
          <a:p>
            <a:pPr>
              <a:spcBef>
                <a:spcPts val="1800"/>
              </a:spcBef>
            </a:pPr>
            <a:r>
              <a:rPr lang="en-US" dirty="0"/>
              <a:t>How to fix broken DIP?</a:t>
            </a:r>
          </a:p>
          <a:p>
            <a:pPr lvl="1"/>
            <a:r>
              <a:rPr lang="en-US" dirty="0"/>
              <a:t>Extract interfaces + use constructor injection</a:t>
            </a:r>
          </a:p>
          <a:p>
            <a:pPr lvl="1"/>
            <a:r>
              <a:rPr lang="en-US" dirty="0"/>
              <a:t>Inversion of Control</a:t>
            </a:r>
            <a:r>
              <a:rPr lang="bg-BG" dirty="0"/>
              <a:t> (</a:t>
            </a:r>
            <a:r>
              <a:rPr lang="en-US" noProof="1"/>
              <a:t>IoC</a:t>
            </a:r>
            <a:r>
              <a:rPr lang="en-US" dirty="0"/>
              <a:t>) container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77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5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6417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3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1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4" r:id="rId14"/>
    <p:sldLayoutId id="214748369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4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48.png"/><Relationship Id="rId10" Type="http://schemas.openxmlformats.org/officeDocument/2006/relationships/image" Target="../media/image39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ADD68F-0813-4B47-B43A-8A794B4F7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46668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1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 Injection -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958" y="1342524"/>
            <a:ext cx="8380084" cy="5029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private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reader;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writer;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Copy(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reader,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writer)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this.reader = reader;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this.writer = writer;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   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Read/Write data through the reader/writer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copy = new Copy(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ConsoleReader()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FileWriter("out.txt"))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3502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4C68A2-3CA0-46D1-B042-6A34CFAA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Property Injection – Pros and Cons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9F452D-C052-4480-8E75-C30130B59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Pros</a:t>
            </a:r>
          </a:p>
          <a:p>
            <a:pPr lvl="1"/>
            <a:r>
              <a:rPr lang="en-GB" smtClean="0"/>
              <a:t>Functionality can be </a:t>
            </a:r>
            <a:br>
              <a:rPr lang="en-GB" smtClean="0"/>
            </a:br>
            <a:r>
              <a:rPr lang="en-GB" smtClean="0"/>
              <a:t>changed at any time</a:t>
            </a:r>
          </a:p>
          <a:p>
            <a:pPr lvl="1"/>
            <a:r>
              <a:rPr lang="en-GB" smtClean="0"/>
              <a:t>That makes the code very flexible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567918-D181-4401-9E62-695D209982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mtClean="0"/>
              <a:t>Cons</a:t>
            </a:r>
          </a:p>
          <a:p>
            <a:pPr lvl="1"/>
            <a:r>
              <a:rPr lang="en-GB" smtClean="0"/>
              <a:t>State can be invalid</a:t>
            </a:r>
          </a:p>
          <a:p>
            <a:pPr lvl="1"/>
            <a:r>
              <a:rPr lang="en-GB" smtClean="0"/>
              <a:t>Less intuitive to use</a:t>
            </a:r>
          </a:p>
          <a:p>
            <a:pPr lvl="1"/>
            <a:endParaRPr lang="en-GB" smtClean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73F3D-FD2C-429F-8AC3-B13A92348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8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Property Injection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1742" y="1400752"/>
            <a:ext cx="9088515" cy="47212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Reader { get;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public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Writer { get;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CopyAllChars(reader, writer)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// Read/Write data through the reader/writer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 copy = new Copy();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new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ConsoleReader()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FileWriter("output.txt")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copy.CopyAllChars();</a:t>
            </a:r>
          </a:p>
        </p:txBody>
      </p:sp>
    </p:spTree>
    <p:extLst>
      <p:ext uri="{BB962C8B-B14F-4D97-AF65-F5344CB8AC3E}">
        <p14:creationId xmlns:p14="http://schemas.microsoft.com/office/powerpoint/2010/main" val="5333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4166836-5A51-4FEC-9BF2-447C3A79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Injection – Pros and Cons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5F7F2E-D6FE-4035-9228-01CA08D9A8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Changes are only </a:t>
            </a:r>
            <a:br>
              <a:rPr lang="en-GB" dirty="0"/>
            </a:br>
            <a:r>
              <a:rPr lang="en-GB" dirty="0"/>
              <a:t>localized to the method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CCCE33-7DBE-4C78-8107-F4C324509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Cons</a:t>
            </a:r>
          </a:p>
          <a:p>
            <a:pPr lvl="1"/>
            <a:r>
              <a:rPr lang="en-GB" dirty="0"/>
              <a:t>Too many parameters</a:t>
            </a:r>
          </a:p>
          <a:p>
            <a:pPr lvl="1"/>
            <a:r>
              <a:rPr lang="en-GB" dirty="0"/>
              <a:t>Breaks the method</a:t>
            </a:r>
            <a:br>
              <a:rPr lang="en-GB" dirty="0"/>
            </a:br>
            <a:r>
              <a:rPr lang="en-GB" dirty="0"/>
              <a:t>signature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0DB0B-9EC0-49F6-BDBC-3509ABDFCC9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 Injection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90986" y="1380479"/>
            <a:ext cx="9210027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CopyAllChars(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 reader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 writer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Read/Write data through the Reader/Writer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 copy = new Copy();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reader = new ConsoleReader();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writer = new FileWriter("output.txt");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copy.CopyAllChars(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9836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DIP Violations: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 methods / properties</a:t>
            </a:r>
          </a:p>
          <a:p>
            <a:r>
              <a:rPr lang="en-US" dirty="0"/>
              <a:t>How to fix code, that violates the DIP: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Extract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use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injection</a:t>
            </a:r>
          </a:p>
          <a:p>
            <a:pPr lvl="1"/>
            <a:r>
              <a:rPr lang="en-US" dirty="0"/>
              <a:t>Set up an Inversion of Control (</a:t>
            </a:r>
            <a:r>
              <a:rPr lang="en-US" b="1" dirty="0">
                <a:solidFill>
                  <a:schemeClr val="bg1"/>
                </a:solidFill>
              </a:rPr>
              <a:t>IoC</a:t>
            </a:r>
            <a:r>
              <a:rPr lang="en-US" dirty="0"/>
              <a:t>) container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DIP Violations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7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3C34-0C2A-47D0-AAA5-6C4363294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Framework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AB8B29-1706-402E-AC8B-DFE498817C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25A38-FDF1-4E65-BB34-250D9691E7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102" name="Picture 6" descr="Ð ÐµÐ·ÑÐ»ÑÐ°Ñ Ñ Ð¸Ð·Ð¾Ð±ÑÐ°Ð¶ÐµÐ½Ð¸Ðµ Ð·Ð° programming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376" y="1396799"/>
            <a:ext cx="2455198" cy="245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8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58490" cy="1794856"/>
          </a:xfrm>
        </p:spPr>
        <p:txBody>
          <a:bodyPr/>
          <a:lstStyle/>
          <a:p>
            <a:r>
              <a:rPr lang="en-US" sz="3000" dirty="0"/>
              <a:t>A framework is a reusable, “semi-complete” application </a:t>
            </a:r>
            <a:br>
              <a:rPr lang="en-US" sz="3000" dirty="0"/>
            </a:br>
            <a:r>
              <a:rPr lang="en-US" sz="3000" dirty="0"/>
              <a:t>that can be specialized to produce custom applications. </a:t>
            </a:r>
            <a:br>
              <a:rPr lang="en-US" sz="3000" dirty="0"/>
            </a:br>
            <a:r>
              <a:rPr lang="en-US" sz="3000" dirty="0"/>
              <a:t> 				“Johnson and Foote 1988”</a:t>
            </a:r>
          </a:p>
          <a:p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framework?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AutoShape 2" descr="Ð ÐµÐ·ÑÐ»ÑÐ°Ñ Ñ Ð¸Ð·Ð¾Ð±ÑÐ°Ð¶ÐµÐ½Ð¸Ðµ Ð·Ð° asp.net core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Ð ÐµÐ·ÑÐ»ÑÐ°Ñ Ñ Ð¸Ð·Ð¾Ð±ÑÐ°Ð¶ÐµÐ½Ð¸Ðµ Ð·Ð° asp.net core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4" name="Picture 1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775" y="3477162"/>
            <a:ext cx="2156400" cy="21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Ð ÐµÐ·ÑÐ»ÑÐ°Ñ Ñ Ð¸Ð·Ð¾Ð±ÑÐ°Ð¶ÐµÐ½Ð¸Ðµ Ð·Ð° asp.net cor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175" y="2638962"/>
            <a:ext cx="6324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62" y="4315362"/>
            <a:ext cx="3725225" cy="226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8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76766" y="1121143"/>
            <a:ext cx="10129234" cy="5546589"/>
          </a:xfrm>
        </p:spPr>
        <p:txBody>
          <a:bodyPr/>
          <a:lstStyle/>
          <a:p>
            <a:r>
              <a:rPr lang="en-US" dirty="0"/>
              <a:t>Reuse: code, design, analysis and documentation</a:t>
            </a:r>
          </a:p>
          <a:p>
            <a:r>
              <a:rPr lang="en-US" dirty="0"/>
              <a:t>Simplify software development</a:t>
            </a:r>
          </a:p>
          <a:p>
            <a:r>
              <a:rPr lang="en-US" dirty="0"/>
              <a:t>Reduce code writing</a:t>
            </a:r>
          </a:p>
          <a:p>
            <a:r>
              <a:rPr lang="en-US" dirty="0"/>
              <a:t>Allow inexperienced programmers to develop good </a:t>
            </a:r>
            <a:br>
              <a:rPr lang="en-US" dirty="0"/>
            </a:br>
            <a:r>
              <a:rPr lang="en-US" dirty="0"/>
              <a:t>software</a:t>
            </a:r>
          </a:p>
          <a:p>
            <a:r>
              <a:rPr lang="en-US" dirty="0"/>
              <a:t>Extract the knowledge of experienced programmers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1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Microsoft Dependency </a:t>
            </a:r>
            <a:r>
              <a:rPr lang="en-GB" dirty="0" smtClean="0"/>
              <a:t>Injection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25A38-FDF1-4E65-BB34-250D9691E7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 descr="Image result for injection png">
            <a:extLst>
              <a:ext uri="{FF2B5EF4-FFF2-40B4-BE49-F238E27FC236}">
                <a16:creationId xmlns:a16="http://schemas.microsoft.com/office/drawing/2014/main" id="{41C6A6C6-E465-4F6E-91A9-4DA1529D5D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65" y="1385091"/>
            <a:ext cx="2663070" cy="2663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56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What is dependency injection?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Microsoft Dependency Injection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Custom DI Framework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3C54A-D5E6-4EC9-BEBB-2A4F1E90C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b="1" dirty="0" err="1">
                <a:solidFill>
                  <a:schemeClr val="bg1"/>
                </a:solidFill>
              </a:rPr>
              <a:t>Microsoft.Extensions.DependecyInjection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Define </a:t>
            </a:r>
            <a:r>
              <a:rPr lang="en-GB" noProof="1"/>
              <a:t>IoC</a:t>
            </a:r>
            <a:r>
              <a:rPr lang="en-GB" dirty="0"/>
              <a:t> Container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B4F67A-7C5F-4F72-8B41-83F98A42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 Dependency Injection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636" y="1962485"/>
            <a:ext cx="76390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636" y="3861101"/>
            <a:ext cx="7486725" cy="280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3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1766" y="1121143"/>
            <a:ext cx="10129234" cy="5546589"/>
          </a:xfrm>
        </p:spPr>
        <p:txBody>
          <a:bodyPr/>
          <a:lstStyle/>
          <a:p>
            <a:r>
              <a:rPr lang="en-US" noProof="1"/>
              <a:t>AddTransient&lt;Interface</a:t>
            </a:r>
            <a:r>
              <a:rPr lang="en-US" dirty="0"/>
              <a:t>, Implementation&gt;()</a:t>
            </a:r>
          </a:p>
          <a:p>
            <a:pPr lvl="1"/>
            <a:r>
              <a:rPr lang="en-US" sz="2600" dirty="0"/>
              <a:t>N</a:t>
            </a:r>
            <a:r>
              <a:rPr lang="en-US" sz="2600" dirty="0" smtClean="0"/>
              <a:t>ew </a:t>
            </a:r>
            <a:r>
              <a:rPr lang="en-US" sz="2600" dirty="0"/>
              <a:t>instance is provided to every controller and every service</a:t>
            </a:r>
          </a:p>
          <a:p>
            <a:r>
              <a:rPr lang="en-US" sz="3200" noProof="1"/>
              <a:t>AddScoped&lt;Interface</a:t>
            </a:r>
            <a:r>
              <a:rPr lang="en-US" sz="3200" dirty="0"/>
              <a:t>, Implementation&gt;()</a:t>
            </a:r>
          </a:p>
          <a:p>
            <a:pPr lvl="1"/>
            <a:r>
              <a:rPr lang="en-US" sz="2600" dirty="0"/>
              <a:t>O</a:t>
            </a:r>
            <a:r>
              <a:rPr lang="en-US" sz="2600" dirty="0" smtClean="0"/>
              <a:t>bjects </a:t>
            </a:r>
            <a:r>
              <a:rPr lang="en-US" sz="2600" dirty="0"/>
              <a:t>are the same within a request, but different across </a:t>
            </a:r>
            <a:br>
              <a:rPr lang="en-US" sz="2600" dirty="0"/>
            </a:br>
            <a:r>
              <a:rPr lang="en-US" sz="2600" dirty="0"/>
              <a:t>different requests</a:t>
            </a:r>
          </a:p>
          <a:p>
            <a:r>
              <a:rPr lang="en-US" sz="3200" noProof="1"/>
              <a:t>AddSingelton&lt;Interface</a:t>
            </a:r>
            <a:r>
              <a:rPr lang="en-US" sz="3200" dirty="0"/>
              <a:t>, Implementation&gt;()</a:t>
            </a:r>
          </a:p>
          <a:p>
            <a:pPr lvl="1"/>
            <a:r>
              <a:rPr lang="en-US" sz="2600" dirty="0"/>
              <a:t>O</a:t>
            </a:r>
            <a:r>
              <a:rPr lang="en-US" sz="2600" dirty="0" smtClean="0"/>
              <a:t>nly </a:t>
            </a:r>
            <a:r>
              <a:rPr lang="en-US" sz="2600" dirty="0"/>
              <a:t>one instance is provided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1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Custom DI Framework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Dependency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Injection</a:t>
            </a:r>
            <a:r>
              <a:rPr lang="en-US" dirty="0"/>
              <a:t> provides better </a:t>
            </a:r>
            <a:br>
              <a:rPr lang="en-US" dirty="0"/>
            </a:br>
            <a:r>
              <a:rPr lang="en-US" dirty="0"/>
              <a:t>code quality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Testable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Maintainable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Reusable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Readable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Implementing Custom Framework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2099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2467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3396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967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214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AFBE1DF-32A9-40D3-B8F0-D42E1C60F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15597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Injection Overview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580579-B92E-4AA3-8277-819176CED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A design pattern in programming</a:t>
            </a:r>
            <a:endParaRPr lang="bg-BG" dirty="0"/>
          </a:p>
        </p:txBody>
      </p:sp>
      <p:pic>
        <p:nvPicPr>
          <p:cNvPr id="4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223640"/>
            <a:ext cx="3733800" cy="303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84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Another object that your class needs</a:t>
            </a:r>
          </a:p>
          <a:p>
            <a:pPr lvl="1"/>
            <a:r>
              <a:rPr lang="en-US" smtClean="0"/>
              <a:t>Other Examples (Framework, Database, File System, Providers)</a:t>
            </a:r>
          </a:p>
          <a:p>
            <a:r>
              <a:rPr lang="en-US" smtClean="0"/>
              <a:t>Classes dependent on each other are called coupled</a:t>
            </a:r>
          </a:p>
          <a:p>
            <a:r>
              <a:rPr lang="en-US" smtClean="0"/>
              <a:t>Dependencies are bad because they decrease reuse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Dependency ?</a:t>
            </a:r>
            <a:endParaRPr lang="bg-BG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1243" y="4005728"/>
            <a:ext cx="8495190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class Customer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private CustomerService customerService;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public Customer()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this.customerService = new CustomerService();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0248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Dependency Injection is a popular design pattern</a:t>
            </a:r>
          </a:p>
          <a:p>
            <a:r>
              <a:rPr lang="en-US" smtClean="0"/>
              <a:t>Inversion of Control (IoC)</a:t>
            </a:r>
          </a:p>
          <a:p>
            <a:pPr lvl="1"/>
            <a:r>
              <a:rPr lang="en-US" smtClean="0"/>
              <a:t>Dependencies are pushed in the class from the outside</a:t>
            </a:r>
          </a:p>
          <a:p>
            <a:pPr lvl="1"/>
            <a:r>
              <a:rPr lang="en-US" smtClean="0"/>
              <a:t>The class does not instantiate it's dependencies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Dependency Injection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3050" y="3954078"/>
            <a:ext cx="9296069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class Customer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private customerService;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public Customer(CustomerService customerService)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this.customerService = customerService;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878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mtClean="0"/>
              <a:t>How it should be </a:t>
            </a:r>
          </a:p>
          <a:p>
            <a:pPr lvl="1"/>
            <a:r>
              <a:rPr lang="en-US" smtClean="0"/>
              <a:t>Classes should declare what they need</a:t>
            </a:r>
          </a:p>
          <a:p>
            <a:pPr lvl="1"/>
            <a:r>
              <a:rPr lang="en-US" smtClean="0"/>
              <a:t>Constructors should require dependencies</a:t>
            </a:r>
          </a:p>
          <a:p>
            <a:pPr lvl="1"/>
            <a:r>
              <a:rPr lang="en-US" smtClean="0"/>
              <a:t>Dependencies should be abstractions</a:t>
            </a:r>
          </a:p>
          <a:p>
            <a:r>
              <a:rPr lang="en-US" smtClean="0"/>
              <a:t>How to do it</a:t>
            </a:r>
          </a:p>
          <a:p>
            <a:pPr lvl="1"/>
            <a:r>
              <a:rPr lang="en-US" smtClean="0"/>
              <a:t>Dependency Injection (usually called DI)</a:t>
            </a:r>
          </a:p>
          <a:p>
            <a:pPr lvl="1"/>
            <a:r>
              <a:rPr lang="en-US" smtClean="0"/>
              <a:t>The Hollywood principle </a:t>
            </a:r>
            <a:br>
              <a:rPr lang="en-US" smtClean="0"/>
            </a:br>
            <a:r>
              <a:rPr lang="en-US" smtClean="0"/>
              <a:t>"Don't call us, we'll call you!"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Dependency Injection (2)</a:t>
            </a:r>
            <a:endParaRPr lang="bg-BG" dirty="0"/>
          </a:p>
        </p:txBody>
      </p:sp>
      <p:pic>
        <p:nvPicPr>
          <p:cNvPr id="11" name="Picture 2" descr="Резултат с изображение за nes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2452" y="14478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06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Dependency Injection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8553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Constructor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58065" y="1419716"/>
            <a:ext cx="44914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1419717"/>
            <a:ext cx="0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8" y="1828801"/>
            <a:ext cx="2822251" cy="28222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085" y="1710600"/>
            <a:ext cx="2812726" cy="2812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522" y="1710600"/>
            <a:ext cx="2815210" cy="2815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8E8287-34AD-4626-AE3F-34741B641BA5}"/>
              </a:ext>
            </a:extLst>
          </p:cNvPr>
          <p:cNvSpPr txBox="1"/>
          <p:nvPr/>
        </p:nvSpPr>
        <p:spPr>
          <a:xfrm>
            <a:off x="4432444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Property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F37B9-F37A-4EAB-86C2-F6C0453FC296}"/>
              </a:ext>
            </a:extLst>
          </p:cNvPr>
          <p:cNvSpPr txBox="1"/>
          <p:nvPr/>
        </p:nvSpPr>
        <p:spPr>
          <a:xfrm>
            <a:off x="8229123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Parameter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</p:spTree>
    <p:extLst>
      <p:ext uri="{BB962C8B-B14F-4D97-AF65-F5344CB8AC3E}">
        <p14:creationId xmlns:p14="http://schemas.microsoft.com/office/powerpoint/2010/main" val="126693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2B2100-DA49-4EF0-8CEC-C4D052E2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Constructor Injection – Pros and Cons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D74DBA-ED78-4F29-9036-809E9EFAC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Pros</a:t>
            </a:r>
          </a:p>
          <a:p>
            <a:pPr lvl="1"/>
            <a:r>
              <a:rPr lang="en-GB" smtClean="0"/>
              <a:t>Class’ requirements are </a:t>
            </a:r>
            <a:br>
              <a:rPr lang="en-GB" smtClean="0"/>
            </a:br>
            <a:r>
              <a:rPr lang="en-GB" smtClean="0"/>
              <a:t>self-documenting</a:t>
            </a:r>
          </a:p>
          <a:p>
            <a:pPr lvl="1"/>
            <a:r>
              <a:rPr lang="en-GB" smtClean="0"/>
              <a:t>We don’t have to worry </a:t>
            </a:r>
            <a:br>
              <a:rPr lang="en-GB" smtClean="0"/>
            </a:br>
            <a:r>
              <a:rPr lang="en-GB" smtClean="0"/>
              <a:t>about state validation</a:t>
            </a:r>
          </a:p>
          <a:p>
            <a:endParaRPr lang="en-GB" smtClean="0"/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A19538-43EB-4A18-9CE7-673120B703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mtClean="0"/>
              <a:t>Cons</a:t>
            </a:r>
          </a:p>
          <a:p>
            <a:pPr lvl="1"/>
            <a:r>
              <a:rPr lang="en-GB" smtClean="0"/>
              <a:t>Too many parameters</a:t>
            </a:r>
          </a:p>
          <a:p>
            <a:pPr lvl="1"/>
            <a:r>
              <a:rPr lang="en-GB" smtClean="0"/>
              <a:t>Sometimes, the </a:t>
            </a:r>
            <a:br>
              <a:rPr lang="en-GB" smtClean="0"/>
            </a:br>
            <a:r>
              <a:rPr lang="en-GB" smtClean="0"/>
              <a:t>functionality doesn’t </a:t>
            </a:r>
            <a:br>
              <a:rPr lang="en-GB" smtClean="0"/>
            </a:br>
            <a:r>
              <a:rPr lang="en-GB" smtClean="0"/>
              <a:t>need all of </a:t>
            </a:r>
            <a:br>
              <a:rPr lang="en-GB" smtClean="0"/>
            </a:br>
            <a:r>
              <a:rPr lang="en-GB" smtClean="0"/>
              <a:t>the dependencies</a:t>
            </a:r>
          </a:p>
          <a:p>
            <a:endParaRPr lang="en-GB" smtClean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DAFA2-0D39-4209-A9F8-D3B8786950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9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2" ma:contentTypeDescription="Create a new document." ma:contentTypeScope="" ma:versionID="04af93aabb0940117f0b9cb8e49ad67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9723474c898e800c35579209656b9f44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purl.org/dc/dcmitype/"/>
    <ds:schemaRef ds:uri="4f985cec-e092-4bcf-a1e1-b816bd0221d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9E2D67-7A83-490D-AE63-82AD453EC3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3713</TotalTime>
  <Words>879</Words>
  <Application>Microsoft Office PowerPoint</Application>
  <PresentationFormat>Widescreen</PresentationFormat>
  <Paragraphs>217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Dependency Injection</vt:lpstr>
      <vt:lpstr>Table of Contents</vt:lpstr>
      <vt:lpstr>Have a Question?</vt:lpstr>
      <vt:lpstr>PowerPoint Presentation</vt:lpstr>
      <vt:lpstr>What is a Dependency ?</vt:lpstr>
      <vt:lpstr>Dependency Injection</vt:lpstr>
      <vt:lpstr>Dependency Injection (2)</vt:lpstr>
      <vt:lpstr>Types of Dependency Injection</vt:lpstr>
      <vt:lpstr>Constructor Injection – Pros and Cons</vt:lpstr>
      <vt:lpstr>Constructor Injection - Example</vt:lpstr>
      <vt:lpstr>Property Injection – Pros and Cons</vt:lpstr>
      <vt:lpstr>Property Injection - Example</vt:lpstr>
      <vt:lpstr>Parameter Injection – Pros and Cons</vt:lpstr>
      <vt:lpstr>Parameter Injection - Example</vt:lpstr>
      <vt:lpstr>DIP Violations</vt:lpstr>
      <vt:lpstr>PowerPoint Presentation</vt:lpstr>
      <vt:lpstr>What is framework?</vt:lpstr>
      <vt:lpstr>Framework goals</vt:lpstr>
      <vt:lpstr>Microsoft Dependency Injection</vt:lpstr>
      <vt:lpstr>Microsoft Dependency Injection</vt:lpstr>
      <vt:lpstr>Register Services</vt:lpstr>
      <vt:lpstr>PowerPoint Presentation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Мариела Цветанова</cp:lastModifiedBy>
  <cp:revision>17</cp:revision>
  <dcterms:created xsi:type="dcterms:W3CDTF">2018-05-23T13:08:44Z</dcterms:created>
  <dcterms:modified xsi:type="dcterms:W3CDTF">2020-12-01T11:21:03Z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