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551" r:id="rId12"/>
    <p:sldId id="552" r:id="rId13"/>
    <p:sldId id="553" r:id="rId14"/>
    <p:sldId id="539" r:id="rId15"/>
    <p:sldId id="555" r:id="rId16"/>
    <p:sldId id="556" r:id="rId17"/>
    <p:sldId id="557" r:id="rId18"/>
    <p:sldId id="558" r:id="rId19"/>
    <p:sldId id="561" r:id="rId20"/>
    <p:sldId id="562" r:id="rId21"/>
    <p:sldId id="563" r:id="rId22"/>
    <p:sldId id="564" r:id="rId23"/>
    <p:sldId id="57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401" r:id="rId34"/>
    <p:sldId id="405" r:id="rId35"/>
    <p:sldId id="5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63087" autoAdjust="0"/>
  </p:normalViewPr>
  <p:slideViewPr>
    <p:cSldViewPr showGuides="1">
      <p:cViewPr varScale="1">
        <p:scale>
          <a:sx n="75" d="100"/>
          <a:sy n="75" d="100"/>
        </p:scale>
        <p:origin x="18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db.Database.ExecuteSqlRaw</a:t>
            </a:r>
            <a:r>
              <a:rPr lang="en-US" dirty="0"/>
              <a:t> </a:t>
            </a:r>
            <a:endParaRPr lang="bg-BG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Използваме, когато не чакаме да ни върне резултат, а просто искаме да изпълним заявката (</a:t>
            </a:r>
            <a:r>
              <a:rPr lang="en-US" dirty="0"/>
              <a:t>CREATE, UPDATE, DELETE, ALTER)</a:t>
            </a:r>
            <a:r>
              <a:rPr lang="bg-BG" dirty="0"/>
              <a:t> и да се промени в базата данни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 err="1"/>
              <a:t>db.Database.Execute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SqlInterpolated</a:t>
            </a:r>
            <a:endParaRPr lang="bg-BG" sz="1200" b="1" noProof="1"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bg-BG" sz="1200" b="1" noProof="1">
                <a:latin typeface="Consolas" pitchFamily="49" charset="0"/>
              </a:rPr>
              <a:t>=&gt; Същото само, че по-удобно с интерполация</a:t>
            </a: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FromSqlRaw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върху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DbSet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връща винаги колекция, защото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SQL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заявката започв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със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SELECT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9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</a:rPr>
              <a:t>AsNoTracking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</a:t>
            </a:r>
            <a:r>
              <a:rPr lang="en-US" dirty="0" err="1"/>
              <a:t>Nasko</a:t>
            </a:r>
            <a:r>
              <a:rPr lang="en-US" dirty="0"/>
              <a:t>" to "</a:t>
            </a:r>
            <a:r>
              <a:rPr lang="en-US" dirty="0" err="1"/>
              <a:t>Plamen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67505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"Niki")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"Stoyan"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002784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"Niki");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0" y="99000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1" y="5714728"/>
            <a:ext cx="4436376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918222"/>
            <a:ext cx="2899800" cy="510778"/>
          </a:xfrm>
          <a:prstGeom prst="wedgeRoundRectCallout">
            <a:avLst>
              <a:gd name="adj1" fmla="val -162729"/>
              <a:gd name="adj2" fmla="val -311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[ConcurrencyCheck]</a:t>
            </a:r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/>
              <a:t>, </a:t>
            </a:r>
            <a:r>
              <a:rPr lang="en-US" b="1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60293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>
                <a:solidFill>
                  <a:schemeClr val="bg2"/>
                </a:solidFill>
              </a:rPr>
              <a:t>EF supports lazy</a:t>
            </a:r>
            <a:r>
              <a:rPr lang="en-US" sz="3000" dirty="0">
                <a:solidFill>
                  <a:schemeClr val="bg2"/>
                </a:solidFill>
              </a:rPr>
              <a:t>, eager and </a:t>
            </a:r>
            <a:r>
              <a:rPr lang="en-US" sz="3000">
                <a:solidFill>
                  <a:schemeClr val="bg2"/>
                </a:solidFill>
              </a:rPr>
              <a:t>explicit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3000" b="1">
                <a:solidFill>
                  <a:schemeClr val="bg1">
                    <a:lumMod val="60000"/>
                    <a:lumOff val="40000"/>
                  </a:schemeClr>
                </a:solidFill>
              </a:rPr>
              <a:t>oading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</TotalTime>
  <Words>2176</Words>
  <Application>Microsoft Office PowerPoint</Application>
  <PresentationFormat>Widescreen</PresentationFormat>
  <Paragraphs>341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Symbol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Eray Erol</cp:lastModifiedBy>
  <cp:revision>55</cp:revision>
  <dcterms:created xsi:type="dcterms:W3CDTF">2018-05-23T13:08:44Z</dcterms:created>
  <dcterms:modified xsi:type="dcterms:W3CDTF">2021-03-04T16:56:16Z</dcterms:modified>
  <cp:category>programming;computer programming;software development;web development</cp:category>
</cp:coreProperties>
</file>