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12/2/2020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5300" y="1359000"/>
            <a:ext cx="112014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dirty="0"/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dirty="0"/>
              <a:t>  </a:t>
            </a:r>
            <a:r>
              <a:rPr lang="en-US" sz="2400" b="1" dirty="0"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latin typeface="Consolas" panose="020B0609020204030204" pitchFamily="49" charset="0"/>
              </a:rPr>
              <a:t>withdrawAmount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DECIMAL(18,2</a:t>
            </a:r>
            <a:r>
              <a:rPr lang="en-US" sz="2400" dirty="0"/>
              <a:t>), </a:t>
            </a:r>
            <a:r>
              <a:rPr lang="en-US" sz="2400" b="1" dirty="0"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latin typeface="Consolas" panose="020B0609020204030204" pitchFamily="49" charset="0"/>
              </a:rPr>
              <a:t>accountId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RAISERROR('Invalid account!', 16, 1)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18982" y="2168409"/>
            <a:ext cx="2743200" cy="510778"/>
          </a:xfrm>
          <a:prstGeom prst="wedgeRoundRectCallout">
            <a:avLst>
              <a:gd name="adj1" fmla="val -43408"/>
              <a:gd name="adj2" fmla="val 853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60590"/>
              <a:gd name="adj2" fmla="val -54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62622"/>
              <a:gd name="adj2" fmla="val 60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Solving Problems Before They Arise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transaction’s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  <a:r>
              <a:rPr lang="bg-BG" sz="3500" dirty="0"/>
              <a:t>:</a:t>
            </a:r>
            <a:endParaRPr lang="en-US" sz="3500" dirty="0"/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don’t see </a:t>
            </a:r>
            <a:r>
              <a:rPr lang="en-US" dirty="0"/>
              <a:t>other transactions’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INSTEAD OF INSERT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96463" y="3603737"/>
            <a:ext cx="2242800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1"/>
            <a:ext cx="475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1" y="1876485"/>
            <a:ext cx="109728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tr_TownsUpdate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Towns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IF (EXISTS(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SELECT * FROM inserted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WHERE Name IS NULL OR LEN(Name) = 0))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RAISERROR('Town name cannot be empty.', 16, 1)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ROLLBACK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RETURN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END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UPDATE Towns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Name='' </a:t>
            </a:r>
            <a:r>
              <a:rPr lang="en-US" sz="2400" b="1" noProof="1">
                <a:latin typeface="Consolas" panose="020B0609020204030204" pitchFamily="49" charset="0"/>
              </a:rPr>
              <a:t>WHERE TownId=1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0" y="4876799"/>
            <a:ext cx="2220686" cy="653143"/>
          </a:xfrm>
          <a:prstGeom prst="wedgeRoundRectCallout">
            <a:avLst>
              <a:gd name="adj1" fmla="val -52592"/>
              <a:gd name="adj2" fmla="val 93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error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9600" y="1801570"/>
            <a:ext cx="10972800" cy="4853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CREATE TABLE Accounts(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Username varchar(10) NOT NULL PRIMARY KEY,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[Password] varchar(20) NOT NULL,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Active bit NOT NULL DEFAULT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tr_AccountsDelete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UPDATE a SET Active = 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Accounts AS a JOIN DELETED 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ON d.Username = a.Username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WHERE a.Active =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TAKE 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 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FOREIGN KEY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Grant access to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1433</Words>
  <Application>Microsoft Office PowerPoint</Application>
  <PresentationFormat>Widescreen</PresentationFormat>
  <Paragraphs>327</Paragraphs>
  <Slides>34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Мариела Цветанова</cp:lastModifiedBy>
  <cp:revision>20</cp:revision>
  <dcterms:created xsi:type="dcterms:W3CDTF">2018-05-23T13:08:44Z</dcterms:created>
  <dcterms:modified xsi:type="dcterms:W3CDTF">2020-12-03T13:25:02Z</dcterms:modified>
  <cp:category>db;databases;sql;programming;computer programming;software development</cp:category>
</cp:coreProperties>
</file>