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492" r:id="rId4"/>
    <p:sldId id="570" r:id="rId5"/>
    <p:sldId id="581" r:id="rId6"/>
    <p:sldId id="553" r:id="rId7"/>
    <p:sldId id="554" r:id="rId8"/>
    <p:sldId id="580" r:id="rId9"/>
    <p:sldId id="546" r:id="rId10"/>
    <p:sldId id="572" r:id="rId11"/>
    <p:sldId id="530" r:id="rId12"/>
    <p:sldId id="541" r:id="rId13"/>
    <p:sldId id="563" r:id="rId14"/>
    <p:sldId id="549" r:id="rId15"/>
    <p:sldId id="550" r:id="rId16"/>
    <p:sldId id="564" r:id="rId17"/>
    <p:sldId id="556" r:id="rId18"/>
    <p:sldId id="557" r:id="rId19"/>
    <p:sldId id="558" r:id="rId20"/>
    <p:sldId id="565" r:id="rId21"/>
    <p:sldId id="568" r:id="rId22"/>
    <p:sldId id="5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70"/>
            <p14:sldId id="581"/>
          </p14:sldIdLst>
        </p14:section>
        <p14:section name="Introduction" id="{EDF3B302-6465-4AB1-A993-0C0284C32F67}">
          <p14:sldIdLst>
            <p14:sldId id="553"/>
            <p14:sldId id="554"/>
            <p14:sldId id="580"/>
          </p14:sldIdLst>
        </p14:section>
        <p14:section name="Trainers and Team" id="{9F7907E7-0414-4C1E-A74E-B36E314E1990}">
          <p14:sldIdLst>
            <p14:sldId id="546"/>
            <p14:sldId id="572"/>
            <p14:sldId id="530"/>
            <p14:sldId id="541"/>
            <p14:sldId id="563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57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2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33" y="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judge.softuni.bg/Contests/1659/JS-Essentials-Exam-Preparation-May-2019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3.png"/><Relationship Id="rId10" Type="http://schemas.openxmlformats.org/officeDocument/2006/relationships/image" Target="../media/image4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51868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sz="5300" dirty="0"/>
              <a:t>JavaScript Essentials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 dirty="0">
                <a:hlinkClick r:id="rId3"/>
              </a:rPr>
              <a:t>http://softuni.bg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1026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066869"/>
            <a:ext cx="2755634" cy="2755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048" y="1371599"/>
            <a:ext cx="8546352" cy="4899892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/>
              <a:t>Senior Full-Stack</a:t>
            </a:r>
            <a:r>
              <a:rPr lang="en-US" sz="3600" dirty="0"/>
              <a:t> Developer in </a:t>
            </a:r>
            <a:r>
              <a:rPr lang="en-US" sz="3600" b="1" dirty="0"/>
              <a:t>SoftUni</a:t>
            </a:r>
          </a:p>
          <a:p>
            <a:r>
              <a:rPr lang="en-US" sz="3600" b="1" dirty="0"/>
              <a:t>+10 year in IT </a:t>
            </a:r>
            <a:r>
              <a:rPr lang="en-US" sz="3600" dirty="0"/>
              <a:t>-  </a:t>
            </a:r>
            <a:r>
              <a:rPr lang="en-US" sz="3600" b="1" dirty="0"/>
              <a:t>8+</a:t>
            </a:r>
            <a:r>
              <a:rPr lang="en-US" sz="3600" dirty="0"/>
              <a:t> years experience as </a:t>
            </a:r>
            <a:br>
              <a:rPr lang="en-US" sz="3600" dirty="0"/>
            </a:br>
            <a:r>
              <a:rPr lang="en-US" sz="3600" dirty="0"/>
              <a:t>Technical Trailer @ </a:t>
            </a:r>
            <a:r>
              <a:rPr lang="en-US" sz="3600" b="1" dirty="0"/>
              <a:t>Telerik Academy</a:t>
            </a:r>
            <a:endParaRPr lang="bg-BG" sz="3600" b="1" dirty="0"/>
          </a:p>
          <a:p>
            <a:r>
              <a:rPr lang="en-US" sz="3600" dirty="0"/>
              <a:t>Fluent in </a:t>
            </a:r>
            <a:r>
              <a:rPr lang="en-US" sz="3600" b="1" dirty="0"/>
              <a:t>Node.js</a:t>
            </a:r>
            <a:r>
              <a:rPr lang="en-US" sz="3600" dirty="0"/>
              <a:t>, .NET, </a:t>
            </a:r>
            <a:r>
              <a:rPr lang="en-US" sz="3600" b="1" dirty="0"/>
              <a:t>Angular</a:t>
            </a:r>
            <a:r>
              <a:rPr lang="en-US" sz="3600" dirty="0"/>
              <a:t>, Java, C++</a:t>
            </a:r>
            <a:endParaRPr lang="en-US" sz="3600" b="1" dirty="0"/>
          </a:p>
          <a:p>
            <a:r>
              <a:rPr lang="en-US" sz="3600" dirty="0"/>
              <a:t>Experience with all popular mobile</a:t>
            </a:r>
            <a:br>
              <a:rPr lang="en-US" sz="3600" dirty="0"/>
            </a:br>
            <a:r>
              <a:rPr lang="en-US" sz="3600" dirty="0"/>
              <a:t>platforms (Android, iOS, Windows)</a:t>
            </a:r>
          </a:p>
          <a:p>
            <a:r>
              <a:rPr lang="en-US" sz="3600" dirty="0"/>
              <a:t>"</a:t>
            </a:r>
            <a:r>
              <a:rPr lang="en-US" sz="3600" b="1" dirty="0"/>
              <a:t>30 under 30</a:t>
            </a:r>
            <a:r>
              <a:rPr lang="en-US" sz="3600" dirty="0"/>
              <a:t>" - </a:t>
            </a:r>
            <a:r>
              <a:rPr lang="en-US" sz="3600" b="1" dirty="0"/>
              <a:t>Forbes 2017 </a:t>
            </a:r>
            <a:r>
              <a:rPr lang="en-US" sz="3600" dirty="0"/>
              <a:t>- Education</a:t>
            </a:r>
          </a:p>
          <a:p>
            <a:r>
              <a:rPr lang="en-US" sz="3600" dirty="0"/>
              <a:t>Front-end Developer by heart</a:t>
            </a:r>
          </a:p>
          <a:p>
            <a:r>
              <a:rPr lang="en-US" sz="3600" dirty="0"/>
              <a:t>Software Developer by need</a:t>
            </a:r>
          </a:p>
          <a:p>
            <a:r>
              <a:rPr lang="en-US" sz="3600" dirty="0"/>
              <a:t>@SoftUni</a:t>
            </a:r>
            <a:r>
              <a:rPr lang="bg-BG" sz="3600" dirty="0"/>
              <a:t> </a:t>
            </a:r>
            <a:r>
              <a:rPr lang="en-US" sz="3600" dirty="0"/>
              <a:t>mostly working with </a:t>
            </a:r>
            <a:r>
              <a:rPr lang="en-US" sz="3600" b="1" dirty="0"/>
              <a:t>React</a:t>
            </a:r>
            <a:r>
              <a:rPr lang="en-US" sz="3600" dirty="0"/>
              <a:t> &amp; </a:t>
            </a:r>
            <a:r>
              <a:rPr lang="en-US" sz="3600" b="1" dirty="0"/>
              <a:t>ASP.Net</a:t>
            </a:r>
            <a:r>
              <a:rPr lang="en-US" sz="3600" dirty="0"/>
              <a:t> </a:t>
            </a:r>
            <a:r>
              <a:rPr lang="en-US" sz="3600" b="1" dirty="0"/>
              <a:t>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Doncho Minkov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5BC34-E88E-4BA7-8354-0E4D2C8F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708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&amp; Senior Front-End </a:t>
            </a:r>
            <a:br>
              <a:rPr lang="en-US" dirty="0"/>
            </a:br>
            <a:r>
              <a:rPr lang="en-US" dirty="0"/>
              <a:t>Developer @ SoftUni</a:t>
            </a:r>
          </a:p>
          <a:p>
            <a:r>
              <a:rPr lang="en-US" dirty="0"/>
              <a:t>Studied Computer Science in</a:t>
            </a:r>
            <a:br>
              <a:rPr lang="en-US" dirty="0"/>
            </a:br>
            <a:r>
              <a:rPr lang="en-US" dirty="0"/>
              <a:t>Newcastle University </a:t>
            </a:r>
          </a:p>
          <a:p>
            <a:r>
              <a:rPr lang="en-US" dirty="0"/>
              <a:t>Passionate about Front-End</a:t>
            </a:r>
            <a:br>
              <a:rPr lang="en-US" dirty="0"/>
            </a:br>
            <a:r>
              <a:rPr lang="en-US" dirty="0"/>
              <a:t>Technologies (HTML/CSS/JS/React.js)</a:t>
            </a:r>
            <a:br>
              <a:rPr lang="en-US" dirty="0"/>
            </a:br>
            <a:r>
              <a:rPr lang="en-US" dirty="0"/>
              <a:t>and UX/UI Design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Abboud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2" y="2044058"/>
            <a:ext cx="35052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5+ years experience in the IT (HTML,</a:t>
            </a:r>
            <a:br>
              <a:rPr lang="en-US" noProof="1"/>
            </a:br>
            <a:r>
              <a:rPr lang="en-US" noProof="1"/>
              <a:t>CSS, JavaScript, C#, SQL,</a:t>
            </a:r>
            <a:br>
              <a:rPr lang="en-US" noProof="1"/>
            </a:br>
            <a:r>
              <a:rPr lang="en-US" noProof="1"/>
              <a:t>Windows Server)</a:t>
            </a:r>
          </a:p>
          <a:p>
            <a:pPr>
              <a:lnSpc>
                <a:spcPct val="120000"/>
              </a:lnSpc>
            </a:pPr>
            <a:r>
              <a:rPr lang="en-US" noProof="1"/>
              <a:t>Excellent Software University</a:t>
            </a:r>
            <a:br>
              <a:rPr lang="bg-BG" noProof="1"/>
            </a:br>
            <a:r>
              <a:rPr lang="en-US" noProof="1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/>
              <a:t>Technical Trainer in Software</a:t>
            </a:r>
            <a:br>
              <a:rPr lang="bg-BG" noProof="1"/>
            </a:br>
            <a:r>
              <a:rPr lang="en-US" noProof="1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7123" y="-144463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9484" y="79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 descr="A person who is smiling and looking at the camera&#10;&#10;Description automatically generated">
            <a:extLst>
              <a:ext uri="{FF2B5EF4-FFF2-40B4-BE49-F238E27FC236}">
                <a16:creationId xmlns:a16="http://schemas.microsoft.com/office/drawing/2014/main" id="{4C0983FE-5D42-4053-9992-27D494F3A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4115" r="9087" b="9241"/>
          <a:stretch/>
        </p:blipFill>
        <p:spPr>
          <a:xfrm>
            <a:off x="7528264" y="2006351"/>
            <a:ext cx="3545520" cy="3728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30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noProof="1"/>
              <a:t>The team working on the materials: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Antoniya Atanasova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Bilqna Borislavova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Hristomir Asenov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Kiril Kirilov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Tanq Staneva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Behind the Scenes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74" name="Picture 2" descr="Ð ÐµÐ·ÑÐ»ÑÐ°Ñ Ñ Ð¸Ð·Ð¾Ð±ÑÐ°Ð¶ÐµÐ½Ð¸Ðµ Ð·Ð° tea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93" y="2217635"/>
            <a:ext cx="4640365" cy="4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77C1D-C91C-4100-8BC6-DC0F9FEC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5" y="1338397"/>
            <a:ext cx="11818096" cy="521322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the basic syntax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JavaScript</a:t>
            </a:r>
            <a:r>
              <a:rPr lang="en-US" dirty="0">
                <a:latin typeface="+mj-lt"/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how to work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data types </a:t>
            </a:r>
            <a:r>
              <a:rPr lang="en-US" dirty="0">
                <a:latin typeface="+mj-lt"/>
              </a:rPr>
              <a:t>(string, number, object,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etc.) 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statements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how to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dirty="0">
                <a:latin typeface="+mj-lt"/>
              </a:rPr>
              <a:t> and separate the different logic</a:t>
            </a:r>
          </a:p>
          <a:p>
            <a:pPr>
              <a:lnSpc>
                <a:spcPct val="114000"/>
              </a:lnSpc>
            </a:pPr>
            <a:r>
              <a:rPr lang="en-US" dirty="0"/>
              <a:t>Learn how to represent real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code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to work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Document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7975" y="1228617"/>
            <a:ext cx="11700526" cy="5477424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latin typeface="+mj-lt"/>
              </a:rPr>
              <a:t>3 problems </a:t>
            </a:r>
            <a:r>
              <a:rPr lang="en-US" sz="3200" dirty="0">
                <a:latin typeface="+mj-lt"/>
              </a:rPr>
              <a:t>for </a:t>
            </a:r>
            <a:r>
              <a:rPr lang="en-US" sz="3200" b="1" dirty="0">
                <a:latin typeface="+mj-lt"/>
              </a:rPr>
              <a:t>4 hours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3200" dirty="0">
                <a:latin typeface="+mj-lt"/>
              </a:rPr>
              <a:t>Problems description: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Syntax, Simple Calculations and Operations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Arrays / Matrices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Objects and DOM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3200" dirty="0">
                <a:hlinkClick r:id="rId2"/>
              </a:rPr>
              <a:t>https://judge.softuni.bg/Contests/1659/JS-Essentials-Exam-</a:t>
            </a:r>
            <a:br>
              <a:rPr lang="en-US" sz="3200" dirty="0">
                <a:hlinkClick r:id="rId2"/>
              </a:rPr>
            </a:br>
            <a:r>
              <a:rPr lang="en-US" sz="3200" dirty="0">
                <a:hlinkClick r:id="rId2"/>
              </a:rPr>
              <a:t>Preparation-May-2019</a:t>
            </a:r>
            <a:endParaRPr lang="en-US" sz="32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63" y="2636322"/>
            <a:ext cx="1722140" cy="17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" y="4704825"/>
            <a:ext cx="12190414" cy="768084"/>
          </a:xfrm>
        </p:spPr>
        <p:txBody>
          <a:bodyPr/>
          <a:lstStyle/>
          <a:p>
            <a:r>
              <a:rPr lang="en-US" sz="6000" dirty="0"/>
              <a:t>Course Organization</a:t>
            </a:r>
            <a:endParaRPr lang="bg-BG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15874" y="6407354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C7A295-2DFE-444C-BE34-6EA3231F0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2" y="1494318"/>
            <a:ext cx="2406656" cy="2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78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Lectures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 in </a:t>
            </a:r>
            <a:r>
              <a:rPr lang="en-US" b="1" dirty="0"/>
              <a:t>Tech + Knowledge 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Tuesday</a:t>
            </a:r>
            <a:r>
              <a:rPr lang="en-US" dirty="0"/>
              <a:t> and </a:t>
            </a:r>
            <a:r>
              <a:rPr lang="en-US" b="1" dirty="0"/>
              <a:t>Friday </a:t>
            </a:r>
            <a:r>
              <a:rPr lang="en-US" dirty="0"/>
              <a:t>(18:00 - 22:00)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Learn new material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Exercises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 in </a:t>
            </a:r>
            <a:r>
              <a:rPr lang="en-US" b="1" dirty="0"/>
              <a:t>Experience 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Monday</a:t>
            </a:r>
            <a:r>
              <a:rPr lang="en-US" dirty="0"/>
              <a:t> and </a:t>
            </a:r>
            <a:r>
              <a:rPr lang="en-US" b="1" dirty="0"/>
              <a:t>Thursday </a:t>
            </a:r>
            <a:r>
              <a:rPr lang="en-US" dirty="0"/>
              <a:t>(13:30 - 17:30)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66" y="3796658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436913"/>
            <a:ext cx="11818096" cy="496027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Final exam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- 95%</a:t>
            </a: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Exercises/Homework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- 5%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C3F0E6-417D-46CB-9750-FE9159A4A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85" y="3790765"/>
            <a:ext cx="2280516" cy="22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Table of Content</a:t>
            </a:r>
            <a:endParaRPr lang="bg-BG" sz="43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600" y="1371604"/>
            <a:ext cx="7997630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Introduction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Training &amp; Team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Course Objectives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286076"/>
            <a:ext cx="12192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hlinkClick r:id="rId3"/>
              </a:rPr>
              <a:t>https://softuni.bg/courses/js-essentials</a:t>
            </a:r>
            <a:endParaRPr lang="en-US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37313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00" y="1535838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Essentials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9495" y="1367161"/>
            <a:ext cx="11609006" cy="533888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b="1" noProof="1"/>
              <a:t>Syntax, Functions and Statements </a:t>
            </a:r>
            <a:r>
              <a:rPr lang="en-US" sz="3600" noProof="1"/>
              <a:t>- Basic syntax,</a:t>
            </a:r>
            <a:br>
              <a:rPr lang="en-US" sz="3600" noProof="1"/>
            </a:br>
            <a:r>
              <a:rPr lang="en-US" sz="3600" noProof="1"/>
              <a:t>Conditional Statements, Functions and</a:t>
            </a:r>
            <a:br>
              <a:rPr lang="en-US" sz="3600" noProof="1"/>
            </a:br>
            <a:r>
              <a:rPr lang="en-US" sz="3600" noProof="1"/>
              <a:t>Advanced functions</a:t>
            </a:r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b="1" noProof="1"/>
              <a:t>Objects and DOM </a:t>
            </a:r>
            <a:r>
              <a:rPr lang="en-US" sz="3600" noProof="1"/>
              <a:t>- </a:t>
            </a:r>
            <a:r>
              <a:rPr lang="en-US" sz="3600" dirty="0"/>
              <a:t>Objects, JSON,</a:t>
            </a:r>
            <a:br>
              <a:rPr lang="en-US" sz="3600" dirty="0"/>
            </a:br>
            <a:r>
              <a:rPr lang="en-US" sz="3600" dirty="0"/>
              <a:t>Document Object Model, DOM Elements,</a:t>
            </a:r>
            <a:br>
              <a:rPr lang="en-US" sz="3600" noProof="1"/>
            </a:br>
            <a:r>
              <a:rPr lang="en-US" sz="3600" noProof="1"/>
              <a:t>DOM Manipulations, DOM Events</a:t>
            </a:r>
            <a:endParaRPr lang="en-US" sz="36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Essentials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4981-0AFB-4164-A1E2-3C64C1092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90" y="2654423"/>
            <a:ext cx="2834786" cy="34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3984" y="1367162"/>
            <a:ext cx="11202428" cy="48850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noProof="1"/>
              <a:t>3. Arrays and Matrices </a:t>
            </a:r>
            <a:r>
              <a:rPr lang="en-US" sz="3600" noProof="1"/>
              <a:t>- </a:t>
            </a:r>
            <a:r>
              <a:rPr lang="en-US" sz="3600" dirty="0"/>
              <a:t>Arrays and</a:t>
            </a:r>
            <a:br>
              <a:rPr lang="en-US" sz="3600" dirty="0"/>
            </a:br>
            <a:r>
              <a:rPr lang="en-US" sz="3600" dirty="0"/>
              <a:t>Multi-Dimensional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noProof="1"/>
              <a:t>4. Strings and RegExp </a:t>
            </a:r>
            <a:r>
              <a:rPr lang="en-US" sz="3600" noProof="1"/>
              <a:t>- </a:t>
            </a:r>
            <a:r>
              <a:rPr lang="en-US" sz="3600" dirty="0"/>
              <a:t>Strings and</a:t>
            </a:r>
            <a:br>
              <a:rPr lang="en-US" sz="3600" dirty="0"/>
            </a:br>
            <a:r>
              <a:rPr lang="en-US" sz="3600" dirty="0"/>
              <a:t>Regular Expressions</a:t>
            </a:r>
            <a:endParaRPr lang="en-US" sz="3600" noProof="1"/>
          </a:p>
          <a:p>
            <a:pPr marL="0" indent="0">
              <a:lnSpc>
                <a:spcPct val="100000"/>
              </a:lnSpc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Essentials - Course Topics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4362" y="4714228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Trainers and Team</a:t>
            </a:r>
            <a:endParaRPr lang="bg-BG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6C141-EB2E-4C1A-94F6-E3872BFA4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</TotalTime>
  <Words>467</Words>
  <Application>Microsoft Office PowerPoint</Application>
  <PresentationFormat>Widescreen</PresentationFormat>
  <Paragraphs>126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1_SoftUni3_1</vt:lpstr>
      <vt:lpstr>JavaScript Essentials</vt:lpstr>
      <vt:lpstr>Table of Content</vt:lpstr>
      <vt:lpstr>Have a Question?</vt:lpstr>
      <vt:lpstr>SoftUni Diamond Partners</vt:lpstr>
      <vt:lpstr>SoftUni Organizational Partners</vt:lpstr>
      <vt:lpstr>PowerPoint Presentation</vt:lpstr>
      <vt:lpstr>JS Essentials - Course Topics</vt:lpstr>
      <vt:lpstr>JS Essentials - Course Topics (2)</vt:lpstr>
      <vt:lpstr>PowerPoint Presentation</vt:lpstr>
      <vt:lpstr>Doncho Minkov</vt:lpstr>
      <vt:lpstr>William Abboud</vt:lpstr>
      <vt:lpstr>Ivaylo Dimitrov</vt:lpstr>
      <vt:lpstr>Behind the Scenes</vt:lpstr>
      <vt:lpstr>PowerPoint Presentation</vt:lpstr>
      <vt:lpstr>Targets of the course</vt:lpstr>
      <vt:lpstr>Exam</vt:lpstr>
      <vt:lpstr>PowerPoint Presentation</vt:lpstr>
      <vt:lpstr>Structure of the course</vt:lpstr>
      <vt:lpstr>Evaluation Criteria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Essentials - Course Intro</dc:title>
  <dc:creator>Alen Paunov</dc:creator>
  <cp:keywords>JS Essentials, Software University, SoftUni, programming, coding, software development, education, training, course</cp:keywords>
  <cp:lastModifiedBy>Hristomir Asenov</cp:lastModifiedBy>
  <cp:revision>330</cp:revision>
  <dcterms:created xsi:type="dcterms:W3CDTF">2018-05-23T13:08:44Z</dcterms:created>
  <dcterms:modified xsi:type="dcterms:W3CDTF">2019-05-10T19:05:10Z</dcterms:modified>
  <cp:category>programming;computer programming;software development;web development</cp:category>
</cp:coreProperties>
</file>