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349" r:id="rId39"/>
    <p:sldId id="593" r:id="rId40"/>
    <p:sldId id="401" r:id="rId41"/>
    <p:sldId id="405" r:id="rId42"/>
    <p:sldId id="5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593"/>
            <p14:sldId id="401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954EDC-C33F-47E8-9097-AD6C94BB25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5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1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r>
              <a:rPr lang="en-GB" sz="3600" dirty="0">
                <a:solidFill>
                  <a:schemeClr val="bg2"/>
                </a:solidFill>
              </a:rPr>
              <a:t>The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r>
              <a:rPr lang="en-US" sz="3600" dirty="0">
                <a:solidFill>
                  <a:schemeClr val="bg2"/>
                </a:solidFill>
              </a:rPr>
              <a:t>Information overhead can be limited by 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selecting</a:t>
            </a:r>
            <a:r>
              <a:rPr lang="en-US" sz="3600" dirty="0">
                <a:solidFill>
                  <a:schemeClr val="bg2"/>
                </a:solidFill>
              </a:rPr>
              <a:t> only the needed properties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25" y="1861278"/>
            <a:ext cx="7535052" cy="297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ResultModels</a:t>
            </a:r>
            <a:r>
              <a:rPr lang="en-GB" sz="3600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E4F247-1A73-4D06-80F6-0DBEBD007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2279</Words>
  <Application>Microsoft Office PowerPoint</Application>
  <PresentationFormat>Widescreen</PresentationFormat>
  <Paragraphs>413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27</cp:revision>
  <dcterms:created xsi:type="dcterms:W3CDTF">2018-05-23T13:08:44Z</dcterms:created>
  <dcterms:modified xsi:type="dcterms:W3CDTF">2021-02-18T11:53:35Z</dcterms:modified>
  <cp:category>programming;computer programming;software development;web development</cp:category>
</cp:coreProperties>
</file>