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1" r:id="rId3"/>
    <p:sldId id="302" r:id="rId4"/>
    <p:sldId id="494" r:id="rId5"/>
    <p:sldId id="283" r:id="rId6"/>
    <p:sldId id="303" r:id="rId7"/>
    <p:sldId id="304" r:id="rId8"/>
    <p:sldId id="305" r:id="rId9"/>
    <p:sldId id="306" r:id="rId10"/>
    <p:sldId id="288" r:id="rId11"/>
    <p:sldId id="307" r:id="rId12"/>
    <p:sldId id="495" r:id="rId13"/>
    <p:sldId id="291" r:id="rId14"/>
    <p:sldId id="309" r:id="rId15"/>
    <p:sldId id="310" r:id="rId16"/>
    <p:sldId id="311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494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307"/>
            <p14:sldId id="495"/>
          </p14:sldIdLst>
        </p14:section>
        <p14:section name="Course Organization" id="{95295BC3-7F40-432C-B666-4B0EC1D31425}">
          <p14:sldIdLst>
            <p14:sldId id="291"/>
            <p14:sldId id="309"/>
            <p14:sldId id="310"/>
            <p14:sldId id="311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61521" autoAdjust="0"/>
  </p:normalViewPr>
  <p:slideViewPr>
    <p:cSldViewPr showGuides="1">
      <p:cViewPr varScale="1">
        <p:scale>
          <a:sx n="73" d="100"/>
          <a:sy n="73" d="100"/>
        </p:scale>
        <p:origin x="188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-1764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ru-RU" dirty="0"/>
              <a:t>Основна цел на курса: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ru-RU" dirty="0"/>
              <a:t>Да усвоим базата данни като концепция и езикът </a:t>
            </a:r>
            <a:r>
              <a:rPr lang="en-US" dirty="0"/>
              <a:t>SQL </a:t>
            </a:r>
            <a:r>
              <a:rPr lang="bg-BG" dirty="0"/>
              <a:t>като синтаксис и различните възможности, които една база данни ни дава</a:t>
            </a:r>
            <a:endParaRPr lang="ru-RU" dirty="0"/>
          </a:p>
          <a:p>
            <a:endParaRPr lang="ru-RU" dirty="0"/>
          </a:p>
          <a:p>
            <a:r>
              <a:rPr lang="ru-RU" dirty="0"/>
              <a:t>1. DataBase Introduction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ru-RU" dirty="0"/>
              <a:t>Какъв е смисълът да използваме база данни?</a:t>
            </a:r>
          </a:p>
          <a:p>
            <a:endParaRPr lang="ru-RU" dirty="0"/>
          </a:p>
          <a:p>
            <a:r>
              <a:rPr lang="ru-RU" dirty="0"/>
              <a:t>2. CRUD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ru-RU" dirty="0"/>
              <a:t>4 основни манипулации с данните в базите данни, които можем да правим</a:t>
            </a:r>
          </a:p>
          <a:p>
            <a:endParaRPr lang="ru-RU" dirty="0"/>
          </a:p>
          <a:p>
            <a:r>
              <a:rPr lang="ru-RU" dirty="0"/>
              <a:t>3. Table Relations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ru-RU" dirty="0"/>
              <a:t>Релации (на бг- връзки) между записите в базите данни</a:t>
            </a:r>
          </a:p>
          <a:p>
            <a:endParaRPr lang="ru-RU" dirty="0"/>
          </a:p>
          <a:p>
            <a:r>
              <a:rPr lang="ru-RU" dirty="0"/>
              <a:t>4. Joins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ru-RU" dirty="0"/>
              <a:t>Как от няколко таблици да направим един общ резултат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ru-RU" dirty="0"/>
          </a:p>
          <a:p>
            <a:r>
              <a:rPr lang="ru-RU" dirty="0"/>
              <a:t>5. Subqueries</a:t>
            </a:r>
          </a:p>
          <a:p>
            <a:r>
              <a:rPr lang="ru-RU" dirty="0"/>
              <a:t>=&gt; заявка в заявката, когато искаме резултат от заявка да използваме като параметър на друга заявка</a:t>
            </a:r>
          </a:p>
          <a:p>
            <a:endParaRPr lang="ru-RU" dirty="0"/>
          </a:p>
          <a:p>
            <a:r>
              <a:rPr lang="ru-RU" dirty="0"/>
              <a:t>6. Index (важно + питат на интервю)</a:t>
            </a:r>
          </a:p>
          <a:p>
            <a:r>
              <a:rPr lang="ru-RU" dirty="0"/>
              <a:t>=&gt; кое прави така, че да ни е бързо търсенето в базата данни</a:t>
            </a:r>
          </a:p>
          <a:p>
            <a:r>
              <a:rPr lang="ru-RU" dirty="0"/>
              <a:t>=&gt; как са структурирани данните така че търсенето да е бързо</a:t>
            </a:r>
          </a:p>
          <a:p>
            <a:endParaRPr lang="ru-RU" dirty="0"/>
          </a:p>
          <a:p>
            <a:r>
              <a:rPr lang="ru-RU" dirty="0"/>
              <a:t>7. Triggers</a:t>
            </a:r>
          </a:p>
          <a:p>
            <a:r>
              <a:rPr lang="ru-RU" dirty="0"/>
              <a:t>=&gt; действия, които се активират при определени условия </a:t>
            </a:r>
          </a:p>
          <a:p>
            <a:endParaRPr lang="ru-RU" dirty="0"/>
          </a:p>
          <a:p>
            <a:r>
              <a:rPr lang="ru-RU" dirty="0"/>
              <a:t>8. Transactions (важно + питат на интервю)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ru-RU" dirty="0"/>
              <a:t>позволяват ни да изпълним няколко заявки на куп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ru-RU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ru-RU" dirty="0"/>
              <a:t>9. </a:t>
            </a:r>
            <a:r>
              <a:rPr lang="en-US" dirty="0"/>
              <a:t>Built-in functions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Какви са вградените функции, които може да използваме на готово в езика </a:t>
            </a:r>
            <a:r>
              <a:rPr lang="en-US" dirty="0"/>
              <a:t>SQL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10. Stored procedures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Вкарване на някаква програмна логика и да я запишем с име на функции и т.н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11. </a:t>
            </a:r>
            <a:r>
              <a:rPr lang="en-US" dirty="0"/>
              <a:t>Aggregation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=&gt; </a:t>
            </a:r>
            <a:r>
              <a:rPr lang="bg-BG" dirty="0"/>
              <a:t>Как от няколко реда да ги съберем в един ред с някаква информация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5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0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9326" y="149889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-April-2021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11-Jan-2021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13-Feb</a:t>
            </a:r>
            <a:r>
              <a:rPr lang="en-GB" sz="2000" b="1" dirty="0">
                <a:solidFill>
                  <a:srgbClr val="FFFFFF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8-April-2021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15-Feb-2021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04-April-2021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US" sz="2000" b="1" dirty="0">
                <a:solidFill>
                  <a:srgbClr val="FFFFFF"/>
                </a:solidFill>
              </a:rPr>
              <a:t>11</a:t>
            </a:r>
            <a:r>
              <a:rPr lang="en-GB" sz="2000" b="1" dirty="0">
                <a:solidFill>
                  <a:srgbClr val="FFFFFF"/>
                </a:solidFill>
              </a:rPr>
              <a:t>-April-2021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6560" y="1509772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13-Feb-2020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15-Feb-2021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100%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53900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100%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913F0F6-161E-4460-A2F7-7D63F88C05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 - ASP.NET 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883</Words>
  <Application>Microsoft Office PowerPoint</Application>
  <PresentationFormat>Widescreen</PresentationFormat>
  <Paragraphs>178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Symbol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Nikolay Kostov</vt:lpstr>
      <vt:lpstr>Stoyan Shopov</vt:lpstr>
      <vt:lpstr>Course Organization</vt:lpstr>
      <vt:lpstr>C# Database Fundamentals Module – Timeline</vt:lpstr>
      <vt:lpstr>Homework Assignments &amp; Exercises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Eray Erol</cp:lastModifiedBy>
  <cp:revision>18</cp:revision>
  <dcterms:created xsi:type="dcterms:W3CDTF">2018-05-23T13:08:44Z</dcterms:created>
  <dcterms:modified xsi:type="dcterms:W3CDTF">2021-01-12T03:13:32Z</dcterms:modified>
  <cp:category>programming; education; software engineering; software development </cp:category>
</cp:coreProperties>
</file>