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63087" autoAdjust="0"/>
  </p:normalViewPr>
  <p:slideViewPr>
    <p:cSldViewPr showGuides="1">
      <p:cViewPr varScale="1">
        <p:scale>
          <a:sx n="75" d="100"/>
          <a:sy n="75" d="100"/>
        </p:scale>
        <p:origin x="18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db.Database.ExecuteSqlRaw</a:t>
            </a:r>
            <a:r>
              <a:rPr lang="en-US" dirty="0"/>
              <a:t> </a:t>
            </a: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Използваме, когато не чакаме да ни върне резултат, а просто искаме да изпълним заявката (</a:t>
            </a:r>
            <a:r>
              <a:rPr lang="en-US" dirty="0"/>
              <a:t>CREATE, UPDATE, DELETE, ALTER)</a:t>
            </a:r>
            <a:r>
              <a:rPr lang="bg-BG" dirty="0"/>
              <a:t> и да се промени в базата данни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dirty="0" err="1"/>
              <a:t>db.Database.Execute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SqlInterpolated</a:t>
            </a: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bg-BG" sz="1200" b="1" noProof="1">
                <a:latin typeface="Consolas" pitchFamily="49" charset="0"/>
              </a:rPr>
              <a:t>=&gt; Същото само, че по-удобно с интерполация</a:t>
            </a: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FromSqlRaw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върху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DbSet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връща винаги колекция, защото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SQL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заявката започв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със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SELECT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9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</a:t>
            </a:r>
            <a:r>
              <a:rPr lang="en-US" baseline="0"/>
              <a:t>how to </a:t>
            </a:r>
            <a:r>
              <a:rPr lang="en-US" baseline="0" dirty="0"/>
              <a:t>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1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"Niki" to "</a:t>
            </a:r>
            <a:r>
              <a:rPr lang="en-US" dirty="0" err="1"/>
              <a:t>Stoyan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"Niki");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/>
              <a:t>, </a:t>
            </a:r>
            <a:r>
              <a:rPr lang="en-US" b="1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>
                <a:solidFill>
                  <a:schemeClr val="bg2"/>
                </a:solidFill>
              </a:rPr>
              <a:t>EF supports lazy</a:t>
            </a:r>
            <a:r>
              <a:rPr lang="en-US" sz="3000" dirty="0">
                <a:solidFill>
                  <a:schemeClr val="bg2"/>
                </a:solidFill>
              </a:rPr>
              <a:t>, eager and </a:t>
            </a:r>
            <a:r>
              <a:rPr lang="en-US" sz="3000">
                <a:solidFill>
                  <a:schemeClr val="bg2"/>
                </a:solidFill>
              </a:rPr>
              <a:t>explicit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3000" b="1">
                <a:solidFill>
                  <a:schemeClr val="bg1">
                    <a:lumMod val="60000"/>
                    <a:lumOff val="40000"/>
                  </a:schemeClr>
                </a:solidFill>
              </a:rPr>
              <a:t>oading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2197</Words>
  <Application>Microsoft Office PowerPoint</Application>
  <PresentationFormat>Widescreen</PresentationFormat>
  <Paragraphs>343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Symbol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Eray Erol</cp:lastModifiedBy>
  <cp:revision>58</cp:revision>
  <dcterms:created xsi:type="dcterms:W3CDTF">2018-05-23T13:08:44Z</dcterms:created>
  <dcterms:modified xsi:type="dcterms:W3CDTF">2021-03-29T10:42:16Z</dcterms:modified>
  <cp:category>programming;computer programming;software development;web development</cp:category>
</cp:coreProperties>
</file>