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8"/>
  </p:notesMasterIdLst>
  <p:handoutMasterIdLst>
    <p:handoutMasterId r:id="rId59"/>
  </p:handoutMasterIdLst>
  <p:sldIdLst>
    <p:sldId id="256" r:id="rId2"/>
    <p:sldId id="276" r:id="rId3"/>
    <p:sldId id="492" r:id="rId4"/>
    <p:sldId id="259" r:id="rId5"/>
    <p:sldId id="260" r:id="rId6"/>
    <p:sldId id="263" r:id="rId7"/>
    <p:sldId id="508" r:id="rId8"/>
    <p:sldId id="525" r:id="rId9"/>
    <p:sldId id="342" r:id="rId10"/>
    <p:sldId id="264" r:id="rId11"/>
    <p:sldId id="265" r:id="rId12"/>
    <p:sldId id="269" r:id="rId13"/>
    <p:sldId id="262" r:id="rId14"/>
    <p:sldId id="270" r:id="rId15"/>
    <p:sldId id="277" r:id="rId16"/>
    <p:sldId id="509" r:id="rId17"/>
    <p:sldId id="279" r:id="rId18"/>
    <p:sldId id="278" r:id="rId19"/>
    <p:sldId id="510" r:id="rId20"/>
    <p:sldId id="511" r:id="rId21"/>
    <p:sldId id="526" r:id="rId22"/>
    <p:sldId id="495" r:id="rId23"/>
    <p:sldId id="266" r:id="rId24"/>
    <p:sldId id="512" r:id="rId25"/>
    <p:sldId id="513" r:id="rId26"/>
    <p:sldId id="515" r:id="rId27"/>
    <p:sldId id="496" r:id="rId28"/>
    <p:sldId id="514" r:id="rId29"/>
    <p:sldId id="516" r:id="rId30"/>
    <p:sldId id="524" r:id="rId31"/>
    <p:sldId id="497" r:id="rId32"/>
    <p:sldId id="498" r:id="rId33"/>
    <p:sldId id="261" r:id="rId34"/>
    <p:sldId id="501" r:id="rId35"/>
    <p:sldId id="268" r:id="rId36"/>
    <p:sldId id="518" r:id="rId37"/>
    <p:sldId id="521" r:id="rId38"/>
    <p:sldId id="517" r:id="rId39"/>
    <p:sldId id="506" r:id="rId40"/>
    <p:sldId id="527" r:id="rId41"/>
    <p:sldId id="522" r:id="rId42"/>
    <p:sldId id="519" r:id="rId43"/>
    <p:sldId id="530" r:id="rId44"/>
    <p:sldId id="281" r:id="rId45"/>
    <p:sldId id="282" r:id="rId46"/>
    <p:sldId id="284" r:id="rId47"/>
    <p:sldId id="285" r:id="rId48"/>
    <p:sldId id="287" r:id="rId49"/>
    <p:sldId id="288" r:id="rId50"/>
    <p:sldId id="289" r:id="rId51"/>
    <p:sldId id="290" r:id="rId52"/>
    <p:sldId id="401" r:id="rId53"/>
    <p:sldId id="309" r:id="rId54"/>
    <p:sldId id="316" r:id="rId55"/>
    <p:sldId id="493" r:id="rId56"/>
    <p:sldId id="4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01"/>
            <p14:sldId id="268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309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C7DAE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46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6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0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codexio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</a:t>
            </a:r>
            <a:r>
              <a:rPr lang="en-US" sz="2400" dirty="0">
                <a:solidFill>
                  <a:schemeClr val="bg1"/>
                </a:solidFill>
              </a:rPr>
              <a:t>{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/>
              <a:t>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can serve the role of </a:t>
            </a: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in JavaScript</a:t>
            </a:r>
          </a:p>
          <a:p>
            <a:pPr lvl="1"/>
            <a:r>
              <a:rPr lang="en-US" dirty="0"/>
              <a:t>The keys (property names) are </a:t>
            </a:r>
            <a:r>
              <a:rPr lang="en-US" b="1" dirty="0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 dirty="0"/>
              <a:t>Values are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to a key</a:t>
            </a:r>
            <a:endParaRPr lang="bg-BG" dirty="0"/>
          </a:p>
          <a:p>
            <a:pPr lvl="1"/>
            <a:r>
              <a:rPr lang="en-US" dirty="0"/>
              <a:t>All values should be of the </a:t>
            </a:r>
            <a:r>
              <a:rPr lang="en-US" b="1" dirty="0">
                <a:solidFill>
                  <a:srgbClr val="F2A40D"/>
                </a:solidFill>
              </a:rPr>
              <a:t>same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4059000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315772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8443500" y="2854710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680999" y="3266510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Objects in JavaScript</a:t>
            </a:r>
          </a:p>
          <a:p>
            <a:r>
              <a:rPr lang="en-US" dirty="0"/>
              <a:t>Objects as Associative Arrays</a:t>
            </a:r>
          </a:p>
          <a:p>
            <a:r>
              <a:rPr lang="en-US" dirty="0"/>
              <a:t>Methods and Context</a:t>
            </a:r>
          </a:p>
          <a:p>
            <a:r>
              <a:rPr lang="en-US" dirty="0"/>
              <a:t>Object Composition</a:t>
            </a:r>
          </a:p>
          <a:p>
            <a:r>
              <a:rPr lang="en-US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 context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at run-time</a:t>
            </a:r>
          </a:p>
          <a:p>
            <a:r>
              <a:rPr lang="en-US" dirty="0"/>
              <a:t>If a function is </a:t>
            </a:r>
            <a:r>
              <a:rPr lang="en-US" b="1" dirty="0">
                <a:solidFill>
                  <a:schemeClr val="bg1"/>
                </a:solidFill>
              </a:rPr>
              <a:t>executed outside </a:t>
            </a:r>
            <a:r>
              <a:rPr lang="en-US" dirty="0"/>
              <a:t>of its parent object, it will </a:t>
            </a:r>
            <a:r>
              <a:rPr lang="en-US" b="1" dirty="0">
                <a:solidFill>
                  <a:schemeClr val="bg1"/>
                </a:solidFill>
              </a:rPr>
              <a:t>no longer </a:t>
            </a:r>
            <a:r>
              <a:rPr lang="en-US" dirty="0"/>
              <a:t>have access to the object's content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Further lessons </a:t>
            </a:r>
            <a:r>
              <a:rPr lang="en-US" dirty="0"/>
              <a:t>will explore more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39053" y="3204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*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2800" dirty="0"/>
              <a:t>)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by percentage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decrease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 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‚'Lopez',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Destructuring can work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10620000" cy="4600656"/>
          </a:xfrm>
        </p:spPr>
        <p:txBody>
          <a:bodyPr wrap="square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sz="2000" dirty="0"/>
              <a:t>const department =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name: "Engineering",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</a:t>
            </a:r>
            <a:r>
              <a:rPr lang="en-US" sz="2000" dirty="0">
                <a:solidFill>
                  <a:schemeClr val="bg1"/>
                </a:solidFill>
              </a:rPr>
              <a:t>director</a:t>
            </a:r>
            <a:r>
              <a:rPr lang="en-US" sz="2000" dirty="0"/>
              <a:t>: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name: 'John',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position: 'Engineering Director'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employees: [],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company: 'Quick Build'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};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const </a:t>
            </a:r>
            <a:r>
              <a:rPr lang="en-US" sz="2000" dirty="0">
                <a:solidFill>
                  <a:schemeClr val="bg1"/>
                </a:solidFill>
              </a:rPr>
              <a:t>{data: {director}} </a:t>
            </a:r>
            <a:r>
              <a:rPr lang="en-US" sz="2000" dirty="0"/>
              <a:t>= department; </a:t>
            </a:r>
          </a:p>
          <a:p>
            <a:pPr latinLnBrk="0">
              <a:lnSpc>
                <a:spcPct val="110000"/>
              </a:lnSpc>
            </a:pPr>
            <a:r>
              <a:rPr lang="en-US" sz="2000" i="1" dirty="0">
                <a:solidFill>
                  <a:schemeClr val="accent2"/>
                </a:solidFill>
              </a:rPr>
              <a:t>// director is { name: 'John', position: 'Engineering Director'}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Destructuring</a:t>
            </a:r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Array Destructuring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47E8-F170-43ED-A352-20899B008A23}"/>
              </a:ext>
            </a:extLst>
          </p:cNvPr>
          <p:cNvSpPr txBox="1"/>
          <p:nvPr/>
        </p:nvSpPr>
        <p:spPr>
          <a:xfrm>
            <a:off x="561002" y="1443817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employees = 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'John', position: 'worker'},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 first element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{name: 'Jane', position: 'secretary'}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[{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}] = employees;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name of first element is 'John'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625E0-AEB0-44D8-AEF2-1930118FAA1E}"/>
              </a:ext>
            </a:extLst>
          </p:cNvPr>
          <p:cNvSpPr txBox="1"/>
          <p:nvPr/>
        </p:nvSpPr>
        <p:spPr>
          <a:xfrm>
            <a:off x="561002" y="3968999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company = { 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[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'John'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 'Jane', 'Sam', 'Suzanne'],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name: 'Quick Build',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{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} = company;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</a:t>
            </a:r>
            <a:r>
              <a:rPr lang="en-US" altLang="bg-BG" sz="24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is 'John'</a:t>
            </a:r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objects with factory functions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{ template: &lt;object&gt;, parts: &lt;string array&gt; }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</a:p>
          <a:p>
            <a:pPr>
              <a:spcBef>
                <a:spcPts val="3600"/>
              </a:spcBef>
            </a:pPr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in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be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18536"/>
              </p:ext>
            </p:extLst>
          </p:nvPr>
        </p:nvGraphicFramePr>
        <p:xfrm>
          <a:off x="4247207" y="4509000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Bracket-notation </a:t>
            </a:r>
            <a:r>
              <a:rPr lang="en-US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Required if the key contains a </a:t>
            </a:r>
            <a:r>
              <a:rPr lang="en-US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dirty="0"/>
              <a:t>Brackets can be used with keys as </a:t>
            </a:r>
            <a:r>
              <a:rPr lang="en-US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5357</TotalTime>
  <Words>3809</Words>
  <Application>Microsoft Office PowerPoint</Application>
  <PresentationFormat>Широк екран</PresentationFormat>
  <Paragraphs>618</Paragraphs>
  <Slides>56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(Body)</vt:lpstr>
      <vt:lpstr>Consolas</vt:lpstr>
      <vt:lpstr>Malgun Gothic (Body)</vt:lpstr>
      <vt:lpstr>Wingdings</vt:lpstr>
      <vt:lpstr>Wingdings 2</vt:lpstr>
      <vt:lpstr>1_SoftUni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Nested Destructuring</vt:lpstr>
      <vt:lpstr>Object and Array Destructuring</vt:lpstr>
      <vt:lpstr>Composing Objects with Behavior</vt:lpstr>
      <vt:lpstr>Composing Objects with Behavior</vt:lpstr>
      <vt:lpstr>Factory Functions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111</cp:revision>
  <dcterms:created xsi:type="dcterms:W3CDTF">2018-05-23T13:08:44Z</dcterms:created>
  <dcterms:modified xsi:type="dcterms:W3CDTF">2021-06-01T16:41:17Z</dcterms:modified>
  <cp:category>computer programming;programming;software development;software engineering</cp:category>
</cp:coreProperties>
</file>