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2"/>
  </p:sldMasterIdLst>
  <p:notesMasterIdLst>
    <p:notesMasterId r:id="rId22"/>
  </p:notesMasterIdLst>
  <p:handoutMasterIdLst>
    <p:handoutMasterId r:id="rId23"/>
  </p:handoutMasterIdLst>
  <p:sldIdLst>
    <p:sldId id="394" r:id="rId3"/>
    <p:sldId id="559" r:id="rId4"/>
    <p:sldId id="508" r:id="rId5"/>
    <p:sldId id="306" r:id="rId6"/>
    <p:sldId id="560" r:id="rId7"/>
    <p:sldId id="561" r:id="rId8"/>
    <p:sldId id="562" r:id="rId9"/>
    <p:sldId id="563" r:id="rId10"/>
    <p:sldId id="483" r:id="rId11"/>
    <p:sldId id="286" r:id="rId12"/>
    <p:sldId id="415" r:id="rId13"/>
    <p:sldId id="564" r:id="rId14"/>
    <p:sldId id="257" r:id="rId15"/>
    <p:sldId id="614" r:id="rId16"/>
    <p:sldId id="566" r:id="rId17"/>
    <p:sldId id="616" r:id="rId18"/>
    <p:sldId id="570" r:id="rId19"/>
    <p:sldId id="405" r:id="rId20"/>
    <p:sldId id="40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394"/>
            <p14:sldId id="559"/>
            <p14:sldId id="508"/>
          </p14:sldIdLst>
        </p14:section>
        <p14:section name="Partners" id="{AA8ACC5A-F3C9-4CCB-B73D-8B585AC9847C}">
          <p14:sldIdLst>
            <p14:sldId id="306"/>
          </p14:sldIdLst>
        </p14:section>
        <p14:section name="Course Overview" id="{5AF5DF23-BFD4-4487-92D2-6B725AF4019E}">
          <p14:sldIdLst>
            <p14:sldId id="560"/>
            <p14:sldId id="561"/>
            <p14:sldId id="562"/>
            <p14:sldId id="563"/>
          </p14:sldIdLst>
        </p14:section>
        <p14:section name="Team" id="{D358BE77-7272-44D1-BDCE-F47F1E2C64D7}">
          <p14:sldIdLst>
            <p14:sldId id="483"/>
            <p14:sldId id="286"/>
          </p14:sldIdLst>
        </p14:section>
        <p14:section name="Course Organization" id="{2B4D2ED8-F966-4FF9-BC04-EA7C60E10932}">
          <p14:sldIdLst>
            <p14:sldId id="415"/>
            <p14:sldId id="564"/>
            <p14:sldId id="257"/>
            <p14:sldId id="614"/>
            <p14:sldId id="566"/>
            <p14:sldId id="616"/>
          </p14:sldIdLst>
        </p14:section>
        <p14:section name="Conclusion" id="{E47C5259-9EA6-4EC9-BC48-DB727F9AFB1B}">
          <p14:sldIdLst>
            <p14:sldId id="570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7" autoAdjust="0"/>
    <p:restoredTop sz="94595" autoAdjust="0"/>
  </p:normalViewPr>
  <p:slideViewPr>
    <p:cSldViewPr>
      <p:cViewPr varScale="1">
        <p:scale>
          <a:sx n="123" d="100"/>
          <a:sy n="123" d="100"/>
        </p:scale>
        <p:origin x="126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2/18/2021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9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0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8225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5"/>
            <a:ext cx="11815018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066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0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9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7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2452/js-back-end-september-2019" TargetMode="External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56.png"/><Relationship Id="rId10" Type="http://schemas.openxmlformats.org/officeDocument/2006/relationships/hyperlink" Target="https://www.facebook.com/groups/JSWebJanuary2019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softuni.bg/forum/categories/107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react-j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jfif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tek-experts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s://www.xs-software.com/" TargetMode="External"/><Relationship Id="rId25" Type="http://schemas.openxmlformats.org/officeDocument/2006/relationships/hyperlink" Target="https://www.softwaregroup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hyperlink" Target="http://smartit.bg/" TargetMode="External"/><Relationship Id="rId24" Type="http://schemas.openxmlformats.org/officeDocument/2006/relationships/image" Target="../media/image4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hyperlink" Target="https://www.telenor.bg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38.jpeg"/><Relationship Id="rId22" Type="http://schemas.openxmlformats.org/officeDocument/2006/relationships/image" Target="../media/image42.png"/><Relationship Id="rId27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2286/html-css-mini-course-january-2019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31812" y="1295400"/>
            <a:ext cx="11201400" cy="1287658"/>
          </a:xfrm>
        </p:spPr>
        <p:txBody>
          <a:bodyPr>
            <a:noAutofit/>
          </a:bodyPr>
          <a:lstStyle/>
          <a:p>
            <a:r>
              <a:rPr lang="en-US" sz="3600" dirty="0"/>
              <a:t>Course Overview, Trainers, Evaluation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B2072-233F-421D-9450-CA7F0F2630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679903"/>
            <a:ext cx="3110319" cy="21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842" y="1539492"/>
            <a:ext cx="7198125" cy="4724329"/>
          </a:xfrm>
        </p:spPr>
        <p:txBody>
          <a:bodyPr>
            <a:normAutofit/>
          </a:bodyPr>
          <a:lstStyle/>
          <a:p>
            <a:r>
              <a:rPr lang="en-US" sz="3599" dirty="0">
                <a:ea typeface="+mn-lt"/>
                <a:cs typeface="+mn-lt"/>
              </a:rPr>
              <a:t>Senior Full-Stack Developer </a:t>
            </a:r>
            <a:r>
              <a:rPr lang="bg-BG" sz="3599" dirty="0">
                <a:ea typeface="+mn-lt"/>
                <a:cs typeface="+mn-lt"/>
              </a:rPr>
              <a:t>@</a:t>
            </a:r>
            <a:r>
              <a:rPr lang="en-US" sz="3599" dirty="0">
                <a:ea typeface="+mn-lt"/>
                <a:cs typeface="+mn-lt"/>
              </a:rPr>
              <a:t> </a:t>
            </a:r>
            <a:br>
              <a:rPr lang="en-US" sz="3599" dirty="0">
                <a:ea typeface="+mn-lt"/>
                <a:cs typeface="+mn-lt"/>
              </a:rPr>
            </a:br>
            <a:r>
              <a:rPr lang="en-US" sz="3599" dirty="0">
                <a:ea typeface="+mn-lt"/>
                <a:cs typeface="+mn-lt"/>
              </a:rPr>
              <a:t>Motion Software</a:t>
            </a:r>
          </a:p>
          <a:p>
            <a:r>
              <a:rPr lang="en-US" sz="3599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599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599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0ED82-2297-4D55-AC8C-1DD7EC9B8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1828799"/>
            <a:ext cx="3490102" cy="348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  <a:endParaRPr lang="bg-BG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7DF435-14DD-4404-91B3-DF4EFF7C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88" y="1385091"/>
            <a:ext cx="2590648" cy="259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Lessons: ~30 hours (onsite + videos)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Practical Workshop (in class): ~30 hours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Project Defense: 15 minutes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Defense date: </a:t>
            </a:r>
            <a:r>
              <a:rPr lang="bg-BG" sz="3600" dirty="0"/>
              <a:t>11 </a:t>
            </a:r>
            <a:r>
              <a:rPr lang="en-US" sz="3600" dirty="0"/>
              <a:t>April 2021</a:t>
            </a:r>
          </a:p>
          <a:p>
            <a:pPr>
              <a:lnSpc>
                <a:spcPct val="120000"/>
              </a:lnSpc>
            </a:pPr>
            <a:r>
              <a:rPr lang="en-US" sz="3600" dirty="0"/>
              <a:t>Retake defense date: </a:t>
            </a:r>
            <a:r>
              <a:rPr lang="en-US" sz="3600"/>
              <a:t>17 April 2021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picture containing plate&#10;&#10;Description automatically generated">
            <a:extLst>
              <a:ext uri="{FF2B5EF4-FFF2-40B4-BE49-F238E27FC236}">
                <a16:creationId xmlns:a16="http://schemas.microsoft.com/office/drawing/2014/main" id="{29020BA8-69A8-4D1A-BD25-C527015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5908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6600">
            <a:off x="3576521" y="1996263"/>
            <a:ext cx="2402280" cy="3553752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531424" y="2857783"/>
            <a:ext cx="1578599" cy="12848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Project </a:t>
            </a:r>
            <a:br>
              <a:rPr lang="en-US" sz="2799" b="1" dirty="0"/>
            </a:br>
            <a:r>
              <a:rPr lang="en-US" sz="2799" b="1" dirty="0"/>
              <a:t>Defense</a:t>
            </a:r>
            <a:r>
              <a:rPr lang="bg-BG" sz="2799" b="1" dirty="0"/>
              <a:t> </a:t>
            </a:r>
            <a:br>
              <a:rPr lang="bg-BG" sz="2799" b="1" dirty="0"/>
            </a:br>
            <a:r>
              <a:rPr lang="bg-BG" sz="2799" b="1" dirty="0"/>
              <a:t>95%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52390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</a:t>
            </a:r>
            <a:r>
              <a:rPr lang="bg-BG" sz="2799" b="1" dirty="0"/>
              <a:t>5%</a:t>
            </a:r>
            <a:endParaRPr lang="en-US" sz="2799" b="1" dirty="0"/>
          </a:p>
        </p:txBody>
      </p:sp>
    </p:spTree>
    <p:extLst>
      <p:ext uri="{BB962C8B-B14F-4D97-AF65-F5344CB8AC3E}">
        <p14:creationId xmlns:p14="http://schemas.microsoft.com/office/powerpoint/2010/main" val="1367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pPr lvl="1"/>
            <a:r>
              <a:rPr lang="en-US" dirty="0"/>
              <a:t>Multiple-choice with 1</a:t>
            </a:r>
            <a:r>
              <a:rPr lang="bg-BG" dirty="0"/>
              <a:t> </a:t>
            </a:r>
            <a:r>
              <a:rPr lang="en-US" dirty="0"/>
              <a:t>or more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course assignments require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searching online</a:t>
            </a:r>
          </a:p>
          <a:p>
            <a:pPr lvl="1"/>
            <a:r>
              <a:rPr lang="en-US" dirty="0"/>
              <a:t>This is an </a:t>
            </a:r>
            <a:r>
              <a:rPr lang="en-US" b="1" dirty="0">
                <a:solidFill>
                  <a:schemeClr val="bg1"/>
                </a:solidFill>
              </a:rPr>
              <a:t>important part </a:t>
            </a:r>
            <a:r>
              <a:rPr lang="en-US" dirty="0"/>
              <a:t>of the learning process</a:t>
            </a:r>
          </a:p>
          <a:p>
            <a:pPr lvl="1"/>
            <a:r>
              <a:rPr lang="en-US" dirty="0"/>
              <a:t>Some exercises intentionally have </a:t>
            </a:r>
            <a:r>
              <a:rPr lang="en-US" b="1" dirty="0">
                <a:solidFill>
                  <a:schemeClr val="bg1"/>
                </a:solidFill>
              </a:rPr>
              <a:t>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Software development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Online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ADCF9-30CE-417F-90DF-79AFA178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90" y="3956461"/>
            <a:ext cx="1590780" cy="177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851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665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51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0411" y="6037098"/>
            <a:ext cx="7617922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269" y="5326832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8332" y="1839374"/>
            <a:ext cx="4726480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softuni.bg/trainings/2452/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0412" y="3288835"/>
            <a:ext cx="57912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softuni.bg/forum/categories/107/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8332" y="4691741"/>
            <a:ext cx="7617922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facebook.com/groups/JSWebSeptember2019/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3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>
                <a:hlinkClick r:id="rId3"/>
              </a:rPr>
              <a:t>https://softuni.bg/courses/react-js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Overview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Objectives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Course Topics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3"/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react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4" r="-2878"/>
          <a:stretch/>
        </p:blipFill>
        <p:spPr>
          <a:xfrm>
            <a:off x="5110300" y="4407443"/>
            <a:ext cx="6139236" cy="95096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r="-5810"/>
          <a:stretch/>
        </p:blipFill>
        <p:spPr bwMode="auto">
          <a:xfrm>
            <a:off x="4203245" y="3339024"/>
            <a:ext cx="4270910" cy="8992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993"/>
          <a:stretch/>
        </p:blipFill>
        <p:spPr>
          <a:xfrm>
            <a:off x="1063600" y="2302281"/>
            <a:ext cx="2925318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8317955" y="1225473"/>
            <a:ext cx="2925888" cy="882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4186909" y="2287965"/>
            <a:ext cx="4287247" cy="90326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8697" y="2304822"/>
            <a:ext cx="1966082" cy="183494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1075773" y="3362393"/>
            <a:ext cx="2913145" cy="90819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1904" y="1234471"/>
            <a:ext cx="1380356" cy="86443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3601" y="1239021"/>
            <a:ext cx="1504747" cy="8644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1"/>
          </p:cNvPr>
          <p:cNvPicPr>
            <a:picLocks noChangeAspect="1"/>
          </p:cNvPicPr>
          <p:nvPr/>
        </p:nvPicPr>
        <p:blipFill rotWithShape="1">
          <a:blip r:embed="rId22"/>
          <a:srcRect l="-1097" r="-4528"/>
          <a:stretch/>
        </p:blipFill>
        <p:spPr>
          <a:xfrm>
            <a:off x="4636606" y="1225473"/>
            <a:ext cx="3387853" cy="882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7" name="Picture 6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30465" y="5516242"/>
            <a:ext cx="3213361" cy="8864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5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592773" y="5491523"/>
            <a:ext cx="2651069" cy="8997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1063601" y="4407442"/>
            <a:ext cx="3836858" cy="2016235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600" dirty="0"/>
              <a:t>React.js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93" y="1066800"/>
            <a:ext cx="442103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React.js Fundamentals </a:t>
            </a:r>
            <a:r>
              <a:rPr lang="en-US" dirty="0"/>
              <a:t>course provides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Fundamental understanding of JSX and React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Covers component-based architecture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Establishes Immutable UI concepts</a:t>
            </a:r>
          </a:p>
          <a:p>
            <a:pPr>
              <a:lnSpc>
                <a:spcPct val="115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JavaScript basics and REST communication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Optimization and Web 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2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"</a:t>
            </a:r>
            <a:r>
              <a:rPr lang="en-US" b="1" dirty="0">
                <a:solidFill>
                  <a:schemeClr val="bg1"/>
                </a:solidFill>
              </a:rPr>
              <a:t>React.js</a:t>
            </a:r>
            <a:r>
              <a:rPr lang="en-US" dirty="0"/>
              <a:t>" course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 absolute beginners</a:t>
            </a:r>
          </a:p>
          <a:p>
            <a:pPr>
              <a:spcBef>
                <a:spcPts val="1200"/>
              </a:spcBef>
            </a:pPr>
            <a:r>
              <a:rPr lang="en-US" dirty="0"/>
              <a:t>Requirements</a:t>
            </a:r>
          </a:p>
          <a:p>
            <a:pPr lvl="1"/>
            <a:r>
              <a:rPr lang="en-US" dirty="0"/>
              <a:t>HTML &amp; JS (ES 2016) - </a:t>
            </a:r>
            <a:r>
              <a:rPr lang="en-US" b="1" dirty="0">
                <a:solidFill>
                  <a:schemeClr val="bg1"/>
                </a:solidFill>
              </a:rPr>
              <a:t>intermediate level</a:t>
            </a:r>
          </a:p>
          <a:p>
            <a:pPr lvl="2"/>
            <a:r>
              <a:rPr lang="en-US" dirty="0"/>
              <a:t>Our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HTML &amp; CSS Mini Course </a:t>
            </a:r>
            <a:r>
              <a:rPr lang="en-US" dirty="0"/>
              <a:t>can help you</a:t>
            </a:r>
            <a:endParaRPr lang="en-US" sz="2800" dirty="0"/>
          </a:p>
          <a:p>
            <a:pPr lvl="1"/>
            <a:r>
              <a:rPr lang="en-US" dirty="0"/>
              <a:t>Computer English -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for Absolute Beginners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2012" y="1096568"/>
            <a:ext cx="9927138" cy="527604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React.js overview, JSX syntax</a:t>
            </a:r>
          </a:p>
          <a:p>
            <a:pPr>
              <a:lnSpc>
                <a:spcPct val="120000"/>
              </a:lnSpc>
            </a:pPr>
            <a:r>
              <a:rPr lang="en-US" dirty="0"/>
              <a:t>Components, state, props</a:t>
            </a:r>
          </a:p>
          <a:p>
            <a:pPr>
              <a:lnSpc>
                <a:spcPct val="120000"/>
              </a:lnSpc>
            </a:pPr>
            <a:r>
              <a:rPr lang="en-US" dirty="0"/>
              <a:t>Events, Lifecycle, HOC, CSS Modules</a:t>
            </a:r>
          </a:p>
          <a:p>
            <a:pPr>
              <a:lnSpc>
                <a:spcPct val="120000"/>
              </a:lnSpc>
            </a:pPr>
            <a:r>
              <a:rPr lang="en-US" dirty="0"/>
              <a:t>Routing</a:t>
            </a:r>
          </a:p>
          <a:p>
            <a:pPr>
              <a:lnSpc>
                <a:spcPct val="120000"/>
              </a:lnSpc>
            </a:pPr>
            <a:r>
              <a:rPr lang="en-US" dirty="0"/>
              <a:t>Forms</a:t>
            </a:r>
          </a:p>
          <a:p>
            <a:pPr>
              <a:lnSpc>
                <a:spcPct val="120000"/>
              </a:lnSpc>
            </a:pPr>
            <a:r>
              <a:rPr lang="en-US" dirty="0"/>
              <a:t>React Hooks and Context API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5400" dirty="0"/>
              <a:t>The Team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052EE04F-A15D-4B2E-8856-D0E297548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651</Words>
  <Application>Microsoft Office PowerPoint</Application>
  <PresentationFormat>Custom</PresentationFormat>
  <Paragraphs>128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1_SoftUni3_1</vt:lpstr>
      <vt:lpstr>React.js</vt:lpstr>
      <vt:lpstr>Table of Contents</vt:lpstr>
      <vt:lpstr>Have a Question?</vt:lpstr>
      <vt:lpstr>SoftUni Diamond Partners</vt:lpstr>
      <vt:lpstr>PowerPoint Presentation</vt:lpstr>
      <vt:lpstr>Course Objectives</vt:lpstr>
      <vt:lpstr>Not for Absolute Beginners</vt:lpstr>
      <vt:lpstr>Course Topics</vt:lpstr>
      <vt:lpstr>PowerPoint Presentation</vt:lpstr>
      <vt:lpstr>Ivaylo Papazov</vt:lpstr>
      <vt:lpstr>PowerPoint Presentation</vt:lpstr>
      <vt:lpstr>Training Duration</vt:lpstr>
      <vt:lpstr>Scoring System for the Course</vt:lpstr>
      <vt:lpstr>Theoretical Exam</vt:lpstr>
      <vt:lpstr>Learn to Search Online</vt:lpstr>
      <vt:lpstr>Course Web Site, Forum and FB Group</vt:lpstr>
      <vt:lpstr>PowerPoint Presentation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Course Overview</dc:title>
  <dc:subject>Software Development Course</dc:subject>
  <dc:creator/>
  <cp:keywords>SoftUni, Software University, programming, software development, software engineering, course, javascript, react, redux, web</cp:keywords>
  <dc:description>Software University Foundation - http://softuni.foundation/</dc:description>
  <cp:lastModifiedBy/>
  <cp:revision>1</cp:revision>
  <dcterms:created xsi:type="dcterms:W3CDTF">2014-01-02T17:00:34Z</dcterms:created>
  <dcterms:modified xsi:type="dcterms:W3CDTF">2021-02-18T08:23:35Z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