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07" r:id="rId3"/>
  </p:sldMasterIdLst>
  <p:notesMasterIdLst>
    <p:notesMasterId r:id="rId23"/>
  </p:notesMasterIdLst>
  <p:handoutMasterIdLst>
    <p:handoutMasterId r:id="rId24"/>
  </p:handoutMasterIdLst>
  <p:sldIdLst>
    <p:sldId id="256" r:id="rId4"/>
    <p:sldId id="287" r:id="rId5"/>
    <p:sldId id="258" r:id="rId6"/>
    <p:sldId id="625" r:id="rId7"/>
    <p:sldId id="626" r:id="rId8"/>
    <p:sldId id="261" r:id="rId9"/>
    <p:sldId id="269" r:id="rId10"/>
    <p:sldId id="262" r:id="rId11"/>
    <p:sldId id="264" r:id="rId12"/>
    <p:sldId id="623" r:id="rId13"/>
    <p:sldId id="268" r:id="rId14"/>
    <p:sldId id="619" r:id="rId15"/>
    <p:sldId id="271" r:id="rId16"/>
    <p:sldId id="614" r:id="rId17"/>
    <p:sldId id="615" r:id="rId18"/>
    <p:sldId id="620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5"/>
            <p14:sldId id="626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623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60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=""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03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8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80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16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40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17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64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8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8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16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496/js-back-end-september-2021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4.png"/><Relationship Id="rId10" Type="http://schemas.openxmlformats.org/officeDocument/2006/relationships/hyperlink" Target="https://www.facebook.com/groups/JSBackEndSeptember2021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0" y="1996169"/>
            <a:ext cx="3699856" cy="381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44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</a:t>
            </a:r>
            <a:r>
              <a:rPr lang="en-US" b="1" dirty="0" smtClean="0">
                <a:solidFill>
                  <a:schemeClr val="bg1"/>
                </a:solidFill>
              </a:rPr>
              <a:t>profiles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en-US" b="1" dirty="0" smtClean="0">
                <a:solidFill>
                  <a:schemeClr val="bg1"/>
                </a:solidFill>
              </a:rPr>
              <a:t>30 Oct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  <a:p>
            <a:r>
              <a:rPr lang="en-US" dirty="0"/>
              <a:t>Retake: </a:t>
            </a:r>
            <a:r>
              <a:rPr lang="en-US" b="1" dirty="0" smtClean="0">
                <a:solidFill>
                  <a:schemeClr val="bg1"/>
                </a:solidFill>
              </a:rPr>
              <a:t>14 Dec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="" xmlns:a16="http://schemas.microsoft.com/office/drawing/2014/main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Dec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Dec 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24567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December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Sep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Oct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6" y="1850701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1641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8928852" y="2547272"/>
              <a:ext cx="335567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October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285626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Nov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Dec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</a:t>
            </a:r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Dec 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23953" y="3587324"/>
            <a:ext cx="4737330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23.</a:t>
              </a:r>
              <a:endPara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335567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November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64247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=""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=""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=""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=""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softuni.bg/trainings/3496/js-back-end-september-2021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=""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=""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facebook.com/groups/jsbackendseptember2021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=""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=""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=""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=""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=""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=""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=""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=""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=""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=""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=""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=""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=""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=""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=""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=""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Introduction to Node.js</a:t>
            </a:r>
          </a:p>
          <a:p>
            <a:r>
              <a:rPr lang="en-US" noProof="1"/>
              <a:t>Node Utilities</a:t>
            </a:r>
          </a:p>
          <a:p>
            <a:r>
              <a:rPr lang="en-US" noProof="1"/>
              <a:t>ExpressJS and Templating</a:t>
            </a:r>
          </a:p>
          <a:p>
            <a:r>
              <a:rPr lang="en-US" noProof="1"/>
              <a:t>MongoDB and Mongoose</a:t>
            </a:r>
          </a:p>
          <a:p>
            <a:r>
              <a:rPr lang="en-US" noProof="1"/>
              <a:t>Sessions and Authentication</a:t>
            </a:r>
          </a:p>
          <a:p>
            <a:r>
              <a:rPr lang="en-US" noProof="1"/>
              <a:t>Validation and Error Handling</a:t>
            </a:r>
          </a:p>
          <a:p>
            <a:r>
              <a:rPr lang="en-US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Words>657</Words>
  <Application>Microsoft Office PowerPoint</Application>
  <PresentationFormat>Широк екран</PresentationFormat>
  <Paragraphs>160</Paragraphs>
  <Slides>19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Ivaylo Papazov</vt:lpstr>
      <vt:lpstr>Course Details</vt:lpstr>
      <vt:lpstr>Practical Exam</vt:lpstr>
      <vt:lpstr>Theoretical Exam</vt:lpstr>
      <vt:lpstr>JS Web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125</cp:revision>
  <dcterms:created xsi:type="dcterms:W3CDTF">2018-05-23T13:08:44Z</dcterms:created>
  <dcterms:modified xsi:type="dcterms:W3CDTF">2021-09-13T12:24:56Z</dcterms:modified>
  <cp:category>programming; education; software engineering; software development </cp:category>
</cp:coreProperties>
</file>