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6" r:id="rId3"/>
  </p:sldMasterIdLst>
  <p:notesMasterIdLst>
    <p:notesMasterId r:id="rId70"/>
  </p:notesMasterIdLst>
  <p:handoutMasterIdLst>
    <p:handoutMasterId r:id="rId71"/>
  </p:handoutMasterIdLst>
  <p:sldIdLst>
    <p:sldId id="256" r:id="rId4"/>
    <p:sldId id="32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0" r:id="rId64"/>
    <p:sldId id="294" r:id="rId65"/>
    <p:sldId id="332" r:id="rId66"/>
    <p:sldId id="333" r:id="rId67"/>
    <p:sldId id="296" r:id="rId68"/>
    <p:sldId id="29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332"/>
            <p14:sldId id="33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microsoft.com/office/2015/10/relationships/revisionInfo" Target="revisionInfo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71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52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00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06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24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3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42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07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2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39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458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65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6.jp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Allow larger </a:t>
            </a:r>
            <a:r>
              <a:rPr lang="en-US" sz="3400" b="1" dirty="0">
                <a:solidFill>
                  <a:schemeClr val="bg1"/>
                </a:solidFill>
              </a:rPr>
              <a:t>apps</a:t>
            </a:r>
            <a:r>
              <a:rPr lang="en-US" sz="3400" dirty="0"/>
              <a:t> to be </a:t>
            </a: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3400" dirty="0">
                <a:solidFill>
                  <a:schemeClr val="tx2"/>
                </a:solidFill>
              </a:rPr>
              <a:t>Each module has its </a:t>
            </a:r>
            <a:r>
              <a:rPr lang="en-US" sz="34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pollute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3400" dirty="0"/>
              <a:t>Node.js includes 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types</a:t>
            </a:r>
            <a:r>
              <a:rPr lang="en-US" sz="34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Core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Third Party </a:t>
            </a:r>
            <a:r>
              <a:rPr lang="en-US" sz="32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Created </a:t>
            </a:r>
            <a:r>
              <a:rPr lang="en-US" sz="3400" b="1" dirty="0">
                <a:solidFill>
                  <a:schemeClr val="bg1"/>
                </a:solidFill>
              </a:rPr>
              <a:t>locally</a:t>
            </a:r>
            <a:r>
              <a:rPr lang="en-US" sz="3400" dirty="0"/>
              <a:t> in the Node.js application</a:t>
            </a:r>
          </a:p>
          <a:p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functionalities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/>
              <a:t> folders</a:t>
            </a:r>
            <a:endParaRPr lang="bg-BG" sz="3400" dirty="0"/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400" dirty="0"/>
              <a:t> to expose 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 </a:t>
            </a:r>
            <a:endParaRPr lang="bg-BG" sz="34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400" dirty="0"/>
              <a:t>Loaded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4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7216" y="519462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77216" y="3834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Include</a:t>
            </a:r>
            <a:r>
              <a:rPr lang="en-US" sz="3400" dirty="0"/>
              <a:t>s</a:t>
            </a:r>
            <a:r>
              <a:rPr lang="en-US" sz="3400" dirty="0" smtClean="0"/>
              <a:t> all </a:t>
            </a:r>
            <a:r>
              <a:rPr lang="en-US" sz="3400" b="1" dirty="0" smtClean="0">
                <a:solidFill>
                  <a:schemeClr val="bg1"/>
                </a:solidFill>
              </a:rPr>
              <a:t>functionalities </a:t>
            </a:r>
            <a:r>
              <a:rPr lang="en-US" sz="3400" dirty="0" smtClean="0"/>
              <a:t>of Node.js</a:t>
            </a:r>
          </a:p>
          <a:p>
            <a:r>
              <a:rPr lang="en-US" sz="3400" dirty="0" smtClean="0"/>
              <a:t>Load </a:t>
            </a:r>
            <a:r>
              <a:rPr lang="en-US" sz="3400" b="1" dirty="0" smtClean="0">
                <a:solidFill>
                  <a:schemeClr val="bg1"/>
                </a:solidFill>
              </a:rPr>
              <a:t>automatically</a:t>
            </a:r>
            <a:r>
              <a:rPr lang="en-US" sz="3400" dirty="0" smtClean="0"/>
              <a:t> when Node.js process starts</a:t>
            </a:r>
          </a:p>
          <a:p>
            <a:r>
              <a:rPr lang="en-US" sz="3400" dirty="0" smtClean="0"/>
              <a:t>Need </a:t>
            </a:r>
            <a:r>
              <a:rPr lang="en-US" sz="3400" dirty="0"/>
              <a:t>to be </a:t>
            </a:r>
            <a:r>
              <a:rPr lang="en-US" sz="3400" b="1" dirty="0">
                <a:solidFill>
                  <a:schemeClr val="bg1"/>
                </a:solidFill>
              </a:rPr>
              <a:t>imported</a:t>
            </a:r>
            <a:r>
              <a:rPr lang="en-US" sz="3400" dirty="0"/>
              <a:t> in order to be used</a:t>
            </a:r>
          </a:p>
          <a:p>
            <a:endParaRPr lang="en-US" sz="3600" dirty="0"/>
          </a:p>
          <a:p>
            <a:r>
              <a:rPr lang="en-US" sz="34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Provides utilities for URL </a:t>
            </a:r>
            <a:r>
              <a:rPr lang="en-US" sz="3400" b="1" dirty="0">
                <a:solidFill>
                  <a:schemeClr val="bg1"/>
                </a:solidFill>
              </a:rPr>
              <a:t>resolution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Parses an address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Splits</a:t>
            </a:r>
            <a:r>
              <a:rPr lang="en-US" sz="3400" dirty="0"/>
              <a:t> web address into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  <a:r>
              <a:rPr lang="en-US" sz="34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</a:t>
            </a:r>
            <a:r>
              <a:rPr lang="en-US" b="1" dirty="0" smtClean="0">
                <a:solidFill>
                  <a:schemeClr val="bg1"/>
                </a:solidFill>
              </a:rPr>
              <a:t>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100" dirty="0"/>
              <a:t>Web servers </a:t>
            </a:r>
            <a:r>
              <a:rPr lang="en-US" sz="4100" b="1" dirty="0">
                <a:solidFill>
                  <a:schemeClr val="bg1"/>
                </a:solidFill>
              </a:rPr>
              <a:t>serve</a:t>
            </a:r>
            <a:r>
              <a:rPr lang="en-US" sz="41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/>
              <a:t> incoming http requests</a:t>
            </a:r>
          </a:p>
          <a:p>
            <a:r>
              <a:rPr lang="en-US" sz="34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httpVersion</a:t>
            </a:r>
            <a:r>
              <a:rPr lang="en-US" sz="32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headers</a:t>
            </a:r>
            <a:r>
              <a:rPr lang="en-US" sz="32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6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600" noProof="1">
                <a:solidFill>
                  <a:schemeClr val="bg1"/>
                </a:solidFill>
                <a:effectLst/>
              </a:rPr>
              <a:t>/</a:t>
            </a:r>
            <a:r>
              <a:rPr lang="en-US" sz="26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6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6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6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6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response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400" dirty="0"/>
              <a:t>Functions</a:t>
            </a:r>
          </a:p>
          <a:p>
            <a:pPr lvl="1"/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200" dirty="0"/>
              <a:t>Send the actual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</a:t>
            </a:r>
            <a:r>
              <a:rPr lang="en-US" sz="32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200</a:t>
            </a:r>
            <a:r>
              <a:rPr lang="en-US" sz="2600" dirty="0">
                <a:solidFill>
                  <a:schemeClr val="tx1"/>
                </a:solidFill>
                <a:effectLst/>
              </a:rPr>
              <a:t>, {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end</a:t>
            </a:r>
            <a:r>
              <a:rPr lang="en-US" sz="2600" dirty="0">
                <a:solidFill>
                  <a:schemeClr val="tx1"/>
                </a:solidFill>
                <a:effectLst/>
              </a:rPr>
              <a:t>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3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99" y="1764000"/>
            <a:ext cx="4247909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7145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=""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</a:t>
            </a:r>
            <a:r>
              <a:rPr lang="en-US" dirty="0" smtClean="0"/>
              <a:t>the project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</a:t>
            </a:r>
            <a:r>
              <a:rPr lang="en-US" dirty="0" smtClean="0"/>
              <a:t>initial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</TotalTime>
  <Words>1407</Words>
  <Application>Microsoft Office PowerPoint</Application>
  <PresentationFormat>Широк екран</PresentationFormat>
  <Paragraphs>516</Paragraphs>
  <Slides>66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6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34</cp:revision>
  <dcterms:created xsi:type="dcterms:W3CDTF">2018-05-23T13:08:44Z</dcterms:created>
  <dcterms:modified xsi:type="dcterms:W3CDTF">2021-09-09T06:58:17Z</dcterms:modified>
  <cp:category>programming;education;software engineering;software development</cp:category>
</cp:coreProperties>
</file>