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3"/>
  </p:notesMasterIdLst>
  <p:handoutMasterIdLst>
    <p:handoutMasterId r:id="rId34"/>
  </p:handoutMasterIdLst>
  <p:sldIdLst>
    <p:sldId id="256" r:id="rId4"/>
    <p:sldId id="28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5" r:id="rId28"/>
    <p:sldId id="317" r:id="rId29"/>
    <p:sldId id="318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317"/>
            <p14:sldId id="31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2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953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34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8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6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59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36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4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87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91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347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1.jp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is, in fact, 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a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xmlns="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xmlns="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xmlns="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</a:t>
            </a:r>
            <a:r>
              <a:rPr lang="en-US" dirty="0" smtClean="0"/>
              <a:t>a compact </a:t>
            </a:r>
            <a:r>
              <a:rPr lang="en-US" dirty="0"/>
              <a:t>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Cookies </a:t>
            </a:r>
            <a:r>
              <a:rPr lang="en-US" dirty="0"/>
              <a:t>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jsonwebtoken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</a:t>
            </a:r>
            <a:r>
              <a:rPr lang="en-US" noProof="1">
                <a:solidFill>
                  <a:schemeClr val="tx2"/>
                </a:solidFill>
                <a:effectLst/>
              </a:rPr>
              <a:t>('jsonwebtoken</a:t>
            </a:r>
            <a:r>
              <a:rPr lang="en-US" noProof="1">
                <a:solidFill>
                  <a:schemeClr val="tx2"/>
                </a:solidFill>
                <a:effectLst/>
              </a:rPr>
              <a:t>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19225"/>
            <a:ext cx="742387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7411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r>
              <a:rPr lang="en-US" dirty="0" smtClean="0"/>
              <a:t>across </a:t>
            </a:r>
            <a:r>
              <a:rPr lang="en-US" dirty="0"/>
              <a:t>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</a:t>
            </a:r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/>
              <a:t>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671" y="2389028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821200"/>
            <a:ext cx="6627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942</Words>
  <Application>Microsoft Office PowerPoint</Application>
  <PresentationFormat>Широк екран</PresentationFormat>
  <Paragraphs>220</Paragraphs>
  <Slides>29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27</cp:revision>
  <dcterms:created xsi:type="dcterms:W3CDTF">2018-05-23T13:08:44Z</dcterms:created>
  <dcterms:modified xsi:type="dcterms:W3CDTF">2021-09-09T15:21:37Z</dcterms:modified>
  <cp:category>programming; education; software engineering; software development </cp:category>
</cp:coreProperties>
</file>