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81" r:id="rId5"/>
    <p:sldId id="258" r:id="rId6"/>
    <p:sldId id="59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596" r:id="rId15"/>
    <p:sldId id="268" r:id="rId16"/>
    <p:sldId id="269" r:id="rId17"/>
    <p:sldId id="270" r:id="rId18"/>
    <p:sldId id="594" r:id="rId19"/>
    <p:sldId id="595" r:id="rId20"/>
    <p:sldId id="272" r:id="rId21"/>
    <p:sldId id="273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B80C26-220C-4940-BFBF-3E6D7054463E}">
          <p14:sldIdLst>
            <p14:sldId id="256"/>
            <p14:sldId id="281"/>
            <p14:sldId id="258"/>
          </p14:sldIdLst>
        </p14:section>
        <p14:section name="Partners" id="{30F848AF-7D64-460B-8052-8F878A3C520D}">
          <p14:sldIdLst>
            <p14:sldId id="597"/>
          </p14:sldIdLst>
        </p14:section>
        <p14:section name="Module Overview" id="{AC0B3A7F-C76E-40B8-A6A8-84C33B311BAF}">
          <p14:sldIdLst>
            <p14:sldId id="260"/>
            <p14:sldId id="261"/>
            <p14:sldId id="262"/>
          </p14:sldIdLst>
        </p14:section>
        <p14:section name="Course Objective" id="{F622C8A6-2D75-4560-B50D-C204EEC881A8}">
          <p14:sldIdLst>
            <p14:sldId id="263"/>
            <p14:sldId id="264"/>
            <p14:sldId id="265"/>
          </p14:sldIdLst>
        </p14:section>
        <p14:section name="Trainers Team" id="{8C2DF817-B895-4042-8ED8-448F2A957EE7}">
          <p14:sldIdLst>
            <p14:sldId id="266"/>
            <p14:sldId id="596"/>
          </p14:sldIdLst>
        </p14:section>
        <p14:section name="Course Organization" id="{AD7B4149-88A6-4D8F-9410-25D641F894CD}">
          <p14:sldIdLst>
            <p14:sldId id="268"/>
            <p14:sldId id="269"/>
            <p14:sldId id="270"/>
            <p14:sldId id="594"/>
            <p14:sldId id="595"/>
            <p14:sldId id="272"/>
            <p14:sldId id="273"/>
          </p14:sldIdLst>
        </p14:section>
        <p14:section name="Conclusion" id="{7EF7F9B0-5BFF-489C-A7AB-29C6638AB923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3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84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8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978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01/JS-Back-End-Exam-01-November-2020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.softuni.b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uni.bg/trainings/3223/js-back-end-january-2021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9.png"/><Relationship Id="rId10" Type="http://schemas.openxmlformats.org/officeDocument/2006/relationships/hyperlink" Target="http://www.facebook.com/groups/jsbackendjanuary2021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softuni.bg/forum/categories/107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28" Type="http://schemas.openxmlformats.org/officeDocument/2006/relationships/hyperlink" Target="https://netpeak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Back-End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71335"/>
            <a:ext cx="2153868" cy="1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 Node.js</a:t>
            </a:r>
          </a:p>
          <a:p>
            <a:pPr>
              <a:lnSpc>
                <a:spcPct val="120000"/>
              </a:lnSpc>
            </a:pPr>
            <a:r>
              <a:rPr lang="en-US" dirty="0"/>
              <a:t>Node Streams &amp; Utilities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ExpressJS</a:t>
            </a:r>
            <a:r>
              <a:rPr lang="en-US" dirty="0"/>
              <a:t> &amp; Templating</a:t>
            </a:r>
          </a:p>
          <a:p>
            <a:pPr>
              <a:lnSpc>
                <a:spcPct val="120000"/>
              </a:lnSpc>
            </a:pPr>
            <a:r>
              <a:rPr lang="en-US" dirty="0"/>
              <a:t>NoSQL &amp; MongoDB &amp; Mongoose</a:t>
            </a:r>
          </a:p>
          <a:p>
            <a:pPr>
              <a:lnSpc>
                <a:spcPct val="120000"/>
              </a:lnSpc>
            </a:pPr>
            <a:r>
              <a:rPr lang="en-US" dirty="0"/>
              <a:t>Session &amp;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Validation &amp; Error Handling</a:t>
            </a:r>
          </a:p>
          <a:p>
            <a:pPr>
              <a:lnSpc>
                <a:spcPct val="120000"/>
              </a:lnSpc>
            </a:pPr>
            <a:r>
              <a:rPr lang="en-US" dirty="0"/>
              <a:t>Workshop: Building a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71" y="3505201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xmlns="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45" y="1067415"/>
            <a:ext cx="4400854" cy="440085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9500" y="5579640"/>
            <a:ext cx="8936144" cy="820386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97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18951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and Team Lead @ Motion </a:t>
            </a:r>
            <a:r>
              <a:rPr lang="en-US" sz="3600" dirty="0" smtClean="0">
                <a:ea typeface="+mn-lt"/>
                <a:cs typeface="+mn-lt"/>
              </a:rPr>
              <a:t>Software</a:t>
            </a:r>
            <a:endParaRPr lang="bg-BG" sz="3600" smtClean="0">
              <a:ea typeface="+mn-lt"/>
              <a:cs typeface="+mn-lt"/>
            </a:endParaRPr>
          </a:p>
          <a:p>
            <a:r>
              <a:rPr lang="en-US" sz="3600" smtClean="0">
                <a:ea typeface="+mn-lt"/>
                <a:cs typeface="+mn-lt"/>
              </a:rPr>
              <a:t>Technical </a:t>
            </a:r>
            <a:r>
              <a:rPr lang="en-US" sz="3600" dirty="0">
                <a:ea typeface="+mn-lt"/>
                <a:cs typeface="+mn-lt"/>
              </a:rPr>
              <a:t>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00" y="1899000"/>
            <a:ext cx="3240148" cy="358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843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34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Link to last Express.js Exam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GB" sz="3400" dirty="0"/>
              <a:t>Structure: </a:t>
            </a:r>
            <a:r>
              <a:rPr lang="en-GB" sz="3400" b="1" dirty="0">
                <a:solidFill>
                  <a:schemeClr val="bg1"/>
                </a:solidFill>
              </a:rPr>
              <a:t>Server-Side Rendering </a:t>
            </a:r>
            <a:r>
              <a:rPr lang="en-GB" sz="3400" dirty="0"/>
              <a:t>App for 4 hours</a:t>
            </a:r>
          </a:p>
          <a:p>
            <a:pPr lvl="1"/>
            <a:r>
              <a:rPr lang="en-GB" sz="3000" dirty="0"/>
              <a:t>Implement CRUD operations + </a:t>
            </a:r>
            <a:r>
              <a:rPr lang="en-GB" sz="3000" b="1" dirty="0">
                <a:solidFill>
                  <a:schemeClr val="bg1"/>
                </a:solidFill>
              </a:rPr>
              <a:t>login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register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logout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Use </a:t>
            </a:r>
            <a:r>
              <a:rPr lang="en-GB" sz="3000" b="1" dirty="0">
                <a:solidFill>
                  <a:schemeClr val="bg1"/>
                </a:solidFill>
              </a:rPr>
              <a:t>Express.js</a:t>
            </a:r>
            <a:r>
              <a:rPr lang="en-GB" sz="3000" dirty="0"/>
              <a:t> + </a:t>
            </a:r>
            <a:r>
              <a:rPr lang="en-GB" sz="3000" b="1" dirty="0">
                <a:solidFill>
                  <a:schemeClr val="bg1"/>
                </a:solidFill>
              </a:rPr>
              <a:t>Handlebars </a:t>
            </a:r>
            <a:r>
              <a:rPr lang="en-GB" sz="3000" dirty="0"/>
              <a:t>(Pug,</a:t>
            </a:r>
            <a:r>
              <a:rPr lang="en-US" sz="2800" dirty="0"/>
              <a:t> EJS…)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MongoDB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4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/>
            <a:r>
              <a:rPr lang="en-US" dirty="0"/>
              <a:t>Multiple-choice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 dirty="0">
                <a:hlinkClick r:id="rId2"/>
              </a:rPr>
              <a:t>quiz system</a:t>
            </a:r>
            <a:endParaRPr lang="en-GB" dirty="0"/>
          </a:p>
          <a:p>
            <a:r>
              <a:rPr lang="en-GB" dirty="0"/>
              <a:t>Questions will be between 15 and 30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5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xmlns="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xmlns="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xmlns="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softuni.bg/trainings/3223/js-back-end-january-2021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xmlns="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xmlns="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facebook.com/groups/jsbackendjanuary2021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learn to study!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523" y="3874191"/>
            <a:ext cx="1939425" cy="194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9187" y="1981578"/>
            <a:ext cx="1718773" cy="16943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Module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2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2280000" y="3354843"/>
            <a:ext cx="3816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5107204" y="5524457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438772" y="1238451"/>
            <a:ext cx="2808000" cy="8855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3940364" y="2287667"/>
            <a:ext cx="4536000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1063878" y="3344133"/>
            <a:ext cx="982122" cy="9166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8686452" y="2285029"/>
            <a:ext cx="2560320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0000" y="3352442"/>
            <a:ext cx="1176203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7740203" y="3338226"/>
            <a:ext cx="3512263" cy="9084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38754" y="5537762"/>
            <a:ext cx="3013713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xmlns="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1063878" y="2291161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xmlns="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Netpeak" descr="Ð ÐµÐ·ÑÐ»ÑÐ°Ñ Ñ Ð¸Ð·Ð¾Ð±ÑÐ°Ð¶ÐµÐ½Ð¸Ðµ Ð·Ð° netpeak">
            <a:hlinkClick r:id="rId28"/>
            <a:extLst>
              <a:ext uri="{FF2B5EF4-FFF2-40B4-BE49-F238E27FC236}">
                <a16:creationId xmlns:a16="http://schemas.microsoft.com/office/drawing/2014/main" xmlns="" id="{A39475DC-B021-42B2-9DEC-2119CF149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2715180" y="1239728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27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0D96AED6-8126-43EF-ACE8-B45E37302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2" y="1385092"/>
            <a:ext cx="5416076" cy="24071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 Web</a:t>
            </a:r>
          </a:p>
        </p:txBody>
      </p:sp>
    </p:spTree>
    <p:extLst>
      <p:ext uri="{BB962C8B-B14F-4D97-AF65-F5344CB8AC3E}">
        <p14:creationId xmlns:p14="http://schemas.microsoft.com/office/powerpoint/2010/main" val="20162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 months intensive JavaScript framework training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2 times weekly</a:t>
            </a:r>
            <a:r>
              <a:rPr lang="en-US" dirty="0"/>
              <a:t>, lots of live coding and workshops</a:t>
            </a:r>
          </a:p>
          <a:p>
            <a:r>
              <a:rPr lang="en-US" dirty="0"/>
              <a:t>Part I - </a:t>
            </a:r>
            <a:r>
              <a:rPr lang="en-US" b="1" dirty="0">
                <a:solidFill>
                  <a:schemeClr val="bg1"/>
                </a:solidFill>
              </a:rPr>
              <a:t>JS Back-End</a:t>
            </a:r>
          </a:p>
          <a:p>
            <a:pPr lvl="1"/>
            <a:r>
              <a:rPr lang="en-US" dirty="0"/>
              <a:t>Node.js, Express.js, MongoDB + Mongoose, JWT, Rest API</a:t>
            </a:r>
          </a:p>
          <a:p>
            <a:r>
              <a:rPr lang="en-US" dirty="0"/>
              <a:t>Part II – </a:t>
            </a:r>
            <a:r>
              <a:rPr lang="en-US" b="1" dirty="0" smtClean="0">
                <a:solidFill>
                  <a:schemeClr val="bg1"/>
                </a:solidFill>
              </a:rPr>
              <a:t>React JS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JSX, Components, Routing, Forms, React Hooks, Context API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Web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1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Back-End Module </a:t>
            </a:r>
            <a:r>
              <a:rPr lang="en-US" dirty="0"/>
              <a:t>-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1966828"/>
            <a:ext cx="11378110" cy="528938"/>
            <a:chOff x="511822" y="1838163"/>
            <a:chExt cx="9313413" cy="52893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19446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55954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16000" y="1503804"/>
            <a:ext cx="147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12-Jan-2021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1974" y="148897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21-Feb-2021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449326" y="1488975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14-Apr-2021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9200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F76C2E1-7160-4C4B-A0F9-5C0DB95BE884}"/>
              </a:ext>
            </a:extLst>
          </p:cNvPr>
          <p:cNvCxnSpPr/>
          <p:nvPr/>
        </p:nvCxnSpPr>
        <p:spPr>
          <a:xfrm>
            <a:off x="5334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457939-1894-404F-8183-80FA38B6E6DF}"/>
              </a:ext>
            </a:extLst>
          </p:cNvPr>
          <p:cNvSpPr/>
          <p:nvPr/>
        </p:nvSpPr>
        <p:spPr bwMode="auto">
          <a:xfrm>
            <a:off x="2070543" y="2746162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-Jan-2021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21-Feb-2021</a:t>
            </a:r>
          </a:p>
          <a:p>
            <a:pPr algn="ctr"/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21-Feb-2021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658DD2F-E922-4AEE-8C00-EF533916B367}"/>
              </a:ext>
            </a:extLst>
          </p:cNvPr>
          <p:cNvSpPr/>
          <p:nvPr/>
        </p:nvSpPr>
        <p:spPr bwMode="auto">
          <a:xfrm>
            <a:off x="6471005" y="2752806"/>
            <a:ext cx="3809995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Practical: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</a:t>
            </a:r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</a:t>
            </a:r>
            <a:r>
              <a:rPr lang="en-GB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F2AB2DC-CBC3-4B69-BE67-77E4B40E5986}"/>
              </a:ext>
            </a:extLst>
          </p:cNvPr>
          <p:cNvCxnSpPr/>
          <p:nvPr/>
        </p:nvCxnSpPr>
        <p:spPr>
          <a:xfrm>
            <a:off x="11969294" y="195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6" cy="554658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 </a:t>
            </a:r>
            <a:r>
              <a:rPr lang="en-US" dirty="0"/>
              <a:t>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web development</a:t>
            </a:r>
          </a:p>
          <a:p>
            <a:pPr marL="457200"/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  <a:p>
            <a:pPr>
              <a:spcBef>
                <a:spcPts val="20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HTML &amp; CSS </a:t>
            </a:r>
            <a:r>
              <a:rPr lang="en-US" dirty="0"/>
              <a:t>&amp; JS (ES 2016) coding skills - intermediate level</a:t>
            </a:r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2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687</Words>
  <Application>Microsoft Office PowerPoint</Application>
  <PresentationFormat>Widescreen</PresentationFormat>
  <Paragraphs>151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JS Back-End</vt:lpstr>
      <vt:lpstr>Table of Contents</vt:lpstr>
      <vt:lpstr>Have a Question?</vt:lpstr>
      <vt:lpstr>SoftUni Diamond Partners</vt:lpstr>
      <vt:lpstr>JS Web</vt:lpstr>
      <vt:lpstr>JS Web Module Goals</vt:lpstr>
      <vt:lpstr>Back-End Module - Timeline</vt:lpstr>
      <vt:lpstr>Course Objectives</vt:lpstr>
      <vt:lpstr>Course Objectives</vt:lpstr>
      <vt:lpstr>Course Topics</vt:lpstr>
      <vt:lpstr>PowerPoint Presentation</vt:lpstr>
      <vt:lpstr>Ivaylo Papazov</vt:lpstr>
      <vt:lpstr>Course Organization</vt:lpstr>
      <vt:lpstr>Practical Exam</vt:lpstr>
      <vt:lpstr>Theoretical Exam</vt:lpstr>
      <vt:lpstr>SoftUni Certificate</vt:lpstr>
      <vt:lpstr>CPE Certificate</vt:lpstr>
      <vt:lpstr>Course Web Site, Forum and FB Group</vt:lpstr>
      <vt:lpstr>Learn to Search in Internet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31</cp:revision>
  <dcterms:created xsi:type="dcterms:W3CDTF">2018-05-23T13:08:44Z</dcterms:created>
  <dcterms:modified xsi:type="dcterms:W3CDTF">2021-01-13T12:46:46Z</dcterms:modified>
  <cp:category>programming; education; software engineering; software development </cp:category>
</cp:coreProperties>
</file>