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54211808-007A-4F0F-BB6F-663C1E850438}">
          <p14:sldIdLst>
            <p14:sldId id="256"/>
            <p14:sldId id="257"/>
          </p14:sldIdLst>
        </p14:section>
        <p14:section name="REST and RESTful Service" id="{361808BC-4BB0-415D-AC55-9BC4A3962456}">
          <p14:sldIdLst>
            <p14:sldId id="258"/>
            <p14:sldId id="259"/>
            <p14:sldId id="260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://myservice.com/api/posts/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82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9248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9278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2917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80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12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200" dirty="0"/>
              <a:t>This restriction is called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ame-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rigin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olicy (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This policy also prevents malicious sites from </a:t>
            </a:r>
            <a:br>
              <a:rPr lang="en-US" sz="3200" dirty="0"/>
            </a:br>
            <a:r>
              <a:rPr lang="en-US" sz="3200" dirty="0"/>
              <a:t>reading data  from your site</a:t>
            </a:r>
          </a:p>
          <a:p>
            <a:r>
              <a:rPr lang="en-US" sz="3600" dirty="0"/>
              <a:t>Sometimes you might want to </a:t>
            </a:r>
            <a:r>
              <a:rPr lang="en-US" sz="3600" b="1" dirty="0">
                <a:solidFill>
                  <a:schemeClr val="bg1"/>
                </a:solidFill>
              </a:rPr>
              <a:t>allow other sites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dirty="0"/>
              <a:t>to bypass this restriction</a:t>
            </a:r>
            <a:endParaRPr lang="en-US" sz="3400" dirty="0"/>
          </a:p>
          <a:p>
            <a:pPr lvl="1"/>
            <a:r>
              <a:rPr lang="en-US" sz="34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4811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27609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4770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88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Authentication with JWT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04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What is REST and </a:t>
            </a:r>
            <a:r>
              <a:rPr lang="en-US" sz="3400" dirty="0" err="1" smtClean="0"/>
              <a:t>RESTful</a:t>
            </a:r>
            <a:r>
              <a:rPr lang="en-US" sz="3400" dirty="0" smtClean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 smtClean="0"/>
              <a:t>GET, POST, PUT, DELETE</a:t>
            </a:r>
            <a:endParaRPr lang="bg-BG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Cross-Origin Resource Sharing (CORS)</a:t>
            </a:r>
            <a:endParaRPr lang="bg-BG" sz="34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Error handling and validation </a:t>
            </a:r>
            <a:endParaRPr lang="en-US" sz="3400"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352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xmlns="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9769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366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3442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2676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19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Handling and Validation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9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good 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7340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7721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the </a:t>
            </a:r>
            <a:br>
              <a:rPr lang="en-US" dirty="0"/>
            </a:br>
            <a:r>
              <a:rPr lang="en-US" dirty="0"/>
              <a:t>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3926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87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6890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 smtClean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</a:t>
            </a:r>
            <a:r>
              <a:rPr lang="en-US" sz="2400" b="1" dirty="0" smtClean="0">
                <a:latin typeface="Consolas" panose="020B0609020204030204" pitchFamily="49" charset="0"/>
              </a:rPr>
              <a:t>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 smtClean="0">
                <a:latin typeface="Consolas" panose="020B0609020204030204" pitchFamily="49" charset="0"/>
              </a:rPr>
              <a:t>; }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1233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 smtClean="0"/>
              <a:t>Express-</a:t>
            </a:r>
            <a:r>
              <a:rPr lang="en-US" dirty="0" err="1" smtClean="0"/>
              <a:t>validator</a:t>
            </a:r>
            <a:r>
              <a:rPr lang="en-US" dirty="0" smtClean="0"/>
              <a:t> </a:t>
            </a:r>
            <a:r>
              <a:rPr lang="en-US" dirty="0"/>
              <a:t>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321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0420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5966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851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/ </a:t>
            </a:r>
            <a:r>
              <a:rPr lang="en-US" sz="3000" b="1" dirty="0">
                <a:solidFill>
                  <a:schemeClr val="bg1"/>
                </a:solidFill>
              </a:rPr>
              <a:t>PATCH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AF65AF4-A8FE-4BF5-8257-342B74D85D94}"/>
              </a:ext>
            </a:extLst>
          </p:cNvPr>
          <p:cNvGrpSpPr/>
          <p:nvPr/>
        </p:nvGrpSpPr>
        <p:grpSpPr>
          <a:xfrm>
            <a:off x="8610403" y="1651896"/>
            <a:ext cx="2957597" cy="2292915"/>
            <a:chOff x="8645415" y="1587241"/>
            <a:chExt cx="2957597" cy="2292915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34BAF6D-E2B4-4895-A507-32CF4AB44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9321"/>
            <a:stretch/>
          </p:blipFill>
          <p:spPr>
            <a:xfrm>
              <a:off x="8645415" y="1587241"/>
              <a:ext cx="2957597" cy="17549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A3EC2B4-884C-476B-8431-4E2E2632C541}"/>
                </a:ext>
              </a:extLst>
            </p:cNvPr>
            <p:cNvSpPr txBox="1"/>
            <p:nvPr/>
          </p:nvSpPr>
          <p:spPr>
            <a:xfrm>
              <a:off x="8645415" y="3342151"/>
              <a:ext cx="2957597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latin typeface="Consolas" panose="020B0609020204030204" pitchFamily="49" charset="0"/>
                </a:rPr>
                <a:t>GET POST PUT DELETE</a:t>
              </a:r>
              <a:endParaRPr lang="bg-BG" sz="20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6513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4253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API with 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00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292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 smtClean="0"/>
              <a:t>Setting </a:t>
            </a:r>
            <a:r>
              <a:rPr lang="en-US" dirty="0"/>
              <a:t>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API   listening on port: ${port}`) </a:t>
            </a:r>
            <a:endParaRPr lang="en-GB" sz="2400" b="1" dirty="0" smtClean="0">
              <a:latin typeface="Consolas" panose="020B0609020204030204" pitchFamily="49" charset="0"/>
            </a:endParaRPr>
          </a:p>
          <a:p>
            <a:r>
              <a:rPr lang="en-GB" sz="2400" b="1" dirty="0" smtClean="0">
                <a:latin typeface="Consolas" panose="020B0609020204030204" pitchFamily="49" charset="0"/>
              </a:rPr>
              <a:t>})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411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1784</Words>
  <Application>Microsoft Office PowerPoint</Application>
  <PresentationFormat>По избор</PresentationFormat>
  <Paragraphs>370</Paragraphs>
  <Slides>36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8" baseType="lpstr"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and RESTful Services – Example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19</cp:revision>
  <dcterms:created xsi:type="dcterms:W3CDTF">2018-05-23T13:08:44Z</dcterms:created>
  <dcterms:modified xsi:type="dcterms:W3CDTF">2020-08-28T10:51:56Z</dcterms:modified>
  <cp:category>programming; education; software engineering; software development </cp:category>
</cp:coreProperties>
</file>