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4" r:id="rId3"/>
  </p:sldMasterIdLst>
  <p:notesMasterIdLst>
    <p:notesMasterId r:id="rId39"/>
  </p:notesMasterIdLst>
  <p:handoutMasterIdLst>
    <p:handoutMasterId r:id="rId40"/>
  </p:handoutMasterIdLst>
  <p:sldIdLst>
    <p:sldId id="256" r:id="rId4"/>
    <p:sldId id="293" r:id="rId5"/>
    <p:sldId id="25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5" r:id="rId22"/>
    <p:sldId id="276" r:id="rId23"/>
    <p:sldId id="277" r:id="rId24"/>
    <p:sldId id="278" r:id="rId25"/>
    <p:sldId id="282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90" r:id="rId34"/>
    <p:sldId id="294" r:id="rId35"/>
    <p:sldId id="295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C32BC2-F53A-4A06-859C-6F1E2A4DB5B4}">
          <p14:sldIdLst>
            <p14:sldId id="256"/>
            <p14:sldId id="293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294"/>
            <p14:sldId id="295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758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91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30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42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76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0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05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32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42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53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59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26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8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docs/api/zlib.html#zlib_compressing_http_requests_and_respon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30.jpg"/><Relationship Id="rId19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</a:t>
            </a:r>
            <a:r>
              <a:rPr lang="en-US" dirty="0" smtClean="0"/>
              <a:t>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</a:t>
            </a:r>
            <a:r>
              <a:rPr lang="en-US" dirty="0" smtClean="0"/>
              <a:t>mode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Events </a:t>
            </a:r>
            <a:r>
              <a:rPr lang="en-US" dirty="0"/>
              <a:t>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lvl="1"/>
            <a:r>
              <a:rPr lang="en-US" sz="1700" dirty="0">
                <a:hlinkClick r:id="rId3"/>
              </a:rPr>
              <a:t>https://</a:t>
            </a:r>
            <a:r>
              <a:rPr lang="en-US" sz="1700" dirty="0" smtClean="0">
                <a:hlinkClick r:id="rId3"/>
              </a:rPr>
              <a:t>nodejs.org/dist/latestv6.x/docs/api/zlib.html#zlib_compressing_http_requests_and_responses</a:t>
            </a:r>
            <a:r>
              <a:rPr lang="en-US" sz="1700" dirty="0" smtClean="0"/>
              <a:t> 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FS Module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Debugging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r>
              <a:rPr lang="en-US" dirty="0" smtClean="0"/>
              <a:t>variants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0" y="1887856"/>
            <a:ext cx="495494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3480572"/>
            <a:ext cx="9854061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4886539"/>
            <a:ext cx="985406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</a:t>
            </a:r>
            <a:r>
              <a:rPr lang="en-US" dirty="0" smtClean="0"/>
              <a:t>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</a:t>
            </a:r>
            <a:r>
              <a:rPr lang="en-US" dirty="0" smtClean="0"/>
              <a:t>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</a:t>
            </a:r>
            <a:r>
              <a:rPr lang="en-US" dirty="0" smtClean="0"/>
              <a:t>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000" dirty="0">
                <a:solidFill>
                  <a:schemeClr val="bg2"/>
                </a:solidFill>
              </a:rPr>
              <a:t> module gives you access to the </a:t>
            </a:r>
            <a:r>
              <a:rPr lang="en-US" sz="3000" b="1" dirty="0">
                <a:solidFill>
                  <a:schemeClr val="bg1"/>
                </a:solidFill>
              </a:rPr>
              <a:t>file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Publish-Subscribe Pattern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endParaRPr lang="en-US" dirty="0"/>
          </a:p>
          <a:p>
            <a:pPr eaLnBrk="0" latinLnBrk="0" hangingPunct="0"/>
            <a:r>
              <a:rPr lang="en-US" dirty="0"/>
              <a:t>Eliminate 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/>
              <a:t>Simplify 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1229</Words>
  <Application>Microsoft Office PowerPoint</Application>
  <PresentationFormat>Широк екран</PresentationFormat>
  <Paragraphs>311</Paragraphs>
  <Slides>35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Events</vt:lpstr>
      <vt:lpstr>Events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27</cp:revision>
  <dcterms:created xsi:type="dcterms:W3CDTF">2018-05-23T13:08:44Z</dcterms:created>
  <dcterms:modified xsi:type="dcterms:W3CDTF">2021-09-09T07:00:28Z</dcterms:modified>
  <cp:category>programming;education;software engineering;software development</cp:category>
</cp:coreProperties>
</file>