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Regular" pitchFamily="2"/>
              <a:cs typeface="FreeSans"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Regular" pitchFamily="2"/>
              <a:cs typeface="FreeSans"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Regular" pitchFamily="2"/>
              <a:cs typeface="FreeSans"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E4260431-BFD8-4C64-B6EA-74E848BD5932}" type="slidenum">
              <a:t>‹#›</a:t>
            </a:fld>
            <a:endParaRPr lang="en-US" sz="1400" b="0" i="0" u="none" strike="noStrike" kern="1200" cap="none">
              <a:ln>
                <a:noFill/>
              </a:ln>
              <a:latin typeface="Liberation Sans" pitchFamily="18"/>
              <a:ea typeface="Noto Sans CJK SC Regular" pitchFamily="2"/>
              <a:cs typeface="FreeSans" pitchFamily="2"/>
            </a:endParaRPr>
          </a:p>
        </p:txBody>
      </p:sp>
    </p:spTree>
    <p:extLst>
      <p:ext uri="{BB962C8B-B14F-4D97-AF65-F5344CB8AC3E}">
        <p14:creationId xmlns:p14="http://schemas.microsoft.com/office/powerpoint/2010/main" val="3752100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1348166F-9B82-4E3E-93AE-1BC7ECC99E30}" type="slidenum">
              <a:t>‹#›</a:t>
            </a:fld>
            <a:endParaRPr lang="en-US"/>
          </a:p>
        </p:txBody>
      </p:sp>
    </p:spTree>
    <p:extLst>
      <p:ext uri="{BB962C8B-B14F-4D97-AF65-F5344CB8AC3E}">
        <p14:creationId xmlns:p14="http://schemas.microsoft.com/office/powerpoint/2010/main" val="1604728731"/>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D260C83-E60C-48CF-B1F4-65F844B0FE8C}" type="slidenum">
              <a:t>1</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A49ACDD-47C3-4F38-BB88-187A8E9F1EE4}" type="slidenum">
              <a:t>10</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8F9E468-A08B-4BD6-B804-2AC3B98605A8}" type="slidenum">
              <a:t>2</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3915D5E-9D3B-4ABE-8BCB-5DDF786226B6}" type="slidenum">
              <a:t>3</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1B0902D-93A1-40DA-B8F8-F28EFD809084}" type="slidenum">
              <a:t>4</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43A78E8-5268-4967-BF4E-68351BD88679}" type="slidenum">
              <a:t>5</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C7B8832-0034-48DD-8D3D-04D36C8B39E4}" type="slidenum">
              <a:t>6</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F836AAA-E286-4329-AC81-FC67EBB1A03C}" type="slidenum">
              <a:t>7</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4E27BB7-35ED-4DA7-8164-EEEAFB090176}" type="slidenum">
              <a:t>8</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7807345-1EFA-40C7-BD89-0C2516FF6834}" type="slidenum">
              <a:t>9</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D30904B-A8A9-4740-9E7C-E66CCC909E08}" type="slidenum">
              <a:t>‹#›</a:t>
            </a:fld>
            <a:endParaRPr lang="en-US"/>
          </a:p>
        </p:txBody>
      </p:sp>
    </p:spTree>
    <p:extLst>
      <p:ext uri="{BB962C8B-B14F-4D97-AF65-F5344CB8AC3E}">
        <p14:creationId xmlns:p14="http://schemas.microsoft.com/office/powerpoint/2010/main" val="10120277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9BC8509-D31A-41EB-8B3E-F7E60803CE13}" type="slidenum">
              <a:t>‹#›</a:t>
            </a:fld>
            <a:endParaRPr lang="en-US"/>
          </a:p>
        </p:txBody>
      </p:sp>
    </p:spTree>
    <p:extLst>
      <p:ext uri="{BB962C8B-B14F-4D97-AF65-F5344CB8AC3E}">
        <p14:creationId xmlns:p14="http://schemas.microsoft.com/office/powerpoint/2010/main" val="17770158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E0536B6-AB7F-408C-A795-2F1F5CC3BD62}" type="slidenum">
              <a:t>‹#›</a:t>
            </a:fld>
            <a:endParaRPr lang="en-US"/>
          </a:p>
        </p:txBody>
      </p:sp>
    </p:spTree>
    <p:extLst>
      <p:ext uri="{BB962C8B-B14F-4D97-AF65-F5344CB8AC3E}">
        <p14:creationId xmlns:p14="http://schemas.microsoft.com/office/powerpoint/2010/main" val="19771063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38CF1F9-5EF2-4CD7-A833-A78380E968F4}" type="slidenum">
              <a:t>‹#›</a:t>
            </a:fld>
            <a:endParaRPr lang="en-US"/>
          </a:p>
        </p:txBody>
      </p:sp>
    </p:spTree>
    <p:extLst>
      <p:ext uri="{BB962C8B-B14F-4D97-AF65-F5344CB8AC3E}">
        <p14:creationId xmlns:p14="http://schemas.microsoft.com/office/powerpoint/2010/main" val="432391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CE4BD0E-3226-435F-B839-8C6577D9F82B}" type="slidenum">
              <a:t>‹#›</a:t>
            </a:fld>
            <a:endParaRPr lang="en-US"/>
          </a:p>
        </p:txBody>
      </p:sp>
    </p:spTree>
    <p:extLst>
      <p:ext uri="{BB962C8B-B14F-4D97-AF65-F5344CB8AC3E}">
        <p14:creationId xmlns:p14="http://schemas.microsoft.com/office/powerpoint/2010/main" val="21628562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9287" cy="43846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768475"/>
            <a:ext cx="4460875" cy="43846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173E676-9D36-40EE-B73A-E4F68DD6FE5D}" type="slidenum">
              <a:t>‹#›</a:t>
            </a:fld>
            <a:endParaRPr lang="en-US"/>
          </a:p>
        </p:txBody>
      </p:sp>
    </p:spTree>
    <p:extLst>
      <p:ext uri="{BB962C8B-B14F-4D97-AF65-F5344CB8AC3E}">
        <p14:creationId xmlns:p14="http://schemas.microsoft.com/office/powerpoint/2010/main" val="7708125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AE9EC760-FC0D-433A-B90D-5E84DC952B13}" type="slidenum">
              <a:t>‹#›</a:t>
            </a:fld>
            <a:endParaRPr lang="en-US"/>
          </a:p>
        </p:txBody>
      </p:sp>
    </p:spTree>
    <p:extLst>
      <p:ext uri="{BB962C8B-B14F-4D97-AF65-F5344CB8AC3E}">
        <p14:creationId xmlns:p14="http://schemas.microsoft.com/office/powerpoint/2010/main" val="42710600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29D45E12-F2C7-499A-8493-326B9BD680FF}" type="slidenum">
              <a:t>‹#›</a:t>
            </a:fld>
            <a:endParaRPr lang="en-US"/>
          </a:p>
        </p:txBody>
      </p:sp>
    </p:spTree>
    <p:extLst>
      <p:ext uri="{BB962C8B-B14F-4D97-AF65-F5344CB8AC3E}">
        <p14:creationId xmlns:p14="http://schemas.microsoft.com/office/powerpoint/2010/main" val="12595699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C6C2DE9F-173F-4F3F-8D82-CB272709C75E}" type="slidenum">
              <a:t>‹#›</a:t>
            </a:fld>
            <a:endParaRPr lang="en-US"/>
          </a:p>
        </p:txBody>
      </p:sp>
    </p:spTree>
    <p:extLst>
      <p:ext uri="{BB962C8B-B14F-4D97-AF65-F5344CB8AC3E}">
        <p14:creationId xmlns:p14="http://schemas.microsoft.com/office/powerpoint/2010/main" val="574663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969CA1D-0753-4BB9-A8DA-6517075470EA}" type="slidenum">
              <a:t>‹#›</a:t>
            </a:fld>
            <a:endParaRPr lang="en-US"/>
          </a:p>
        </p:txBody>
      </p:sp>
    </p:spTree>
    <p:extLst>
      <p:ext uri="{BB962C8B-B14F-4D97-AF65-F5344CB8AC3E}">
        <p14:creationId xmlns:p14="http://schemas.microsoft.com/office/powerpoint/2010/main" val="31081289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01CC24F7-4EED-4A87-9D95-840874D14A8F}" type="slidenum">
              <a:t>‹#›</a:t>
            </a:fld>
            <a:endParaRPr lang="en-US"/>
          </a:p>
        </p:txBody>
      </p:sp>
    </p:spTree>
    <p:extLst>
      <p:ext uri="{BB962C8B-B14F-4D97-AF65-F5344CB8AC3E}">
        <p14:creationId xmlns:p14="http://schemas.microsoft.com/office/powerpoint/2010/main" val="6913374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503999" y="1769040"/>
            <a:ext cx="9071640" cy="4384440"/>
          </a:xfrm>
          <a:prstGeom prst="rect">
            <a:avLst/>
          </a:prstGeom>
          <a:noFill/>
          <a:ln>
            <a:noFill/>
          </a:ln>
        </p:spPr>
        <p:txBody>
          <a:bodyPr lIns="0" tIns="0" rIns="0" bIns="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chorCtr="0">
            <a:noAutofit/>
          </a:bodyPr>
          <a:lstStyle>
            <a:lvl1pPr lvl="0" algn="ct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360" y="6887160"/>
            <a:ext cx="2348280" cy="52128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8172E4BA-4A3D-4417-A7D2-AC56D1B2CD8A}"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rtl="0" hangingPunct="0">
        <a:tabLst/>
        <a:defRPr lang="en-US" sz="4400" b="0" i="0" u="none" strike="noStrike" kern="1200" cap="none">
          <a:ln>
            <a:noFill/>
          </a:ln>
          <a:highlight>
            <a:scrgbClr r="0" g="0" b="0">
              <a:alpha val="0"/>
            </a:scrgbClr>
          </a:highlight>
          <a:latin typeface="Liberation Sans" pitchFamily="18"/>
        </a:defRPr>
      </a:lvl1pPr>
    </p:titleStyle>
    <p:bodyStyle>
      <a:lvl1pPr rtl="0"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US"/>
              <a:t>Robotics - Project</a:t>
            </a:r>
          </a:p>
        </p:txBody>
      </p:sp>
      <p:sp>
        <p:nvSpPr>
          <p:cNvPr id="3" name="Subtitle 2"/>
          <p:cNvSpPr txBox="1">
            <a:spLocks noGrp="1"/>
          </p:cNvSpPr>
          <p:nvPr>
            <p:ph type="subTitle" idx="4294967295"/>
          </p:nvPr>
        </p:nvSpPr>
        <p:spPr/>
        <p:txBody>
          <a:bodyPr anchor="ctr"/>
          <a:lstStyle/>
          <a:p>
            <a:pPr lvl="0" algn="ctr"/>
            <a:r>
              <a:rPr lang="en-US"/>
              <a:t>Eray Felek – 150160081</a:t>
            </a:r>
          </a:p>
          <a:p>
            <a:pPr lvl="0" algn="ctr"/>
            <a:endParaRPr lang="en-US"/>
          </a:p>
          <a:p>
            <a:pPr lvl="0" algn="ctr"/>
            <a:r>
              <a:rPr lang="en-US"/>
              <a:t>İbrahim Ethem Türkeri – 150150045</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US"/>
          </a:p>
        </p:txBody>
      </p:sp>
      <p:sp>
        <p:nvSpPr>
          <p:cNvPr id="3" name="Text Placeholder 2"/>
          <p:cNvSpPr txBox="1">
            <a:spLocks noGrp="1"/>
          </p:cNvSpPr>
          <p:nvPr>
            <p:ph type="body" idx="4294967295"/>
          </p:nvPr>
        </p:nvSpPr>
        <p:spPr/>
        <p:txBody>
          <a:bodyPr/>
          <a:lstStyle/>
          <a:p>
            <a:pPr lvl="0"/>
            <a:r>
              <a:rPr lang="en-US"/>
              <a:t>We wanted to clean around the objects and recognize objects. We mostly accomplished these goals.</a:t>
            </a:r>
          </a:p>
          <a:p>
            <a:pPr lvl="0"/>
            <a:r>
              <a:rPr lang="en-US"/>
              <a:t>We could not be able to recognize walls and avoid them.</a:t>
            </a:r>
          </a:p>
          <a:p>
            <a:pPr lvl="0"/>
            <a:r>
              <a:rPr lang="en-US"/>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What we did?</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t>We created an environment including different colored boxes.</a:t>
            </a:r>
          </a:p>
          <a:p>
            <a:pPr lvl="0">
              <a:buSzPct val="45000"/>
              <a:buFont typeface="StarSymbol"/>
              <a:buChar char="●"/>
            </a:pPr>
            <a:r>
              <a:rPr lang="en-US"/>
              <a:t>We requested user input to determine which box will be cleaned.</a:t>
            </a:r>
          </a:p>
          <a:p>
            <a:pPr lvl="0">
              <a:buSzPct val="45000"/>
              <a:buFont typeface="StarSymbol"/>
              <a:buChar char="●"/>
            </a:pPr>
            <a:r>
              <a:rPr lang="en-US"/>
              <a:t>Eray implemented an algorithm to clean around the box.</a:t>
            </a:r>
          </a:p>
          <a:p>
            <a:pPr lvl="0">
              <a:buSzPct val="45000"/>
              <a:buFont typeface="StarSymbol"/>
              <a:buChar char="●"/>
            </a:pPr>
            <a:r>
              <a:rPr lang="en-US"/>
              <a:t>İbrahim implemented an algorithm to find the box with requested color using camera and turn until turtlebot faces that box.</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Sample Environment</a:t>
            </a:r>
          </a:p>
        </p:txBody>
      </p:sp>
      <p:sp>
        <p:nvSpPr>
          <p:cNvPr id="3" name="Subtitle 2"/>
          <p:cNvSpPr txBox="1">
            <a:spLocks noGrp="1"/>
          </p:cNvSpPr>
          <p:nvPr>
            <p:ph type="subTitle" idx="4294967295"/>
          </p:nvPr>
        </p:nvSpPr>
        <p:spPr/>
        <p:txBody>
          <a:bodyPr anchor="ctr">
            <a:spAutoFit/>
          </a:bodyPr>
          <a:lstStyle/>
          <a:p>
            <a:pPr algn="ctr"/>
            <a:endParaRPr lang="en-US"/>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731519" y="1786320"/>
            <a:ext cx="8529120" cy="47973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Pseudocode</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t>State 0 – In this state, I approached to selected box until turtlebot reach a predefined distance.</a:t>
            </a:r>
          </a:p>
          <a:p>
            <a:pPr lvl="0">
              <a:buSzPct val="45000"/>
              <a:buFont typeface="StarSymbol"/>
              <a:buChar char="●"/>
            </a:pPr>
            <a:r>
              <a:rPr lang="en-US"/>
              <a:t>State 1 – I apply an angular velocity to turn left(if it is the fitst time checked by a global variable called “already”). The angular turn is almost 90 degrees at the first time and it is gradually decreased in the state 2. After my variable count(to publish 10 times) reaches zero I change the state to 2 and make the angular velocity 0</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Pseudocode</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t>In the state 2 I check the already(the first time our bot faces a box it turns left and after that it always turns right. I also check the side left in or der to avoid collision and give a little angular just to be on track. In the case my left or right becomes suddenly gets bigger, I publish an x velocity just to proceed a little farther than the corner so that I can avoid collision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Pseudocode</a:t>
            </a:r>
          </a:p>
        </p:txBody>
      </p:sp>
      <p:sp>
        <p:nvSpPr>
          <p:cNvPr id="3" name="Text Placeholder 2"/>
          <p:cNvSpPr txBox="1">
            <a:spLocks noGrp="1"/>
          </p:cNvSpPr>
          <p:nvPr>
            <p:ph type="body" idx="4294967295"/>
          </p:nvPr>
        </p:nvSpPr>
        <p:spPr/>
        <p:txBody>
          <a:bodyPr/>
          <a:lstStyle/>
          <a:p>
            <a:endParaRPr lang="en-US"/>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82880" y="731519"/>
            <a:ext cx="9601200" cy="54003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Pseudocode</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a:t>Firstly, I took the photo with the camera.</a:t>
            </a:r>
          </a:p>
          <a:p>
            <a:pPr lvl="0">
              <a:buSzPct val="45000"/>
              <a:buFont typeface="StarSymbol"/>
              <a:buChar char="●"/>
            </a:pPr>
            <a:r>
              <a:rPr lang="en-US"/>
              <a:t>I read that picture by using cv2 and found the location of the box by counting pixels with non-selected color.</a:t>
            </a:r>
          </a:p>
          <a:p>
            <a:pPr lvl="0">
              <a:buSzPct val="45000"/>
              <a:buFont typeface="StarSymbol"/>
              <a:buChar char="●"/>
            </a:pPr>
            <a:r>
              <a:rPr lang="en-US"/>
              <a:t>I turned the turtlebot until it faces to the selected box (when the left and the right get nearly equal).</a:t>
            </a:r>
          </a:p>
          <a:p>
            <a:pPr lvl="0">
              <a:buSzPct val="45000"/>
              <a:buFont typeface="StarSymbol"/>
              <a:buChar char="●"/>
            </a:pPr>
            <a:r>
              <a:rPr lang="en-US"/>
              <a:t>I checked selected color by using these:</a:t>
            </a:r>
          </a:p>
          <a:p>
            <a:pPr lvl="0">
              <a:buSzPct val="45000"/>
              <a:buFont typeface="StarSymbol"/>
              <a:buChar char="●"/>
            </a:pPr>
            <a:r>
              <a:rPr lang="en-US"/>
              <a:t>red &gt; green + blue =&gt; red</a:t>
            </a:r>
          </a:p>
          <a:p>
            <a:pPr lvl="0">
              <a:buSzPct val="45000"/>
              <a:buFont typeface="StarSymbol"/>
              <a:buChar char="●"/>
            </a:pPr>
            <a:r>
              <a:rPr lang="en-US"/>
              <a:t>green &gt; red + blue =&gt; green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US"/>
          </a:p>
        </p:txBody>
      </p:sp>
      <p:sp>
        <p:nvSpPr>
          <p:cNvPr id="3" name="Text Placeholder 2"/>
          <p:cNvSpPr txBox="1">
            <a:spLocks noGrp="1"/>
          </p:cNvSpPr>
          <p:nvPr>
            <p:ph type="body" idx="4294967295"/>
          </p:nvPr>
        </p:nvSpPr>
        <p:spPr/>
        <p:txBody>
          <a:bodyPr/>
          <a:lstStyle/>
          <a:p>
            <a:endParaRPr lang="en-US"/>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097280" y="1005840"/>
            <a:ext cx="7924320" cy="594324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US"/>
          </a:p>
        </p:txBody>
      </p:sp>
      <p:sp>
        <p:nvSpPr>
          <p:cNvPr id="3" name="Text Placeholder 2"/>
          <p:cNvSpPr txBox="1">
            <a:spLocks noGrp="1"/>
          </p:cNvSpPr>
          <p:nvPr>
            <p:ph type="body" idx="4294967295"/>
          </p:nvPr>
        </p:nvSpPr>
        <p:spPr/>
        <p:txBody>
          <a:bodyPr/>
          <a:lstStyle/>
          <a:p>
            <a:endParaRPr lang="en-US"/>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097280" y="1005840"/>
            <a:ext cx="7925040" cy="59436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357</Words>
  <Application>Microsoft Office PowerPoint</Application>
  <PresentationFormat>Widescreen</PresentationFormat>
  <Paragraphs>36</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DejaVu Sans</vt:lpstr>
      <vt:lpstr>FreeSans</vt:lpstr>
      <vt:lpstr>Liberation Sans</vt:lpstr>
      <vt:lpstr>Liberation Serif</vt:lpstr>
      <vt:lpstr>Noto Sans CJK SC Regular</vt:lpstr>
      <vt:lpstr>StarSymbol</vt:lpstr>
      <vt:lpstr>Default</vt:lpstr>
      <vt:lpstr>Robotics - Project</vt:lpstr>
      <vt:lpstr>What we did?</vt:lpstr>
      <vt:lpstr>Sample Environment</vt:lpstr>
      <vt:lpstr>Pseudocode</vt:lpstr>
      <vt:lpstr>Pseudocode</vt:lpstr>
      <vt:lpstr>Pseudocode</vt:lpstr>
      <vt:lpstr>Pseudocode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 Project</dc:title>
  <cp:lastModifiedBy>word</cp:lastModifiedBy>
  <cp:revision>7</cp:revision>
  <dcterms:created xsi:type="dcterms:W3CDTF">2019-12-27T00:03:35Z</dcterms:created>
  <dcterms:modified xsi:type="dcterms:W3CDTF">2019-12-26T23:04:49Z</dcterms:modified>
</cp:coreProperties>
</file>