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3" r:id="rId9"/>
    <p:sldId id="264" r:id="rId10"/>
    <p:sldId id="271" r:id="rId11"/>
    <p:sldId id="267" r:id="rId12"/>
    <p:sldId id="268" r:id="rId13"/>
    <p:sldId id="265" r:id="rId14"/>
    <p:sldId id="270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96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ABDC-CF01-4A16-ACE0-6A513E08C1A4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2DEBB-81C1-495D-9DD3-D257BA804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44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Açıkla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2DEBB-81C1-495D-9DD3-D257BA8049B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58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11.02.2020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MyCourse</a:t>
            </a:r>
            <a:r>
              <a:rPr lang="tr-TR" dirty="0"/>
              <a:t> </a:t>
            </a:r>
            <a:r>
              <a:rPr lang="tr-TR" dirty="0" err="1" smtClean="0"/>
              <a:t>Scheduling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Istanbul Technical University</a:t>
            </a:r>
          </a:p>
          <a:p>
            <a:r>
              <a:rPr lang="en-GB" dirty="0"/>
              <a:t>BLG 411E – Software Engineering</a:t>
            </a:r>
          </a:p>
          <a:p>
            <a:r>
              <a:rPr lang="en-GB" dirty="0"/>
              <a:t>Fall </a:t>
            </a:r>
            <a:r>
              <a:rPr lang="en-GB" dirty="0" smtClean="0"/>
              <a:t>20</a:t>
            </a:r>
            <a:r>
              <a:rPr lang="tr-TR" dirty="0" smtClean="0"/>
              <a:t>19</a:t>
            </a:r>
            <a:endParaRPr lang="en-GB" dirty="0"/>
          </a:p>
          <a:p>
            <a:r>
              <a:rPr lang="en-GB" dirty="0"/>
              <a:t>Group </a:t>
            </a:r>
            <a:r>
              <a:rPr lang="tr-TR" dirty="0" smtClean="0"/>
              <a:t>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meetIngs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Throughout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semester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met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homework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3 </a:t>
            </a:r>
            <a:r>
              <a:rPr lang="tr-TR" dirty="0" err="1" smtClean="0"/>
              <a:t>times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discussing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smtClean="0"/>
              <a:t>testing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705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Goals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planned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Recommending</a:t>
            </a:r>
            <a:r>
              <a:rPr lang="tr-TR" dirty="0" smtClean="0"/>
              <a:t> </a:t>
            </a:r>
            <a:r>
              <a:rPr lang="tr-TR" dirty="0" err="1" smtClean="0"/>
              <a:t>courses</a:t>
            </a:r>
            <a:endParaRPr lang="tr-TR" dirty="0" smtClean="0"/>
          </a:p>
          <a:p>
            <a:r>
              <a:rPr lang="tr-TR" dirty="0" err="1" smtClean="0"/>
              <a:t>Adding</a:t>
            </a:r>
            <a:r>
              <a:rPr lang="tr-TR" dirty="0" smtClean="0"/>
              <a:t> </a:t>
            </a:r>
            <a:r>
              <a:rPr lang="tr-TR" dirty="0" err="1" smtClean="0"/>
              <a:t>courses</a:t>
            </a:r>
            <a:endParaRPr lang="tr-TR" dirty="0"/>
          </a:p>
          <a:p>
            <a:r>
              <a:rPr lang="tr-TR" dirty="0" err="1" smtClean="0"/>
              <a:t>Deleting</a:t>
            </a:r>
            <a:r>
              <a:rPr lang="tr-TR" dirty="0" smtClean="0"/>
              <a:t> </a:t>
            </a:r>
            <a:r>
              <a:rPr lang="tr-TR" dirty="0" err="1" smtClean="0"/>
              <a:t>courses</a:t>
            </a:r>
            <a:endParaRPr lang="tr-TR" dirty="0" smtClean="0"/>
          </a:p>
          <a:p>
            <a:r>
              <a:rPr lang="tr-TR" dirty="0" err="1" smtClean="0"/>
              <a:t>Modifying</a:t>
            </a:r>
            <a:r>
              <a:rPr lang="tr-TR" dirty="0" smtClean="0"/>
              <a:t> </a:t>
            </a:r>
            <a:r>
              <a:rPr lang="tr-TR" dirty="0" err="1" smtClean="0"/>
              <a:t>courses</a:t>
            </a:r>
            <a:endParaRPr lang="tr-TR" dirty="0" smtClean="0"/>
          </a:p>
          <a:p>
            <a:r>
              <a:rPr lang="tr-TR" dirty="0" err="1" smtClean="0"/>
              <a:t>Listing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courses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teachers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Goals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Registering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halls</a:t>
            </a:r>
            <a:endParaRPr lang="tr-TR" dirty="0"/>
          </a:p>
          <a:p>
            <a:r>
              <a:rPr lang="tr-TR" dirty="0" err="1" smtClean="0"/>
              <a:t>Authentication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teachers</a:t>
            </a:r>
            <a:endParaRPr lang="tr-TR" dirty="0" smtClean="0"/>
          </a:p>
          <a:p>
            <a:r>
              <a:rPr lang="tr-TR" dirty="0" err="1" smtClean="0"/>
              <a:t>Adding</a:t>
            </a:r>
            <a:r>
              <a:rPr lang="tr-TR" dirty="0" smtClean="0"/>
              <a:t> a </a:t>
            </a:r>
            <a:r>
              <a:rPr lang="tr-TR" dirty="0" err="1" smtClean="0"/>
              <a:t>list</a:t>
            </a:r>
            <a:r>
              <a:rPr lang="tr-TR" dirty="0" smtClean="0"/>
              <a:t> of </a:t>
            </a:r>
            <a:r>
              <a:rPr lang="tr-TR" dirty="0" err="1" smtClean="0"/>
              <a:t>courses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required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endParaRPr lang="tr-TR" dirty="0" smtClean="0"/>
          </a:p>
          <a:p>
            <a:r>
              <a:rPr lang="tr-TR" dirty="0" err="1" smtClean="0"/>
              <a:t>Automatic</a:t>
            </a:r>
            <a:r>
              <a:rPr lang="tr-TR" dirty="0" smtClean="0"/>
              <a:t> </a:t>
            </a:r>
            <a:r>
              <a:rPr lang="tr-TR" dirty="0" err="1" smtClean="0"/>
              <a:t>assignment</a:t>
            </a:r>
            <a:r>
              <a:rPr lang="tr-TR" dirty="0" smtClean="0"/>
              <a:t> of </a:t>
            </a:r>
            <a:r>
              <a:rPr lang="tr-TR" dirty="0" err="1" smtClean="0"/>
              <a:t>courses</a:t>
            </a:r>
            <a:r>
              <a:rPr lang="tr-TR" dirty="0" smtClean="0"/>
              <a:t> at </a:t>
            </a:r>
            <a:r>
              <a:rPr lang="tr-TR" dirty="0" err="1" smtClean="0"/>
              <a:t>once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4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Big-bang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black-box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 smtClean="0"/>
              <a:t>used</a:t>
            </a:r>
            <a:r>
              <a:rPr lang="en-US" dirty="0" smtClean="0"/>
              <a:t> to test</a:t>
            </a:r>
            <a:r>
              <a:rPr lang="tr-TR" dirty="0" smtClean="0"/>
              <a:t>: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tr-TR" dirty="0" err="1" smtClean="0"/>
              <a:t>ign-up</a:t>
            </a:r>
            <a:endParaRPr lang="tr-TR" dirty="0" smtClean="0"/>
          </a:p>
          <a:p>
            <a:r>
              <a:rPr lang="tr-TR" dirty="0" err="1" smtClean="0"/>
              <a:t>Sign</a:t>
            </a:r>
            <a:r>
              <a:rPr lang="tr-TR" dirty="0" smtClean="0"/>
              <a:t>-in</a:t>
            </a:r>
          </a:p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users</a:t>
            </a:r>
            <a:endParaRPr lang="tr-TR" dirty="0" smtClean="0"/>
          </a:p>
          <a:p>
            <a:r>
              <a:rPr lang="tr-TR" dirty="0" err="1" smtClean="0"/>
              <a:t>Weekly</a:t>
            </a:r>
            <a:r>
              <a:rPr lang="tr-TR" dirty="0" smtClean="0"/>
              <a:t> </a:t>
            </a:r>
            <a:r>
              <a:rPr lang="tr-TR" dirty="0" err="1" smtClean="0"/>
              <a:t>schedule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endParaRPr lang="tr-TR" dirty="0" smtClean="0"/>
          </a:p>
          <a:p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r>
              <a:rPr lang="tr-TR" dirty="0" smtClean="0"/>
              <a:t>	</a:t>
            </a:r>
          </a:p>
          <a:p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5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Works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Expanding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:</a:t>
            </a:r>
          </a:p>
          <a:p>
            <a:r>
              <a:rPr lang="tr-TR" dirty="0" smtClean="0"/>
              <a:t>1. </a:t>
            </a:r>
            <a:r>
              <a:rPr lang="tr-TR" dirty="0" err="1"/>
              <a:t>A</a:t>
            </a:r>
            <a:r>
              <a:rPr lang="tr-TR" dirty="0" err="1" smtClean="0"/>
              <a:t>ll</a:t>
            </a:r>
            <a:r>
              <a:rPr lang="tr-TR" dirty="0" smtClean="0"/>
              <a:t> </a:t>
            </a:r>
            <a:r>
              <a:rPr lang="tr-TR" dirty="0" err="1" smtClean="0"/>
              <a:t>faculties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departments</a:t>
            </a:r>
            <a:endParaRPr lang="tr-TR" dirty="0" smtClean="0"/>
          </a:p>
          <a:p>
            <a:r>
              <a:rPr lang="tr-TR" dirty="0"/>
              <a:t>2</a:t>
            </a:r>
            <a:r>
              <a:rPr lang="tr-TR" dirty="0" smtClean="0"/>
              <a:t>. </a:t>
            </a:r>
            <a:r>
              <a:rPr lang="tr-TR" dirty="0" err="1"/>
              <a:t>I</a:t>
            </a:r>
            <a:r>
              <a:rPr lang="tr-TR" dirty="0" err="1" smtClean="0"/>
              <a:t>rregular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.</a:t>
            </a:r>
          </a:p>
          <a:p>
            <a:r>
              <a:rPr lang="tr-TR" dirty="0"/>
              <a:t>3</a:t>
            </a:r>
            <a:r>
              <a:rPr lang="tr-TR" dirty="0" smtClean="0"/>
              <a:t>. Master </a:t>
            </a:r>
            <a:r>
              <a:rPr lang="tr-TR" dirty="0" err="1" smtClean="0"/>
              <a:t>students</a:t>
            </a:r>
            <a:endParaRPr lang="tr-TR" dirty="0" smtClean="0"/>
          </a:p>
          <a:p>
            <a:r>
              <a:rPr lang="tr-TR" dirty="0"/>
              <a:t>4. </a:t>
            </a:r>
            <a:r>
              <a:rPr lang="tr-TR" dirty="0" err="1" smtClean="0"/>
              <a:t>Offering</a:t>
            </a:r>
            <a:r>
              <a:rPr lang="tr-TR" dirty="0" smtClean="0"/>
              <a:t> </a:t>
            </a:r>
            <a:r>
              <a:rPr lang="tr-TR" dirty="0" err="1" smtClean="0"/>
              <a:t>personalized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transcript</a:t>
            </a:r>
            <a:r>
              <a:rPr lang="tr-TR" dirty="0" smtClean="0"/>
              <a:t>.</a:t>
            </a:r>
          </a:p>
          <a:p>
            <a:r>
              <a:rPr lang="tr-TR" dirty="0" smtClean="0"/>
              <a:t>5. </a:t>
            </a:r>
            <a:r>
              <a:rPr lang="tr-TR" dirty="0" err="1" smtClean="0"/>
              <a:t>Scaling</a:t>
            </a:r>
            <a:endParaRPr lang="tr-TR" dirty="0" smtClean="0"/>
          </a:p>
          <a:p>
            <a:r>
              <a:rPr lang="tr-TR" dirty="0"/>
              <a:t>6</a:t>
            </a:r>
            <a:r>
              <a:rPr lang="tr-TR" dirty="0" smtClean="0"/>
              <a:t>. </a:t>
            </a:r>
            <a:r>
              <a:rPr lang="tr-TR" dirty="0" err="1" smtClean="0"/>
              <a:t>Deploying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mobile </a:t>
            </a:r>
            <a:r>
              <a:rPr lang="tr-TR" dirty="0" err="1" smtClean="0"/>
              <a:t>platforms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2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1. </a:t>
            </a:r>
            <a:r>
              <a:rPr lang="tr-TR" dirty="0" err="1" smtClean="0">
                <a:solidFill>
                  <a:schemeClr val="tx1"/>
                </a:solidFill>
              </a:rPr>
              <a:t>Introduction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2. </a:t>
            </a:r>
            <a:r>
              <a:rPr lang="tr-TR" dirty="0" err="1" smtClean="0">
                <a:solidFill>
                  <a:schemeClr val="tx1"/>
                </a:solidFill>
              </a:rPr>
              <a:t>Diagrams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3. </a:t>
            </a:r>
            <a:r>
              <a:rPr lang="tr-TR" dirty="0" err="1" smtClean="0">
                <a:solidFill>
                  <a:schemeClr val="tx1"/>
                </a:solidFill>
              </a:rPr>
              <a:t>Roles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Responsibilities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4. Technologies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5. </a:t>
            </a:r>
            <a:r>
              <a:rPr lang="tr-TR" dirty="0" err="1" smtClean="0">
                <a:solidFill>
                  <a:schemeClr val="tx1"/>
                </a:solidFill>
              </a:rPr>
              <a:t>Meetings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r>
              <a:rPr lang="tr-TR" dirty="0">
                <a:solidFill>
                  <a:schemeClr val="tx1"/>
                </a:solidFill>
              </a:rPr>
              <a:t>6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  <a:r>
              <a:rPr lang="tr-TR" dirty="0" err="1" smtClean="0">
                <a:solidFill>
                  <a:schemeClr val="tx1"/>
                </a:solidFill>
              </a:rPr>
              <a:t>Goals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Results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7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Tests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8. </a:t>
            </a:r>
            <a:r>
              <a:rPr lang="tr-TR" dirty="0" err="1" smtClean="0">
                <a:solidFill>
                  <a:schemeClr val="tx1"/>
                </a:solidFill>
              </a:rPr>
              <a:t>Future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plans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Goal of our project is to provide a scheduling system to the members of  </a:t>
            </a:r>
            <a:r>
              <a:rPr lang="en-US" dirty="0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department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32048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8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tr-TR" dirty="0" err="1" smtClean="0"/>
              <a:t>Diagrams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/>
              <a:t>d</a:t>
            </a:r>
            <a:r>
              <a:rPr lang="tr-TR" dirty="0" err="1" smtClean="0"/>
              <a:t>iagram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204864"/>
            <a:ext cx="5343525" cy="407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1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r-TR" dirty="0" err="1" smtClean="0"/>
              <a:t>Diagrams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architecture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772816"/>
            <a:ext cx="396044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0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Eray FELEK-150160081		</a:t>
            </a:r>
          </a:p>
          <a:p>
            <a:r>
              <a:rPr lang="tr-TR" sz="2400" dirty="0"/>
              <a:t>Ayşe </a:t>
            </a:r>
            <a:r>
              <a:rPr lang="tr-TR" sz="2400" dirty="0" smtClean="0"/>
              <a:t>Sayın-040140037</a:t>
            </a:r>
          </a:p>
          <a:p>
            <a:r>
              <a:rPr lang="tr-TR" sz="2400" dirty="0" smtClean="0"/>
              <a:t>İbrahim Öztürk-150160512 	</a:t>
            </a:r>
          </a:p>
          <a:p>
            <a:r>
              <a:rPr lang="tr-TR" sz="2400" dirty="0" smtClean="0"/>
              <a:t>Serdar Yıldız-150160708</a:t>
            </a:r>
          </a:p>
          <a:p>
            <a:r>
              <a:rPr lang="tr-TR" sz="2400" dirty="0" smtClean="0"/>
              <a:t>Hikmet </a:t>
            </a:r>
            <a:r>
              <a:rPr lang="tr-TR" sz="2400" dirty="0"/>
              <a:t>Fatih </a:t>
            </a:r>
            <a:r>
              <a:rPr lang="tr-TR" sz="2400" dirty="0" smtClean="0"/>
              <a:t>Siyah-040160227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851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Technologies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endParaRPr lang="tr-TR" dirty="0" smtClean="0"/>
          </a:p>
          <a:p>
            <a:r>
              <a:rPr lang="tr-TR" dirty="0" err="1" smtClean="0"/>
              <a:t>Angular</a:t>
            </a:r>
            <a:r>
              <a:rPr lang="tr-TR" dirty="0" smtClean="0"/>
              <a:t> 8</a:t>
            </a:r>
          </a:p>
          <a:p>
            <a:r>
              <a:rPr lang="tr-TR" dirty="0" smtClean="0"/>
              <a:t>Java(Spring </a:t>
            </a:r>
            <a:r>
              <a:rPr lang="tr-TR" dirty="0" err="1" smtClean="0"/>
              <a:t>boot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PostgreSQL</a:t>
            </a:r>
            <a:endParaRPr lang="tr-TR" dirty="0" smtClean="0"/>
          </a:p>
          <a:p>
            <a:r>
              <a:rPr lang="tr-TR" dirty="0" smtClean="0"/>
              <a:t>JIRA</a:t>
            </a:r>
          </a:p>
          <a:p>
            <a:r>
              <a:rPr lang="tr-TR" dirty="0" err="1" smtClean="0"/>
              <a:t>Github</a:t>
            </a:r>
            <a:endParaRPr lang="tr-TR" dirty="0" smtClean="0"/>
          </a:p>
          <a:p>
            <a:r>
              <a:rPr lang="tr-TR" dirty="0" err="1" smtClean="0"/>
              <a:t>Webstorm</a:t>
            </a:r>
            <a:r>
              <a:rPr lang="tr-TR" dirty="0" smtClean="0"/>
              <a:t> - </a:t>
            </a:r>
            <a:r>
              <a:rPr lang="tr-TR" dirty="0" err="1" smtClean="0"/>
              <a:t>IntelliJ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34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Meetings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talked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is Bilge Süheyla Akkoca </a:t>
            </a:r>
            <a:r>
              <a:rPr lang="tr-TR" dirty="0" err="1" smtClean="0"/>
              <a:t>twice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meeting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discussed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stage</a:t>
            </a:r>
            <a:r>
              <a:rPr lang="tr-TR" dirty="0" smtClean="0"/>
              <a:t> of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informed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34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Meetings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meeting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submitted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latest</a:t>
            </a:r>
            <a:r>
              <a:rPr lang="tr-TR" dirty="0" smtClean="0"/>
              <a:t> plan of </a:t>
            </a:r>
            <a:r>
              <a:rPr lang="tr-TR" dirty="0" err="1" smtClean="0"/>
              <a:t>implementation</a:t>
            </a:r>
            <a:r>
              <a:rPr lang="tr-TR" dirty="0" smtClean="0"/>
              <a:t>. </a:t>
            </a:r>
            <a:r>
              <a:rPr lang="tr-TR" dirty="0" err="1" smtClean="0"/>
              <a:t>Got</a:t>
            </a:r>
            <a:r>
              <a:rPr lang="tr-TR" dirty="0" smtClean="0"/>
              <a:t> </a:t>
            </a:r>
            <a:r>
              <a:rPr lang="tr-TR" dirty="0" err="1" smtClean="0"/>
              <a:t>feedback</a:t>
            </a:r>
            <a:r>
              <a:rPr lang="tr-TR" dirty="0" smtClean="0"/>
              <a:t> </a:t>
            </a:r>
            <a:r>
              <a:rPr lang="tr-TR" dirty="0" err="1" smtClean="0"/>
              <a:t>regarding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it.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2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445</TotalTime>
  <Words>288</Words>
  <Application>Microsoft Office PowerPoint</Application>
  <PresentationFormat>Ekran Gösterisi 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Cumba</vt:lpstr>
      <vt:lpstr>MyCourse Scheduling</vt:lpstr>
      <vt:lpstr>Contents</vt:lpstr>
      <vt:lpstr>Introduction</vt:lpstr>
      <vt:lpstr>Diagrams</vt:lpstr>
      <vt:lpstr>Diagrams</vt:lpstr>
      <vt:lpstr>Team</vt:lpstr>
      <vt:lpstr>Technologies</vt:lpstr>
      <vt:lpstr>Customer Meetings</vt:lpstr>
      <vt:lpstr>Customer Meetings</vt:lpstr>
      <vt:lpstr>Our meetIngs</vt:lpstr>
      <vt:lpstr>Goals and Results</vt:lpstr>
      <vt:lpstr>Goals and Results</vt:lpstr>
      <vt:lpstr>Test Results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MyCourse Scheduling</dc:title>
  <dc:creator>win10</dc:creator>
  <cp:lastModifiedBy>Windows Kullanıcısı</cp:lastModifiedBy>
  <cp:revision>22</cp:revision>
  <dcterms:created xsi:type="dcterms:W3CDTF">2019-12-23T11:37:35Z</dcterms:created>
  <dcterms:modified xsi:type="dcterms:W3CDTF">2020-02-11T13:10:45Z</dcterms:modified>
</cp:coreProperties>
</file>