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1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154B-2058-4194-A96D-E490BAC938F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9FBB-3528-4BAF-8C01-86EAE34E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tr-TR" sz="5400" dirty="0" smtClean="0">
                <a:solidFill>
                  <a:srgbClr val="C00000"/>
                </a:solidFill>
              </a:rPr>
              <a:t>Monopoly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2286000"/>
          </a:xfrm>
        </p:spPr>
        <p:txBody>
          <a:bodyPr>
            <a:normAutofit/>
          </a:bodyPr>
          <a:lstStyle/>
          <a:p>
            <a:r>
              <a:rPr lang="tr-TR" sz="1800" b="1" dirty="0" smtClean="0"/>
              <a:t>CS 434/534</a:t>
            </a:r>
          </a:p>
          <a:p>
            <a:endParaRPr lang="tr-TR" sz="1800" i="1" dirty="0"/>
          </a:p>
          <a:p>
            <a:endParaRPr lang="tr-TR" sz="1800" i="1" dirty="0" smtClean="0"/>
          </a:p>
          <a:p>
            <a:r>
              <a:rPr lang="tr-TR" sz="1800" i="1" dirty="0" smtClean="0"/>
              <a:t>Burcu Sarikaya</a:t>
            </a:r>
          </a:p>
          <a:p>
            <a:r>
              <a:rPr lang="tr-TR" sz="1800" i="1" dirty="0" smtClean="0"/>
              <a:t>Ugur Ozkan</a:t>
            </a:r>
          </a:p>
          <a:p>
            <a:r>
              <a:rPr lang="tr-TR" sz="1800" i="1" dirty="0" smtClean="0"/>
              <a:t>Eray Tuncer</a:t>
            </a:r>
            <a:endParaRPr lang="en-US" sz="1800" i="1" dirty="0"/>
          </a:p>
        </p:txBody>
      </p:sp>
      <p:pic>
        <p:nvPicPr>
          <p:cNvPr id="1026" name="Picture 2" descr="C:\Users\bbsarikaya\Desktop\Rich-Uncle-Pennyba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2819400" cy="2819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6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Patterns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Factory Pattern</a:t>
            </a:r>
          </a:p>
          <a:p>
            <a:pPr lvl="1"/>
            <a:r>
              <a:rPr lang="tr-TR" dirty="0" smtClean="0"/>
              <a:t>Used when we read Cards and Lands</a:t>
            </a:r>
            <a:endParaRPr lang="tr-TR" dirty="0" smtClean="0"/>
          </a:p>
          <a:p>
            <a:r>
              <a:rPr lang="tr-TR" dirty="0" smtClean="0"/>
              <a:t>Command </a:t>
            </a:r>
            <a:r>
              <a:rPr lang="tr-TR" dirty="0" smtClean="0"/>
              <a:t>Pattern</a:t>
            </a:r>
          </a:p>
          <a:p>
            <a:pPr lvl="1"/>
            <a:r>
              <a:rPr lang="tr-TR" dirty="0" smtClean="0"/>
              <a:t>Used generally for every rule and execution</a:t>
            </a:r>
            <a:endParaRPr lang="tr-TR" dirty="0" smtClean="0"/>
          </a:p>
          <a:p>
            <a:r>
              <a:rPr lang="tr-TR" dirty="0" smtClean="0"/>
              <a:t>Visitor </a:t>
            </a:r>
            <a:r>
              <a:rPr lang="tr-TR" dirty="0" smtClean="0"/>
              <a:t>Pattern</a:t>
            </a:r>
          </a:p>
          <a:p>
            <a:pPr lvl="1"/>
            <a:r>
              <a:rPr lang="tr-TR" dirty="0" smtClean="0"/>
              <a:t>Used when we calculate rent of properties</a:t>
            </a:r>
            <a:endParaRPr lang="tr-TR" dirty="0" smtClean="0"/>
          </a:p>
          <a:p>
            <a:r>
              <a:rPr lang="tr-TR" dirty="0" smtClean="0"/>
              <a:t>Null Object </a:t>
            </a:r>
            <a:r>
              <a:rPr lang="tr-TR" dirty="0" smtClean="0"/>
              <a:t>Pattern</a:t>
            </a:r>
          </a:p>
          <a:p>
            <a:pPr lvl="1"/>
            <a:r>
              <a:rPr lang="tr-TR" dirty="0" smtClean="0"/>
              <a:t>Used in empty command</a:t>
            </a:r>
          </a:p>
          <a:p>
            <a:r>
              <a:rPr lang="tr-TR" dirty="0" smtClean="0"/>
              <a:t>Mediator</a:t>
            </a:r>
          </a:p>
          <a:p>
            <a:pPr lvl="1"/>
            <a:r>
              <a:rPr lang="tr-TR" dirty="0" smtClean="0"/>
              <a:t>Used to correlate the buttons on info screen</a:t>
            </a:r>
          </a:p>
          <a:p>
            <a:r>
              <a:rPr lang="tr-TR" dirty="0" smtClean="0"/>
              <a:t>MVC</a:t>
            </a:r>
            <a:endParaRPr lang="tr-TR" dirty="0"/>
          </a:p>
          <a:p>
            <a:r>
              <a:rPr lang="tr-TR" dirty="0"/>
              <a:t>Strategy </a:t>
            </a:r>
            <a:r>
              <a:rPr lang="tr-TR" dirty="0" smtClean="0"/>
              <a:t>Pattern</a:t>
            </a:r>
          </a:p>
          <a:p>
            <a:r>
              <a:rPr lang="tr-TR" dirty="0"/>
              <a:t>Template method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283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MVC Pattern</a:t>
            </a:r>
            <a:endParaRPr lang="en-US" dirty="0"/>
          </a:p>
        </p:txBody>
      </p:sp>
      <p:pic>
        <p:nvPicPr>
          <p:cNvPr id="1026" name="Picture 2" descr="C:\Users\bbsarikaya\Desktop\CS434\Monopoly\MVC-l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3679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7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Strategy Pattern</a:t>
            </a:r>
            <a:endParaRPr lang="en-US" dirty="0"/>
          </a:p>
        </p:txBody>
      </p:sp>
      <p:pic>
        <p:nvPicPr>
          <p:cNvPr id="2050" name="Picture 2" descr="C:\Users\bbsarikaya\Desktop\CS434\Monopoly\PropertyLandConstructionBehavio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6152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8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Template Method</a:t>
            </a:r>
            <a:endParaRPr lang="en-US" dirty="0"/>
          </a:p>
        </p:txBody>
      </p:sp>
      <p:pic>
        <p:nvPicPr>
          <p:cNvPr id="3074" name="Picture 2" descr="C:\Users\bbsarikaya\Desktop\template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0096"/>
            <a:ext cx="8153400" cy="56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6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Monopoly</vt:lpstr>
      <vt:lpstr>Patterns followed</vt:lpstr>
      <vt:lpstr>MVC Pattern</vt:lpstr>
      <vt:lpstr>Strategy Pattern</vt:lpstr>
      <vt:lpstr>Template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bbsarikaya</dc:creator>
  <cp:lastModifiedBy>bbsarikaya</cp:lastModifiedBy>
  <cp:revision>10</cp:revision>
  <dcterms:created xsi:type="dcterms:W3CDTF">2014-06-05T23:12:27Z</dcterms:created>
  <dcterms:modified xsi:type="dcterms:W3CDTF">2014-06-06T01:17:34Z</dcterms:modified>
</cp:coreProperties>
</file>