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1" r:id="rId6"/>
    <p:sldId id="262" r:id="rId7"/>
    <p:sldId id="264" r:id="rId8"/>
    <p:sldId id="265" r:id="rId9"/>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BC065FC-6DA1-4D57-8ABB-C9AB7A4FC12F}" v="112" dt="2024-03-16T13:33:03.60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5" autoAdjust="0"/>
    <p:restoredTop sz="94660"/>
  </p:normalViewPr>
  <p:slideViewPr>
    <p:cSldViewPr snapToGrid="0">
      <p:cViewPr varScale="1">
        <p:scale>
          <a:sx n="86" d="100"/>
          <a:sy n="86" d="100"/>
        </p:scale>
        <p:origin x="66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5/10/relationships/revisionInfo" Target="revisionInfo.xml"/></Relationships>
</file>

<file path=ppt/diagrams/_rels/data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4" Type="http://schemas.openxmlformats.org/officeDocument/2006/relationships/image" Target="../media/image7.svg"/></Relationships>
</file>

<file path=ppt/diagrams/_rels/data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_rels/data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_rels/data4.xml.rels><?xml version="1.0" encoding="UTF-8" standalone="yes"?>
<Relationships xmlns="http://schemas.openxmlformats.org/package/2006/relationships"><Relationship Id="rId8" Type="http://schemas.openxmlformats.org/officeDocument/2006/relationships/image" Target="../media/image27.sv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svg"/><Relationship Id="rId1" Type="http://schemas.openxmlformats.org/officeDocument/2006/relationships/image" Target="../media/image20.png"/><Relationship Id="rId6" Type="http://schemas.openxmlformats.org/officeDocument/2006/relationships/image" Target="../media/image25.svg"/><Relationship Id="rId5" Type="http://schemas.openxmlformats.org/officeDocument/2006/relationships/image" Target="../media/image24.png"/><Relationship Id="rId10" Type="http://schemas.openxmlformats.org/officeDocument/2006/relationships/image" Target="../media/image29.svg"/><Relationship Id="rId4" Type="http://schemas.openxmlformats.org/officeDocument/2006/relationships/image" Target="../media/image23.svg"/><Relationship Id="rId9" Type="http://schemas.openxmlformats.org/officeDocument/2006/relationships/image" Target="../media/image28.png"/></Relationships>
</file>

<file path=ppt/diagrams/_rels/drawing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4" Type="http://schemas.openxmlformats.org/officeDocument/2006/relationships/image" Target="../media/image7.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_rels/drawing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_rels/drawing4.xml.rels><?xml version="1.0" encoding="UTF-8" standalone="yes"?>
<Relationships xmlns="http://schemas.openxmlformats.org/package/2006/relationships"><Relationship Id="rId8" Type="http://schemas.openxmlformats.org/officeDocument/2006/relationships/image" Target="../media/image27.sv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svg"/><Relationship Id="rId1" Type="http://schemas.openxmlformats.org/officeDocument/2006/relationships/image" Target="../media/image20.png"/><Relationship Id="rId6" Type="http://schemas.openxmlformats.org/officeDocument/2006/relationships/image" Target="../media/image25.svg"/><Relationship Id="rId5" Type="http://schemas.openxmlformats.org/officeDocument/2006/relationships/image" Target="../media/image24.png"/><Relationship Id="rId10" Type="http://schemas.openxmlformats.org/officeDocument/2006/relationships/image" Target="../media/image29.svg"/><Relationship Id="rId4" Type="http://schemas.openxmlformats.org/officeDocument/2006/relationships/image" Target="../media/image23.svg"/><Relationship Id="rId9" Type="http://schemas.openxmlformats.org/officeDocument/2006/relationships/image" Target="../media/image28.pn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colored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accent2">
        <a:alpha val="0"/>
      </a:schemeClr>
    </dgm:fillClrLst>
    <dgm:linClrLst meth="repeat">
      <a:schemeClr val="accent2">
        <a:alpha val="0"/>
      </a:schemeClr>
    </dgm:linClrLst>
    <dgm:effectClrLst/>
    <dgm:txLinClrLst/>
    <dgm:txFillClrLst meth="repeat">
      <a:schemeClr val="accent2"/>
      <a:schemeClr val="accent3"/>
      <a:schemeClr val="accent4"/>
      <a:schemeClr val="accent5"/>
      <a:schemeClr val="accent6"/>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CD2C347-6BE5-41B0-A9AA-B6A008BF7E88}"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A1FB369B-9CC8-44A9-8EFE-9A6C347890D2}">
      <dgm:prSet/>
      <dgm:spPr/>
      <dgm:t>
        <a:bodyPr/>
        <a:lstStyle/>
        <a:p>
          <a:r>
            <a:rPr lang="tr-TR"/>
            <a:t>İlişkisel modelin özelliklerini nesne yönelimli programlamayla birleştirir.</a:t>
          </a:r>
          <a:endParaRPr lang="en-US"/>
        </a:p>
      </dgm:t>
    </dgm:pt>
    <dgm:pt modelId="{8AC6EDD3-EEE8-4F13-8915-AD42AECA70FE}" type="parTrans" cxnId="{1653FE6C-55ED-4BDA-8794-FD0E50197868}">
      <dgm:prSet/>
      <dgm:spPr/>
      <dgm:t>
        <a:bodyPr/>
        <a:lstStyle/>
        <a:p>
          <a:endParaRPr lang="en-US"/>
        </a:p>
      </dgm:t>
    </dgm:pt>
    <dgm:pt modelId="{DE0ABC80-0DA3-4634-8F6B-7EFCFA809615}" type="sibTrans" cxnId="{1653FE6C-55ED-4BDA-8794-FD0E50197868}">
      <dgm:prSet/>
      <dgm:spPr/>
      <dgm:t>
        <a:bodyPr/>
        <a:lstStyle/>
        <a:p>
          <a:endParaRPr lang="en-US"/>
        </a:p>
      </dgm:t>
    </dgm:pt>
    <dgm:pt modelId="{3C1459CE-9E83-49BB-A27F-7B84A4295B19}">
      <dgm:prSet/>
      <dgm:spPr/>
      <dgm:t>
        <a:bodyPr/>
        <a:lstStyle/>
        <a:p>
          <a:r>
            <a:rPr lang="tr-TR"/>
            <a:t>Nesne yönelimli ve ilişkisel yapıları bir araya getirerek daha esnek veritabanı tasarımları sunar.</a:t>
          </a:r>
          <a:endParaRPr lang="en-US"/>
        </a:p>
      </dgm:t>
    </dgm:pt>
    <dgm:pt modelId="{80634CF7-2131-4ABF-B18E-EF51E61F36B7}" type="parTrans" cxnId="{92C53D5C-D424-4B0D-AB4A-08E24993E3BB}">
      <dgm:prSet/>
      <dgm:spPr/>
      <dgm:t>
        <a:bodyPr/>
        <a:lstStyle/>
        <a:p>
          <a:endParaRPr lang="en-US"/>
        </a:p>
      </dgm:t>
    </dgm:pt>
    <dgm:pt modelId="{0931BC98-6DD8-4444-B3D6-0442F92B8267}" type="sibTrans" cxnId="{92C53D5C-D424-4B0D-AB4A-08E24993E3BB}">
      <dgm:prSet/>
      <dgm:spPr/>
      <dgm:t>
        <a:bodyPr/>
        <a:lstStyle/>
        <a:p>
          <a:endParaRPr lang="en-US"/>
        </a:p>
      </dgm:t>
    </dgm:pt>
    <dgm:pt modelId="{9E767298-B852-4394-9373-3E612506918F}" type="pres">
      <dgm:prSet presAssocID="{0CD2C347-6BE5-41B0-A9AA-B6A008BF7E88}" presName="root" presStyleCnt="0">
        <dgm:presLayoutVars>
          <dgm:dir/>
          <dgm:resizeHandles val="exact"/>
        </dgm:presLayoutVars>
      </dgm:prSet>
      <dgm:spPr/>
    </dgm:pt>
    <dgm:pt modelId="{B03CCA92-A6C1-4C1D-8B8F-CFE2D80F4D67}" type="pres">
      <dgm:prSet presAssocID="{A1FB369B-9CC8-44A9-8EFE-9A6C347890D2}" presName="compNode" presStyleCnt="0"/>
      <dgm:spPr/>
    </dgm:pt>
    <dgm:pt modelId="{A003F5C5-C196-4997-AB39-A5338DCE9B71}" type="pres">
      <dgm:prSet presAssocID="{A1FB369B-9CC8-44A9-8EFE-9A6C347890D2}"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Ağ"/>
        </a:ext>
      </dgm:extLst>
    </dgm:pt>
    <dgm:pt modelId="{105C46DB-D1FE-4575-BC4D-85D5FC1D8C76}" type="pres">
      <dgm:prSet presAssocID="{A1FB369B-9CC8-44A9-8EFE-9A6C347890D2}" presName="spaceRect" presStyleCnt="0"/>
      <dgm:spPr/>
    </dgm:pt>
    <dgm:pt modelId="{120F5A9C-E503-48CB-A8F0-FAEC843901CC}" type="pres">
      <dgm:prSet presAssocID="{A1FB369B-9CC8-44A9-8EFE-9A6C347890D2}" presName="textRect" presStyleLbl="revTx" presStyleIdx="0" presStyleCnt="2">
        <dgm:presLayoutVars>
          <dgm:chMax val="1"/>
          <dgm:chPref val="1"/>
        </dgm:presLayoutVars>
      </dgm:prSet>
      <dgm:spPr/>
    </dgm:pt>
    <dgm:pt modelId="{F10E7A23-CBF4-4439-83F6-47ECCBEEF9CE}" type="pres">
      <dgm:prSet presAssocID="{DE0ABC80-0DA3-4634-8F6B-7EFCFA809615}" presName="sibTrans" presStyleCnt="0"/>
      <dgm:spPr/>
    </dgm:pt>
    <dgm:pt modelId="{99A65BD8-8173-40CE-AA91-4D537D70AB42}" type="pres">
      <dgm:prSet presAssocID="{3C1459CE-9E83-49BB-A27F-7B84A4295B19}" presName="compNode" presStyleCnt="0"/>
      <dgm:spPr/>
    </dgm:pt>
    <dgm:pt modelId="{A654A74A-A717-4CDC-94BA-163299E5AA82}" type="pres">
      <dgm:prSet presAssocID="{3C1459CE-9E83-49BB-A27F-7B84A4295B19}"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Veri tabanı"/>
        </a:ext>
      </dgm:extLst>
    </dgm:pt>
    <dgm:pt modelId="{04A43B09-7BC6-4D34-88F4-FDF22AEEB1C6}" type="pres">
      <dgm:prSet presAssocID="{3C1459CE-9E83-49BB-A27F-7B84A4295B19}" presName="spaceRect" presStyleCnt="0"/>
      <dgm:spPr/>
    </dgm:pt>
    <dgm:pt modelId="{5E0E6B88-5889-4F61-8A66-BEBA641BC945}" type="pres">
      <dgm:prSet presAssocID="{3C1459CE-9E83-49BB-A27F-7B84A4295B19}" presName="textRect" presStyleLbl="revTx" presStyleIdx="1" presStyleCnt="2">
        <dgm:presLayoutVars>
          <dgm:chMax val="1"/>
          <dgm:chPref val="1"/>
        </dgm:presLayoutVars>
      </dgm:prSet>
      <dgm:spPr/>
    </dgm:pt>
  </dgm:ptLst>
  <dgm:cxnLst>
    <dgm:cxn modelId="{22C6E437-96B4-4AB6-A9C3-127DE4CC32DB}" type="presOf" srcId="{A1FB369B-9CC8-44A9-8EFE-9A6C347890D2}" destId="{120F5A9C-E503-48CB-A8F0-FAEC843901CC}" srcOrd="0" destOrd="0" presId="urn:microsoft.com/office/officeart/2018/2/layout/IconLabelList"/>
    <dgm:cxn modelId="{92C53D5C-D424-4B0D-AB4A-08E24993E3BB}" srcId="{0CD2C347-6BE5-41B0-A9AA-B6A008BF7E88}" destId="{3C1459CE-9E83-49BB-A27F-7B84A4295B19}" srcOrd="1" destOrd="0" parTransId="{80634CF7-2131-4ABF-B18E-EF51E61F36B7}" sibTransId="{0931BC98-6DD8-4444-B3D6-0442F92B8267}"/>
    <dgm:cxn modelId="{1653FE6C-55ED-4BDA-8794-FD0E50197868}" srcId="{0CD2C347-6BE5-41B0-A9AA-B6A008BF7E88}" destId="{A1FB369B-9CC8-44A9-8EFE-9A6C347890D2}" srcOrd="0" destOrd="0" parTransId="{8AC6EDD3-EEE8-4F13-8915-AD42AECA70FE}" sibTransId="{DE0ABC80-0DA3-4634-8F6B-7EFCFA809615}"/>
    <dgm:cxn modelId="{0718B46E-5A36-43F8-8A0B-FBECDEA66549}" type="presOf" srcId="{3C1459CE-9E83-49BB-A27F-7B84A4295B19}" destId="{5E0E6B88-5889-4F61-8A66-BEBA641BC945}" srcOrd="0" destOrd="0" presId="urn:microsoft.com/office/officeart/2018/2/layout/IconLabelList"/>
    <dgm:cxn modelId="{8413C8C7-C16F-4ED9-9497-4DDBF47F4471}" type="presOf" srcId="{0CD2C347-6BE5-41B0-A9AA-B6A008BF7E88}" destId="{9E767298-B852-4394-9373-3E612506918F}" srcOrd="0" destOrd="0" presId="urn:microsoft.com/office/officeart/2018/2/layout/IconLabelList"/>
    <dgm:cxn modelId="{3783ABC0-9AD6-4ADB-95A0-9EF9BB79357F}" type="presParOf" srcId="{9E767298-B852-4394-9373-3E612506918F}" destId="{B03CCA92-A6C1-4C1D-8B8F-CFE2D80F4D67}" srcOrd="0" destOrd="0" presId="urn:microsoft.com/office/officeart/2018/2/layout/IconLabelList"/>
    <dgm:cxn modelId="{0C33FB93-E6CA-4C67-B225-9EB478EAE38B}" type="presParOf" srcId="{B03CCA92-A6C1-4C1D-8B8F-CFE2D80F4D67}" destId="{A003F5C5-C196-4997-AB39-A5338DCE9B71}" srcOrd="0" destOrd="0" presId="urn:microsoft.com/office/officeart/2018/2/layout/IconLabelList"/>
    <dgm:cxn modelId="{061736F1-CFEA-46B5-8D7F-1A54DC2CDA2A}" type="presParOf" srcId="{B03CCA92-A6C1-4C1D-8B8F-CFE2D80F4D67}" destId="{105C46DB-D1FE-4575-BC4D-85D5FC1D8C76}" srcOrd="1" destOrd="0" presId="urn:microsoft.com/office/officeart/2018/2/layout/IconLabelList"/>
    <dgm:cxn modelId="{3C3D9345-552F-4617-B15E-5D733E6EB5CC}" type="presParOf" srcId="{B03CCA92-A6C1-4C1D-8B8F-CFE2D80F4D67}" destId="{120F5A9C-E503-48CB-A8F0-FAEC843901CC}" srcOrd="2" destOrd="0" presId="urn:microsoft.com/office/officeart/2018/2/layout/IconLabelList"/>
    <dgm:cxn modelId="{77C1690E-DA09-43FC-A8C7-BF8B2CD88211}" type="presParOf" srcId="{9E767298-B852-4394-9373-3E612506918F}" destId="{F10E7A23-CBF4-4439-83F6-47ECCBEEF9CE}" srcOrd="1" destOrd="0" presId="urn:microsoft.com/office/officeart/2018/2/layout/IconLabelList"/>
    <dgm:cxn modelId="{B6C73539-E002-4283-9492-2EEB66435D70}" type="presParOf" srcId="{9E767298-B852-4394-9373-3E612506918F}" destId="{99A65BD8-8173-40CE-AA91-4D537D70AB42}" srcOrd="2" destOrd="0" presId="urn:microsoft.com/office/officeart/2018/2/layout/IconLabelList"/>
    <dgm:cxn modelId="{5A9C8971-2A45-427E-B538-2775F8AEFB70}" type="presParOf" srcId="{99A65BD8-8173-40CE-AA91-4D537D70AB42}" destId="{A654A74A-A717-4CDC-94BA-163299E5AA82}" srcOrd="0" destOrd="0" presId="urn:microsoft.com/office/officeart/2018/2/layout/IconLabelList"/>
    <dgm:cxn modelId="{B1C54E64-43A0-4C2B-84E8-700B5306FCAE}" type="presParOf" srcId="{99A65BD8-8173-40CE-AA91-4D537D70AB42}" destId="{04A43B09-7BC6-4D34-88F4-FDF22AEEB1C6}" srcOrd="1" destOrd="0" presId="urn:microsoft.com/office/officeart/2018/2/layout/IconLabelList"/>
    <dgm:cxn modelId="{C3956913-C335-45C3-9A82-100B1E4448C9}" type="presParOf" srcId="{99A65BD8-8173-40CE-AA91-4D537D70AB42}" destId="{5E0E6B88-5889-4F61-8A66-BEBA641BC945}"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90BD583-2FB8-43C6-A8A9-8837CB4547FE}" type="doc">
      <dgm:prSet loTypeId="urn:microsoft.com/office/officeart/2018/5/layout/IconCircleLabelList" loCatId="icon" qsTypeId="urn:microsoft.com/office/officeart/2005/8/quickstyle/simple1" qsCatId="simple" csTypeId="urn:microsoft.com/office/officeart/2018/5/colors/Iconchunking_coloredtext_colorful1" csCatId="colorful" phldr="1"/>
      <dgm:spPr/>
      <dgm:t>
        <a:bodyPr/>
        <a:lstStyle/>
        <a:p>
          <a:endParaRPr lang="en-US"/>
        </a:p>
      </dgm:t>
    </dgm:pt>
    <dgm:pt modelId="{A9961F8F-283F-4823-8E54-24D979EF199E}">
      <dgm:prSet/>
      <dgm:spPr/>
      <dgm:t>
        <a:bodyPr/>
        <a:lstStyle/>
        <a:p>
          <a:pPr>
            <a:defRPr cap="all"/>
          </a:pPr>
          <a:r>
            <a:rPr lang="tr-TR"/>
            <a:t>Büyük veri parçalarını (örneğin, görüntüler, videolar) işlemek için kullanılır.</a:t>
          </a:r>
          <a:endParaRPr lang="en-US"/>
        </a:p>
      </dgm:t>
    </dgm:pt>
    <dgm:pt modelId="{6D31A70C-A736-45DA-A7F6-8F2488D806BE}" type="parTrans" cxnId="{7A02F0DD-7D7E-4695-959C-B191D0C44049}">
      <dgm:prSet/>
      <dgm:spPr/>
      <dgm:t>
        <a:bodyPr/>
        <a:lstStyle/>
        <a:p>
          <a:endParaRPr lang="en-US"/>
        </a:p>
      </dgm:t>
    </dgm:pt>
    <dgm:pt modelId="{73B751C0-CCA1-4094-BF24-317200649C08}" type="sibTrans" cxnId="{7A02F0DD-7D7E-4695-959C-B191D0C44049}">
      <dgm:prSet/>
      <dgm:spPr/>
      <dgm:t>
        <a:bodyPr/>
        <a:lstStyle/>
        <a:p>
          <a:endParaRPr lang="en-US"/>
        </a:p>
      </dgm:t>
    </dgm:pt>
    <dgm:pt modelId="{1CF2BEDD-B541-4EF9-9CD7-B8787D81E13E}">
      <dgm:prSet/>
      <dgm:spPr/>
      <dgm:t>
        <a:bodyPr/>
        <a:lstStyle/>
        <a:p>
          <a:pPr>
            <a:defRPr cap="all"/>
          </a:pPr>
          <a:r>
            <a:rPr lang="tr-TR"/>
            <a:t>Nesne ilişkisel veri tabanlarında genellikle bu tür veriler için kullanılır.</a:t>
          </a:r>
          <a:endParaRPr lang="en-US"/>
        </a:p>
      </dgm:t>
    </dgm:pt>
    <dgm:pt modelId="{5C98A491-364F-418C-AD05-F322A1FF06D9}" type="parTrans" cxnId="{D17687FF-B4AC-47C4-A5C2-D8E0D4F03AC1}">
      <dgm:prSet/>
      <dgm:spPr/>
      <dgm:t>
        <a:bodyPr/>
        <a:lstStyle/>
        <a:p>
          <a:endParaRPr lang="en-US"/>
        </a:p>
      </dgm:t>
    </dgm:pt>
    <dgm:pt modelId="{8F22BC32-3178-4787-B4F6-CFEBE0361F63}" type="sibTrans" cxnId="{D17687FF-B4AC-47C4-A5C2-D8E0D4F03AC1}">
      <dgm:prSet/>
      <dgm:spPr/>
      <dgm:t>
        <a:bodyPr/>
        <a:lstStyle/>
        <a:p>
          <a:endParaRPr lang="en-US"/>
        </a:p>
      </dgm:t>
    </dgm:pt>
    <dgm:pt modelId="{FE74D5E1-F094-49D4-A2DD-385B4BDB3B12}">
      <dgm:prSet/>
      <dgm:spPr/>
      <dgm:t>
        <a:bodyPr/>
        <a:lstStyle/>
        <a:p>
          <a:pPr>
            <a:defRPr cap="all"/>
          </a:pPr>
          <a:r>
            <a:rPr lang="tr-TR"/>
            <a:t>Özellikle tıbbi görüntüleme, üç boyutlu modelleme gibi alanlarda kullanılır.</a:t>
          </a:r>
          <a:endParaRPr lang="en-US"/>
        </a:p>
      </dgm:t>
    </dgm:pt>
    <dgm:pt modelId="{EE04F0A3-4DB8-4A17-A8E4-55600A0A3B1D}" type="parTrans" cxnId="{F1F21ADB-BB41-418A-B120-CDA159F6E578}">
      <dgm:prSet/>
      <dgm:spPr/>
      <dgm:t>
        <a:bodyPr/>
        <a:lstStyle/>
        <a:p>
          <a:endParaRPr lang="en-US"/>
        </a:p>
      </dgm:t>
    </dgm:pt>
    <dgm:pt modelId="{393008ED-FE3C-4AFE-B3E7-30E2DFC3D6F5}" type="sibTrans" cxnId="{F1F21ADB-BB41-418A-B120-CDA159F6E578}">
      <dgm:prSet/>
      <dgm:spPr/>
      <dgm:t>
        <a:bodyPr/>
        <a:lstStyle/>
        <a:p>
          <a:endParaRPr lang="en-US"/>
        </a:p>
      </dgm:t>
    </dgm:pt>
    <dgm:pt modelId="{017D3949-FAF3-4CB5-B6F9-9B5E39A4FC24}" type="pres">
      <dgm:prSet presAssocID="{990BD583-2FB8-43C6-A8A9-8837CB4547FE}" presName="root" presStyleCnt="0">
        <dgm:presLayoutVars>
          <dgm:dir/>
          <dgm:resizeHandles val="exact"/>
        </dgm:presLayoutVars>
      </dgm:prSet>
      <dgm:spPr/>
    </dgm:pt>
    <dgm:pt modelId="{F10FA2F1-58E7-4CA1-B9D5-B6F15C74E759}" type="pres">
      <dgm:prSet presAssocID="{A9961F8F-283F-4823-8E54-24D979EF199E}" presName="compNode" presStyleCnt="0"/>
      <dgm:spPr/>
    </dgm:pt>
    <dgm:pt modelId="{8DB5A58A-5E72-4EE5-A3A1-27DEDCDB0C0F}" type="pres">
      <dgm:prSet presAssocID="{A9961F8F-283F-4823-8E54-24D979EF199E}" presName="iconBgRect" presStyleLbl="bgShp" presStyleIdx="0" presStyleCnt="3"/>
      <dgm:spPr/>
    </dgm:pt>
    <dgm:pt modelId="{CB2BC47F-CCCD-46D2-8E94-7924F66E3434}" type="pres">
      <dgm:prSet presAssocID="{A9961F8F-283F-4823-8E54-24D979EF199E}"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Video camera"/>
        </a:ext>
      </dgm:extLst>
    </dgm:pt>
    <dgm:pt modelId="{BE807A29-CBF6-472F-A18F-831E4E307B75}" type="pres">
      <dgm:prSet presAssocID="{A9961F8F-283F-4823-8E54-24D979EF199E}" presName="spaceRect" presStyleCnt="0"/>
      <dgm:spPr/>
    </dgm:pt>
    <dgm:pt modelId="{94306B2B-09B9-4AA3-9462-BD5AA3702221}" type="pres">
      <dgm:prSet presAssocID="{A9961F8F-283F-4823-8E54-24D979EF199E}" presName="textRect" presStyleLbl="revTx" presStyleIdx="0" presStyleCnt="3">
        <dgm:presLayoutVars>
          <dgm:chMax val="1"/>
          <dgm:chPref val="1"/>
        </dgm:presLayoutVars>
      </dgm:prSet>
      <dgm:spPr/>
    </dgm:pt>
    <dgm:pt modelId="{9A9B2373-8001-428B-A04A-69D1410C06AE}" type="pres">
      <dgm:prSet presAssocID="{73B751C0-CCA1-4094-BF24-317200649C08}" presName="sibTrans" presStyleCnt="0"/>
      <dgm:spPr/>
    </dgm:pt>
    <dgm:pt modelId="{0E53D542-C26F-40CC-8F81-8E6622A0F126}" type="pres">
      <dgm:prSet presAssocID="{1CF2BEDD-B541-4EF9-9CD7-B8787D81E13E}" presName="compNode" presStyleCnt="0"/>
      <dgm:spPr/>
    </dgm:pt>
    <dgm:pt modelId="{41E572BE-3A11-4F95-B5EE-634851CE5ACB}" type="pres">
      <dgm:prSet presAssocID="{1CF2BEDD-B541-4EF9-9CD7-B8787D81E13E}" presName="iconBgRect" presStyleLbl="bgShp" presStyleIdx="1" presStyleCnt="3"/>
      <dgm:spPr/>
    </dgm:pt>
    <dgm:pt modelId="{403FA41B-E52F-4867-91E5-AA717D8CF8F1}" type="pres">
      <dgm:prSet presAssocID="{1CF2BEDD-B541-4EF9-9CD7-B8787D81E13E}"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Veri tabanı"/>
        </a:ext>
      </dgm:extLst>
    </dgm:pt>
    <dgm:pt modelId="{AE914BFB-DF31-4F48-BA5D-E9EC611F87EC}" type="pres">
      <dgm:prSet presAssocID="{1CF2BEDD-B541-4EF9-9CD7-B8787D81E13E}" presName="spaceRect" presStyleCnt="0"/>
      <dgm:spPr/>
    </dgm:pt>
    <dgm:pt modelId="{AEC98FED-4DEF-4CAD-A08D-D8D08E78B993}" type="pres">
      <dgm:prSet presAssocID="{1CF2BEDD-B541-4EF9-9CD7-B8787D81E13E}" presName="textRect" presStyleLbl="revTx" presStyleIdx="1" presStyleCnt="3">
        <dgm:presLayoutVars>
          <dgm:chMax val="1"/>
          <dgm:chPref val="1"/>
        </dgm:presLayoutVars>
      </dgm:prSet>
      <dgm:spPr/>
    </dgm:pt>
    <dgm:pt modelId="{6FFD77B2-33FB-4726-B793-D085B5F44AE3}" type="pres">
      <dgm:prSet presAssocID="{8F22BC32-3178-4787-B4F6-CFEBE0361F63}" presName="sibTrans" presStyleCnt="0"/>
      <dgm:spPr/>
    </dgm:pt>
    <dgm:pt modelId="{6ED40B6C-2C32-4E37-8F6A-36E7D69CB087}" type="pres">
      <dgm:prSet presAssocID="{FE74D5E1-F094-49D4-A2DD-385B4BDB3B12}" presName="compNode" presStyleCnt="0"/>
      <dgm:spPr/>
    </dgm:pt>
    <dgm:pt modelId="{8C6AE06E-CC6E-489D-A344-D71C8821A696}" type="pres">
      <dgm:prSet presAssocID="{FE74D5E1-F094-49D4-A2DD-385B4BDB3B12}" presName="iconBgRect" presStyleLbl="bgShp" presStyleIdx="2" presStyleCnt="3"/>
      <dgm:spPr/>
    </dgm:pt>
    <dgm:pt modelId="{CF8D06F0-0619-4402-B48B-B3C252949BBC}" type="pres">
      <dgm:prSet presAssocID="{FE74D5E1-F094-49D4-A2DD-385B4BDB3B12}"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ikroskop"/>
        </a:ext>
      </dgm:extLst>
    </dgm:pt>
    <dgm:pt modelId="{079215A7-BD56-45E4-81F4-CE978A0477D4}" type="pres">
      <dgm:prSet presAssocID="{FE74D5E1-F094-49D4-A2DD-385B4BDB3B12}" presName="spaceRect" presStyleCnt="0"/>
      <dgm:spPr/>
    </dgm:pt>
    <dgm:pt modelId="{B2637FD2-26D8-4D0C-AA25-92E57ED1E265}" type="pres">
      <dgm:prSet presAssocID="{FE74D5E1-F094-49D4-A2DD-385B4BDB3B12}" presName="textRect" presStyleLbl="revTx" presStyleIdx="2" presStyleCnt="3">
        <dgm:presLayoutVars>
          <dgm:chMax val="1"/>
          <dgm:chPref val="1"/>
        </dgm:presLayoutVars>
      </dgm:prSet>
      <dgm:spPr/>
    </dgm:pt>
  </dgm:ptLst>
  <dgm:cxnLst>
    <dgm:cxn modelId="{272F6818-505C-432F-8892-CE8F06312208}" type="presOf" srcId="{990BD583-2FB8-43C6-A8A9-8837CB4547FE}" destId="{017D3949-FAF3-4CB5-B6F9-9B5E39A4FC24}" srcOrd="0" destOrd="0" presId="urn:microsoft.com/office/officeart/2018/5/layout/IconCircleLabelList"/>
    <dgm:cxn modelId="{A1A3B053-890B-4DFA-A9C7-5F929E94079F}" type="presOf" srcId="{FE74D5E1-F094-49D4-A2DD-385B4BDB3B12}" destId="{B2637FD2-26D8-4D0C-AA25-92E57ED1E265}" srcOrd="0" destOrd="0" presId="urn:microsoft.com/office/officeart/2018/5/layout/IconCircleLabelList"/>
    <dgm:cxn modelId="{94D25A84-BF82-4F1D-8711-39E9FF939996}" type="presOf" srcId="{1CF2BEDD-B541-4EF9-9CD7-B8787D81E13E}" destId="{AEC98FED-4DEF-4CAD-A08D-D8D08E78B993}" srcOrd="0" destOrd="0" presId="urn:microsoft.com/office/officeart/2018/5/layout/IconCircleLabelList"/>
    <dgm:cxn modelId="{B39D3BA2-34B0-4B07-A2CF-238A2ABE1E89}" type="presOf" srcId="{A9961F8F-283F-4823-8E54-24D979EF199E}" destId="{94306B2B-09B9-4AA3-9462-BD5AA3702221}" srcOrd="0" destOrd="0" presId="urn:microsoft.com/office/officeart/2018/5/layout/IconCircleLabelList"/>
    <dgm:cxn modelId="{F1F21ADB-BB41-418A-B120-CDA159F6E578}" srcId="{990BD583-2FB8-43C6-A8A9-8837CB4547FE}" destId="{FE74D5E1-F094-49D4-A2DD-385B4BDB3B12}" srcOrd="2" destOrd="0" parTransId="{EE04F0A3-4DB8-4A17-A8E4-55600A0A3B1D}" sibTransId="{393008ED-FE3C-4AFE-B3E7-30E2DFC3D6F5}"/>
    <dgm:cxn modelId="{7A02F0DD-7D7E-4695-959C-B191D0C44049}" srcId="{990BD583-2FB8-43C6-A8A9-8837CB4547FE}" destId="{A9961F8F-283F-4823-8E54-24D979EF199E}" srcOrd="0" destOrd="0" parTransId="{6D31A70C-A736-45DA-A7F6-8F2488D806BE}" sibTransId="{73B751C0-CCA1-4094-BF24-317200649C08}"/>
    <dgm:cxn modelId="{D17687FF-B4AC-47C4-A5C2-D8E0D4F03AC1}" srcId="{990BD583-2FB8-43C6-A8A9-8837CB4547FE}" destId="{1CF2BEDD-B541-4EF9-9CD7-B8787D81E13E}" srcOrd="1" destOrd="0" parTransId="{5C98A491-364F-418C-AD05-F322A1FF06D9}" sibTransId="{8F22BC32-3178-4787-B4F6-CFEBE0361F63}"/>
    <dgm:cxn modelId="{C05CF820-6359-4329-A9DD-1A8D733725EC}" type="presParOf" srcId="{017D3949-FAF3-4CB5-B6F9-9B5E39A4FC24}" destId="{F10FA2F1-58E7-4CA1-B9D5-B6F15C74E759}" srcOrd="0" destOrd="0" presId="urn:microsoft.com/office/officeart/2018/5/layout/IconCircleLabelList"/>
    <dgm:cxn modelId="{B3DCC89B-D6B3-4566-957B-CB1FAD938B23}" type="presParOf" srcId="{F10FA2F1-58E7-4CA1-B9D5-B6F15C74E759}" destId="{8DB5A58A-5E72-4EE5-A3A1-27DEDCDB0C0F}" srcOrd="0" destOrd="0" presId="urn:microsoft.com/office/officeart/2018/5/layout/IconCircleLabelList"/>
    <dgm:cxn modelId="{D8242D45-44F9-46A4-A1B4-94F79817103A}" type="presParOf" srcId="{F10FA2F1-58E7-4CA1-B9D5-B6F15C74E759}" destId="{CB2BC47F-CCCD-46D2-8E94-7924F66E3434}" srcOrd="1" destOrd="0" presId="urn:microsoft.com/office/officeart/2018/5/layout/IconCircleLabelList"/>
    <dgm:cxn modelId="{1D0BFEF4-B3E5-4232-93E4-72D0552D9EE0}" type="presParOf" srcId="{F10FA2F1-58E7-4CA1-B9D5-B6F15C74E759}" destId="{BE807A29-CBF6-472F-A18F-831E4E307B75}" srcOrd="2" destOrd="0" presId="urn:microsoft.com/office/officeart/2018/5/layout/IconCircleLabelList"/>
    <dgm:cxn modelId="{C246DD56-2881-4EEA-BA79-04FFCFDA4147}" type="presParOf" srcId="{F10FA2F1-58E7-4CA1-B9D5-B6F15C74E759}" destId="{94306B2B-09B9-4AA3-9462-BD5AA3702221}" srcOrd="3" destOrd="0" presId="urn:microsoft.com/office/officeart/2018/5/layout/IconCircleLabelList"/>
    <dgm:cxn modelId="{3E64A873-5086-41E9-967F-0072F69B50B7}" type="presParOf" srcId="{017D3949-FAF3-4CB5-B6F9-9B5E39A4FC24}" destId="{9A9B2373-8001-428B-A04A-69D1410C06AE}" srcOrd="1" destOrd="0" presId="urn:microsoft.com/office/officeart/2018/5/layout/IconCircleLabelList"/>
    <dgm:cxn modelId="{75FC0499-10EB-464E-8C70-B21604BF096C}" type="presParOf" srcId="{017D3949-FAF3-4CB5-B6F9-9B5E39A4FC24}" destId="{0E53D542-C26F-40CC-8F81-8E6622A0F126}" srcOrd="2" destOrd="0" presId="urn:microsoft.com/office/officeart/2018/5/layout/IconCircleLabelList"/>
    <dgm:cxn modelId="{759E7C46-B368-4A88-9FD7-4E00CDD7B067}" type="presParOf" srcId="{0E53D542-C26F-40CC-8F81-8E6622A0F126}" destId="{41E572BE-3A11-4F95-B5EE-634851CE5ACB}" srcOrd="0" destOrd="0" presId="urn:microsoft.com/office/officeart/2018/5/layout/IconCircleLabelList"/>
    <dgm:cxn modelId="{C909384E-909C-4CC0-830E-015922F3DA71}" type="presParOf" srcId="{0E53D542-C26F-40CC-8F81-8E6622A0F126}" destId="{403FA41B-E52F-4867-91E5-AA717D8CF8F1}" srcOrd="1" destOrd="0" presId="urn:microsoft.com/office/officeart/2018/5/layout/IconCircleLabelList"/>
    <dgm:cxn modelId="{47301D8C-4079-4AF5-AA2B-88EF1F91C533}" type="presParOf" srcId="{0E53D542-C26F-40CC-8F81-8E6622A0F126}" destId="{AE914BFB-DF31-4F48-BA5D-E9EC611F87EC}" srcOrd="2" destOrd="0" presId="urn:microsoft.com/office/officeart/2018/5/layout/IconCircleLabelList"/>
    <dgm:cxn modelId="{AEC066AD-BCB2-4B89-A2B0-940835CD9D85}" type="presParOf" srcId="{0E53D542-C26F-40CC-8F81-8E6622A0F126}" destId="{AEC98FED-4DEF-4CAD-A08D-D8D08E78B993}" srcOrd="3" destOrd="0" presId="urn:microsoft.com/office/officeart/2018/5/layout/IconCircleLabelList"/>
    <dgm:cxn modelId="{C2B96ABC-1A35-4EF6-BDF9-05FE795A8CA3}" type="presParOf" srcId="{017D3949-FAF3-4CB5-B6F9-9B5E39A4FC24}" destId="{6FFD77B2-33FB-4726-B793-D085B5F44AE3}" srcOrd="3" destOrd="0" presId="urn:microsoft.com/office/officeart/2018/5/layout/IconCircleLabelList"/>
    <dgm:cxn modelId="{C9140F08-A0BB-4C59-B572-F03507791B5D}" type="presParOf" srcId="{017D3949-FAF3-4CB5-B6F9-9B5E39A4FC24}" destId="{6ED40B6C-2C32-4E37-8F6A-36E7D69CB087}" srcOrd="4" destOrd="0" presId="urn:microsoft.com/office/officeart/2018/5/layout/IconCircleLabelList"/>
    <dgm:cxn modelId="{C73FB563-D2F1-427F-B68C-76DE58982F93}" type="presParOf" srcId="{6ED40B6C-2C32-4E37-8F6A-36E7D69CB087}" destId="{8C6AE06E-CC6E-489D-A344-D71C8821A696}" srcOrd="0" destOrd="0" presId="urn:microsoft.com/office/officeart/2018/5/layout/IconCircleLabelList"/>
    <dgm:cxn modelId="{D00ACD8C-7526-4040-96FD-97F89B45D88B}" type="presParOf" srcId="{6ED40B6C-2C32-4E37-8F6A-36E7D69CB087}" destId="{CF8D06F0-0619-4402-B48B-B3C252949BBC}" srcOrd="1" destOrd="0" presId="urn:microsoft.com/office/officeart/2018/5/layout/IconCircleLabelList"/>
    <dgm:cxn modelId="{470528CE-A438-40CE-8F03-4D09DE7DE2CA}" type="presParOf" srcId="{6ED40B6C-2C32-4E37-8F6A-36E7D69CB087}" destId="{079215A7-BD56-45E4-81F4-CE978A0477D4}" srcOrd="2" destOrd="0" presId="urn:microsoft.com/office/officeart/2018/5/layout/IconCircleLabelList"/>
    <dgm:cxn modelId="{1DA8CAF3-5586-43B2-99C5-1F4007027077}" type="presParOf" srcId="{6ED40B6C-2C32-4E37-8F6A-36E7D69CB087}" destId="{B2637FD2-26D8-4D0C-AA25-92E57ED1E265}"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E3B0705-1208-4368-BEA7-82C670509FA7}" type="doc">
      <dgm:prSet loTypeId="urn:microsoft.com/office/officeart/2018/2/layout/Icon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620ED366-453F-476A-AD95-DC5544F5034A}">
      <dgm:prSet/>
      <dgm:spPr/>
      <dgm:t>
        <a:bodyPr/>
        <a:lstStyle/>
        <a:p>
          <a:r>
            <a:rPr lang="tr-TR"/>
            <a:t>Birden fazla bilgisayar üzerinde depolanan veriler için kullanılır.</a:t>
          </a:r>
          <a:endParaRPr lang="en-US"/>
        </a:p>
      </dgm:t>
    </dgm:pt>
    <dgm:pt modelId="{478FDE93-EF41-4731-A773-108A0C8AA7B1}" type="parTrans" cxnId="{904717D7-A71B-41A4-942C-27E62363692D}">
      <dgm:prSet/>
      <dgm:spPr/>
      <dgm:t>
        <a:bodyPr/>
        <a:lstStyle/>
        <a:p>
          <a:endParaRPr lang="en-US"/>
        </a:p>
      </dgm:t>
    </dgm:pt>
    <dgm:pt modelId="{7D41717E-BB8B-4FD7-8315-9C5F0E6DDED5}" type="sibTrans" cxnId="{904717D7-A71B-41A4-942C-27E62363692D}">
      <dgm:prSet/>
      <dgm:spPr/>
      <dgm:t>
        <a:bodyPr/>
        <a:lstStyle/>
        <a:p>
          <a:endParaRPr lang="en-US"/>
        </a:p>
      </dgm:t>
    </dgm:pt>
    <dgm:pt modelId="{08A4CB43-BE31-4E30-A1A4-F87B5C7BA68F}">
      <dgm:prSet/>
      <dgm:spPr/>
      <dgm:t>
        <a:bodyPr/>
        <a:lstStyle/>
        <a:p>
          <a:r>
            <a:rPr lang="tr-TR"/>
            <a:t>Veritabanını ağ üzerinde paralel kullanarak performansı artırır.</a:t>
          </a:r>
          <a:endParaRPr lang="en-US"/>
        </a:p>
      </dgm:t>
    </dgm:pt>
    <dgm:pt modelId="{937050A1-A42D-4F51-8C02-42D5B734AC76}" type="parTrans" cxnId="{CE735A5D-8D67-4007-A23A-A59179417A57}">
      <dgm:prSet/>
      <dgm:spPr/>
      <dgm:t>
        <a:bodyPr/>
        <a:lstStyle/>
        <a:p>
          <a:endParaRPr lang="en-US"/>
        </a:p>
      </dgm:t>
    </dgm:pt>
    <dgm:pt modelId="{E6372BF1-DE08-4895-A790-AD87273CEEC2}" type="sibTrans" cxnId="{CE735A5D-8D67-4007-A23A-A59179417A57}">
      <dgm:prSet/>
      <dgm:spPr/>
      <dgm:t>
        <a:bodyPr/>
        <a:lstStyle/>
        <a:p>
          <a:endParaRPr lang="en-US"/>
        </a:p>
      </dgm:t>
    </dgm:pt>
    <dgm:pt modelId="{19FE7F56-EE19-4F62-B11D-FD14C30D4489}">
      <dgm:prSet/>
      <dgm:spPr/>
      <dgm:t>
        <a:bodyPr/>
        <a:lstStyle/>
        <a:p>
          <a:r>
            <a:rPr lang="tr-TR"/>
            <a:t>Kullanıcılar tek bir veritabanı gibi işlem yapar ancak veri dağıtık olarak saklanır</a:t>
          </a:r>
          <a:endParaRPr lang="en-US"/>
        </a:p>
      </dgm:t>
    </dgm:pt>
    <dgm:pt modelId="{C53CEF82-AE6F-4F46-9DF3-F17008DC9C31}" type="parTrans" cxnId="{4BB005BB-F08B-4D6A-ACFD-234995383402}">
      <dgm:prSet/>
      <dgm:spPr/>
      <dgm:t>
        <a:bodyPr/>
        <a:lstStyle/>
        <a:p>
          <a:endParaRPr lang="en-US"/>
        </a:p>
      </dgm:t>
    </dgm:pt>
    <dgm:pt modelId="{2D8D65CD-73AE-422E-9831-971A5609CE69}" type="sibTrans" cxnId="{4BB005BB-F08B-4D6A-ACFD-234995383402}">
      <dgm:prSet/>
      <dgm:spPr/>
      <dgm:t>
        <a:bodyPr/>
        <a:lstStyle/>
        <a:p>
          <a:endParaRPr lang="en-US"/>
        </a:p>
      </dgm:t>
    </dgm:pt>
    <dgm:pt modelId="{D1729E10-18DA-41B8-B633-AF9B628D596E}" type="pres">
      <dgm:prSet presAssocID="{8E3B0705-1208-4368-BEA7-82C670509FA7}" presName="root" presStyleCnt="0">
        <dgm:presLayoutVars>
          <dgm:dir/>
          <dgm:resizeHandles val="exact"/>
        </dgm:presLayoutVars>
      </dgm:prSet>
      <dgm:spPr/>
    </dgm:pt>
    <dgm:pt modelId="{15982489-12F9-4BD6-8735-72E1788CF71F}" type="pres">
      <dgm:prSet presAssocID="{620ED366-453F-476A-AD95-DC5544F5034A}" presName="compNode" presStyleCnt="0"/>
      <dgm:spPr/>
    </dgm:pt>
    <dgm:pt modelId="{AD5097A9-486B-439A-AA61-CAA6A21C3BC1}" type="pres">
      <dgm:prSet presAssocID="{620ED366-453F-476A-AD95-DC5544F5034A}"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ilgisayar"/>
        </a:ext>
      </dgm:extLst>
    </dgm:pt>
    <dgm:pt modelId="{94EF6DBF-5E2A-48A5-8AE6-01BB530CE456}" type="pres">
      <dgm:prSet presAssocID="{620ED366-453F-476A-AD95-DC5544F5034A}" presName="spaceRect" presStyleCnt="0"/>
      <dgm:spPr/>
    </dgm:pt>
    <dgm:pt modelId="{8A3446D1-BBD9-48D6-BF1F-949AA4725080}" type="pres">
      <dgm:prSet presAssocID="{620ED366-453F-476A-AD95-DC5544F5034A}" presName="textRect" presStyleLbl="revTx" presStyleIdx="0" presStyleCnt="3">
        <dgm:presLayoutVars>
          <dgm:chMax val="1"/>
          <dgm:chPref val="1"/>
        </dgm:presLayoutVars>
      </dgm:prSet>
      <dgm:spPr/>
    </dgm:pt>
    <dgm:pt modelId="{312033D5-FB2C-4944-9B82-1B36CF14FF8C}" type="pres">
      <dgm:prSet presAssocID="{7D41717E-BB8B-4FD7-8315-9C5F0E6DDED5}" presName="sibTrans" presStyleCnt="0"/>
      <dgm:spPr/>
    </dgm:pt>
    <dgm:pt modelId="{075030EF-2728-4442-A9FC-0DDED9634111}" type="pres">
      <dgm:prSet presAssocID="{08A4CB43-BE31-4E30-A1A4-F87B5C7BA68F}" presName="compNode" presStyleCnt="0"/>
      <dgm:spPr/>
    </dgm:pt>
    <dgm:pt modelId="{07F4C379-7C59-436C-9988-C0CDAFEA55D3}" type="pres">
      <dgm:prSet presAssocID="{08A4CB43-BE31-4E30-A1A4-F87B5C7BA68F}"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unucu"/>
        </a:ext>
      </dgm:extLst>
    </dgm:pt>
    <dgm:pt modelId="{F2D22C92-3FF0-4704-8C19-E6D9122E9D93}" type="pres">
      <dgm:prSet presAssocID="{08A4CB43-BE31-4E30-A1A4-F87B5C7BA68F}" presName="spaceRect" presStyleCnt="0"/>
      <dgm:spPr/>
    </dgm:pt>
    <dgm:pt modelId="{F6D0CF15-465E-486A-A18A-050100002D0C}" type="pres">
      <dgm:prSet presAssocID="{08A4CB43-BE31-4E30-A1A4-F87B5C7BA68F}" presName="textRect" presStyleLbl="revTx" presStyleIdx="1" presStyleCnt="3">
        <dgm:presLayoutVars>
          <dgm:chMax val="1"/>
          <dgm:chPref val="1"/>
        </dgm:presLayoutVars>
      </dgm:prSet>
      <dgm:spPr/>
    </dgm:pt>
    <dgm:pt modelId="{4B65DA28-8A40-48D7-A3B9-4E982E9A32AE}" type="pres">
      <dgm:prSet presAssocID="{E6372BF1-DE08-4895-A790-AD87273CEEC2}" presName="sibTrans" presStyleCnt="0"/>
      <dgm:spPr/>
    </dgm:pt>
    <dgm:pt modelId="{81E65720-A858-4EA9-8AE5-BC537173A4E9}" type="pres">
      <dgm:prSet presAssocID="{19FE7F56-EE19-4F62-B11D-FD14C30D4489}" presName="compNode" presStyleCnt="0"/>
      <dgm:spPr/>
    </dgm:pt>
    <dgm:pt modelId="{2AB90E8A-608C-41AE-B724-97E197D3DE93}" type="pres">
      <dgm:prSet presAssocID="{19FE7F56-EE19-4F62-B11D-FD14C30D4489}"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Veri tabanı"/>
        </a:ext>
      </dgm:extLst>
    </dgm:pt>
    <dgm:pt modelId="{3566BE09-1F93-4C86-BA28-44E261E93ABF}" type="pres">
      <dgm:prSet presAssocID="{19FE7F56-EE19-4F62-B11D-FD14C30D4489}" presName="spaceRect" presStyleCnt="0"/>
      <dgm:spPr/>
    </dgm:pt>
    <dgm:pt modelId="{31692833-137E-481A-B52A-A5A19D270701}" type="pres">
      <dgm:prSet presAssocID="{19FE7F56-EE19-4F62-B11D-FD14C30D4489}" presName="textRect" presStyleLbl="revTx" presStyleIdx="2" presStyleCnt="3">
        <dgm:presLayoutVars>
          <dgm:chMax val="1"/>
          <dgm:chPref val="1"/>
        </dgm:presLayoutVars>
      </dgm:prSet>
      <dgm:spPr/>
    </dgm:pt>
  </dgm:ptLst>
  <dgm:cxnLst>
    <dgm:cxn modelId="{CE735A5D-8D67-4007-A23A-A59179417A57}" srcId="{8E3B0705-1208-4368-BEA7-82C670509FA7}" destId="{08A4CB43-BE31-4E30-A1A4-F87B5C7BA68F}" srcOrd="1" destOrd="0" parTransId="{937050A1-A42D-4F51-8C02-42D5B734AC76}" sibTransId="{E6372BF1-DE08-4895-A790-AD87273CEEC2}"/>
    <dgm:cxn modelId="{ACCACD60-4D97-43E8-917B-F5BFFC13AA4F}" type="presOf" srcId="{8E3B0705-1208-4368-BEA7-82C670509FA7}" destId="{D1729E10-18DA-41B8-B633-AF9B628D596E}" srcOrd="0" destOrd="0" presId="urn:microsoft.com/office/officeart/2018/2/layout/IconLabelList"/>
    <dgm:cxn modelId="{97EC2A50-CC16-4619-8C52-1200BF00B85A}" type="presOf" srcId="{620ED366-453F-476A-AD95-DC5544F5034A}" destId="{8A3446D1-BBD9-48D6-BF1F-949AA4725080}" srcOrd="0" destOrd="0" presId="urn:microsoft.com/office/officeart/2018/2/layout/IconLabelList"/>
    <dgm:cxn modelId="{968BF6B0-98E0-4348-8BC7-247431B6552E}" type="presOf" srcId="{19FE7F56-EE19-4F62-B11D-FD14C30D4489}" destId="{31692833-137E-481A-B52A-A5A19D270701}" srcOrd="0" destOrd="0" presId="urn:microsoft.com/office/officeart/2018/2/layout/IconLabelList"/>
    <dgm:cxn modelId="{4BB005BB-F08B-4D6A-ACFD-234995383402}" srcId="{8E3B0705-1208-4368-BEA7-82C670509FA7}" destId="{19FE7F56-EE19-4F62-B11D-FD14C30D4489}" srcOrd="2" destOrd="0" parTransId="{C53CEF82-AE6F-4F46-9DF3-F17008DC9C31}" sibTransId="{2D8D65CD-73AE-422E-9831-971A5609CE69}"/>
    <dgm:cxn modelId="{904717D7-A71B-41A4-942C-27E62363692D}" srcId="{8E3B0705-1208-4368-BEA7-82C670509FA7}" destId="{620ED366-453F-476A-AD95-DC5544F5034A}" srcOrd="0" destOrd="0" parTransId="{478FDE93-EF41-4731-A773-108A0C8AA7B1}" sibTransId="{7D41717E-BB8B-4FD7-8315-9C5F0E6DDED5}"/>
    <dgm:cxn modelId="{00C68CE4-3683-43B1-AEA8-47544F716344}" type="presOf" srcId="{08A4CB43-BE31-4E30-A1A4-F87B5C7BA68F}" destId="{F6D0CF15-465E-486A-A18A-050100002D0C}" srcOrd="0" destOrd="0" presId="urn:microsoft.com/office/officeart/2018/2/layout/IconLabelList"/>
    <dgm:cxn modelId="{0A85AF9C-47F4-4D34-B02F-5B3A1C20A351}" type="presParOf" srcId="{D1729E10-18DA-41B8-B633-AF9B628D596E}" destId="{15982489-12F9-4BD6-8735-72E1788CF71F}" srcOrd="0" destOrd="0" presId="urn:microsoft.com/office/officeart/2018/2/layout/IconLabelList"/>
    <dgm:cxn modelId="{23E469D6-F8FB-417C-8170-BA2504ED66D9}" type="presParOf" srcId="{15982489-12F9-4BD6-8735-72E1788CF71F}" destId="{AD5097A9-486B-439A-AA61-CAA6A21C3BC1}" srcOrd="0" destOrd="0" presId="urn:microsoft.com/office/officeart/2018/2/layout/IconLabelList"/>
    <dgm:cxn modelId="{138368AF-36FE-4B55-B007-4590E854B19F}" type="presParOf" srcId="{15982489-12F9-4BD6-8735-72E1788CF71F}" destId="{94EF6DBF-5E2A-48A5-8AE6-01BB530CE456}" srcOrd="1" destOrd="0" presId="urn:microsoft.com/office/officeart/2018/2/layout/IconLabelList"/>
    <dgm:cxn modelId="{CEF9391D-84A0-4B0A-B462-AA237377D0CA}" type="presParOf" srcId="{15982489-12F9-4BD6-8735-72E1788CF71F}" destId="{8A3446D1-BBD9-48D6-BF1F-949AA4725080}" srcOrd="2" destOrd="0" presId="urn:microsoft.com/office/officeart/2018/2/layout/IconLabelList"/>
    <dgm:cxn modelId="{BCFA3F37-2F1B-43AA-9E33-3C18F308F6E8}" type="presParOf" srcId="{D1729E10-18DA-41B8-B633-AF9B628D596E}" destId="{312033D5-FB2C-4944-9B82-1B36CF14FF8C}" srcOrd="1" destOrd="0" presId="urn:microsoft.com/office/officeart/2018/2/layout/IconLabelList"/>
    <dgm:cxn modelId="{B4C0975C-2EFC-4D91-89AA-6966677F15C4}" type="presParOf" srcId="{D1729E10-18DA-41B8-B633-AF9B628D596E}" destId="{075030EF-2728-4442-A9FC-0DDED9634111}" srcOrd="2" destOrd="0" presId="urn:microsoft.com/office/officeart/2018/2/layout/IconLabelList"/>
    <dgm:cxn modelId="{E0D5E3E3-6509-443E-A7AB-6F434A87CA84}" type="presParOf" srcId="{075030EF-2728-4442-A9FC-0DDED9634111}" destId="{07F4C379-7C59-436C-9988-C0CDAFEA55D3}" srcOrd="0" destOrd="0" presId="urn:microsoft.com/office/officeart/2018/2/layout/IconLabelList"/>
    <dgm:cxn modelId="{7850B144-F08C-48DA-9B34-4E0EE6F98B88}" type="presParOf" srcId="{075030EF-2728-4442-A9FC-0DDED9634111}" destId="{F2D22C92-3FF0-4704-8C19-E6D9122E9D93}" srcOrd="1" destOrd="0" presId="urn:microsoft.com/office/officeart/2018/2/layout/IconLabelList"/>
    <dgm:cxn modelId="{F4FC24AA-191B-43E5-8BCE-14591BBDE231}" type="presParOf" srcId="{075030EF-2728-4442-A9FC-0DDED9634111}" destId="{F6D0CF15-465E-486A-A18A-050100002D0C}" srcOrd="2" destOrd="0" presId="urn:microsoft.com/office/officeart/2018/2/layout/IconLabelList"/>
    <dgm:cxn modelId="{BA6B9E13-A6EF-4F5D-9E6E-D3DDDFD73A06}" type="presParOf" srcId="{D1729E10-18DA-41B8-B633-AF9B628D596E}" destId="{4B65DA28-8A40-48D7-A3B9-4E982E9A32AE}" srcOrd="3" destOrd="0" presId="urn:microsoft.com/office/officeart/2018/2/layout/IconLabelList"/>
    <dgm:cxn modelId="{1039D0FC-A147-45CD-A738-B4CF78249EE7}" type="presParOf" srcId="{D1729E10-18DA-41B8-B633-AF9B628D596E}" destId="{81E65720-A858-4EA9-8AE5-BC537173A4E9}" srcOrd="4" destOrd="0" presId="urn:microsoft.com/office/officeart/2018/2/layout/IconLabelList"/>
    <dgm:cxn modelId="{7809B91E-053D-480E-B207-993C5CB7BFFC}" type="presParOf" srcId="{81E65720-A858-4EA9-8AE5-BC537173A4E9}" destId="{2AB90E8A-608C-41AE-B724-97E197D3DE93}" srcOrd="0" destOrd="0" presId="urn:microsoft.com/office/officeart/2018/2/layout/IconLabelList"/>
    <dgm:cxn modelId="{1FD0C45A-10B1-42CD-B6BA-FA31E160A81B}" type="presParOf" srcId="{81E65720-A858-4EA9-8AE5-BC537173A4E9}" destId="{3566BE09-1F93-4C86-BA28-44E261E93ABF}" srcOrd="1" destOrd="0" presId="urn:microsoft.com/office/officeart/2018/2/layout/IconLabelList"/>
    <dgm:cxn modelId="{ECFD4C48-7A3B-48F0-8A6B-23076DDD69F6}" type="presParOf" srcId="{81E65720-A858-4EA9-8AE5-BC537173A4E9}" destId="{31692833-137E-481A-B52A-A5A19D270701}"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A02A88F-BCD5-4A0A-A5F9-99A99EF237D5}" type="doc">
      <dgm:prSet loTypeId="urn:microsoft.com/office/officeart/2018/2/layout/Icon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912D3A87-CC8D-4E31-A7E6-7385FFDE6B06}">
      <dgm:prSet/>
      <dgm:spPr/>
      <dgm:t>
        <a:bodyPr/>
        <a:lstStyle/>
        <a:p>
          <a:r>
            <a:rPr lang="tr-TR"/>
            <a:t>Veri tabanı tasarımı, bir veri tabanı sisteminin oluşturulması ve yönetilmesi için gereken adımların belirlendiği önemli bir süreçtir. Bu süreçte, kullanıcı gereksinimlerinin belirlenmesi, veri modelleme, fiziksel depolama yapılarının tasarımı gibi adımlar önemlidir.</a:t>
          </a:r>
          <a:endParaRPr lang="en-US"/>
        </a:p>
      </dgm:t>
    </dgm:pt>
    <dgm:pt modelId="{F80DFDDC-B7DC-47F2-8ED0-4372755E4BB7}" type="parTrans" cxnId="{784CFC65-35A3-4268-A7F8-24F3DFFE6F67}">
      <dgm:prSet/>
      <dgm:spPr/>
      <dgm:t>
        <a:bodyPr/>
        <a:lstStyle/>
        <a:p>
          <a:endParaRPr lang="en-US"/>
        </a:p>
      </dgm:t>
    </dgm:pt>
    <dgm:pt modelId="{806E964A-C7DB-480A-A271-CCDBBEBF22F5}" type="sibTrans" cxnId="{784CFC65-35A3-4268-A7F8-24F3DFFE6F67}">
      <dgm:prSet/>
      <dgm:spPr/>
      <dgm:t>
        <a:bodyPr/>
        <a:lstStyle/>
        <a:p>
          <a:endParaRPr lang="en-US"/>
        </a:p>
      </dgm:t>
    </dgm:pt>
    <dgm:pt modelId="{4F76EAB8-71FF-41EE-B2DE-77039AD4DF7E}">
      <dgm:prSet/>
      <dgm:spPr/>
      <dgm:t>
        <a:bodyPr/>
        <a:lstStyle/>
        <a:p>
          <a:r>
            <a:rPr lang="tr-TR" b="1"/>
            <a:t>Kullanıcı Gereksinimlerinin Belirlenmesi</a:t>
          </a:r>
          <a:r>
            <a:rPr lang="tr-TR"/>
            <a:t>: Veri tabanı tasarımının ilk adımı kullanıcı gereksinimlerinin belirlenmesidir. Bu gereksinimler, hangi verilerin depolanacağını, veri gruplarını, verilerin tiplerini ve verinin nasıl depolanacağını belirler.</a:t>
          </a:r>
          <a:endParaRPr lang="en-US"/>
        </a:p>
      </dgm:t>
    </dgm:pt>
    <dgm:pt modelId="{B9C9B9B2-A5F8-4969-91C6-DFA93782A205}" type="parTrans" cxnId="{601DC268-1397-430B-8260-1B6B4AA3B341}">
      <dgm:prSet/>
      <dgm:spPr/>
      <dgm:t>
        <a:bodyPr/>
        <a:lstStyle/>
        <a:p>
          <a:endParaRPr lang="en-US"/>
        </a:p>
      </dgm:t>
    </dgm:pt>
    <dgm:pt modelId="{2882AF8E-184D-42AF-996B-87886C6DA9DC}" type="sibTrans" cxnId="{601DC268-1397-430B-8260-1B6B4AA3B341}">
      <dgm:prSet/>
      <dgm:spPr/>
      <dgm:t>
        <a:bodyPr/>
        <a:lstStyle/>
        <a:p>
          <a:endParaRPr lang="en-US"/>
        </a:p>
      </dgm:t>
    </dgm:pt>
    <dgm:pt modelId="{63D6AB49-C0BE-4004-86D9-59CE0C175B4A}">
      <dgm:prSet/>
      <dgm:spPr/>
      <dgm:t>
        <a:bodyPr/>
        <a:lstStyle/>
        <a:p>
          <a:r>
            <a:rPr lang="tr-TR" b="1"/>
            <a:t>Kavramsal Tasarım</a:t>
          </a:r>
          <a:r>
            <a:rPr lang="tr-TR"/>
            <a:t>: Kullanıcı gereksinimlerine dayanarak kavramsal bir veri modeli oluşturulur. Bu model, veri tabanının yapısını genel olarak tanımlar ve kullanıcıların veri tabanını anlamalarına olanak sağlar.</a:t>
          </a:r>
          <a:endParaRPr lang="en-US"/>
        </a:p>
      </dgm:t>
    </dgm:pt>
    <dgm:pt modelId="{B803E033-827E-49F2-A356-DCDDE87A1E25}" type="parTrans" cxnId="{D3528EF8-FC0B-446F-89C9-812054CF340F}">
      <dgm:prSet/>
      <dgm:spPr/>
      <dgm:t>
        <a:bodyPr/>
        <a:lstStyle/>
        <a:p>
          <a:endParaRPr lang="en-US"/>
        </a:p>
      </dgm:t>
    </dgm:pt>
    <dgm:pt modelId="{1C00D591-16BC-49C5-9E87-3AAC20DB69EE}" type="sibTrans" cxnId="{D3528EF8-FC0B-446F-89C9-812054CF340F}">
      <dgm:prSet/>
      <dgm:spPr/>
      <dgm:t>
        <a:bodyPr/>
        <a:lstStyle/>
        <a:p>
          <a:endParaRPr lang="en-US"/>
        </a:p>
      </dgm:t>
    </dgm:pt>
    <dgm:pt modelId="{21DBF7CB-64A9-49E7-9263-8C7C8F117EDC}">
      <dgm:prSet/>
      <dgm:spPr/>
      <dgm:t>
        <a:bodyPr/>
        <a:lstStyle/>
        <a:p>
          <a:r>
            <a:rPr lang="tr-TR" b="1"/>
            <a:t>Mantıksal Tasarım</a:t>
          </a:r>
          <a:r>
            <a:rPr lang="tr-TR"/>
            <a:t>: Kavramsal tasarımın ardından, bu model veri tabanı yönetim sisteminin mantıksal veri modeline dönüştürülür. Bu aşamada veri tabanı yönetim sistemi seçilir ve veri modeli bu sisteme uygun hale getirilir.</a:t>
          </a:r>
          <a:endParaRPr lang="en-US"/>
        </a:p>
      </dgm:t>
    </dgm:pt>
    <dgm:pt modelId="{E0F1F61E-0DD7-4566-B8CA-63C6096E7B7F}" type="parTrans" cxnId="{A3F728C0-8820-4DD7-932A-2225BEB5A19E}">
      <dgm:prSet/>
      <dgm:spPr/>
      <dgm:t>
        <a:bodyPr/>
        <a:lstStyle/>
        <a:p>
          <a:endParaRPr lang="en-US"/>
        </a:p>
      </dgm:t>
    </dgm:pt>
    <dgm:pt modelId="{7C6B2A51-6D08-4902-B4C2-50A2AB8C863A}" type="sibTrans" cxnId="{A3F728C0-8820-4DD7-932A-2225BEB5A19E}">
      <dgm:prSet/>
      <dgm:spPr/>
      <dgm:t>
        <a:bodyPr/>
        <a:lstStyle/>
        <a:p>
          <a:endParaRPr lang="en-US"/>
        </a:p>
      </dgm:t>
    </dgm:pt>
    <dgm:pt modelId="{32F84235-42C6-48D9-B75B-172D873DFD67}">
      <dgm:prSet/>
      <dgm:spPr/>
      <dgm:t>
        <a:bodyPr/>
        <a:lstStyle/>
        <a:p>
          <a:r>
            <a:rPr lang="tr-TR" b="1"/>
            <a:t>Fiziksel Tasarım</a:t>
          </a:r>
          <a:r>
            <a:rPr lang="tr-TR"/>
            <a:t>: Fiziksel tasarım aşamasında, verilerin fiziksel olarak nasıl depolanacağı belirlenir. Bu depolama yapıları, veri tabanına giriş yöntemleri ve veri tabanının fiziksel gerçekleştirimini içerir.</a:t>
          </a:r>
          <a:endParaRPr lang="en-US"/>
        </a:p>
      </dgm:t>
    </dgm:pt>
    <dgm:pt modelId="{F9B2F29C-7A6B-4811-9556-DB3C9E43CF66}" type="parTrans" cxnId="{D8F1C839-6565-47FA-9E52-358DF55989EF}">
      <dgm:prSet/>
      <dgm:spPr/>
      <dgm:t>
        <a:bodyPr/>
        <a:lstStyle/>
        <a:p>
          <a:endParaRPr lang="en-US"/>
        </a:p>
      </dgm:t>
    </dgm:pt>
    <dgm:pt modelId="{35129F3E-9CB5-4248-B0EA-76FD1A1F0247}" type="sibTrans" cxnId="{D8F1C839-6565-47FA-9E52-358DF55989EF}">
      <dgm:prSet/>
      <dgm:spPr/>
      <dgm:t>
        <a:bodyPr/>
        <a:lstStyle/>
        <a:p>
          <a:endParaRPr lang="en-US"/>
        </a:p>
      </dgm:t>
    </dgm:pt>
    <dgm:pt modelId="{8B4DF35F-A46E-408A-8E40-28A826E9897F}" type="pres">
      <dgm:prSet presAssocID="{9A02A88F-BCD5-4A0A-A5F9-99A99EF237D5}" presName="root" presStyleCnt="0">
        <dgm:presLayoutVars>
          <dgm:dir/>
          <dgm:resizeHandles val="exact"/>
        </dgm:presLayoutVars>
      </dgm:prSet>
      <dgm:spPr/>
    </dgm:pt>
    <dgm:pt modelId="{3495AF97-71E7-47F9-8EBA-7630A58DC9D0}" type="pres">
      <dgm:prSet presAssocID="{912D3A87-CC8D-4E31-A7E6-7385FFDE6B06}" presName="compNode" presStyleCnt="0"/>
      <dgm:spPr/>
    </dgm:pt>
    <dgm:pt modelId="{57463E67-219F-4725-8F88-DDDFC38EE202}" type="pres">
      <dgm:prSet presAssocID="{912D3A87-CC8D-4E31-A7E6-7385FFDE6B06}"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İstatistikler"/>
        </a:ext>
      </dgm:extLst>
    </dgm:pt>
    <dgm:pt modelId="{6F64906B-BEFB-4291-B38D-FB2D1485F993}" type="pres">
      <dgm:prSet presAssocID="{912D3A87-CC8D-4E31-A7E6-7385FFDE6B06}" presName="spaceRect" presStyleCnt="0"/>
      <dgm:spPr/>
    </dgm:pt>
    <dgm:pt modelId="{EA010359-F64C-4304-8898-DF16736EE6DB}" type="pres">
      <dgm:prSet presAssocID="{912D3A87-CC8D-4E31-A7E6-7385FFDE6B06}" presName="textRect" presStyleLbl="revTx" presStyleIdx="0" presStyleCnt="5">
        <dgm:presLayoutVars>
          <dgm:chMax val="1"/>
          <dgm:chPref val="1"/>
        </dgm:presLayoutVars>
      </dgm:prSet>
      <dgm:spPr/>
    </dgm:pt>
    <dgm:pt modelId="{37EC7B8F-45F2-4EAA-BDAF-7CFC7749DA59}" type="pres">
      <dgm:prSet presAssocID="{806E964A-C7DB-480A-A271-CCDBBEBF22F5}" presName="sibTrans" presStyleCnt="0"/>
      <dgm:spPr/>
    </dgm:pt>
    <dgm:pt modelId="{8666E3AF-C832-4577-BD39-C3FEEA9B51A8}" type="pres">
      <dgm:prSet presAssocID="{4F76EAB8-71FF-41EE-B2DE-77039AD4DF7E}" presName="compNode" presStyleCnt="0"/>
      <dgm:spPr/>
    </dgm:pt>
    <dgm:pt modelId="{4944B55E-E797-435A-B191-909E82009C6A}" type="pres">
      <dgm:prSet presAssocID="{4F76EAB8-71FF-41EE-B2DE-77039AD4DF7E}"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arget Audience"/>
        </a:ext>
      </dgm:extLst>
    </dgm:pt>
    <dgm:pt modelId="{1FB97C88-74BB-47AD-83D5-109B4E028A84}" type="pres">
      <dgm:prSet presAssocID="{4F76EAB8-71FF-41EE-B2DE-77039AD4DF7E}" presName="spaceRect" presStyleCnt="0"/>
      <dgm:spPr/>
    </dgm:pt>
    <dgm:pt modelId="{8FB4C856-72BE-4D3F-953B-B8567DFC8418}" type="pres">
      <dgm:prSet presAssocID="{4F76EAB8-71FF-41EE-B2DE-77039AD4DF7E}" presName="textRect" presStyleLbl="revTx" presStyleIdx="1" presStyleCnt="5">
        <dgm:presLayoutVars>
          <dgm:chMax val="1"/>
          <dgm:chPref val="1"/>
        </dgm:presLayoutVars>
      </dgm:prSet>
      <dgm:spPr/>
    </dgm:pt>
    <dgm:pt modelId="{EF56D8E9-B19D-4B03-9B2C-E8B9D76843FC}" type="pres">
      <dgm:prSet presAssocID="{2882AF8E-184D-42AF-996B-87886C6DA9DC}" presName="sibTrans" presStyleCnt="0"/>
      <dgm:spPr/>
    </dgm:pt>
    <dgm:pt modelId="{66CFF634-AF3A-480D-B720-181C3F62FE34}" type="pres">
      <dgm:prSet presAssocID="{63D6AB49-C0BE-4004-86D9-59CE0C175B4A}" presName="compNode" presStyleCnt="0"/>
      <dgm:spPr/>
    </dgm:pt>
    <dgm:pt modelId="{A1AAC6F5-1A32-4A43-A92F-FF425C77317D}" type="pres">
      <dgm:prSet presAssocID="{63D6AB49-C0BE-4004-86D9-59CE0C175B4A}"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Kullanıcı"/>
        </a:ext>
      </dgm:extLst>
    </dgm:pt>
    <dgm:pt modelId="{1163F5B6-1C0D-4951-B472-22B6628C5AFB}" type="pres">
      <dgm:prSet presAssocID="{63D6AB49-C0BE-4004-86D9-59CE0C175B4A}" presName="spaceRect" presStyleCnt="0"/>
      <dgm:spPr/>
    </dgm:pt>
    <dgm:pt modelId="{993A21D1-FA53-423F-B44D-F9003CEFC4ED}" type="pres">
      <dgm:prSet presAssocID="{63D6AB49-C0BE-4004-86D9-59CE0C175B4A}" presName="textRect" presStyleLbl="revTx" presStyleIdx="2" presStyleCnt="5">
        <dgm:presLayoutVars>
          <dgm:chMax val="1"/>
          <dgm:chPref val="1"/>
        </dgm:presLayoutVars>
      </dgm:prSet>
      <dgm:spPr/>
    </dgm:pt>
    <dgm:pt modelId="{A5055B6F-10B5-4E35-ABD2-C11B03E2C8BF}" type="pres">
      <dgm:prSet presAssocID="{1C00D591-16BC-49C5-9E87-3AAC20DB69EE}" presName="sibTrans" presStyleCnt="0"/>
      <dgm:spPr/>
    </dgm:pt>
    <dgm:pt modelId="{6D924647-C7BC-4E55-BE33-05609839BB1E}" type="pres">
      <dgm:prSet presAssocID="{21DBF7CB-64A9-49E7-9263-8C7C8F117EDC}" presName="compNode" presStyleCnt="0"/>
      <dgm:spPr/>
    </dgm:pt>
    <dgm:pt modelId="{2E17A51A-CD85-4416-8978-0C4994335142}" type="pres">
      <dgm:prSet presAssocID="{21DBF7CB-64A9-49E7-9263-8C7C8F117EDC}"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işliler"/>
        </a:ext>
      </dgm:extLst>
    </dgm:pt>
    <dgm:pt modelId="{53FF5B66-6A59-44E3-A370-8A5DAFFCC1AD}" type="pres">
      <dgm:prSet presAssocID="{21DBF7CB-64A9-49E7-9263-8C7C8F117EDC}" presName="spaceRect" presStyleCnt="0"/>
      <dgm:spPr/>
    </dgm:pt>
    <dgm:pt modelId="{C59600F0-B6A5-44F2-98E4-7683E8F21CE4}" type="pres">
      <dgm:prSet presAssocID="{21DBF7CB-64A9-49E7-9263-8C7C8F117EDC}" presName="textRect" presStyleLbl="revTx" presStyleIdx="3" presStyleCnt="5">
        <dgm:presLayoutVars>
          <dgm:chMax val="1"/>
          <dgm:chPref val="1"/>
        </dgm:presLayoutVars>
      </dgm:prSet>
      <dgm:spPr/>
    </dgm:pt>
    <dgm:pt modelId="{EFFB2DAE-F2E8-4D00-88DE-6BAC218BF286}" type="pres">
      <dgm:prSet presAssocID="{7C6B2A51-6D08-4902-B4C2-50A2AB8C863A}" presName="sibTrans" presStyleCnt="0"/>
      <dgm:spPr/>
    </dgm:pt>
    <dgm:pt modelId="{20043F8E-78FD-4186-8F78-510D1A2B6718}" type="pres">
      <dgm:prSet presAssocID="{32F84235-42C6-48D9-B75B-172D873DFD67}" presName="compNode" presStyleCnt="0"/>
      <dgm:spPr/>
    </dgm:pt>
    <dgm:pt modelId="{61DD204D-ED41-4036-96FA-6758F53744C4}" type="pres">
      <dgm:prSet presAssocID="{32F84235-42C6-48D9-B75B-172D873DFD67}"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Hiyerarşi"/>
        </a:ext>
      </dgm:extLst>
    </dgm:pt>
    <dgm:pt modelId="{E423296F-17A1-4CCF-9C76-BA758E4A5BFB}" type="pres">
      <dgm:prSet presAssocID="{32F84235-42C6-48D9-B75B-172D873DFD67}" presName="spaceRect" presStyleCnt="0"/>
      <dgm:spPr/>
    </dgm:pt>
    <dgm:pt modelId="{37AA4D84-F12E-423D-8ABA-0407069FEA61}" type="pres">
      <dgm:prSet presAssocID="{32F84235-42C6-48D9-B75B-172D873DFD67}" presName="textRect" presStyleLbl="revTx" presStyleIdx="4" presStyleCnt="5">
        <dgm:presLayoutVars>
          <dgm:chMax val="1"/>
          <dgm:chPref val="1"/>
        </dgm:presLayoutVars>
      </dgm:prSet>
      <dgm:spPr/>
    </dgm:pt>
  </dgm:ptLst>
  <dgm:cxnLst>
    <dgm:cxn modelId="{5EE6B41C-38D8-4A19-9DD8-DB5A8AFD5BC1}" type="presOf" srcId="{63D6AB49-C0BE-4004-86D9-59CE0C175B4A}" destId="{993A21D1-FA53-423F-B44D-F9003CEFC4ED}" srcOrd="0" destOrd="0" presId="urn:microsoft.com/office/officeart/2018/2/layout/IconLabelList"/>
    <dgm:cxn modelId="{832B1D21-0304-45EB-9375-020A6884D874}" type="presOf" srcId="{32F84235-42C6-48D9-B75B-172D873DFD67}" destId="{37AA4D84-F12E-423D-8ABA-0407069FEA61}" srcOrd="0" destOrd="0" presId="urn:microsoft.com/office/officeart/2018/2/layout/IconLabelList"/>
    <dgm:cxn modelId="{D8F1C839-6565-47FA-9E52-358DF55989EF}" srcId="{9A02A88F-BCD5-4A0A-A5F9-99A99EF237D5}" destId="{32F84235-42C6-48D9-B75B-172D873DFD67}" srcOrd="4" destOrd="0" parTransId="{F9B2F29C-7A6B-4811-9556-DB3C9E43CF66}" sibTransId="{35129F3E-9CB5-4248-B0EA-76FD1A1F0247}"/>
    <dgm:cxn modelId="{48ED1E3A-F045-4730-8111-9FE8AE186189}" type="presOf" srcId="{21DBF7CB-64A9-49E7-9263-8C7C8F117EDC}" destId="{C59600F0-B6A5-44F2-98E4-7683E8F21CE4}" srcOrd="0" destOrd="0" presId="urn:microsoft.com/office/officeart/2018/2/layout/IconLabelList"/>
    <dgm:cxn modelId="{784CFC65-35A3-4268-A7F8-24F3DFFE6F67}" srcId="{9A02A88F-BCD5-4A0A-A5F9-99A99EF237D5}" destId="{912D3A87-CC8D-4E31-A7E6-7385FFDE6B06}" srcOrd="0" destOrd="0" parTransId="{F80DFDDC-B7DC-47F2-8ED0-4372755E4BB7}" sibTransId="{806E964A-C7DB-480A-A271-CCDBBEBF22F5}"/>
    <dgm:cxn modelId="{601DC268-1397-430B-8260-1B6B4AA3B341}" srcId="{9A02A88F-BCD5-4A0A-A5F9-99A99EF237D5}" destId="{4F76EAB8-71FF-41EE-B2DE-77039AD4DF7E}" srcOrd="1" destOrd="0" parTransId="{B9C9B9B2-A5F8-4969-91C6-DFA93782A205}" sibTransId="{2882AF8E-184D-42AF-996B-87886C6DA9DC}"/>
    <dgm:cxn modelId="{4F67BD98-08C7-410B-936E-DCEA4575E926}" type="presOf" srcId="{9A02A88F-BCD5-4A0A-A5F9-99A99EF237D5}" destId="{8B4DF35F-A46E-408A-8E40-28A826E9897F}" srcOrd="0" destOrd="0" presId="urn:microsoft.com/office/officeart/2018/2/layout/IconLabelList"/>
    <dgm:cxn modelId="{A3F728C0-8820-4DD7-932A-2225BEB5A19E}" srcId="{9A02A88F-BCD5-4A0A-A5F9-99A99EF237D5}" destId="{21DBF7CB-64A9-49E7-9263-8C7C8F117EDC}" srcOrd="3" destOrd="0" parTransId="{E0F1F61E-0DD7-4566-B8CA-63C6096E7B7F}" sibTransId="{7C6B2A51-6D08-4902-B4C2-50A2AB8C863A}"/>
    <dgm:cxn modelId="{CDFA5DC3-79EB-4F90-9CB8-F0B056D68596}" type="presOf" srcId="{4F76EAB8-71FF-41EE-B2DE-77039AD4DF7E}" destId="{8FB4C856-72BE-4D3F-953B-B8567DFC8418}" srcOrd="0" destOrd="0" presId="urn:microsoft.com/office/officeart/2018/2/layout/IconLabelList"/>
    <dgm:cxn modelId="{55453DCA-272A-437D-91ED-4ED920E739C9}" type="presOf" srcId="{912D3A87-CC8D-4E31-A7E6-7385FFDE6B06}" destId="{EA010359-F64C-4304-8898-DF16736EE6DB}" srcOrd="0" destOrd="0" presId="urn:microsoft.com/office/officeart/2018/2/layout/IconLabelList"/>
    <dgm:cxn modelId="{D3528EF8-FC0B-446F-89C9-812054CF340F}" srcId="{9A02A88F-BCD5-4A0A-A5F9-99A99EF237D5}" destId="{63D6AB49-C0BE-4004-86D9-59CE0C175B4A}" srcOrd="2" destOrd="0" parTransId="{B803E033-827E-49F2-A356-DCDDE87A1E25}" sibTransId="{1C00D591-16BC-49C5-9E87-3AAC20DB69EE}"/>
    <dgm:cxn modelId="{90C80DBC-745A-44DD-A1ED-8195CC1E1FED}" type="presParOf" srcId="{8B4DF35F-A46E-408A-8E40-28A826E9897F}" destId="{3495AF97-71E7-47F9-8EBA-7630A58DC9D0}" srcOrd="0" destOrd="0" presId="urn:microsoft.com/office/officeart/2018/2/layout/IconLabelList"/>
    <dgm:cxn modelId="{DDE82088-6B6F-46BE-B323-CE5D953A43BB}" type="presParOf" srcId="{3495AF97-71E7-47F9-8EBA-7630A58DC9D0}" destId="{57463E67-219F-4725-8F88-DDDFC38EE202}" srcOrd="0" destOrd="0" presId="urn:microsoft.com/office/officeart/2018/2/layout/IconLabelList"/>
    <dgm:cxn modelId="{6CC617ED-C9CC-42F7-A21F-E52343CF3359}" type="presParOf" srcId="{3495AF97-71E7-47F9-8EBA-7630A58DC9D0}" destId="{6F64906B-BEFB-4291-B38D-FB2D1485F993}" srcOrd="1" destOrd="0" presId="urn:microsoft.com/office/officeart/2018/2/layout/IconLabelList"/>
    <dgm:cxn modelId="{DD28932A-58CD-4A3A-A3F5-643D3BB58C49}" type="presParOf" srcId="{3495AF97-71E7-47F9-8EBA-7630A58DC9D0}" destId="{EA010359-F64C-4304-8898-DF16736EE6DB}" srcOrd="2" destOrd="0" presId="urn:microsoft.com/office/officeart/2018/2/layout/IconLabelList"/>
    <dgm:cxn modelId="{C742B953-56BE-4C4F-898F-2093CE3FB95A}" type="presParOf" srcId="{8B4DF35F-A46E-408A-8E40-28A826E9897F}" destId="{37EC7B8F-45F2-4EAA-BDAF-7CFC7749DA59}" srcOrd="1" destOrd="0" presId="urn:microsoft.com/office/officeart/2018/2/layout/IconLabelList"/>
    <dgm:cxn modelId="{6E9FA2DE-3AD8-4E49-B58B-76F1947C1A08}" type="presParOf" srcId="{8B4DF35F-A46E-408A-8E40-28A826E9897F}" destId="{8666E3AF-C832-4577-BD39-C3FEEA9B51A8}" srcOrd="2" destOrd="0" presId="urn:microsoft.com/office/officeart/2018/2/layout/IconLabelList"/>
    <dgm:cxn modelId="{F804B5BE-94F4-4AC0-ACB0-D2F4ACF97E5F}" type="presParOf" srcId="{8666E3AF-C832-4577-BD39-C3FEEA9B51A8}" destId="{4944B55E-E797-435A-B191-909E82009C6A}" srcOrd="0" destOrd="0" presId="urn:microsoft.com/office/officeart/2018/2/layout/IconLabelList"/>
    <dgm:cxn modelId="{6655B455-D47F-492B-B7FC-AEEC92B5EC58}" type="presParOf" srcId="{8666E3AF-C832-4577-BD39-C3FEEA9B51A8}" destId="{1FB97C88-74BB-47AD-83D5-109B4E028A84}" srcOrd="1" destOrd="0" presId="urn:microsoft.com/office/officeart/2018/2/layout/IconLabelList"/>
    <dgm:cxn modelId="{752546C2-E94E-4F3B-9DF4-61C86289C976}" type="presParOf" srcId="{8666E3AF-C832-4577-BD39-C3FEEA9B51A8}" destId="{8FB4C856-72BE-4D3F-953B-B8567DFC8418}" srcOrd="2" destOrd="0" presId="urn:microsoft.com/office/officeart/2018/2/layout/IconLabelList"/>
    <dgm:cxn modelId="{A8EA2B5D-C908-4EE2-BE51-182E6DF9E911}" type="presParOf" srcId="{8B4DF35F-A46E-408A-8E40-28A826E9897F}" destId="{EF56D8E9-B19D-4B03-9B2C-E8B9D76843FC}" srcOrd="3" destOrd="0" presId="urn:microsoft.com/office/officeart/2018/2/layout/IconLabelList"/>
    <dgm:cxn modelId="{4A5C0F17-DC08-41E2-AAF2-E51551AE6E95}" type="presParOf" srcId="{8B4DF35F-A46E-408A-8E40-28A826E9897F}" destId="{66CFF634-AF3A-480D-B720-181C3F62FE34}" srcOrd="4" destOrd="0" presId="urn:microsoft.com/office/officeart/2018/2/layout/IconLabelList"/>
    <dgm:cxn modelId="{2AC82737-F901-41BE-84AF-03A9AAB94752}" type="presParOf" srcId="{66CFF634-AF3A-480D-B720-181C3F62FE34}" destId="{A1AAC6F5-1A32-4A43-A92F-FF425C77317D}" srcOrd="0" destOrd="0" presId="urn:microsoft.com/office/officeart/2018/2/layout/IconLabelList"/>
    <dgm:cxn modelId="{99399D32-799D-4D8D-A3B9-29035E2DD10D}" type="presParOf" srcId="{66CFF634-AF3A-480D-B720-181C3F62FE34}" destId="{1163F5B6-1C0D-4951-B472-22B6628C5AFB}" srcOrd="1" destOrd="0" presId="urn:microsoft.com/office/officeart/2018/2/layout/IconLabelList"/>
    <dgm:cxn modelId="{2BF13FA1-9D39-4FA6-8685-7C929B257C4E}" type="presParOf" srcId="{66CFF634-AF3A-480D-B720-181C3F62FE34}" destId="{993A21D1-FA53-423F-B44D-F9003CEFC4ED}" srcOrd="2" destOrd="0" presId="urn:microsoft.com/office/officeart/2018/2/layout/IconLabelList"/>
    <dgm:cxn modelId="{0C2350C8-07A4-44A2-99EA-85EC6ED7A37B}" type="presParOf" srcId="{8B4DF35F-A46E-408A-8E40-28A826E9897F}" destId="{A5055B6F-10B5-4E35-ABD2-C11B03E2C8BF}" srcOrd="5" destOrd="0" presId="urn:microsoft.com/office/officeart/2018/2/layout/IconLabelList"/>
    <dgm:cxn modelId="{8FCEC625-DF54-44ED-ABFA-C8EDFAB156A6}" type="presParOf" srcId="{8B4DF35F-A46E-408A-8E40-28A826E9897F}" destId="{6D924647-C7BC-4E55-BE33-05609839BB1E}" srcOrd="6" destOrd="0" presId="urn:microsoft.com/office/officeart/2018/2/layout/IconLabelList"/>
    <dgm:cxn modelId="{E1DB2B4E-9B28-4094-ACA8-7A25E2C8A297}" type="presParOf" srcId="{6D924647-C7BC-4E55-BE33-05609839BB1E}" destId="{2E17A51A-CD85-4416-8978-0C4994335142}" srcOrd="0" destOrd="0" presId="urn:microsoft.com/office/officeart/2018/2/layout/IconLabelList"/>
    <dgm:cxn modelId="{C82E2E5B-6985-4436-84B8-5F4C025D7143}" type="presParOf" srcId="{6D924647-C7BC-4E55-BE33-05609839BB1E}" destId="{53FF5B66-6A59-44E3-A370-8A5DAFFCC1AD}" srcOrd="1" destOrd="0" presId="urn:microsoft.com/office/officeart/2018/2/layout/IconLabelList"/>
    <dgm:cxn modelId="{D68994A8-EE10-4DB2-8863-6942AD89D1B4}" type="presParOf" srcId="{6D924647-C7BC-4E55-BE33-05609839BB1E}" destId="{C59600F0-B6A5-44F2-98E4-7683E8F21CE4}" srcOrd="2" destOrd="0" presId="urn:microsoft.com/office/officeart/2018/2/layout/IconLabelList"/>
    <dgm:cxn modelId="{39769DBE-C1E6-4AA8-A52F-9A9445C76AB4}" type="presParOf" srcId="{8B4DF35F-A46E-408A-8E40-28A826E9897F}" destId="{EFFB2DAE-F2E8-4D00-88DE-6BAC218BF286}" srcOrd="7" destOrd="0" presId="urn:microsoft.com/office/officeart/2018/2/layout/IconLabelList"/>
    <dgm:cxn modelId="{A7580632-EA45-4AEC-9069-BF039E9D08ED}" type="presParOf" srcId="{8B4DF35F-A46E-408A-8E40-28A826E9897F}" destId="{20043F8E-78FD-4186-8F78-510D1A2B6718}" srcOrd="8" destOrd="0" presId="urn:microsoft.com/office/officeart/2018/2/layout/IconLabelList"/>
    <dgm:cxn modelId="{9CB8D4C2-243D-40A2-8B08-3F5893C4C353}" type="presParOf" srcId="{20043F8E-78FD-4186-8F78-510D1A2B6718}" destId="{61DD204D-ED41-4036-96FA-6758F53744C4}" srcOrd="0" destOrd="0" presId="urn:microsoft.com/office/officeart/2018/2/layout/IconLabelList"/>
    <dgm:cxn modelId="{929050F9-11E6-4771-9161-B6235E03385E}" type="presParOf" srcId="{20043F8E-78FD-4186-8F78-510D1A2B6718}" destId="{E423296F-17A1-4CCF-9C76-BA758E4A5BFB}" srcOrd="1" destOrd="0" presId="urn:microsoft.com/office/officeart/2018/2/layout/IconLabelList"/>
    <dgm:cxn modelId="{988B0FB4-D92B-4C0A-B70B-5A672DF1BC84}" type="presParOf" srcId="{20043F8E-78FD-4186-8F78-510D1A2B6718}" destId="{37AA4D84-F12E-423D-8ABA-0407069FEA61}"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03F5C5-C196-4997-AB39-A5338DCE9B71}">
      <dsp:nvSpPr>
        <dsp:cNvPr id="0" name=""/>
        <dsp:cNvSpPr/>
      </dsp:nvSpPr>
      <dsp:spPr>
        <a:xfrm>
          <a:off x="1953914" y="529294"/>
          <a:ext cx="1944000" cy="1944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20F5A9C-E503-48CB-A8F0-FAEC843901CC}">
      <dsp:nvSpPr>
        <dsp:cNvPr id="0" name=""/>
        <dsp:cNvSpPr/>
      </dsp:nvSpPr>
      <dsp:spPr>
        <a:xfrm>
          <a:off x="765914" y="2943510"/>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tr-TR" sz="1700" kern="1200"/>
            <a:t>İlişkisel modelin özelliklerini nesne yönelimli programlamayla birleştirir.</a:t>
          </a:r>
          <a:endParaRPr lang="en-US" sz="1700" kern="1200"/>
        </a:p>
      </dsp:txBody>
      <dsp:txXfrm>
        <a:off x="765914" y="2943510"/>
        <a:ext cx="4320000" cy="720000"/>
      </dsp:txXfrm>
    </dsp:sp>
    <dsp:sp modelId="{A654A74A-A717-4CDC-94BA-163299E5AA82}">
      <dsp:nvSpPr>
        <dsp:cNvPr id="0" name=""/>
        <dsp:cNvSpPr/>
      </dsp:nvSpPr>
      <dsp:spPr>
        <a:xfrm>
          <a:off x="7029914" y="529294"/>
          <a:ext cx="1944000" cy="1944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E0E6B88-5889-4F61-8A66-BEBA641BC945}">
      <dsp:nvSpPr>
        <dsp:cNvPr id="0" name=""/>
        <dsp:cNvSpPr/>
      </dsp:nvSpPr>
      <dsp:spPr>
        <a:xfrm>
          <a:off x="5841914" y="2943510"/>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tr-TR" sz="1700" kern="1200"/>
            <a:t>Nesne yönelimli ve ilişkisel yapıları bir araya getirerek daha esnek veritabanı tasarımları sunar.</a:t>
          </a:r>
          <a:endParaRPr lang="en-US" sz="1700" kern="1200"/>
        </a:p>
      </dsp:txBody>
      <dsp:txXfrm>
        <a:off x="5841914" y="2943510"/>
        <a:ext cx="432000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B5A58A-5E72-4EE5-A3A1-27DEDCDB0C0F}">
      <dsp:nvSpPr>
        <dsp:cNvPr id="0" name=""/>
        <dsp:cNvSpPr/>
      </dsp:nvSpPr>
      <dsp:spPr>
        <a:xfrm>
          <a:off x="718664" y="453902"/>
          <a:ext cx="1955812" cy="1955812"/>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B2BC47F-CCCD-46D2-8E94-7924F66E3434}">
      <dsp:nvSpPr>
        <dsp:cNvPr id="0" name=""/>
        <dsp:cNvSpPr/>
      </dsp:nvSpPr>
      <dsp:spPr>
        <a:xfrm>
          <a:off x="1135476" y="870714"/>
          <a:ext cx="1122187" cy="112218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4306B2B-09B9-4AA3-9462-BD5AA3702221}">
      <dsp:nvSpPr>
        <dsp:cNvPr id="0" name=""/>
        <dsp:cNvSpPr/>
      </dsp:nvSpPr>
      <dsp:spPr>
        <a:xfrm>
          <a:off x="93445" y="3018902"/>
          <a:ext cx="320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defRPr cap="all"/>
          </a:pPr>
          <a:r>
            <a:rPr lang="tr-TR" sz="1600" kern="1200"/>
            <a:t>Büyük veri parçalarını (örneğin, görüntüler, videolar) işlemek için kullanılır.</a:t>
          </a:r>
          <a:endParaRPr lang="en-US" sz="1600" kern="1200"/>
        </a:p>
      </dsp:txBody>
      <dsp:txXfrm>
        <a:off x="93445" y="3018902"/>
        <a:ext cx="3206250" cy="720000"/>
      </dsp:txXfrm>
    </dsp:sp>
    <dsp:sp modelId="{41E572BE-3A11-4F95-B5EE-634851CE5ACB}">
      <dsp:nvSpPr>
        <dsp:cNvPr id="0" name=""/>
        <dsp:cNvSpPr/>
      </dsp:nvSpPr>
      <dsp:spPr>
        <a:xfrm>
          <a:off x="4486008" y="453902"/>
          <a:ext cx="1955812" cy="1955812"/>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03FA41B-E52F-4867-91E5-AA717D8CF8F1}">
      <dsp:nvSpPr>
        <dsp:cNvPr id="0" name=""/>
        <dsp:cNvSpPr/>
      </dsp:nvSpPr>
      <dsp:spPr>
        <a:xfrm>
          <a:off x="4902820" y="870714"/>
          <a:ext cx="1122187" cy="112218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EC98FED-4DEF-4CAD-A08D-D8D08E78B993}">
      <dsp:nvSpPr>
        <dsp:cNvPr id="0" name=""/>
        <dsp:cNvSpPr/>
      </dsp:nvSpPr>
      <dsp:spPr>
        <a:xfrm>
          <a:off x="3860789" y="3018902"/>
          <a:ext cx="320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defRPr cap="all"/>
          </a:pPr>
          <a:r>
            <a:rPr lang="tr-TR" sz="1600" kern="1200"/>
            <a:t>Nesne ilişkisel veri tabanlarında genellikle bu tür veriler için kullanılır.</a:t>
          </a:r>
          <a:endParaRPr lang="en-US" sz="1600" kern="1200"/>
        </a:p>
      </dsp:txBody>
      <dsp:txXfrm>
        <a:off x="3860789" y="3018902"/>
        <a:ext cx="3206250" cy="720000"/>
      </dsp:txXfrm>
    </dsp:sp>
    <dsp:sp modelId="{8C6AE06E-CC6E-489D-A344-D71C8821A696}">
      <dsp:nvSpPr>
        <dsp:cNvPr id="0" name=""/>
        <dsp:cNvSpPr/>
      </dsp:nvSpPr>
      <dsp:spPr>
        <a:xfrm>
          <a:off x="8253352" y="453902"/>
          <a:ext cx="1955812" cy="1955812"/>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F8D06F0-0619-4402-B48B-B3C252949BBC}">
      <dsp:nvSpPr>
        <dsp:cNvPr id="0" name=""/>
        <dsp:cNvSpPr/>
      </dsp:nvSpPr>
      <dsp:spPr>
        <a:xfrm>
          <a:off x="8670164" y="870714"/>
          <a:ext cx="1122187" cy="112218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2637FD2-26D8-4D0C-AA25-92E57ED1E265}">
      <dsp:nvSpPr>
        <dsp:cNvPr id="0" name=""/>
        <dsp:cNvSpPr/>
      </dsp:nvSpPr>
      <dsp:spPr>
        <a:xfrm>
          <a:off x="7628133" y="3018902"/>
          <a:ext cx="320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defRPr cap="all"/>
          </a:pPr>
          <a:r>
            <a:rPr lang="tr-TR" sz="1600" kern="1200"/>
            <a:t>Özellikle tıbbi görüntüleme, üç boyutlu modelleme gibi alanlarda kullanılır.</a:t>
          </a:r>
          <a:endParaRPr lang="en-US" sz="1600" kern="1200"/>
        </a:p>
      </dsp:txBody>
      <dsp:txXfrm>
        <a:off x="7628133" y="3018902"/>
        <a:ext cx="3206250" cy="720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5097A9-486B-439A-AA61-CAA6A21C3BC1}">
      <dsp:nvSpPr>
        <dsp:cNvPr id="0" name=""/>
        <dsp:cNvSpPr/>
      </dsp:nvSpPr>
      <dsp:spPr>
        <a:xfrm>
          <a:off x="947201" y="818755"/>
          <a:ext cx="1451800" cy="14518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A3446D1-BBD9-48D6-BF1F-949AA4725080}">
      <dsp:nvSpPr>
        <dsp:cNvPr id="0" name=""/>
        <dsp:cNvSpPr/>
      </dsp:nvSpPr>
      <dsp:spPr>
        <a:xfrm>
          <a:off x="59990" y="2654049"/>
          <a:ext cx="3226223"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tr-TR" sz="1700" kern="1200"/>
            <a:t>Birden fazla bilgisayar üzerinde depolanan veriler için kullanılır.</a:t>
          </a:r>
          <a:endParaRPr lang="en-US" sz="1700" kern="1200"/>
        </a:p>
      </dsp:txBody>
      <dsp:txXfrm>
        <a:off x="59990" y="2654049"/>
        <a:ext cx="3226223" cy="720000"/>
      </dsp:txXfrm>
    </dsp:sp>
    <dsp:sp modelId="{07F4C379-7C59-436C-9988-C0CDAFEA55D3}">
      <dsp:nvSpPr>
        <dsp:cNvPr id="0" name=""/>
        <dsp:cNvSpPr/>
      </dsp:nvSpPr>
      <dsp:spPr>
        <a:xfrm>
          <a:off x="4738014" y="818755"/>
          <a:ext cx="1451800" cy="14518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6D0CF15-465E-486A-A18A-050100002D0C}">
      <dsp:nvSpPr>
        <dsp:cNvPr id="0" name=""/>
        <dsp:cNvSpPr/>
      </dsp:nvSpPr>
      <dsp:spPr>
        <a:xfrm>
          <a:off x="3850802" y="2654049"/>
          <a:ext cx="3226223"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tr-TR" sz="1700" kern="1200"/>
            <a:t>Veritabanını ağ üzerinde paralel kullanarak performansı artırır.</a:t>
          </a:r>
          <a:endParaRPr lang="en-US" sz="1700" kern="1200"/>
        </a:p>
      </dsp:txBody>
      <dsp:txXfrm>
        <a:off x="3850802" y="2654049"/>
        <a:ext cx="3226223" cy="720000"/>
      </dsp:txXfrm>
    </dsp:sp>
    <dsp:sp modelId="{2AB90E8A-608C-41AE-B724-97E197D3DE93}">
      <dsp:nvSpPr>
        <dsp:cNvPr id="0" name=""/>
        <dsp:cNvSpPr/>
      </dsp:nvSpPr>
      <dsp:spPr>
        <a:xfrm>
          <a:off x="8528826" y="818755"/>
          <a:ext cx="1451800" cy="14518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1692833-137E-481A-B52A-A5A19D270701}">
      <dsp:nvSpPr>
        <dsp:cNvPr id="0" name=""/>
        <dsp:cNvSpPr/>
      </dsp:nvSpPr>
      <dsp:spPr>
        <a:xfrm>
          <a:off x="7641615" y="2654049"/>
          <a:ext cx="3226223"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tr-TR" sz="1700" kern="1200"/>
            <a:t>Kullanıcılar tek bir veritabanı gibi işlem yapar ancak veri dağıtık olarak saklanır</a:t>
          </a:r>
          <a:endParaRPr lang="en-US" sz="1700" kern="1200"/>
        </a:p>
      </dsp:txBody>
      <dsp:txXfrm>
        <a:off x="7641615" y="2654049"/>
        <a:ext cx="3226223" cy="7200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463E67-219F-4725-8F88-DDDFC38EE202}">
      <dsp:nvSpPr>
        <dsp:cNvPr id="0" name=""/>
        <dsp:cNvSpPr/>
      </dsp:nvSpPr>
      <dsp:spPr>
        <a:xfrm>
          <a:off x="828914" y="799330"/>
          <a:ext cx="810000" cy="81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A010359-F64C-4304-8898-DF16736EE6DB}">
      <dsp:nvSpPr>
        <dsp:cNvPr id="0" name=""/>
        <dsp:cNvSpPr/>
      </dsp:nvSpPr>
      <dsp:spPr>
        <a:xfrm>
          <a:off x="333914" y="1998474"/>
          <a:ext cx="1800000" cy="139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tr-TR" sz="1100" kern="1200"/>
            <a:t>Veri tabanı tasarımı, bir veri tabanı sisteminin oluşturulması ve yönetilmesi için gereken adımların belirlendiği önemli bir süreçtir. Bu süreçte, kullanıcı gereksinimlerinin belirlenmesi, veri modelleme, fiziksel depolama yapılarının tasarımı gibi adımlar önemlidir.</a:t>
          </a:r>
          <a:endParaRPr lang="en-US" sz="1100" kern="1200"/>
        </a:p>
      </dsp:txBody>
      <dsp:txXfrm>
        <a:off x="333914" y="1998474"/>
        <a:ext cx="1800000" cy="1395000"/>
      </dsp:txXfrm>
    </dsp:sp>
    <dsp:sp modelId="{4944B55E-E797-435A-B191-909E82009C6A}">
      <dsp:nvSpPr>
        <dsp:cNvPr id="0" name=""/>
        <dsp:cNvSpPr/>
      </dsp:nvSpPr>
      <dsp:spPr>
        <a:xfrm>
          <a:off x="2943914" y="799330"/>
          <a:ext cx="810000" cy="81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FB4C856-72BE-4D3F-953B-B8567DFC8418}">
      <dsp:nvSpPr>
        <dsp:cNvPr id="0" name=""/>
        <dsp:cNvSpPr/>
      </dsp:nvSpPr>
      <dsp:spPr>
        <a:xfrm>
          <a:off x="2448914" y="1998474"/>
          <a:ext cx="1800000" cy="139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tr-TR" sz="1100" b="1" kern="1200"/>
            <a:t>Kullanıcı Gereksinimlerinin Belirlenmesi</a:t>
          </a:r>
          <a:r>
            <a:rPr lang="tr-TR" sz="1100" kern="1200"/>
            <a:t>: Veri tabanı tasarımının ilk adımı kullanıcı gereksinimlerinin belirlenmesidir. Bu gereksinimler, hangi verilerin depolanacağını, veri gruplarını, verilerin tiplerini ve verinin nasıl depolanacağını belirler.</a:t>
          </a:r>
          <a:endParaRPr lang="en-US" sz="1100" kern="1200"/>
        </a:p>
      </dsp:txBody>
      <dsp:txXfrm>
        <a:off x="2448914" y="1998474"/>
        <a:ext cx="1800000" cy="1395000"/>
      </dsp:txXfrm>
    </dsp:sp>
    <dsp:sp modelId="{A1AAC6F5-1A32-4A43-A92F-FF425C77317D}">
      <dsp:nvSpPr>
        <dsp:cNvPr id="0" name=""/>
        <dsp:cNvSpPr/>
      </dsp:nvSpPr>
      <dsp:spPr>
        <a:xfrm>
          <a:off x="5058914" y="799330"/>
          <a:ext cx="810000" cy="8100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93A21D1-FA53-423F-B44D-F9003CEFC4ED}">
      <dsp:nvSpPr>
        <dsp:cNvPr id="0" name=""/>
        <dsp:cNvSpPr/>
      </dsp:nvSpPr>
      <dsp:spPr>
        <a:xfrm>
          <a:off x="4563914" y="1998474"/>
          <a:ext cx="1800000" cy="139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tr-TR" sz="1100" b="1" kern="1200"/>
            <a:t>Kavramsal Tasarım</a:t>
          </a:r>
          <a:r>
            <a:rPr lang="tr-TR" sz="1100" kern="1200"/>
            <a:t>: Kullanıcı gereksinimlerine dayanarak kavramsal bir veri modeli oluşturulur. Bu model, veri tabanının yapısını genel olarak tanımlar ve kullanıcıların veri tabanını anlamalarına olanak sağlar.</a:t>
          </a:r>
          <a:endParaRPr lang="en-US" sz="1100" kern="1200"/>
        </a:p>
      </dsp:txBody>
      <dsp:txXfrm>
        <a:off x="4563914" y="1998474"/>
        <a:ext cx="1800000" cy="1395000"/>
      </dsp:txXfrm>
    </dsp:sp>
    <dsp:sp modelId="{2E17A51A-CD85-4416-8978-0C4994335142}">
      <dsp:nvSpPr>
        <dsp:cNvPr id="0" name=""/>
        <dsp:cNvSpPr/>
      </dsp:nvSpPr>
      <dsp:spPr>
        <a:xfrm>
          <a:off x="7173914" y="799330"/>
          <a:ext cx="810000" cy="81000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59600F0-B6A5-44F2-98E4-7683E8F21CE4}">
      <dsp:nvSpPr>
        <dsp:cNvPr id="0" name=""/>
        <dsp:cNvSpPr/>
      </dsp:nvSpPr>
      <dsp:spPr>
        <a:xfrm>
          <a:off x="6678914" y="1998474"/>
          <a:ext cx="1800000" cy="139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tr-TR" sz="1100" b="1" kern="1200"/>
            <a:t>Mantıksal Tasarım</a:t>
          </a:r>
          <a:r>
            <a:rPr lang="tr-TR" sz="1100" kern="1200"/>
            <a:t>: Kavramsal tasarımın ardından, bu model veri tabanı yönetim sisteminin mantıksal veri modeline dönüştürülür. Bu aşamada veri tabanı yönetim sistemi seçilir ve veri modeli bu sisteme uygun hale getirilir.</a:t>
          </a:r>
          <a:endParaRPr lang="en-US" sz="1100" kern="1200"/>
        </a:p>
      </dsp:txBody>
      <dsp:txXfrm>
        <a:off x="6678914" y="1998474"/>
        <a:ext cx="1800000" cy="1395000"/>
      </dsp:txXfrm>
    </dsp:sp>
    <dsp:sp modelId="{61DD204D-ED41-4036-96FA-6758F53744C4}">
      <dsp:nvSpPr>
        <dsp:cNvPr id="0" name=""/>
        <dsp:cNvSpPr/>
      </dsp:nvSpPr>
      <dsp:spPr>
        <a:xfrm>
          <a:off x="9288914" y="799330"/>
          <a:ext cx="810000" cy="81000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7AA4D84-F12E-423D-8ABA-0407069FEA61}">
      <dsp:nvSpPr>
        <dsp:cNvPr id="0" name=""/>
        <dsp:cNvSpPr/>
      </dsp:nvSpPr>
      <dsp:spPr>
        <a:xfrm>
          <a:off x="8793914" y="1998474"/>
          <a:ext cx="1800000" cy="139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tr-TR" sz="1100" b="1" kern="1200"/>
            <a:t>Fiziksel Tasarım</a:t>
          </a:r>
          <a:r>
            <a:rPr lang="tr-TR" sz="1100" kern="1200"/>
            <a:t>: Fiziksel tasarım aşamasında, verilerin fiziksel olarak nasıl depolanacağı belirlenir. Bu depolama yapıları, veri tabanına giriş yöntemleri ve veri tabanının fiziksel gerçekleştirimini içerir.</a:t>
          </a:r>
          <a:endParaRPr lang="en-US" sz="1100" kern="1200"/>
        </a:p>
      </dsp:txBody>
      <dsp:txXfrm>
        <a:off x="8793914" y="1998474"/>
        <a:ext cx="1800000" cy="139500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p:cNvSpPr>
            <a:spLocks noGrp="1"/>
          </p:cNvSpPr>
          <p:nvPr>
            <p:ph type="ctrTitle"/>
          </p:nvPr>
        </p:nvSpPr>
        <p:spPr>
          <a:xfrm>
            <a:off x="1524000" y="1122363"/>
            <a:ext cx="9144000" cy="2387600"/>
          </a:xfrm>
        </p:spPr>
        <p:txBody>
          <a:bodyPr anchor="b"/>
          <a:lstStyle>
            <a:lvl1pPr algn="ctr">
              <a:defRPr sz="6000"/>
            </a:lvl1pPr>
          </a:lstStyle>
          <a:p>
            <a:r>
              <a:rPr lang="tr-TR"/>
              <a:t>Asıl başlık stili için tıklatın</a:t>
            </a:r>
          </a:p>
        </p:txBody>
      </p:sp>
      <p:sp>
        <p:nvSpPr>
          <p:cNvPr id="3" name="Alt Başlık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tıklatın</a:t>
            </a:r>
          </a:p>
        </p:txBody>
      </p:sp>
      <p:sp>
        <p:nvSpPr>
          <p:cNvPr id="4" name="Veri Yer Tutucusu 3"/>
          <p:cNvSpPr>
            <a:spLocks noGrp="1"/>
          </p:cNvSpPr>
          <p:nvPr>
            <p:ph type="dt" sz="half" idx="10"/>
          </p:nvPr>
        </p:nvSpPr>
        <p:spPr/>
        <p:txBody>
          <a:bodyPr/>
          <a:lstStyle/>
          <a:p>
            <a:fld id="{E2072480-10DA-4FB4-BEAE-2A1DEA90F248}" type="datetimeFigureOut">
              <a:rPr lang="tr-TR" smtClean="0"/>
              <a:t>16.03.2024</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34409947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a:t>Asıl başlık stili için tıklatın</a:t>
            </a:r>
          </a:p>
        </p:txBody>
      </p:sp>
      <p:sp>
        <p:nvSpPr>
          <p:cNvPr id="3" name="Dikey Metin Yer Tutucusu 2"/>
          <p:cNvSpPr>
            <a:spLocks noGrp="1"/>
          </p:cNvSpPr>
          <p:nvPr>
            <p:ph type="body" orient="vert" idx="1"/>
          </p:nvPr>
        </p:nvSpPr>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10"/>
          </p:nvPr>
        </p:nvSpPr>
        <p:spPr/>
        <p:txBody>
          <a:bodyPr/>
          <a:lstStyle/>
          <a:p>
            <a:fld id="{E2072480-10DA-4FB4-BEAE-2A1DEA90F248}" type="datetimeFigureOut">
              <a:rPr lang="tr-TR" smtClean="0"/>
              <a:t>16.03.2024</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8478748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8724900" y="365125"/>
            <a:ext cx="2628900" cy="5811838"/>
          </a:xfrm>
        </p:spPr>
        <p:txBody>
          <a:bodyPr vert="eaVert"/>
          <a:lstStyle/>
          <a:p>
            <a:r>
              <a:rPr lang="tr-TR"/>
              <a:t>Asıl başlık stili için tıklatın</a:t>
            </a:r>
          </a:p>
        </p:txBody>
      </p:sp>
      <p:sp>
        <p:nvSpPr>
          <p:cNvPr id="3" name="Dikey Metin Yer Tutucusu 2"/>
          <p:cNvSpPr>
            <a:spLocks noGrp="1"/>
          </p:cNvSpPr>
          <p:nvPr>
            <p:ph type="body" orient="vert" idx="1"/>
          </p:nvPr>
        </p:nvSpPr>
        <p:spPr>
          <a:xfrm>
            <a:off x="838200" y="365125"/>
            <a:ext cx="7734300" cy="5811838"/>
          </a:xfrm>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10"/>
          </p:nvPr>
        </p:nvSpPr>
        <p:spPr/>
        <p:txBody>
          <a:bodyPr/>
          <a:lstStyle/>
          <a:p>
            <a:fld id="{E2072480-10DA-4FB4-BEAE-2A1DEA90F248}" type="datetimeFigureOut">
              <a:rPr lang="tr-TR" smtClean="0"/>
              <a:t>16.03.2024</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8048566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a:t>Asıl başlık stili için tıklatın</a:t>
            </a:r>
          </a:p>
        </p:txBody>
      </p:sp>
      <p:sp>
        <p:nvSpPr>
          <p:cNvPr id="3" name="İçerik Yer Tutucusu 2"/>
          <p:cNvSpPr>
            <a:spLocks noGrp="1"/>
          </p:cNvSpPr>
          <p:nvPr>
            <p:ph idx="1"/>
          </p:nvPr>
        </p:nvSpPr>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10"/>
          </p:nvPr>
        </p:nvSpPr>
        <p:spPr/>
        <p:txBody>
          <a:bodyPr/>
          <a:lstStyle/>
          <a:p>
            <a:fld id="{E2072480-10DA-4FB4-BEAE-2A1DEA90F248}" type="datetimeFigureOut">
              <a:rPr lang="tr-TR" smtClean="0"/>
              <a:t>16.03.2024</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39443195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Başlık 1"/>
          <p:cNvSpPr>
            <a:spLocks noGrp="1"/>
          </p:cNvSpPr>
          <p:nvPr>
            <p:ph type="title"/>
          </p:nvPr>
        </p:nvSpPr>
        <p:spPr>
          <a:xfrm>
            <a:off x="831850" y="1709738"/>
            <a:ext cx="10515600" cy="2852737"/>
          </a:xfrm>
        </p:spPr>
        <p:txBody>
          <a:bodyPr anchor="b"/>
          <a:lstStyle>
            <a:lvl1pPr>
              <a:defRPr sz="6000"/>
            </a:lvl1pPr>
          </a:lstStyle>
          <a:p>
            <a:r>
              <a:rPr lang="tr-TR"/>
              <a:t>Asıl başlık stili için tıklatın</a:t>
            </a:r>
          </a:p>
        </p:txBody>
      </p:sp>
      <p:sp>
        <p:nvSpPr>
          <p:cNvPr id="3" name="Metin Yer Tutucusu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tıklatın</a:t>
            </a:r>
          </a:p>
        </p:txBody>
      </p:sp>
      <p:sp>
        <p:nvSpPr>
          <p:cNvPr id="4" name="Veri Yer Tutucusu 3"/>
          <p:cNvSpPr>
            <a:spLocks noGrp="1"/>
          </p:cNvSpPr>
          <p:nvPr>
            <p:ph type="dt" sz="half" idx="10"/>
          </p:nvPr>
        </p:nvSpPr>
        <p:spPr/>
        <p:txBody>
          <a:bodyPr/>
          <a:lstStyle/>
          <a:p>
            <a:fld id="{E2072480-10DA-4FB4-BEAE-2A1DEA90F248}" type="datetimeFigureOut">
              <a:rPr lang="tr-TR" smtClean="0"/>
              <a:t>16.03.2024</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11968333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a:t>Asıl başlık stili için tıklatın</a:t>
            </a:r>
          </a:p>
        </p:txBody>
      </p:sp>
      <p:sp>
        <p:nvSpPr>
          <p:cNvPr id="3" name="İçerik Yer Tutucusu 2"/>
          <p:cNvSpPr>
            <a:spLocks noGrp="1"/>
          </p:cNvSpPr>
          <p:nvPr>
            <p:ph sz="half" idx="1"/>
          </p:nvPr>
        </p:nvSpPr>
        <p:spPr>
          <a:xfrm>
            <a:off x="838200" y="1825625"/>
            <a:ext cx="5181600" cy="4351338"/>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p:cNvSpPr>
            <a:spLocks noGrp="1"/>
          </p:cNvSpPr>
          <p:nvPr>
            <p:ph sz="half" idx="2"/>
          </p:nvPr>
        </p:nvSpPr>
        <p:spPr>
          <a:xfrm>
            <a:off x="6172200" y="1825625"/>
            <a:ext cx="5181600" cy="4351338"/>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p:cNvSpPr>
            <a:spLocks noGrp="1"/>
          </p:cNvSpPr>
          <p:nvPr>
            <p:ph type="dt" sz="half" idx="10"/>
          </p:nvPr>
        </p:nvSpPr>
        <p:spPr/>
        <p:txBody>
          <a:bodyPr/>
          <a:lstStyle/>
          <a:p>
            <a:fld id="{E2072480-10DA-4FB4-BEAE-2A1DEA90F248}" type="datetimeFigureOut">
              <a:rPr lang="tr-TR" smtClean="0"/>
              <a:t>16.03.2024</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3652797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p:cNvSpPr>
            <a:spLocks noGrp="1"/>
          </p:cNvSpPr>
          <p:nvPr>
            <p:ph type="title"/>
          </p:nvPr>
        </p:nvSpPr>
        <p:spPr>
          <a:xfrm>
            <a:off x="839788" y="365125"/>
            <a:ext cx="10515600" cy="1325563"/>
          </a:xfrm>
        </p:spPr>
        <p:txBody>
          <a:bodyPr/>
          <a:lstStyle/>
          <a:p>
            <a:r>
              <a:rPr lang="tr-TR"/>
              <a:t>Asıl başlık stili için tıklatın</a:t>
            </a:r>
          </a:p>
        </p:txBody>
      </p:sp>
      <p:sp>
        <p:nvSpPr>
          <p:cNvPr id="3" name="Metin Yer Tutucusu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4" name="İçerik Yer Tutucusu 3"/>
          <p:cNvSpPr>
            <a:spLocks noGrp="1"/>
          </p:cNvSpPr>
          <p:nvPr>
            <p:ph sz="half" idx="2"/>
          </p:nvPr>
        </p:nvSpPr>
        <p:spPr>
          <a:xfrm>
            <a:off x="839788" y="2505075"/>
            <a:ext cx="5157787" cy="3684588"/>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6" name="İçerik Yer Tutucusu 5"/>
          <p:cNvSpPr>
            <a:spLocks noGrp="1"/>
          </p:cNvSpPr>
          <p:nvPr>
            <p:ph sz="quarter" idx="4"/>
          </p:nvPr>
        </p:nvSpPr>
        <p:spPr>
          <a:xfrm>
            <a:off x="6172200" y="2505075"/>
            <a:ext cx="5183188" cy="3684588"/>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p:cNvSpPr>
            <a:spLocks noGrp="1"/>
          </p:cNvSpPr>
          <p:nvPr>
            <p:ph type="dt" sz="half" idx="10"/>
          </p:nvPr>
        </p:nvSpPr>
        <p:spPr/>
        <p:txBody>
          <a:bodyPr/>
          <a:lstStyle/>
          <a:p>
            <a:fld id="{E2072480-10DA-4FB4-BEAE-2A1DEA90F248}" type="datetimeFigureOut">
              <a:rPr lang="tr-TR" smtClean="0"/>
              <a:t>16.03.2024</a:t>
            </a:fld>
            <a:endParaRPr lang="tr-TR"/>
          </a:p>
        </p:txBody>
      </p:sp>
      <p:sp>
        <p:nvSpPr>
          <p:cNvPr id="8" name="Altbilgi Yer Tutucusu 7"/>
          <p:cNvSpPr>
            <a:spLocks noGrp="1"/>
          </p:cNvSpPr>
          <p:nvPr>
            <p:ph type="ftr" sz="quarter" idx="11"/>
          </p:nvPr>
        </p:nvSpPr>
        <p:spPr/>
        <p:txBody>
          <a:bodyPr/>
          <a:lstStyle/>
          <a:p>
            <a:endParaRPr lang="tr-TR"/>
          </a:p>
        </p:txBody>
      </p:sp>
      <p:sp>
        <p:nvSpPr>
          <p:cNvPr id="9" name="Slayt Numarası Yer Tutucusu 8"/>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8467443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a:t>Asıl başlık stili için tıklatın</a:t>
            </a:r>
          </a:p>
        </p:txBody>
      </p:sp>
      <p:sp>
        <p:nvSpPr>
          <p:cNvPr id="3" name="Veri Yer Tutucusu 2"/>
          <p:cNvSpPr>
            <a:spLocks noGrp="1"/>
          </p:cNvSpPr>
          <p:nvPr>
            <p:ph type="dt" sz="half" idx="10"/>
          </p:nvPr>
        </p:nvSpPr>
        <p:spPr/>
        <p:txBody>
          <a:bodyPr/>
          <a:lstStyle/>
          <a:p>
            <a:fld id="{E2072480-10DA-4FB4-BEAE-2A1DEA90F248}" type="datetimeFigureOut">
              <a:rPr lang="tr-TR" smtClean="0"/>
              <a:t>16.03.2024</a:t>
            </a:fld>
            <a:endParaRPr lang="tr-TR"/>
          </a:p>
        </p:txBody>
      </p:sp>
      <p:sp>
        <p:nvSpPr>
          <p:cNvPr id="4" name="Altbilgi Yer Tutucusu 3"/>
          <p:cNvSpPr>
            <a:spLocks noGrp="1"/>
          </p:cNvSpPr>
          <p:nvPr>
            <p:ph type="ftr" sz="quarter" idx="11"/>
          </p:nvPr>
        </p:nvSpPr>
        <p:spPr/>
        <p:txBody>
          <a:bodyPr/>
          <a:lstStyle/>
          <a:p>
            <a:endParaRPr lang="tr-TR"/>
          </a:p>
        </p:txBody>
      </p:sp>
      <p:sp>
        <p:nvSpPr>
          <p:cNvPr id="5" name="Slayt Numarası Yer Tutucusu 4"/>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28614827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fld id="{E2072480-10DA-4FB4-BEAE-2A1DEA90F248}" type="datetimeFigureOut">
              <a:rPr lang="tr-TR" smtClean="0"/>
              <a:t>16.03.2024</a:t>
            </a:fld>
            <a:endParaRPr lang="tr-TR"/>
          </a:p>
        </p:txBody>
      </p:sp>
      <p:sp>
        <p:nvSpPr>
          <p:cNvPr id="3" name="Altbilgi Yer Tutucusu 2"/>
          <p:cNvSpPr>
            <a:spLocks noGrp="1"/>
          </p:cNvSpPr>
          <p:nvPr>
            <p:ph type="ftr" sz="quarter" idx="11"/>
          </p:nvPr>
        </p:nvSpPr>
        <p:spPr/>
        <p:txBody>
          <a:bodyPr/>
          <a:lstStyle/>
          <a:p>
            <a:endParaRPr lang="tr-TR"/>
          </a:p>
        </p:txBody>
      </p:sp>
      <p:sp>
        <p:nvSpPr>
          <p:cNvPr id="4" name="Slayt Numarası Yer Tutucusu 3"/>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41998174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p:cNvSpPr>
            <a:spLocks noGrp="1"/>
          </p:cNvSpPr>
          <p:nvPr>
            <p:ph type="title"/>
          </p:nvPr>
        </p:nvSpPr>
        <p:spPr>
          <a:xfrm>
            <a:off x="839788" y="457200"/>
            <a:ext cx="3932237" cy="1600200"/>
          </a:xfrm>
        </p:spPr>
        <p:txBody>
          <a:bodyPr anchor="b"/>
          <a:lstStyle>
            <a:lvl1pPr>
              <a:defRPr sz="3200"/>
            </a:lvl1pPr>
          </a:lstStyle>
          <a:p>
            <a:r>
              <a:rPr lang="tr-TR"/>
              <a:t>Asıl başlık stili için tıklatın</a:t>
            </a:r>
          </a:p>
        </p:txBody>
      </p:sp>
      <p:sp>
        <p:nvSpPr>
          <p:cNvPr id="3" name="İçerik Yer Tutucus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tıklatın</a:t>
            </a:r>
          </a:p>
        </p:txBody>
      </p:sp>
      <p:sp>
        <p:nvSpPr>
          <p:cNvPr id="5" name="Veri Yer Tutucusu 4"/>
          <p:cNvSpPr>
            <a:spLocks noGrp="1"/>
          </p:cNvSpPr>
          <p:nvPr>
            <p:ph type="dt" sz="half" idx="10"/>
          </p:nvPr>
        </p:nvSpPr>
        <p:spPr/>
        <p:txBody>
          <a:bodyPr/>
          <a:lstStyle/>
          <a:p>
            <a:fld id="{E2072480-10DA-4FB4-BEAE-2A1DEA90F248}" type="datetimeFigureOut">
              <a:rPr lang="tr-TR" smtClean="0"/>
              <a:t>16.03.2024</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27009130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p:cNvSpPr>
            <a:spLocks noGrp="1"/>
          </p:cNvSpPr>
          <p:nvPr>
            <p:ph type="title"/>
          </p:nvPr>
        </p:nvSpPr>
        <p:spPr>
          <a:xfrm>
            <a:off x="839788" y="457200"/>
            <a:ext cx="3932237" cy="1600200"/>
          </a:xfrm>
        </p:spPr>
        <p:txBody>
          <a:bodyPr anchor="b"/>
          <a:lstStyle>
            <a:lvl1pPr>
              <a:defRPr sz="3200"/>
            </a:lvl1pPr>
          </a:lstStyle>
          <a:p>
            <a:r>
              <a:rPr lang="tr-TR"/>
              <a:t>Asıl başlık stili için tıklatın</a:t>
            </a:r>
          </a:p>
        </p:txBody>
      </p:sp>
      <p:sp>
        <p:nvSpPr>
          <p:cNvPr id="3" name="Resim Yer Tutucusu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tıklatın</a:t>
            </a:r>
          </a:p>
        </p:txBody>
      </p:sp>
      <p:sp>
        <p:nvSpPr>
          <p:cNvPr id="5" name="Veri Yer Tutucusu 4"/>
          <p:cNvSpPr>
            <a:spLocks noGrp="1"/>
          </p:cNvSpPr>
          <p:nvPr>
            <p:ph type="dt" sz="half" idx="10"/>
          </p:nvPr>
        </p:nvSpPr>
        <p:spPr/>
        <p:txBody>
          <a:bodyPr/>
          <a:lstStyle/>
          <a:p>
            <a:fld id="{E2072480-10DA-4FB4-BEAE-2A1DEA90F248}" type="datetimeFigureOut">
              <a:rPr lang="tr-TR" smtClean="0"/>
              <a:t>16.03.2024</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8181750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 için tıklatın</a:t>
            </a:r>
          </a:p>
        </p:txBody>
      </p:sp>
      <p:sp>
        <p:nvSpPr>
          <p:cNvPr id="3" name="Metin Yer Tutucusu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072480-10DA-4FB4-BEAE-2A1DEA90F248}" type="datetimeFigureOut">
              <a:rPr lang="tr-TR" smtClean="0"/>
              <a:t>16.03.2024</a:t>
            </a:fld>
            <a:endParaRPr lang="tr-TR"/>
          </a:p>
        </p:txBody>
      </p:sp>
      <p:sp>
        <p:nvSpPr>
          <p:cNvPr id="5" name="Altbilgi Yer Tutucusu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0A84BC-3F9E-4B08-9743-FC4E27FA5126}" type="slidenum">
              <a:rPr lang="tr-TR" smtClean="0"/>
              <a:t>‹#›</a:t>
            </a:fld>
            <a:endParaRPr lang="tr-TR"/>
          </a:p>
        </p:txBody>
      </p:sp>
    </p:spTree>
    <p:extLst>
      <p:ext uri="{BB962C8B-B14F-4D97-AF65-F5344CB8AC3E}">
        <p14:creationId xmlns:p14="http://schemas.microsoft.com/office/powerpoint/2010/main" val="37124688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8.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101010 veri satırı sonsuz">
            <a:extLst>
              <a:ext uri="{FF2B5EF4-FFF2-40B4-BE49-F238E27FC236}">
                <a16:creationId xmlns:a16="http://schemas.microsoft.com/office/drawing/2014/main" id="{7C192660-67B8-E2DE-8AF7-D9E071FA26B0}"/>
              </a:ext>
            </a:extLst>
          </p:cNvPr>
          <p:cNvPicPr>
            <a:picLocks noChangeAspect="1"/>
          </p:cNvPicPr>
          <p:nvPr/>
        </p:nvPicPr>
        <p:blipFill rotWithShape="1">
          <a:blip r:embed="rId2"/>
          <a:srcRect l="3614" t="9092" r="22037" b="-7"/>
          <a:stretch/>
        </p:blipFill>
        <p:spPr>
          <a:xfrm>
            <a:off x="3523488" y="10"/>
            <a:ext cx="8668512" cy="6857990"/>
          </a:xfrm>
          <a:prstGeom prst="rect">
            <a:avLst/>
          </a:prstGeom>
        </p:spPr>
      </p:pic>
      <p:sp>
        <p:nvSpPr>
          <p:cNvPr id="11" name="Rectangle 10">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gs>
              <a:gs pos="33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Başlık 1"/>
          <p:cNvSpPr>
            <a:spLocks noGrp="1"/>
          </p:cNvSpPr>
          <p:nvPr>
            <p:ph type="ctrTitle"/>
          </p:nvPr>
        </p:nvSpPr>
        <p:spPr>
          <a:xfrm>
            <a:off x="477981" y="1122363"/>
            <a:ext cx="4023360" cy="3204134"/>
          </a:xfrm>
        </p:spPr>
        <p:txBody>
          <a:bodyPr anchor="b">
            <a:normAutofit/>
          </a:bodyPr>
          <a:lstStyle/>
          <a:p>
            <a:pPr algn="l"/>
            <a:r>
              <a:rPr lang="tr-TR" sz="4800">
                <a:solidFill>
                  <a:schemeClr val="bg1"/>
                </a:solidFill>
                <a:cs typeface="Calibri Light"/>
              </a:rPr>
              <a:t>Veri organizasyonu ödev1.hafta</a:t>
            </a:r>
            <a:endParaRPr lang="tr-TR" sz="4800">
              <a:solidFill>
                <a:schemeClr val="bg1"/>
              </a:solidFill>
            </a:endParaRPr>
          </a:p>
        </p:txBody>
      </p:sp>
      <p:sp>
        <p:nvSpPr>
          <p:cNvPr id="3" name="Alt Başlık 2"/>
          <p:cNvSpPr>
            <a:spLocks noGrp="1"/>
          </p:cNvSpPr>
          <p:nvPr>
            <p:ph type="subTitle" idx="1"/>
          </p:nvPr>
        </p:nvSpPr>
        <p:spPr>
          <a:xfrm>
            <a:off x="477980" y="4872922"/>
            <a:ext cx="4023359" cy="1208141"/>
          </a:xfrm>
        </p:spPr>
        <p:txBody>
          <a:bodyPr vert="horz" lIns="91440" tIns="45720" rIns="91440" bIns="45720" rtlCol="0">
            <a:normAutofit/>
          </a:bodyPr>
          <a:lstStyle/>
          <a:p>
            <a:pPr algn="l"/>
            <a:r>
              <a:rPr lang="tr-TR" sz="2000">
                <a:solidFill>
                  <a:schemeClr val="bg1"/>
                </a:solidFill>
                <a:cs typeface="Calibri"/>
              </a:rPr>
              <a:t>Hazırlayan : Ali Eray Akgül</a:t>
            </a:r>
            <a:br>
              <a:rPr lang="tr-TR" sz="2000">
                <a:solidFill>
                  <a:schemeClr val="bg1"/>
                </a:solidFill>
                <a:cs typeface="Calibri"/>
              </a:rPr>
            </a:br>
            <a:r>
              <a:rPr lang="tr-TR" sz="2000">
                <a:solidFill>
                  <a:schemeClr val="bg1"/>
                </a:solidFill>
                <a:cs typeface="Calibri"/>
              </a:rPr>
              <a:t>02210224056</a:t>
            </a:r>
            <a:endParaRPr lang="tr-TR" sz="2000">
              <a:solidFill>
                <a:schemeClr val="bg1"/>
              </a:solidFill>
            </a:endParaRPr>
          </a:p>
        </p:txBody>
      </p:sp>
      <p:sp>
        <p:nvSpPr>
          <p:cNvPr id="13" name="Rectangle 1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744258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9AA72BD9-2C5A-4EDC-931F-5AA08EACA0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Kırmızı bir satırla bağlanan küpler">
            <a:extLst>
              <a:ext uri="{FF2B5EF4-FFF2-40B4-BE49-F238E27FC236}">
                <a16:creationId xmlns:a16="http://schemas.microsoft.com/office/drawing/2014/main" id="{A24982F6-44B2-1DC9-464C-75F3893DE2D6}"/>
              </a:ext>
            </a:extLst>
          </p:cNvPr>
          <p:cNvPicPr>
            <a:picLocks noChangeAspect="1"/>
          </p:cNvPicPr>
          <p:nvPr/>
        </p:nvPicPr>
        <p:blipFill rotWithShape="1">
          <a:blip r:embed="rId2"/>
          <a:srcRect t="9091" r="11510" b="1"/>
          <a:stretch/>
        </p:blipFill>
        <p:spPr>
          <a:xfrm>
            <a:off x="3522468" y="10"/>
            <a:ext cx="8669532" cy="6857990"/>
          </a:xfrm>
          <a:prstGeom prst="rect">
            <a:avLst/>
          </a:prstGeom>
        </p:spPr>
      </p:pic>
      <p:sp>
        <p:nvSpPr>
          <p:cNvPr id="22" name="Rectangle 21">
            <a:extLst>
              <a:ext uri="{FF2B5EF4-FFF2-40B4-BE49-F238E27FC236}">
                <a16:creationId xmlns:a16="http://schemas.microsoft.com/office/drawing/2014/main" id="{DD3981AC-7B61-4947-BCF3-F7AA7FA38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tx1"/>
              </a:gs>
              <a:gs pos="35000">
                <a:schemeClr val="tx1">
                  <a:alpha val="78000"/>
                </a:schemeClr>
              </a:gs>
              <a:gs pos="19000">
                <a:schemeClr val="tx1">
                  <a:alpha val="38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Başlık 1">
            <a:extLst>
              <a:ext uri="{FF2B5EF4-FFF2-40B4-BE49-F238E27FC236}">
                <a16:creationId xmlns:a16="http://schemas.microsoft.com/office/drawing/2014/main" id="{1AC81D65-B66E-1505-05AC-EF362F013DDE}"/>
              </a:ext>
            </a:extLst>
          </p:cNvPr>
          <p:cNvSpPr>
            <a:spLocks noGrp="1"/>
          </p:cNvSpPr>
          <p:nvPr>
            <p:ph type="title"/>
          </p:nvPr>
        </p:nvSpPr>
        <p:spPr>
          <a:xfrm>
            <a:off x="371094" y="1161288"/>
            <a:ext cx="3438144" cy="1124712"/>
          </a:xfrm>
        </p:spPr>
        <p:txBody>
          <a:bodyPr anchor="b">
            <a:normAutofit/>
          </a:bodyPr>
          <a:lstStyle/>
          <a:p>
            <a:r>
              <a:rPr lang="tr-TR" sz="1500">
                <a:solidFill>
                  <a:schemeClr val="bg1"/>
                </a:solidFill>
                <a:ea typeface="+mj-lt"/>
                <a:cs typeface="+mj-lt"/>
              </a:rPr>
              <a:t>İlişkisel ve İlişkisel Olmayan (NoSQL) Veri Tabanı Sistemleri Mimari Performansının Yönetim Bilişim Sistemleri Kapsamında İncelenmesi</a:t>
            </a:r>
            <a:endParaRPr lang="tr-TR" sz="1500">
              <a:solidFill>
                <a:schemeClr val="bg1"/>
              </a:solidFill>
            </a:endParaRPr>
          </a:p>
        </p:txBody>
      </p:sp>
      <p:sp>
        <p:nvSpPr>
          <p:cNvPr id="24" name="Rectangle 23">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6" name="Rectangle 25">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9144"/>
          </a:xfrm>
          <a:prstGeom prst="rect">
            <a:avLst/>
          </a:prstGeom>
          <a:solidFill>
            <a:schemeClr val="tx1"/>
          </a:solidFill>
          <a:ln w="317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İçerik Yer Tutucusu 2">
            <a:extLst>
              <a:ext uri="{FF2B5EF4-FFF2-40B4-BE49-F238E27FC236}">
                <a16:creationId xmlns:a16="http://schemas.microsoft.com/office/drawing/2014/main" id="{27991224-B043-6F0E-7F21-26B08FCB01AB}"/>
              </a:ext>
            </a:extLst>
          </p:cNvPr>
          <p:cNvSpPr>
            <a:spLocks noGrp="1"/>
          </p:cNvSpPr>
          <p:nvPr>
            <p:ph idx="1"/>
          </p:nvPr>
        </p:nvSpPr>
        <p:spPr>
          <a:xfrm>
            <a:off x="371094" y="2718054"/>
            <a:ext cx="3438906" cy="3207258"/>
          </a:xfrm>
        </p:spPr>
        <p:txBody>
          <a:bodyPr vert="horz" lIns="91440" tIns="45720" rIns="91440" bIns="45720" rtlCol="0" anchor="t">
            <a:normAutofit/>
          </a:bodyPr>
          <a:lstStyle/>
          <a:p>
            <a:pPr marL="0" indent="0"/>
            <a:r>
              <a:rPr lang="tr-TR" sz="1200">
                <a:solidFill>
                  <a:schemeClr val="bg1"/>
                </a:solidFill>
                <a:ea typeface="+mn-lt"/>
                <a:cs typeface="+mn-lt"/>
              </a:rPr>
              <a:t>Düz Model veya Tablo Modeli:</a:t>
            </a:r>
            <a:endParaRPr lang="tr-TR" sz="1200">
              <a:solidFill>
                <a:schemeClr val="bg1"/>
              </a:solidFill>
              <a:cs typeface="Calibri" panose="020F0502020204030204"/>
            </a:endParaRPr>
          </a:p>
          <a:p>
            <a:pPr lvl="1"/>
            <a:r>
              <a:rPr lang="tr-TR" sz="1200">
                <a:solidFill>
                  <a:schemeClr val="bg1"/>
                </a:solidFill>
                <a:ea typeface="+mn-lt"/>
                <a:cs typeface="+mn-lt"/>
              </a:rPr>
              <a:t>İki boyutlu veri gruplarından oluşur.</a:t>
            </a:r>
            <a:endParaRPr lang="tr-TR" sz="1200">
              <a:solidFill>
                <a:schemeClr val="bg1"/>
              </a:solidFill>
            </a:endParaRPr>
          </a:p>
          <a:p>
            <a:pPr lvl="1"/>
            <a:r>
              <a:rPr lang="tr-TR" sz="1200">
                <a:solidFill>
                  <a:schemeClr val="bg1"/>
                </a:solidFill>
                <a:ea typeface="+mn-lt"/>
                <a:cs typeface="+mn-lt"/>
              </a:rPr>
              <a:t>Satırlarda veri grupları, sütunlarda ise verilerin benzer özellikleri bulunur.</a:t>
            </a:r>
            <a:endParaRPr lang="tr-TR" sz="1200">
              <a:solidFill>
                <a:schemeClr val="bg1"/>
              </a:solidFill>
            </a:endParaRPr>
          </a:p>
          <a:p>
            <a:pPr lvl="1"/>
            <a:r>
              <a:rPr lang="tr-TR" sz="1200">
                <a:solidFill>
                  <a:schemeClr val="bg1"/>
                </a:solidFill>
                <a:ea typeface="+mn-lt"/>
                <a:cs typeface="+mn-lt"/>
              </a:rPr>
              <a:t>Örnek olarak kullanıcı adları ve şifrelerin tutulduğu veritabanları bu modele örnektir.</a:t>
            </a:r>
            <a:endParaRPr lang="tr-TR" sz="1200">
              <a:solidFill>
                <a:schemeClr val="bg1"/>
              </a:solidFill>
            </a:endParaRPr>
          </a:p>
          <a:p>
            <a:r>
              <a:rPr lang="tr-TR" sz="1200">
                <a:solidFill>
                  <a:schemeClr val="bg1"/>
                </a:solidFill>
                <a:ea typeface="+mn-lt"/>
                <a:cs typeface="+mn-lt"/>
              </a:rPr>
              <a:t>Hiyerarşik Veri Modeli:</a:t>
            </a:r>
            <a:endParaRPr lang="tr-TR" sz="1200">
              <a:solidFill>
                <a:schemeClr val="bg1"/>
              </a:solidFill>
            </a:endParaRPr>
          </a:p>
          <a:p>
            <a:pPr lvl="1"/>
            <a:r>
              <a:rPr lang="tr-TR" sz="1200">
                <a:solidFill>
                  <a:schemeClr val="bg1"/>
                </a:solidFill>
                <a:ea typeface="+mn-lt"/>
                <a:cs typeface="+mn-lt"/>
              </a:rPr>
              <a:t>Veriler ağaç yapısıyla düzenlenir.</a:t>
            </a:r>
            <a:endParaRPr lang="tr-TR" sz="1200">
              <a:solidFill>
                <a:schemeClr val="bg1"/>
              </a:solidFill>
            </a:endParaRPr>
          </a:p>
          <a:p>
            <a:pPr lvl="1"/>
            <a:r>
              <a:rPr lang="tr-TR" sz="1200">
                <a:solidFill>
                  <a:schemeClr val="bg1"/>
                </a:solidFill>
                <a:ea typeface="+mn-lt"/>
                <a:cs typeface="+mn-lt"/>
              </a:rPr>
              <a:t>Her kayıt bir veya daha fazla çocuk kaydı içerebilir.</a:t>
            </a:r>
            <a:endParaRPr lang="tr-TR" sz="1200">
              <a:solidFill>
                <a:schemeClr val="bg1"/>
              </a:solidFill>
            </a:endParaRPr>
          </a:p>
          <a:p>
            <a:pPr lvl="1"/>
            <a:r>
              <a:rPr lang="tr-TR" sz="1200">
                <a:solidFill>
                  <a:schemeClr val="bg1"/>
                </a:solidFill>
                <a:ea typeface="+mn-lt"/>
                <a:cs typeface="+mn-lt"/>
              </a:rPr>
              <a:t>Kök kayıttan çocuk kayıtlara doğru sıralanır.</a:t>
            </a:r>
            <a:endParaRPr lang="tr-TR" sz="1200">
              <a:solidFill>
                <a:schemeClr val="bg1"/>
              </a:solidFill>
            </a:endParaRPr>
          </a:p>
          <a:p>
            <a:pPr lvl="1"/>
            <a:r>
              <a:rPr lang="tr-TR" sz="1200">
                <a:solidFill>
                  <a:schemeClr val="bg1"/>
                </a:solidFill>
                <a:ea typeface="+mn-lt"/>
                <a:cs typeface="+mn-lt"/>
              </a:rPr>
              <a:t>Bu model, veriler arasındaki üst-alt ilişkileri temsil eder.</a:t>
            </a:r>
            <a:endParaRPr lang="tr-TR" sz="1200">
              <a:solidFill>
                <a:schemeClr val="bg1"/>
              </a:solidFill>
            </a:endParaRPr>
          </a:p>
          <a:p>
            <a:endParaRPr lang="tr-TR" sz="1200">
              <a:solidFill>
                <a:schemeClr val="bg1"/>
              </a:solidFill>
              <a:cs typeface="Calibri"/>
            </a:endParaRPr>
          </a:p>
          <a:p>
            <a:endParaRPr lang="tr-TR" sz="1200">
              <a:solidFill>
                <a:schemeClr val="bg1"/>
              </a:solidFill>
              <a:cs typeface="Calibri"/>
            </a:endParaRPr>
          </a:p>
        </p:txBody>
      </p:sp>
    </p:spTree>
    <p:extLst>
      <p:ext uri="{BB962C8B-B14F-4D97-AF65-F5344CB8AC3E}">
        <p14:creationId xmlns:p14="http://schemas.microsoft.com/office/powerpoint/2010/main" val="15377181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AA72BD9-2C5A-4EDC-931F-5AA08EACA0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Siyah çizgilerle bağlı olan küplerin üst görünümü">
            <a:extLst>
              <a:ext uri="{FF2B5EF4-FFF2-40B4-BE49-F238E27FC236}">
                <a16:creationId xmlns:a16="http://schemas.microsoft.com/office/drawing/2014/main" id="{68039B4C-2B1C-F135-2D5D-1DA89F09BE2B}"/>
              </a:ext>
            </a:extLst>
          </p:cNvPr>
          <p:cNvPicPr>
            <a:picLocks noChangeAspect="1"/>
          </p:cNvPicPr>
          <p:nvPr/>
        </p:nvPicPr>
        <p:blipFill rotWithShape="1">
          <a:blip r:embed="rId2"/>
          <a:srcRect t="9092" r="13802" b="-7"/>
          <a:stretch/>
        </p:blipFill>
        <p:spPr>
          <a:xfrm>
            <a:off x="3522468" y="10"/>
            <a:ext cx="8669532" cy="6857990"/>
          </a:xfrm>
          <a:prstGeom prst="rect">
            <a:avLst/>
          </a:prstGeom>
        </p:spPr>
      </p:pic>
      <p:sp>
        <p:nvSpPr>
          <p:cNvPr id="11" name="Rectangle 10">
            <a:extLst>
              <a:ext uri="{FF2B5EF4-FFF2-40B4-BE49-F238E27FC236}">
                <a16:creationId xmlns:a16="http://schemas.microsoft.com/office/drawing/2014/main" id="{DD3981AC-7B61-4947-BCF3-F7AA7FA38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tx1"/>
              </a:gs>
              <a:gs pos="35000">
                <a:schemeClr val="tx1">
                  <a:alpha val="78000"/>
                </a:schemeClr>
              </a:gs>
              <a:gs pos="19000">
                <a:schemeClr val="tx1">
                  <a:alpha val="38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9144"/>
          </a:xfrm>
          <a:prstGeom prst="rect">
            <a:avLst/>
          </a:prstGeom>
          <a:solidFill>
            <a:schemeClr val="tx1"/>
          </a:solidFill>
          <a:ln w="317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İçerik Yer Tutucusu 2">
            <a:extLst>
              <a:ext uri="{FF2B5EF4-FFF2-40B4-BE49-F238E27FC236}">
                <a16:creationId xmlns:a16="http://schemas.microsoft.com/office/drawing/2014/main" id="{A09EF3CF-DB3F-5CC5-F1E6-22115B766E0E}"/>
              </a:ext>
            </a:extLst>
          </p:cNvPr>
          <p:cNvSpPr>
            <a:spLocks noGrp="1"/>
          </p:cNvSpPr>
          <p:nvPr>
            <p:ph idx="1"/>
          </p:nvPr>
        </p:nvSpPr>
        <p:spPr>
          <a:xfrm>
            <a:off x="371094" y="2718054"/>
            <a:ext cx="3438906" cy="3207258"/>
          </a:xfrm>
        </p:spPr>
        <p:txBody>
          <a:bodyPr vert="horz" lIns="91440" tIns="45720" rIns="91440" bIns="45720" rtlCol="0" anchor="t">
            <a:normAutofit/>
          </a:bodyPr>
          <a:lstStyle/>
          <a:p>
            <a:pPr marL="0" indent="0"/>
            <a:endParaRPr lang="tr-TR" sz="800">
              <a:solidFill>
                <a:schemeClr val="bg1"/>
              </a:solidFill>
              <a:ea typeface="+mn-lt"/>
              <a:cs typeface="+mn-lt"/>
            </a:endParaRPr>
          </a:p>
          <a:p>
            <a:r>
              <a:rPr lang="tr-TR" sz="800">
                <a:solidFill>
                  <a:schemeClr val="bg1"/>
                </a:solidFill>
                <a:ea typeface="+mn-lt"/>
                <a:cs typeface="+mn-lt"/>
              </a:rPr>
              <a:t>Ağ Veri Modeli:</a:t>
            </a:r>
          </a:p>
          <a:p>
            <a:pPr lvl="1"/>
            <a:r>
              <a:rPr lang="tr-TR" sz="800">
                <a:solidFill>
                  <a:schemeClr val="bg1"/>
                </a:solidFill>
                <a:ea typeface="+mn-lt"/>
                <a:cs typeface="+mn-lt"/>
              </a:rPr>
              <a:t>Hiyerarşik modelin geliştirilmiş halidir.</a:t>
            </a:r>
          </a:p>
          <a:p>
            <a:pPr lvl="1"/>
            <a:r>
              <a:rPr lang="tr-TR" sz="800">
                <a:solidFill>
                  <a:schemeClr val="bg1"/>
                </a:solidFill>
                <a:ea typeface="+mn-lt"/>
                <a:cs typeface="+mn-lt"/>
              </a:rPr>
              <a:t>İlişkisel olmayan veritabanlarında yaygın olarak kullanılır.</a:t>
            </a:r>
          </a:p>
          <a:p>
            <a:pPr lvl="1"/>
            <a:r>
              <a:rPr lang="tr-TR" sz="800">
                <a:solidFill>
                  <a:schemeClr val="bg1"/>
                </a:solidFill>
                <a:ea typeface="+mn-lt"/>
                <a:cs typeface="+mn-lt"/>
              </a:rPr>
              <a:t>Veri parçaları arasında çeşitli ilişkileri modelleyebilme esnekliği sunar.</a:t>
            </a:r>
          </a:p>
          <a:p>
            <a:r>
              <a:rPr lang="tr-TR" sz="800">
                <a:solidFill>
                  <a:schemeClr val="bg1"/>
                </a:solidFill>
                <a:ea typeface="+mn-lt"/>
                <a:cs typeface="+mn-lt"/>
              </a:rPr>
              <a:t>İlişkisel Veri Modeli:</a:t>
            </a:r>
          </a:p>
          <a:p>
            <a:pPr lvl="1"/>
            <a:r>
              <a:rPr lang="tr-TR" sz="800">
                <a:solidFill>
                  <a:schemeClr val="bg1"/>
                </a:solidFill>
                <a:ea typeface="+mn-lt"/>
                <a:cs typeface="+mn-lt"/>
              </a:rPr>
              <a:t>İlişkisel veri tabanlarında kullanılan temel modeldir.</a:t>
            </a:r>
          </a:p>
          <a:p>
            <a:pPr lvl="1"/>
            <a:r>
              <a:rPr lang="tr-TR" sz="800">
                <a:solidFill>
                  <a:schemeClr val="bg1"/>
                </a:solidFill>
                <a:ea typeface="+mn-lt"/>
                <a:cs typeface="+mn-lt"/>
              </a:rPr>
              <a:t>Veriler ilişkilerle bağlanmış tablolarda saklanır.</a:t>
            </a:r>
          </a:p>
          <a:p>
            <a:pPr lvl="1"/>
            <a:r>
              <a:rPr lang="tr-TR" sz="800">
                <a:solidFill>
                  <a:schemeClr val="bg1"/>
                </a:solidFill>
                <a:ea typeface="+mn-lt"/>
                <a:cs typeface="+mn-lt"/>
              </a:rPr>
              <a:t>Her tablo bir dosyaya karşılık gelir ve ilişkilerle veriler arasındaki bağlantılar belirtilir.</a:t>
            </a:r>
          </a:p>
          <a:p>
            <a:pPr marL="285750" indent="-285750">
              <a:buFont typeface="Arial,Sans-Serif" panose="020B0604020202020204" pitchFamily="34" charset="0"/>
            </a:pPr>
            <a:r>
              <a:rPr lang="tr-TR" sz="800">
                <a:solidFill>
                  <a:schemeClr val="bg1"/>
                </a:solidFill>
                <a:cs typeface="Calibri"/>
              </a:rPr>
              <a:t>Nesne Yönelimli Veri Modeli:</a:t>
            </a:r>
          </a:p>
          <a:p>
            <a:pPr marL="285750" indent="-285750">
              <a:buFont typeface="Arial,Sans-Serif" panose="020B0604020202020204" pitchFamily="34" charset="0"/>
            </a:pPr>
            <a:r>
              <a:rPr lang="tr-TR" sz="800">
                <a:solidFill>
                  <a:schemeClr val="bg1"/>
                </a:solidFill>
                <a:cs typeface="Calibri"/>
              </a:rPr>
              <a:t>Nesne yönelimli programlamaya dayalı veri modelidir.</a:t>
            </a:r>
          </a:p>
          <a:p>
            <a:pPr marL="285750" indent="-285750">
              <a:buFont typeface="Arial,Sans-Serif" panose="020B0604020202020204" pitchFamily="34" charset="0"/>
            </a:pPr>
            <a:r>
              <a:rPr lang="tr-TR" sz="800">
                <a:solidFill>
                  <a:schemeClr val="bg1"/>
                </a:solidFill>
                <a:cs typeface="Calibri"/>
              </a:rPr>
              <a:t>Veriler nesneler ve ilişkiler aracılığıyla temsil edilir.</a:t>
            </a:r>
          </a:p>
          <a:p>
            <a:pPr marL="285750" indent="-285750">
              <a:buFont typeface="Arial,Sans-Serif" panose="020B0604020202020204" pitchFamily="34" charset="0"/>
            </a:pPr>
            <a:r>
              <a:rPr lang="tr-TR" sz="800">
                <a:solidFill>
                  <a:schemeClr val="bg1"/>
                </a:solidFill>
                <a:cs typeface="Calibri"/>
              </a:rPr>
              <a:t>Karmaşık veri yapılarını ve ilişkileri daha iyi yönetmeyi sağlar.</a:t>
            </a:r>
          </a:p>
          <a:p>
            <a:pPr marL="285750" indent="-285750">
              <a:buFont typeface="Arial,Sans-Serif" panose="020B0604020202020204" pitchFamily="34" charset="0"/>
            </a:pPr>
            <a:endParaRPr lang="tr-TR" sz="800">
              <a:solidFill>
                <a:schemeClr val="bg1"/>
              </a:solidFill>
              <a:cs typeface="Calibri"/>
            </a:endParaRPr>
          </a:p>
          <a:p>
            <a:pPr lvl="1"/>
            <a:endParaRPr lang="tr-TR" sz="800">
              <a:solidFill>
                <a:schemeClr val="bg1"/>
              </a:solidFill>
              <a:cs typeface="Calibri"/>
            </a:endParaRPr>
          </a:p>
          <a:p>
            <a:endParaRPr lang="tr-TR" sz="800">
              <a:solidFill>
                <a:schemeClr val="bg1"/>
              </a:solidFill>
              <a:cs typeface="Calibri"/>
            </a:endParaRPr>
          </a:p>
        </p:txBody>
      </p:sp>
    </p:spTree>
    <p:extLst>
      <p:ext uri="{BB962C8B-B14F-4D97-AF65-F5344CB8AC3E}">
        <p14:creationId xmlns:p14="http://schemas.microsoft.com/office/powerpoint/2010/main" val="42572739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Başlık 1">
            <a:extLst>
              <a:ext uri="{FF2B5EF4-FFF2-40B4-BE49-F238E27FC236}">
                <a16:creationId xmlns:a16="http://schemas.microsoft.com/office/drawing/2014/main" id="{EC4629F1-5C34-EDCB-AEAE-3A4BC3012968}"/>
              </a:ext>
            </a:extLst>
          </p:cNvPr>
          <p:cNvSpPr>
            <a:spLocks noGrp="1"/>
          </p:cNvSpPr>
          <p:nvPr>
            <p:ph type="title"/>
          </p:nvPr>
        </p:nvSpPr>
        <p:spPr>
          <a:xfrm>
            <a:off x="1371597" y="348865"/>
            <a:ext cx="10044023" cy="877729"/>
          </a:xfrm>
        </p:spPr>
        <p:txBody>
          <a:bodyPr anchor="ctr">
            <a:normAutofit/>
          </a:bodyPr>
          <a:lstStyle/>
          <a:p>
            <a:r>
              <a:rPr lang="tr-TR" sz="4000">
                <a:solidFill>
                  <a:srgbClr val="FFFFFF"/>
                </a:solidFill>
                <a:ea typeface="+mj-lt"/>
                <a:cs typeface="+mj-lt"/>
              </a:rPr>
              <a:t>Nesne İlişkisel Veri Modeli:</a:t>
            </a:r>
            <a:endParaRPr lang="tr-TR" sz="4000">
              <a:solidFill>
                <a:srgbClr val="FFFFFF"/>
              </a:solidFill>
            </a:endParaRPr>
          </a:p>
        </p:txBody>
      </p:sp>
      <p:graphicFrame>
        <p:nvGraphicFramePr>
          <p:cNvPr id="5" name="İçerik Yer Tutucusu 2">
            <a:extLst>
              <a:ext uri="{FF2B5EF4-FFF2-40B4-BE49-F238E27FC236}">
                <a16:creationId xmlns:a16="http://schemas.microsoft.com/office/drawing/2014/main" id="{D5AEB1F2-E796-E0CF-BBEB-46CAAF53EE2D}"/>
              </a:ext>
            </a:extLst>
          </p:cNvPr>
          <p:cNvGraphicFramePr>
            <a:graphicFrameLocks noGrp="1"/>
          </p:cNvGraphicFramePr>
          <p:nvPr>
            <p:ph idx="1"/>
            <p:extLst>
              <p:ext uri="{D42A27DB-BD31-4B8C-83A1-F6EECF244321}">
                <p14:modId xmlns:p14="http://schemas.microsoft.com/office/powerpoint/2010/main" val="3444902219"/>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662416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Başlık 1">
            <a:extLst>
              <a:ext uri="{FF2B5EF4-FFF2-40B4-BE49-F238E27FC236}">
                <a16:creationId xmlns:a16="http://schemas.microsoft.com/office/drawing/2014/main" id="{42DBECCA-104E-1ACE-4747-CF49438B254A}"/>
              </a:ext>
            </a:extLst>
          </p:cNvPr>
          <p:cNvSpPr>
            <a:spLocks noGrp="1"/>
          </p:cNvSpPr>
          <p:nvPr>
            <p:ph type="title"/>
          </p:nvPr>
        </p:nvSpPr>
        <p:spPr>
          <a:xfrm>
            <a:off x="1371597" y="348865"/>
            <a:ext cx="10044023" cy="877729"/>
          </a:xfrm>
        </p:spPr>
        <p:txBody>
          <a:bodyPr anchor="ctr">
            <a:normAutofit/>
          </a:bodyPr>
          <a:lstStyle/>
          <a:p>
            <a:r>
              <a:rPr lang="tr-TR" sz="1900">
                <a:solidFill>
                  <a:srgbClr val="FFFFFF"/>
                </a:solidFill>
                <a:ea typeface="+mj-lt"/>
                <a:cs typeface="+mj-lt"/>
              </a:rPr>
              <a:t>Çoklu Ortam Veri Modeli:</a:t>
            </a:r>
            <a:endParaRPr lang="tr-TR" sz="1900">
              <a:solidFill>
                <a:srgbClr val="FFFFFF"/>
              </a:solidFill>
            </a:endParaRPr>
          </a:p>
          <a:p>
            <a:br>
              <a:rPr lang="en-US" sz="1900">
                <a:solidFill>
                  <a:srgbClr val="FFFFFF"/>
                </a:solidFill>
              </a:rPr>
            </a:br>
            <a:endParaRPr lang="en-US" sz="1900">
              <a:solidFill>
                <a:srgbClr val="FFFFFF"/>
              </a:solidFill>
            </a:endParaRPr>
          </a:p>
          <a:p>
            <a:endParaRPr lang="tr-TR" sz="1900">
              <a:solidFill>
                <a:srgbClr val="FFFFFF"/>
              </a:solidFill>
              <a:cs typeface="Calibri Light"/>
            </a:endParaRPr>
          </a:p>
        </p:txBody>
      </p:sp>
      <p:graphicFrame>
        <p:nvGraphicFramePr>
          <p:cNvPr id="12" name="İçerik Yer Tutucusu 2">
            <a:extLst>
              <a:ext uri="{FF2B5EF4-FFF2-40B4-BE49-F238E27FC236}">
                <a16:creationId xmlns:a16="http://schemas.microsoft.com/office/drawing/2014/main" id="{27D75EBB-DAF0-0C4D-0AFD-171FF8E6E20F}"/>
              </a:ext>
            </a:extLst>
          </p:cNvPr>
          <p:cNvGraphicFramePr>
            <a:graphicFrameLocks noGrp="1"/>
          </p:cNvGraphicFramePr>
          <p:nvPr>
            <p:ph idx="1"/>
            <p:extLst>
              <p:ext uri="{D42A27DB-BD31-4B8C-83A1-F6EECF244321}">
                <p14:modId xmlns:p14="http://schemas.microsoft.com/office/powerpoint/2010/main" val="172069773"/>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586144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Başlık 1">
            <a:extLst>
              <a:ext uri="{FF2B5EF4-FFF2-40B4-BE49-F238E27FC236}">
                <a16:creationId xmlns:a16="http://schemas.microsoft.com/office/drawing/2014/main" id="{64C70C99-F0B0-3797-682D-1496160A0E09}"/>
              </a:ext>
            </a:extLst>
          </p:cNvPr>
          <p:cNvSpPr>
            <a:spLocks noGrp="1"/>
          </p:cNvSpPr>
          <p:nvPr>
            <p:ph type="title"/>
          </p:nvPr>
        </p:nvSpPr>
        <p:spPr>
          <a:xfrm>
            <a:off x="1371597" y="348865"/>
            <a:ext cx="10044023" cy="877729"/>
          </a:xfrm>
        </p:spPr>
        <p:txBody>
          <a:bodyPr anchor="ctr">
            <a:normAutofit/>
          </a:bodyPr>
          <a:lstStyle/>
          <a:p>
            <a:r>
              <a:rPr lang="tr-TR" sz="1900">
                <a:solidFill>
                  <a:srgbClr val="FFFFFF"/>
                </a:solidFill>
                <a:ea typeface="+mj-lt"/>
                <a:cs typeface="+mj-lt"/>
              </a:rPr>
              <a:t>Dağıtık Veri Modeli:</a:t>
            </a:r>
            <a:endParaRPr lang="tr-TR" sz="1900">
              <a:solidFill>
                <a:srgbClr val="FFFFFF"/>
              </a:solidFill>
            </a:endParaRPr>
          </a:p>
          <a:p>
            <a:br>
              <a:rPr lang="en-US" sz="1900">
                <a:solidFill>
                  <a:srgbClr val="FFFFFF"/>
                </a:solidFill>
              </a:rPr>
            </a:br>
            <a:endParaRPr lang="en-US" sz="1900">
              <a:solidFill>
                <a:srgbClr val="FFFFFF"/>
              </a:solidFill>
            </a:endParaRPr>
          </a:p>
          <a:p>
            <a:endParaRPr lang="tr-TR" sz="1900">
              <a:solidFill>
                <a:srgbClr val="FFFFFF"/>
              </a:solidFill>
              <a:cs typeface="Calibri Light"/>
            </a:endParaRPr>
          </a:p>
        </p:txBody>
      </p:sp>
      <p:graphicFrame>
        <p:nvGraphicFramePr>
          <p:cNvPr id="5" name="İçerik Yer Tutucusu 2">
            <a:extLst>
              <a:ext uri="{FF2B5EF4-FFF2-40B4-BE49-F238E27FC236}">
                <a16:creationId xmlns:a16="http://schemas.microsoft.com/office/drawing/2014/main" id="{746508F4-88F4-307E-5B7D-E70166D41291}"/>
              </a:ext>
            </a:extLst>
          </p:cNvPr>
          <p:cNvGraphicFramePr>
            <a:graphicFrameLocks noGrp="1"/>
          </p:cNvGraphicFramePr>
          <p:nvPr>
            <p:ph idx="1"/>
            <p:extLst>
              <p:ext uri="{D42A27DB-BD31-4B8C-83A1-F6EECF244321}">
                <p14:modId xmlns:p14="http://schemas.microsoft.com/office/powerpoint/2010/main" val="2858463009"/>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807094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Başlık 1">
            <a:extLst>
              <a:ext uri="{FF2B5EF4-FFF2-40B4-BE49-F238E27FC236}">
                <a16:creationId xmlns:a16="http://schemas.microsoft.com/office/drawing/2014/main" id="{7EA0259E-9BFA-059D-0C71-C5E6DEEC8223}"/>
              </a:ext>
            </a:extLst>
          </p:cNvPr>
          <p:cNvSpPr>
            <a:spLocks noGrp="1"/>
          </p:cNvSpPr>
          <p:nvPr>
            <p:ph type="title"/>
          </p:nvPr>
        </p:nvSpPr>
        <p:spPr>
          <a:xfrm>
            <a:off x="1371597" y="348865"/>
            <a:ext cx="10044023" cy="877729"/>
          </a:xfrm>
        </p:spPr>
        <p:txBody>
          <a:bodyPr anchor="ctr">
            <a:normAutofit/>
          </a:bodyPr>
          <a:lstStyle/>
          <a:p>
            <a:r>
              <a:rPr lang="tr-TR" sz="4000" dirty="0">
                <a:solidFill>
                  <a:srgbClr val="FFFFFF"/>
                </a:solidFill>
                <a:ea typeface="+mj-lt"/>
                <a:cs typeface="+mj-lt"/>
              </a:rPr>
              <a:t>4. VERİ TABANI TASARIMI (DATABASE DESIGN) </a:t>
            </a:r>
            <a:endParaRPr lang="tr-TR" sz="4000" dirty="0">
              <a:solidFill>
                <a:srgbClr val="FFFFFF"/>
              </a:solidFill>
            </a:endParaRPr>
          </a:p>
        </p:txBody>
      </p:sp>
      <p:graphicFrame>
        <p:nvGraphicFramePr>
          <p:cNvPr id="5" name="İçerik Yer Tutucusu 2">
            <a:extLst>
              <a:ext uri="{FF2B5EF4-FFF2-40B4-BE49-F238E27FC236}">
                <a16:creationId xmlns:a16="http://schemas.microsoft.com/office/drawing/2014/main" id="{006BB140-0F1D-A761-DAC3-79B40AA6F730}"/>
              </a:ext>
            </a:extLst>
          </p:cNvPr>
          <p:cNvGraphicFramePr>
            <a:graphicFrameLocks noGrp="1"/>
          </p:cNvGraphicFramePr>
          <p:nvPr>
            <p:ph idx="1"/>
            <p:extLst>
              <p:ext uri="{D42A27DB-BD31-4B8C-83A1-F6EECF244321}">
                <p14:modId xmlns:p14="http://schemas.microsoft.com/office/powerpoint/2010/main" val="1222736994"/>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041431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AA72BD9-2C5A-4EDC-931F-5AA08EACA0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Performans düşüşünü gösteren büyüteç">
            <a:extLst>
              <a:ext uri="{FF2B5EF4-FFF2-40B4-BE49-F238E27FC236}">
                <a16:creationId xmlns:a16="http://schemas.microsoft.com/office/drawing/2014/main" id="{27FEAF07-28DF-A587-431E-3C6FB57A6A71}"/>
              </a:ext>
            </a:extLst>
          </p:cNvPr>
          <p:cNvPicPr>
            <a:picLocks noChangeAspect="1"/>
          </p:cNvPicPr>
          <p:nvPr/>
        </p:nvPicPr>
        <p:blipFill rotWithShape="1">
          <a:blip r:embed="rId2"/>
          <a:srcRect l="1603" r="20795" b="7898"/>
          <a:stretch/>
        </p:blipFill>
        <p:spPr>
          <a:xfrm>
            <a:off x="3522468" y="10"/>
            <a:ext cx="8669532" cy="6857990"/>
          </a:xfrm>
          <a:prstGeom prst="rect">
            <a:avLst/>
          </a:prstGeom>
        </p:spPr>
      </p:pic>
      <p:sp>
        <p:nvSpPr>
          <p:cNvPr id="11" name="Rectangle 10">
            <a:extLst>
              <a:ext uri="{FF2B5EF4-FFF2-40B4-BE49-F238E27FC236}">
                <a16:creationId xmlns:a16="http://schemas.microsoft.com/office/drawing/2014/main" id="{DD3981AC-7B61-4947-BCF3-F7AA7FA38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tx1"/>
              </a:gs>
              <a:gs pos="35000">
                <a:schemeClr val="tx1">
                  <a:alpha val="78000"/>
                </a:schemeClr>
              </a:gs>
              <a:gs pos="19000">
                <a:schemeClr val="tx1">
                  <a:alpha val="38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9144"/>
          </a:xfrm>
          <a:prstGeom prst="rect">
            <a:avLst/>
          </a:prstGeom>
          <a:solidFill>
            <a:schemeClr val="tx1"/>
          </a:solidFill>
          <a:ln w="317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İçerik Yer Tutucusu 2">
            <a:extLst>
              <a:ext uri="{FF2B5EF4-FFF2-40B4-BE49-F238E27FC236}">
                <a16:creationId xmlns:a16="http://schemas.microsoft.com/office/drawing/2014/main" id="{44FB65FD-C973-A678-6B78-9157146D82B3}"/>
              </a:ext>
            </a:extLst>
          </p:cNvPr>
          <p:cNvSpPr>
            <a:spLocks noGrp="1"/>
          </p:cNvSpPr>
          <p:nvPr>
            <p:ph idx="1"/>
          </p:nvPr>
        </p:nvSpPr>
        <p:spPr>
          <a:xfrm>
            <a:off x="371094" y="2718054"/>
            <a:ext cx="3438906" cy="3207258"/>
          </a:xfrm>
        </p:spPr>
        <p:txBody>
          <a:bodyPr vert="horz" lIns="91440" tIns="45720" rIns="91440" bIns="45720" rtlCol="0" anchor="t">
            <a:normAutofit/>
          </a:bodyPr>
          <a:lstStyle/>
          <a:p>
            <a:pPr marL="0" indent="0"/>
            <a:r>
              <a:rPr lang="tr-TR" sz="1400" b="1">
                <a:solidFill>
                  <a:schemeClr val="bg1"/>
                </a:solidFill>
                <a:ea typeface="+mn-lt"/>
                <a:cs typeface="+mn-lt"/>
              </a:rPr>
              <a:t>İlişkisel ve İlişkisel Olmayan Veri Tabanı Sistemleri Karşılaştırması</a:t>
            </a:r>
            <a:r>
              <a:rPr lang="tr-TR" sz="1400">
                <a:solidFill>
                  <a:schemeClr val="bg1"/>
                </a:solidFill>
                <a:ea typeface="+mn-lt"/>
                <a:cs typeface="+mn-lt"/>
              </a:rPr>
              <a:t>: İlişkisel veri tabanları (Relational Database System) ve ilişkisel olmayan veri tabanları (NoSQL Database System) arasındaki farklar ve özellikler incelenir. İlişkisel veri tabanları ACID özelliklerini sağlarken, NoSQL veri tabanları genellikle BASE özelliklerini sunar.</a:t>
            </a:r>
          </a:p>
          <a:p>
            <a:r>
              <a:rPr lang="tr-TR" sz="1400" b="1">
                <a:solidFill>
                  <a:schemeClr val="bg1"/>
                </a:solidFill>
                <a:ea typeface="+mn-lt"/>
                <a:cs typeface="+mn-lt"/>
              </a:rPr>
              <a:t>Veri Tabanı Performans Karşılaştırması</a:t>
            </a:r>
            <a:r>
              <a:rPr lang="tr-TR" sz="1400">
                <a:solidFill>
                  <a:schemeClr val="bg1"/>
                </a:solidFill>
                <a:ea typeface="+mn-lt"/>
                <a:cs typeface="+mn-lt"/>
              </a:rPr>
              <a:t>: İlişkisel ve ilişkisel olmayan veri tabanlarının performansı karşılaştırılır. Bu karşılaştırma genellikle ölçümler ve metrikler aracılığıyla yapılır ve veri tabanlarının performansı farklı senaryolarda değerlendirilir.</a:t>
            </a:r>
          </a:p>
          <a:p>
            <a:endParaRPr lang="tr-TR" sz="1400">
              <a:solidFill>
                <a:schemeClr val="bg1"/>
              </a:solidFill>
              <a:cs typeface="Calibri"/>
            </a:endParaRPr>
          </a:p>
        </p:txBody>
      </p:sp>
    </p:spTree>
    <p:extLst>
      <p:ext uri="{BB962C8B-B14F-4D97-AF65-F5344CB8AC3E}">
        <p14:creationId xmlns:p14="http://schemas.microsoft.com/office/powerpoint/2010/main" val="1264186508"/>
      </p:ext>
    </p:extLst>
  </p:cSld>
  <p:clrMapOvr>
    <a:masterClrMapping/>
  </p:clrMapOvr>
</p:sld>
</file>

<file path=ppt/theme/theme1.xml><?xml version="1.0" encoding="utf-8"?>
<a:theme xmlns:a="http://schemas.openxmlformats.org/drawingml/2006/main" name="Ofis Teması">
  <a:themeElements>
    <a:clrScheme name="Ofis">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i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is">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Geniş ekran</PresentationFormat>
  <Paragraphs>0</Paragraphs>
  <Slides>8</Slides>
  <Notes>0</Notes>
  <HiddenSlides>0</HiddenSlides>
  <MMClips>0</MMClips>
  <ScaleCrop>false</ScaleCrop>
  <HeadingPairs>
    <vt:vector size="4" baseType="variant">
      <vt:variant>
        <vt:lpstr>Tema</vt:lpstr>
      </vt:variant>
      <vt:variant>
        <vt:i4>1</vt:i4>
      </vt:variant>
      <vt:variant>
        <vt:lpstr>Slayt Başlıkları</vt:lpstr>
      </vt:variant>
      <vt:variant>
        <vt:i4>8</vt:i4>
      </vt:variant>
    </vt:vector>
  </HeadingPairs>
  <TitlesOfParts>
    <vt:vector size="9" baseType="lpstr">
      <vt:lpstr>Ofis Teması</vt:lpstr>
      <vt:lpstr>Veri organizasyonu ödev1.hafta</vt:lpstr>
      <vt:lpstr>İlişkisel ve İlişkisel Olmayan (NoSQL) Veri Tabanı Sistemleri Mimari Performansının Yönetim Bilişim Sistemleri Kapsamında İncelenmesi</vt:lpstr>
      <vt:lpstr>PowerPoint Sunusu</vt:lpstr>
      <vt:lpstr>Nesne İlişkisel Veri Modeli:</vt:lpstr>
      <vt:lpstr>Çoklu Ortam Veri Modeli:   </vt:lpstr>
      <vt:lpstr>Dağıtık Veri Modeli:   </vt:lpstr>
      <vt:lpstr>4. VERİ TABANI TASARIMI (DATABASE DESIGN) </vt:lpstr>
      <vt:lpstr>PowerPoint Sunusu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
  <cp:lastModifiedBy/>
  <cp:revision>65</cp:revision>
  <dcterms:created xsi:type="dcterms:W3CDTF">2024-03-16T13:20:14Z</dcterms:created>
  <dcterms:modified xsi:type="dcterms:W3CDTF">2024-03-16T13:33:45Z</dcterms:modified>
</cp:coreProperties>
</file>