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E8CE-50B4-4F58-BBF0-CF664036E2E1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9B37-3D28-4693-AE21-CDF7F0217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25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E8CE-50B4-4F58-BBF0-CF664036E2E1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9B37-3D28-4693-AE21-CDF7F0217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65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E8CE-50B4-4F58-BBF0-CF664036E2E1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9B37-3D28-4693-AE21-CDF7F0217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03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E8CE-50B4-4F58-BBF0-CF664036E2E1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9B37-3D28-4693-AE21-CDF7F0217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84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E8CE-50B4-4F58-BBF0-CF664036E2E1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9B37-3D28-4693-AE21-CDF7F0217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82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E8CE-50B4-4F58-BBF0-CF664036E2E1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9B37-3D28-4693-AE21-CDF7F0217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20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E8CE-50B4-4F58-BBF0-CF664036E2E1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9B37-3D28-4693-AE21-CDF7F0217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4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E8CE-50B4-4F58-BBF0-CF664036E2E1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9B37-3D28-4693-AE21-CDF7F0217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1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E8CE-50B4-4F58-BBF0-CF664036E2E1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9B37-3D28-4693-AE21-CDF7F0217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5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E8CE-50B4-4F58-BBF0-CF664036E2E1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9B37-3D28-4693-AE21-CDF7F0217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0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CE8CE-50B4-4F58-BBF0-CF664036E2E1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9B37-3D28-4693-AE21-CDF7F0217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0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CE8CE-50B4-4F58-BBF0-CF664036E2E1}" type="datetimeFigureOut">
              <a:rPr lang="de-DE" smtClean="0"/>
              <a:t>06.12.2016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9B37-3D28-4693-AE21-CDF7F02179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1576388" y="1028700"/>
            <a:ext cx="5991225" cy="4800600"/>
            <a:chOff x="1576388" y="1028700"/>
            <a:chExt cx="5991225" cy="48006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388" y="1028700"/>
              <a:ext cx="5991225" cy="480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hteck 4"/>
            <p:cNvSpPr/>
            <p:nvPr/>
          </p:nvSpPr>
          <p:spPr>
            <a:xfrm>
              <a:off x="6084168" y="1100798"/>
              <a:ext cx="720080" cy="240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369560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</dc:creator>
  <cp:lastModifiedBy>Heiner</cp:lastModifiedBy>
  <cp:revision>2</cp:revision>
  <dcterms:created xsi:type="dcterms:W3CDTF">2016-12-06T12:06:03Z</dcterms:created>
  <dcterms:modified xsi:type="dcterms:W3CDTF">2016-12-06T12:30:21Z</dcterms:modified>
</cp:coreProperties>
</file>