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iner\Documents\Doktorarbeit\Data\intra\IPSP\K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einer\Documents\Doktorarbeit\Data\intra\IPSP\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b" anchorCtr="1"/>
          <a:lstStyle/>
          <a:p>
            <a:pPr>
              <a:defRPr/>
            </a:pPr>
            <a:r>
              <a:rPr lang="de-DE" dirty="0" smtClean="0"/>
              <a:t>Kontrolltiere</a:t>
            </a:r>
            <a:endParaRPr lang="de-DE" dirty="0"/>
          </a:p>
        </c:rich>
      </c:tx>
      <c:layout>
        <c:manualLayout>
          <c:xMode val="edge"/>
          <c:yMode val="edge"/>
          <c:x val="2.419515187562989E-2"/>
          <c:y val="0.9143799597372455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9403508771929824E-2"/>
          <c:y val="5.1400554097404488E-2"/>
          <c:w val="0.87417400193396888"/>
          <c:h val="0.82655866692160185"/>
        </c:manualLayout>
      </c:layout>
      <c:scatterChart>
        <c:scatterStyle val="lineMarker"/>
        <c:varyColors val="0"/>
        <c:ser>
          <c:idx val="2"/>
          <c:order val="0"/>
          <c:tx>
            <c:v>ACSF</c:v>
          </c:tx>
          <c:spPr>
            <a:ln w="12700" cap="flat" cmpd="sng" algn="ctr">
              <a:noFill/>
              <a:prstDash val="solid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chemeClr val="tx1"/>
                </a:solidFill>
                <a:prstDash val="solid"/>
              </a:ln>
              <a:effectLst/>
            </c:spPr>
          </c:marker>
          <c:trendline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</c:errBars>
          <c:xVal>
            <c:numRef>
              <c:f>'eGABA gesamt'!$C$14:$C$22</c:f>
              <c:numCache>
                <c:formatCode>General</c:formatCode>
                <c:ptCount val="9"/>
                <c:pt idx="0">
                  <c:v>-94.314669007500015</c:v>
                </c:pt>
                <c:pt idx="1">
                  <c:v>-89.89506978499999</c:v>
                </c:pt>
                <c:pt idx="2">
                  <c:v>-85.455950861250003</c:v>
                </c:pt>
                <c:pt idx="3">
                  <c:v>-80.748207382499984</c:v>
                </c:pt>
                <c:pt idx="4">
                  <c:v>-76.10246932375</c:v>
                </c:pt>
                <c:pt idx="5">
                  <c:v>-70.33784005375</c:v>
                </c:pt>
                <c:pt idx="6">
                  <c:v>-65.113551891249998</c:v>
                </c:pt>
                <c:pt idx="7">
                  <c:v>-61.137048245000003</c:v>
                </c:pt>
                <c:pt idx="8">
                  <c:v>-57.765009776249997</c:v>
                </c:pt>
              </c:numCache>
            </c:numRef>
          </c:xVal>
          <c:yVal>
            <c:numRef>
              <c:f>'eGABA gesamt'!$C$4:$C$12</c:f>
              <c:numCache>
                <c:formatCode>General</c:formatCode>
                <c:ptCount val="9"/>
                <c:pt idx="0">
                  <c:v>4.7130584717500001</c:v>
                </c:pt>
                <c:pt idx="1">
                  <c:v>3.5705566408750009</c:v>
                </c:pt>
                <c:pt idx="2">
                  <c:v>2.492904663125</c:v>
                </c:pt>
                <c:pt idx="3">
                  <c:v>1.1711120606250001</c:v>
                </c:pt>
                <c:pt idx="4">
                  <c:v>0.25177001962500006</c:v>
                </c:pt>
                <c:pt idx="5">
                  <c:v>-2.2830963134999998</c:v>
                </c:pt>
                <c:pt idx="6">
                  <c:v>-4.3010711671249995</c:v>
                </c:pt>
                <c:pt idx="7">
                  <c:v>-5.9757232673749998</c:v>
                </c:pt>
                <c:pt idx="8">
                  <c:v>-7.6484680181249995</c:v>
                </c:pt>
              </c:numCache>
            </c:numRef>
          </c:yVal>
          <c:smooth val="0"/>
        </c:ser>
        <c:ser>
          <c:idx val="3"/>
          <c:order val="1"/>
          <c:tx>
            <c:v>ACSF/Br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trendline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</c:errBars>
          <c:xVal>
            <c:numRef>
              <c:f>'eGABA gesamt'!$F$14:$F$22</c:f>
              <c:numCache>
                <c:formatCode>General</c:formatCode>
                <c:ptCount val="9"/>
                <c:pt idx="0">
                  <c:v>-97.680481648888886</c:v>
                </c:pt>
                <c:pt idx="1">
                  <c:v>-92.855917887777764</c:v>
                </c:pt>
                <c:pt idx="2">
                  <c:v>-88.017602090000011</c:v>
                </c:pt>
                <c:pt idx="3">
                  <c:v>-83.321651069999987</c:v>
                </c:pt>
                <c:pt idx="4">
                  <c:v>-77.861266879999988</c:v>
                </c:pt>
                <c:pt idx="5">
                  <c:v>-71.264625415555557</c:v>
                </c:pt>
                <c:pt idx="6">
                  <c:v>-66.082972073333323</c:v>
                </c:pt>
                <c:pt idx="7">
                  <c:v>-62.115718497777785</c:v>
                </c:pt>
                <c:pt idx="8">
                  <c:v>-60.040169828888892</c:v>
                </c:pt>
              </c:numCache>
            </c:numRef>
          </c:xVal>
          <c:yVal>
            <c:numRef>
              <c:f>'eGABA gesamt'!$F$4:$F$12</c:f>
              <c:numCache>
                <c:formatCode>General</c:formatCode>
                <c:ptCount val="9"/>
                <c:pt idx="0">
                  <c:v>4.0232340492222214</c:v>
                </c:pt>
                <c:pt idx="1">
                  <c:v>2.5516086153555557</c:v>
                </c:pt>
                <c:pt idx="2">
                  <c:v>0.30348036027777792</c:v>
                </c:pt>
                <c:pt idx="3">
                  <c:v>-1.2461344400666665</c:v>
                </c:pt>
                <c:pt idx="4">
                  <c:v>-2.5804307724444446</c:v>
                </c:pt>
                <c:pt idx="5">
                  <c:v>-5.4524739588888886</c:v>
                </c:pt>
                <c:pt idx="6">
                  <c:v>-7.7141655817777774</c:v>
                </c:pt>
                <c:pt idx="7">
                  <c:v>-8.8246663422222209</c:v>
                </c:pt>
                <c:pt idx="8">
                  <c:v>-8.3465576175555558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302656"/>
        <c:axId val="128251008"/>
      </c:scatterChart>
      <c:valAx>
        <c:axId val="145302656"/>
        <c:scaling>
          <c:orientation val="minMax"/>
          <c:max val="-45"/>
          <c:min val="-11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de-DE" sz="1600"/>
                  <a:t>Membranpotential (mv)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8251008"/>
        <c:crosses val="autoZero"/>
        <c:crossBetween val="midCat"/>
      </c:valAx>
      <c:valAx>
        <c:axId val="128251008"/>
        <c:scaling>
          <c:orientation val="minMax"/>
          <c:max val="8"/>
          <c:min val="-18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de-DE" sz="1600" dirty="0" smtClean="0"/>
                  <a:t>IPSP-Amplitude </a:t>
                </a:r>
                <a:r>
                  <a:rPr lang="de-DE" sz="1600" dirty="0"/>
                  <a:t>(mv)</a:t>
                </a:r>
              </a:p>
            </c:rich>
          </c:tx>
          <c:layout>
            <c:manualLayout>
              <c:xMode val="edge"/>
              <c:yMode val="edge"/>
              <c:x val="0.94191802078924036"/>
              <c:y val="0.202170002400989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45302656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4192756159900291"/>
          <c:y val="0.7698521852086706"/>
          <c:w val="0.66034063260340636"/>
          <c:h val="0.12168778902637169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b" anchorCtr="1"/>
          <a:lstStyle/>
          <a:p>
            <a:pPr>
              <a:defRPr/>
            </a:pPr>
            <a:r>
              <a:rPr lang="de-DE" dirty="0" err="1" smtClean="0"/>
              <a:t>Pilo</a:t>
            </a:r>
            <a:r>
              <a:rPr lang="de-DE" dirty="0" smtClean="0"/>
              <a:t>-Tiere</a:t>
            </a:r>
            <a:endParaRPr lang="de-DE" dirty="0"/>
          </a:p>
        </c:rich>
      </c:tx>
      <c:layout>
        <c:manualLayout>
          <c:xMode val="edge"/>
          <c:yMode val="edge"/>
          <c:x val="3.8702385129086907E-2"/>
          <c:y val="0.8892623401544320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9403508771929824E-2"/>
          <c:y val="5.1400554097404488E-2"/>
          <c:w val="0.87417400193396888"/>
          <c:h val="0.82655866692160185"/>
        </c:manualLayout>
      </c:layout>
      <c:scatterChart>
        <c:scatterStyle val="lineMarker"/>
        <c:varyColors val="0"/>
        <c:ser>
          <c:idx val="2"/>
          <c:order val="0"/>
          <c:tx>
            <c:v>ACSF</c:v>
          </c:tx>
          <c:spPr>
            <a:ln w="12700" cap="flat" cmpd="sng" algn="ctr">
              <a:noFill/>
              <a:prstDash val="solid"/>
            </a:ln>
            <a:effectLst/>
          </c:spPr>
          <c:marker>
            <c:symbol val="square"/>
            <c:size val="5"/>
            <c:spPr>
              <a:solidFill>
                <a:schemeClr val="lt1"/>
              </a:solidFill>
              <a:ln w="12700" cap="flat" cmpd="sng" algn="ctr">
                <a:solidFill>
                  <a:schemeClr val="tx1"/>
                </a:solidFill>
                <a:prstDash val="solid"/>
              </a:ln>
              <a:effectLst/>
            </c:spPr>
          </c:marker>
          <c:trendline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</c:errBars>
          <c:xVal>
            <c:numRef>
              <c:f>'eGABA gesamt'!$I$14:$I$22</c:f>
              <c:numCache>
                <c:formatCode>General</c:formatCode>
                <c:ptCount val="9"/>
                <c:pt idx="0">
                  <c:v>-101.389170724</c:v>
                </c:pt>
                <c:pt idx="1">
                  <c:v>-95.931838698000007</c:v>
                </c:pt>
                <c:pt idx="2">
                  <c:v>-90.603036751999994</c:v>
                </c:pt>
                <c:pt idx="3">
                  <c:v>-84.368442897999998</c:v>
                </c:pt>
                <c:pt idx="4">
                  <c:v>-78.807891626</c:v>
                </c:pt>
                <c:pt idx="5">
                  <c:v>-71.767948914000002</c:v>
                </c:pt>
                <c:pt idx="6">
                  <c:v>-65.816826766000005</c:v>
                </c:pt>
                <c:pt idx="7">
                  <c:v>-60.962001443999995</c:v>
                </c:pt>
                <c:pt idx="8">
                  <c:v>-57.608971347999997</c:v>
                </c:pt>
              </c:numCache>
            </c:numRef>
          </c:xVal>
          <c:yVal>
            <c:numRef>
              <c:f>'eGABA gesamt'!$I$4:$I$12</c:f>
              <c:numCache>
                <c:formatCode>General</c:formatCode>
                <c:ptCount val="9"/>
                <c:pt idx="0">
                  <c:v>2.6184082032</c:v>
                </c:pt>
                <c:pt idx="1">
                  <c:v>2.14843750006</c:v>
                </c:pt>
                <c:pt idx="2">
                  <c:v>1.16271972672</c:v>
                </c:pt>
                <c:pt idx="3">
                  <c:v>0.27770996086000005</c:v>
                </c:pt>
                <c:pt idx="4">
                  <c:v>-1.7486572264000002</c:v>
                </c:pt>
                <c:pt idx="5">
                  <c:v>-3.9764404294000002</c:v>
                </c:pt>
                <c:pt idx="6">
                  <c:v>-5.4748535155999996</c:v>
                </c:pt>
                <c:pt idx="7">
                  <c:v>-7.4859619143999989</c:v>
                </c:pt>
                <c:pt idx="8">
                  <c:v>-6.1035156248</c:v>
                </c:pt>
              </c:numCache>
            </c:numRef>
          </c:yVal>
          <c:smooth val="0"/>
        </c:ser>
        <c:ser>
          <c:idx val="3"/>
          <c:order val="1"/>
          <c:tx>
            <c:v>ACSF/Br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trendline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</c:errBars>
          <c:xVal>
            <c:numRef>
              <c:f>'eGABA gesamt'!$L$14:$L$22</c:f>
              <c:numCache>
                <c:formatCode>General</c:formatCode>
                <c:ptCount val="9"/>
                <c:pt idx="0">
                  <c:v>-99.53581476250001</c:v>
                </c:pt>
                <c:pt idx="1">
                  <c:v>-95.299745209999998</c:v>
                </c:pt>
                <c:pt idx="2">
                  <c:v>-90.766484086249989</c:v>
                </c:pt>
                <c:pt idx="3">
                  <c:v>-86.032073198750012</c:v>
                </c:pt>
                <c:pt idx="4">
                  <c:v>-81.382888537500008</c:v>
                </c:pt>
                <c:pt idx="5">
                  <c:v>-75.248697187499999</c:v>
                </c:pt>
                <c:pt idx="6">
                  <c:v>-71.008044137499994</c:v>
                </c:pt>
                <c:pt idx="7">
                  <c:v>-65.802545271249997</c:v>
                </c:pt>
                <c:pt idx="8">
                  <c:v>-60.306822507500002</c:v>
                </c:pt>
              </c:numCache>
            </c:numRef>
          </c:xVal>
          <c:yVal>
            <c:numRef>
              <c:f>'eGABA gesamt'!$L$4:$L$12</c:f>
              <c:numCache>
                <c:formatCode>General</c:formatCode>
                <c:ptCount val="9"/>
                <c:pt idx="0">
                  <c:v>0.75721740737499987</c:v>
                </c:pt>
                <c:pt idx="1">
                  <c:v>-0.11062622074999989</c:v>
                </c:pt>
                <c:pt idx="2">
                  <c:v>-0.93269348151249987</c:v>
                </c:pt>
                <c:pt idx="3">
                  <c:v>-3.4942626953750002</c:v>
                </c:pt>
                <c:pt idx="4">
                  <c:v>-5.086898803625</c:v>
                </c:pt>
                <c:pt idx="5">
                  <c:v>-7.4958801278749991</c:v>
                </c:pt>
                <c:pt idx="6">
                  <c:v>-8.5754394535000014</c:v>
                </c:pt>
                <c:pt idx="7">
                  <c:v>-10.51139831525</c:v>
                </c:pt>
                <c:pt idx="8">
                  <c:v>-15.110015868250001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56544"/>
        <c:axId val="132958464"/>
      </c:scatterChart>
      <c:valAx>
        <c:axId val="132956544"/>
        <c:scaling>
          <c:orientation val="minMax"/>
          <c:max val="-45"/>
          <c:min val="-11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de-DE" sz="1600"/>
                  <a:t>Membranpotential (mv)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32958464"/>
        <c:crosses val="autoZero"/>
        <c:crossBetween val="midCat"/>
      </c:valAx>
      <c:valAx>
        <c:axId val="132958464"/>
        <c:scaling>
          <c:orientation val="minMax"/>
          <c:max val="8"/>
          <c:min val="-18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de-DE" sz="1600" dirty="0" smtClean="0"/>
                  <a:t>IPSP-Amplitude </a:t>
                </a:r>
                <a:r>
                  <a:rPr lang="de-DE" sz="1600" dirty="0"/>
                  <a:t>(mv)</a:t>
                </a:r>
              </a:p>
            </c:rich>
          </c:tx>
          <c:layout>
            <c:manualLayout>
              <c:xMode val="edge"/>
              <c:yMode val="edge"/>
              <c:x val="0.93485461058894048"/>
              <c:y val="0.221738651415494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32956544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4192756927281899"/>
          <c:y val="0.75734241829042892"/>
          <c:w val="0.66034063260340636"/>
          <c:h val="0.12168778902637169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0.0379</cdr:x>
      <cdr:y>0.07115</cdr:y>
    </cdr:from>
    <cdr:to>
      <cdr:x>0.10424</cdr:x>
      <cdr:y>0.16009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8032" y="288032"/>
          <a:ext cx="504056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800" b="1" dirty="0" smtClean="0"/>
            <a:t>B</a:t>
          </a:r>
          <a:endParaRPr lang="de-DE" sz="18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2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74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77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73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1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3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F316-B9F2-4C63-AF6B-7DC0A4F705C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E4E1-34B8-41FC-8DCC-6A61EA7C3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683568" y="1492942"/>
            <a:ext cx="7609417" cy="4060825"/>
            <a:chOff x="683568" y="1492942"/>
            <a:chExt cx="7609417" cy="4060825"/>
          </a:xfrm>
        </p:grpSpPr>
        <p:graphicFrame>
          <p:nvGraphicFramePr>
            <p:cNvPr id="4" name="Diagramm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1628633"/>
                </p:ext>
              </p:extLst>
            </p:nvPr>
          </p:nvGraphicFramePr>
          <p:xfrm>
            <a:off x="683568" y="1492942"/>
            <a:ext cx="7609417" cy="40608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feld 4"/>
            <p:cNvSpPr txBox="1"/>
            <p:nvPr/>
          </p:nvSpPr>
          <p:spPr>
            <a:xfrm>
              <a:off x="911690" y="16288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A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69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5648"/>
              </p:ext>
            </p:extLst>
          </p:nvPr>
        </p:nvGraphicFramePr>
        <p:xfrm>
          <a:off x="683568" y="1268760"/>
          <a:ext cx="7598834" cy="404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6452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5</cp:revision>
  <dcterms:created xsi:type="dcterms:W3CDTF">2016-12-06T09:35:02Z</dcterms:created>
  <dcterms:modified xsi:type="dcterms:W3CDTF">2017-06-24T11:08:04Z</dcterms:modified>
</cp:coreProperties>
</file>