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iagramm%20in%20Microsoft%20PowerPoint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einer\Documents\Doktorarbeit\Data\feld%20&#252;berarbeitete%20version%202016\00_KHFSB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2570653772012"/>
          <c:y val="3.528810830142224E-2"/>
          <c:w val="0.83222545314615759"/>
          <c:h val="0.81769020333420339"/>
        </c:manualLayout>
      </c:layout>
      <c:scatterChart>
        <c:scatterStyle val="lineMarker"/>
        <c:varyColors val="0"/>
        <c:ser>
          <c:idx val="0"/>
          <c:order val="0"/>
          <c:tx>
            <c:v>Kontrolltiere ACSF/NaBr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noFill/>
              </a:ln>
            </c:spPr>
          </c:marker>
          <c:errBars>
            <c:errDir val="y"/>
            <c:errBarType val="both"/>
            <c:errValType val="stdErr"/>
            <c:noEndCap val="1"/>
          </c:errBars>
          <c:xVal>
            <c:numRef>
              <c:f>'[Diagramm in Microsoft PowerPoint]Abbildung für paper'!$A$2:$A$161</c:f>
              <c:numCache>
                <c:formatCode>General</c:formatCode>
                <c:ptCount val="160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  <c:pt idx="81">
                  <c:v>20.5</c:v>
                </c:pt>
                <c:pt idx="82">
                  <c:v>21</c:v>
                </c:pt>
                <c:pt idx="83">
                  <c:v>21.5</c:v>
                </c:pt>
                <c:pt idx="84">
                  <c:v>22</c:v>
                </c:pt>
                <c:pt idx="85">
                  <c:v>22.5</c:v>
                </c:pt>
                <c:pt idx="86">
                  <c:v>23</c:v>
                </c:pt>
                <c:pt idx="87">
                  <c:v>23.5</c:v>
                </c:pt>
                <c:pt idx="88">
                  <c:v>24</c:v>
                </c:pt>
                <c:pt idx="89">
                  <c:v>24.5</c:v>
                </c:pt>
                <c:pt idx="90">
                  <c:v>25</c:v>
                </c:pt>
                <c:pt idx="91">
                  <c:v>25.5</c:v>
                </c:pt>
                <c:pt idx="92">
                  <c:v>26</c:v>
                </c:pt>
                <c:pt idx="93">
                  <c:v>26.5</c:v>
                </c:pt>
                <c:pt idx="94">
                  <c:v>27</c:v>
                </c:pt>
                <c:pt idx="95">
                  <c:v>27.5</c:v>
                </c:pt>
                <c:pt idx="96">
                  <c:v>28</c:v>
                </c:pt>
                <c:pt idx="97">
                  <c:v>28.5</c:v>
                </c:pt>
                <c:pt idx="98">
                  <c:v>29</c:v>
                </c:pt>
                <c:pt idx="99">
                  <c:v>29.5</c:v>
                </c:pt>
                <c:pt idx="100">
                  <c:v>30</c:v>
                </c:pt>
                <c:pt idx="101">
                  <c:v>30.5</c:v>
                </c:pt>
                <c:pt idx="102">
                  <c:v>31</c:v>
                </c:pt>
                <c:pt idx="103">
                  <c:v>31.5</c:v>
                </c:pt>
                <c:pt idx="104">
                  <c:v>32</c:v>
                </c:pt>
                <c:pt idx="105">
                  <c:v>32.5</c:v>
                </c:pt>
                <c:pt idx="106">
                  <c:v>33</c:v>
                </c:pt>
                <c:pt idx="107">
                  <c:v>33.5</c:v>
                </c:pt>
                <c:pt idx="108">
                  <c:v>34</c:v>
                </c:pt>
                <c:pt idx="109">
                  <c:v>34.5</c:v>
                </c:pt>
                <c:pt idx="110">
                  <c:v>35</c:v>
                </c:pt>
                <c:pt idx="111">
                  <c:v>35.5</c:v>
                </c:pt>
                <c:pt idx="112">
                  <c:v>36</c:v>
                </c:pt>
                <c:pt idx="113">
                  <c:v>36.5</c:v>
                </c:pt>
                <c:pt idx="114">
                  <c:v>37</c:v>
                </c:pt>
                <c:pt idx="115">
                  <c:v>37.5</c:v>
                </c:pt>
                <c:pt idx="116">
                  <c:v>38</c:v>
                </c:pt>
                <c:pt idx="117">
                  <c:v>38.5</c:v>
                </c:pt>
                <c:pt idx="118">
                  <c:v>39</c:v>
                </c:pt>
                <c:pt idx="119">
                  <c:v>39.5</c:v>
                </c:pt>
                <c:pt idx="120">
                  <c:v>40</c:v>
                </c:pt>
                <c:pt idx="121">
                  <c:v>40.5</c:v>
                </c:pt>
                <c:pt idx="122">
                  <c:v>41</c:v>
                </c:pt>
                <c:pt idx="123">
                  <c:v>41.5</c:v>
                </c:pt>
                <c:pt idx="124">
                  <c:v>42</c:v>
                </c:pt>
                <c:pt idx="125">
                  <c:v>42.5</c:v>
                </c:pt>
                <c:pt idx="126">
                  <c:v>43</c:v>
                </c:pt>
                <c:pt idx="127">
                  <c:v>43.5</c:v>
                </c:pt>
                <c:pt idx="128">
                  <c:v>44</c:v>
                </c:pt>
                <c:pt idx="129">
                  <c:v>44.5</c:v>
                </c:pt>
                <c:pt idx="130">
                  <c:v>45</c:v>
                </c:pt>
                <c:pt idx="131">
                  <c:v>45.5</c:v>
                </c:pt>
                <c:pt idx="132">
                  <c:v>46</c:v>
                </c:pt>
                <c:pt idx="133">
                  <c:v>46.5</c:v>
                </c:pt>
                <c:pt idx="134">
                  <c:v>47</c:v>
                </c:pt>
                <c:pt idx="135">
                  <c:v>47.5</c:v>
                </c:pt>
                <c:pt idx="136">
                  <c:v>48</c:v>
                </c:pt>
                <c:pt idx="137">
                  <c:v>48.5</c:v>
                </c:pt>
                <c:pt idx="138">
                  <c:v>49</c:v>
                </c:pt>
                <c:pt idx="139">
                  <c:v>49.5</c:v>
                </c:pt>
                <c:pt idx="140">
                  <c:v>50</c:v>
                </c:pt>
                <c:pt idx="141">
                  <c:v>50.5</c:v>
                </c:pt>
                <c:pt idx="142">
                  <c:v>51</c:v>
                </c:pt>
                <c:pt idx="143">
                  <c:v>51.5</c:v>
                </c:pt>
                <c:pt idx="144">
                  <c:v>52</c:v>
                </c:pt>
                <c:pt idx="145">
                  <c:v>52.5</c:v>
                </c:pt>
                <c:pt idx="146">
                  <c:v>53</c:v>
                </c:pt>
                <c:pt idx="147">
                  <c:v>53.5</c:v>
                </c:pt>
                <c:pt idx="148">
                  <c:v>54</c:v>
                </c:pt>
                <c:pt idx="149">
                  <c:v>54.5</c:v>
                </c:pt>
                <c:pt idx="150">
                  <c:v>55</c:v>
                </c:pt>
                <c:pt idx="151">
                  <c:v>55.5</c:v>
                </c:pt>
                <c:pt idx="152">
                  <c:v>56</c:v>
                </c:pt>
                <c:pt idx="153">
                  <c:v>56.5</c:v>
                </c:pt>
                <c:pt idx="154">
                  <c:v>57</c:v>
                </c:pt>
                <c:pt idx="155">
                  <c:v>57.5</c:v>
                </c:pt>
                <c:pt idx="156">
                  <c:v>58</c:v>
                </c:pt>
                <c:pt idx="157">
                  <c:v>58.5</c:v>
                </c:pt>
                <c:pt idx="158">
                  <c:v>59</c:v>
                </c:pt>
                <c:pt idx="159">
                  <c:v>59.5</c:v>
                </c:pt>
              </c:numCache>
            </c:numRef>
          </c:xVal>
          <c:yVal>
            <c:numRef>
              <c:f>'[Diagramm in Microsoft PowerPoint]Abbildung für paper'!$B$2:$B$161</c:f>
              <c:numCache>
                <c:formatCode>General</c:formatCode>
                <c:ptCount val="160"/>
                <c:pt idx="0">
                  <c:v>102.99966709236526</c:v>
                </c:pt>
                <c:pt idx="1">
                  <c:v>103.24086095427214</c:v>
                </c:pt>
                <c:pt idx="2">
                  <c:v>102.03027974555647</c:v>
                </c:pt>
                <c:pt idx="3">
                  <c:v>103.00058209662267</c:v>
                </c:pt>
                <c:pt idx="4">
                  <c:v>103.48581392190941</c:v>
                </c:pt>
                <c:pt idx="5">
                  <c:v>102.59852971938848</c:v>
                </c:pt>
                <c:pt idx="6">
                  <c:v>102.20967907247108</c:v>
                </c:pt>
                <c:pt idx="7">
                  <c:v>102.17058330795126</c:v>
                </c:pt>
                <c:pt idx="8">
                  <c:v>101.77964758175877</c:v>
                </c:pt>
                <c:pt idx="9">
                  <c:v>100.35081620475346</c:v>
                </c:pt>
                <c:pt idx="10">
                  <c:v>100.43286110860272</c:v>
                </c:pt>
                <c:pt idx="11">
                  <c:v>101.51183031589062</c:v>
                </c:pt>
                <c:pt idx="12">
                  <c:v>100.42520222913265</c:v>
                </c:pt>
                <c:pt idx="13">
                  <c:v>98.454814950576917</c:v>
                </c:pt>
                <c:pt idx="14">
                  <c:v>100.65336164449367</c:v>
                </c:pt>
                <c:pt idx="15">
                  <c:v>99.318432855197841</c:v>
                </c:pt>
                <c:pt idx="16">
                  <c:v>99.993423624440382</c:v>
                </c:pt>
                <c:pt idx="17">
                  <c:v>101.21490289321855</c:v>
                </c:pt>
                <c:pt idx="18">
                  <c:v>102.02428581172846</c:v>
                </c:pt>
                <c:pt idx="19">
                  <c:v>98.992075507947746</c:v>
                </c:pt>
                <c:pt idx="20">
                  <c:v>100.53711899938487</c:v>
                </c:pt>
                <c:pt idx="21">
                  <c:v>99.08153529564504</c:v>
                </c:pt>
                <c:pt idx="22">
                  <c:v>98.162235323243323</c:v>
                </c:pt>
                <c:pt idx="23">
                  <c:v>100.13037068640456</c:v>
                </c:pt>
                <c:pt idx="24">
                  <c:v>98.547581093629105</c:v>
                </c:pt>
                <c:pt idx="25">
                  <c:v>97.709933070490209</c:v>
                </c:pt>
                <c:pt idx="26">
                  <c:v>99.775664398067121</c:v>
                </c:pt>
                <c:pt idx="27">
                  <c:v>100.01720803016545</c:v>
                </c:pt>
                <c:pt idx="28">
                  <c:v>99.873227100139545</c:v>
                </c:pt>
                <c:pt idx="29">
                  <c:v>99.042304602176984</c:v>
                </c:pt>
                <c:pt idx="30">
                  <c:v>95.750824575470489</c:v>
                </c:pt>
                <c:pt idx="31">
                  <c:v>98.762950937495674</c:v>
                </c:pt>
                <c:pt idx="32">
                  <c:v>98.405466848008032</c:v>
                </c:pt>
                <c:pt idx="33">
                  <c:v>100.48469550254826</c:v>
                </c:pt>
                <c:pt idx="34">
                  <c:v>95.718322636587544</c:v>
                </c:pt>
                <c:pt idx="35">
                  <c:v>97.03145283972971</c:v>
                </c:pt>
                <c:pt idx="36">
                  <c:v>98.061000166204693</c:v>
                </c:pt>
                <c:pt idx="37">
                  <c:v>98.543305414578768</c:v>
                </c:pt>
                <c:pt idx="38">
                  <c:v>99.890404877203508</c:v>
                </c:pt>
                <c:pt idx="39">
                  <c:v>96.511941139547787</c:v>
                </c:pt>
                <c:pt idx="40">
                  <c:v>99.05509128240837</c:v>
                </c:pt>
                <c:pt idx="41">
                  <c:v>190.96919873697868</c:v>
                </c:pt>
                <c:pt idx="42">
                  <c:v>180.81219946946086</c:v>
                </c:pt>
                <c:pt idx="43">
                  <c:v>168.3281437414511</c:v>
                </c:pt>
                <c:pt idx="44">
                  <c:v>162.99194380878353</c:v>
                </c:pt>
                <c:pt idx="45">
                  <c:v>158.60366653833191</c:v>
                </c:pt>
                <c:pt idx="46">
                  <c:v>152.58066449517963</c:v>
                </c:pt>
                <c:pt idx="47">
                  <c:v>151.91267731881121</c:v>
                </c:pt>
                <c:pt idx="48">
                  <c:v>147.95081175188295</c:v>
                </c:pt>
                <c:pt idx="49">
                  <c:v>141.59603209374166</c:v>
                </c:pt>
                <c:pt idx="50">
                  <c:v>142.29401377162844</c:v>
                </c:pt>
                <c:pt idx="51">
                  <c:v>140.72752303651396</c:v>
                </c:pt>
                <c:pt idx="52">
                  <c:v>138.85188319430216</c:v>
                </c:pt>
                <c:pt idx="53">
                  <c:v>138.41776810560449</c:v>
                </c:pt>
                <c:pt idx="54">
                  <c:v>137.75913011448927</c:v>
                </c:pt>
                <c:pt idx="55">
                  <c:v>135.54495227049767</c:v>
                </c:pt>
                <c:pt idx="56">
                  <c:v>138.9647120579624</c:v>
                </c:pt>
                <c:pt idx="57">
                  <c:v>138.03640920387389</c:v>
                </c:pt>
                <c:pt idx="58">
                  <c:v>137.20945090568853</c:v>
                </c:pt>
                <c:pt idx="59">
                  <c:v>136.76431817530275</c:v>
                </c:pt>
                <c:pt idx="60">
                  <c:v>136.25539300091071</c:v>
                </c:pt>
                <c:pt idx="61">
                  <c:v>132.97258529775192</c:v>
                </c:pt>
                <c:pt idx="62">
                  <c:v>134.4124705049376</c:v>
                </c:pt>
                <c:pt idx="63">
                  <c:v>131.83638819436126</c:v>
                </c:pt>
                <c:pt idx="64">
                  <c:v>131.58804428752697</c:v>
                </c:pt>
                <c:pt idx="65">
                  <c:v>131.52519872971357</c:v>
                </c:pt>
                <c:pt idx="66">
                  <c:v>131.3884875301394</c:v>
                </c:pt>
                <c:pt idx="67">
                  <c:v>128.46263338721229</c:v>
                </c:pt>
                <c:pt idx="68">
                  <c:v>127.12836786858506</c:v>
                </c:pt>
                <c:pt idx="69">
                  <c:v>130.62118718717073</c:v>
                </c:pt>
                <c:pt idx="70">
                  <c:v>128.49906988310957</c:v>
                </c:pt>
                <c:pt idx="71">
                  <c:v>128.29209919946797</c:v>
                </c:pt>
                <c:pt idx="72">
                  <c:v>128.79337036577613</c:v>
                </c:pt>
                <c:pt idx="73">
                  <c:v>129.65268083321007</c:v>
                </c:pt>
                <c:pt idx="74">
                  <c:v>128.90343986496225</c:v>
                </c:pt>
                <c:pt idx="75">
                  <c:v>128.66790542816483</c:v>
                </c:pt>
                <c:pt idx="76">
                  <c:v>127.03007012201964</c:v>
                </c:pt>
                <c:pt idx="77">
                  <c:v>128.42129911692479</c:v>
                </c:pt>
                <c:pt idx="78">
                  <c:v>123.40393438116068</c:v>
                </c:pt>
                <c:pt idx="79">
                  <c:v>126.07231673541344</c:v>
                </c:pt>
                <c:pt idx="80">
                  <c:v>125.43405779799048</c:v>
                </c:pt>
                <c:pt idx="81">
                  <c:v>125.46878191890418</c:v>
                </c:pt>
                <c:pt idx="82">
                  <c:v>125.97544009110433</c:v>
                </c:pt>
                <c:pt idx="83">
                  <c:v>127.84072318473542</c:v>
                </c:pt>
                <c:pt idx="84">
                  <c:v>128.37898588274462</c:v>
                </c:pt>
                <c:pt idx="85">
                  <c:v>125.38686143560081</c:v>
                </c:pt>
                <c:pt idx="86">
                  <c:v>128.14437183985072</c:v>
                </c:pt>
                <c:pt idx="87">
                  <c:v>126.66509332839766</c:v>
                </c:pt>
                <c:pt idx="88">
                  <c:v>130.85625643847018</c:v>
                </c:pt>
                <c:pt idx="89">
                  <c:v>128.08331581783494</c:v>
                </c:pt>
                <c:pt idx="90">
                  <c:v>125.31498687896348</c:v>
                </c:pt>
                <c:pt idx="91">
                  <c:v>123.45242443553886</c:v>
                </c:pt>
                <c:pt idx="92">
                  <c:v>125.10041773358407</c:v>
                </c:pt>
                <c:pt idx="93">
                  <c:v>125.24534043438098</c:v>
                </c:pt>
                <c:pt idx="94">
                  <c:v>123.78427177571724</c:v>
                </c:pt>
                <c:pt idx="95">
                  <c:v>125.40151417091975</c:v>
                </c:pt>
                <c:pt idx="96">
                  <c:v>125.74957579332215</c:v>
                </c:pt>
                <c:pt idx="97">
                  <c:v>124.96620269922671</c:v>
                </c:pt>
                <c:pt idx="98">
                  <c:v>125.15679595397641</c:v>
                </c:pt>
                <c:pt idx="99">
                  <c:v>125.7774928671931</c:v>
                </c:pt>
                <c:pt idx="100">
                  <c:v>124.12008901790171</c:v>
                </c:pt>
                <c:pt idx="101">
                  <c:v>125.50146198259098</c:v>
                </c:pt>
                <c:pt idx="102">
                  <c:v>125.85608574823904</c:v>
                </c:pt>
                <c:pt idx="103">
                  <c:v>125.13417650186085</c:v>
                </c:pt>
                <c:pt idx="104">
                  <c:v>122.23117408043626</c:v>
                </c:pt>
                <c:pt idx="105">
                  <c:v>124.49817116233677</c:v>
                </c:pt>
                <c:pt idx="106">
                  <c:v>121.31644473825045</c:v>
                </c:pt>
                <c:pt idx="107">
                  <c:v>123.12357386900743</c:v>
                </c:pt>
                <c:pt idx="108">
                  <c:v>121.53251075685394</c:v>
                </c:pt>
                <c:pt idx="109">
                  <c:v>121.79438590704284</c:v>
                </c:pt>
                <c:pt idx="110">
                  <c:v>119.8563791928761</c:v>
                </c:pt>
                <c:pt idx="111">
                  <c:v>121.24940034113783</c:v>
                </c:pt>
                <c:pt idx="112">
                  <c:v>121.49573848400456</c:v>
                </c:pt>
                <c:pt idx="113">
                  <c:v>123.66976877997074</c:v>
                </c:pt>
                <c:pt idx="114">
                  <c:v>123.72588084883836</c:v>
                </c:pt>
                <c:pt idx="115">
                  <c:v>123.4311923737522</c:v>
                </c:pt>
                <c:pt idx="116">
                  <c:v>121.67937621719706</c:v>
                </c:pt>
                <c:pt idx="117">
                  <c:v>123.17361720823334</c:v>
                </c:pt>
                <c:pt idx="118">
                  <c:v>121.76578821808246</c:v>
                </c:pt>
                <c:pt idx="119">
                  <c:v>119.95503988017005</c:v>
                </c:pt>
                <c:pt idx="120">
                  <c:v>120.7037750640239</c:v>
                </c:pt>
                <c:pt idx="121">
                  <c:v>119.55242996718989</c:v>
                </c:pt>
                <c:pt idx="122">
                  <c:v>121.7643954137796</c:v>
                </c:pt>
                <c:pt idx="123">
                  <c:v>120.49976047851052</c:v>
                </c:pt>
                <c:pt idx="124">
                  <c:v>121.45391335483052</c:v>
                </c:pt>
                <c:pt idx="125">
                  <c:v>120.58945591579571</c:v>
                </c:pt>
                <c:pt idx="126">
                  <c:v>118.45285472490259</c:v>
                </c:pt>
                <c:pt idx="127">
                  <c:v>122.11566469791713</c:v>
                </c:pt>
                <c:pt idx="128">
                  <c:v>120.15346061404853</c:v>
                </c:pt>
                <c:pt idx="129">
                  <c:v>120.24147966786119</c:v>
                </c:pt>
                <c:pt idx="130">
                  <c:v>118.01079319583727</c:v>
                </c:pt>
                <c:pt idx="131">
                  <c:v>116.7517751011232</c:v>
                </c:pt>
                <c:pt idx="132">
                  <c:v>118.21641064051683</c:v>
                </c:pt>
                <c:pt idx="133">
                  <c:v>114.57647734554519</c:v>
                </c:pt>
                <c:pt idx="134">
                  <c:v>121.02219979943574</c:v>
                </c:pt>
                <c:pt idx="135">
                  <c:v>118.28669810552795</c:v>
                </c:pt>
                <c:pt idx="136">
                  <c:v>119.01407561840949</c:v>
                </c:pt>
                <c:pt idx="137">
                  <c:v>118.22148574705638</c:v>
                </c:pt>
                <c:pt idx="138">
                  <c:v>118.4155167645355</c:v>
                </c:pt>
                <c:pt idx="139">
                  <c:v>119.1397790331676</c:v>
                </c:pt>
                <c:pt idx="140">
                  <c:v>117.62163406595427</c:v>
                </c:pt>
                <c:pt idx="141">
                  <c:v>114.40749461321693</c:v>
                </c:pt>
                <c:pt idx="142">
                  <c:v>119.05469862242208</c:v>
                </c:pt>
                <c:pt idx="143">
                  <c:v>117.26788950588873</c:v>
                </c:pt>
                <c:pt idx="144">
                  <c:v>116.76370319290899</c:v>
                </c:pt>
                <c:pt idx="145">
                  <c:v>116.92893564800006</c:v>
                </c:pt>
                <c:pt idx="146">
                  <c:v>116.43898592684803</c:v>
                </c:pt>
                <c:pt idx="147">
                  <c:v>116.98589257512961</c:v>
                </c:pt>
                <c:pt idx="148">
                  <c:v>113.52789825824144</c:v>
                </c:pt>
                <c:pt idx="149">
                  <c:v>113.48635682544021</c:v>
                </c:pt>
                <c:pt idx="150">
                  <c:v>115.03912512617491</c:v>
                </c:pt>
                <c:pt idx="151">
                  <c:v>111.74377073780899</c:v>
                </c:pt>
                <c:pt idx="152">
                  <c:v>115.61315257231391</c:v>
                </c:pt>
                <c:pt idx="153">
                  <c:v>113.79521773424055</c:v>
                </c:pt>
                <c:pt idx="154">
                  <c:v>113.69546756697113</c:v>
                </c:pt>
                <c:pt idx="155">
                  <c:v>114.94922679407023</c:v>
                </c:pt>
                <c:pt idx="156">
                  <c:v>116.44719743098253</c:v>
                </c:pt>
                <c:pt idx="157">
                  <c:v>112.84996348064765</c:v>
                </c:pt>
                <c:pt idx="158">
                  <c:v>111.08306202088005</c:v>
                </c:pt>
                <c:pt idx="159">
                  <c:v>111.02730258575563</c:v>
                </c:pt>
              </c:numCache>
            </c:numRef>
          </c:yVal>
          <c:smooth val="0"/>
        </c:ser>
        <c:ser>
          <c:idx val="1"/>
          <c:order val="1"/>
          <c:tx>
            <c:v>Kontrolltiere ACSF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stdErr"/>
            <c:noEndCap val="1"/>
          </c:errBars>
          <c:xVal>
            <c:numRef>
              <c:f>'[Diagramm in Microsoft PowerPoint]Abbildung für paper'!$A$2:$A$161</c:f>
              <c:numCache>
                <c:formatCode>General</c:formatCode>
                <c:ptCount val="160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  <c:pt idx="81">
                  <c:v>20.5</c:v>
                </c:pt>
                <c:pt idx="82">
                  <c:v>21</c:v>
                </c:pt>
                <c:pt idx="83">
                  <c:v>21.5</c:v>
                </c:pt>
                <c:pt idx="84">
                  <c:v>22</c:v>
                </c:pt>
                <c:pt idx="85">
                  <c:v>22.5</c:v>
                </c:pt>
                <c:pt idx="86">
                  <c:v>23</c:v>
                </c:pt>
                <c:pt idx="87">
                  <c:v>23.5</c:v>
                </c:pt>
                <c:pt idx="88">
                  <c:v>24</c:v>
                </c:pt>
                <c:pt idx="89">
                  <c:v>24.5</c:v>
                </c:pt>
                <c:pt idx="90">
                  <c:v>25</c:v>
                </c:pt>
                <c:pt idx="91">
                  <c:v>25.5</c:v>
                </c:pt>
                <c:pt idx="92">
                  <c:v>26</c:v>
                </c:pt>
                <c:pt idx="93">
                  <c:v>26.5</c:v>
                </c:pt>
                <c:pt idx="94">
                  <c:v>27</c:v>
                </c:pt>
                <c:pt idx="95">
                  <c:v>27.5</c:v>
                </c:pt>
                <c:pt idx="96">
                  <c:v>28</c:v>
                </c:pt>
                <c:pt idx="97">
                  <c:v>28.5</c:v>
                </c:pt>
                <c:pt idx="98">
                  <c:v>29</c:v>
                </c:pt>
                <c:pt idx="99">
                  <c:v>29.5</c:v>
                </c:pt>
                <c:pt idx="100">
                  <c:v>30</c:v>
                </c:pt>
                <c:pt idx="101">
                  <c:v>30.5</c:v>
                </c:pt>
                <c:pt idx="102">
                  <c:v>31</c:v>
                </c:pt>
                <c:pt idx="103">
                  <c:v>31.5</c:v>
                </c:pt>
                <c:pt idx="104">
                  <c:v>32</c:v>
                </c:pt>
                <c:pt idx="105">
                  <c:v>32.5</c:v>
                </c:pt>
                <c:pt idx="106">
                  <c:v>33</c:v>
                </c:pt>
                <c:pt idx="107">
                  <c:v>33.5</c:v>
                </c:pt>
                <c:pt idx="108">
                  <c:v>34</c:v>
                </c:pt>
                <c:pt idx="109">
                  <c:v>34.5</c:v>
                </c:pt>
                <c:pt idx="110">
                  <c:v>35</c:v>
                </c:pt>
                <c:pt idx="111">
                  <c:v>35.5</c:v>
                </c:pt>
                <c:pt idx="112">
                  <c:v>36</c:v>
                </c:pt>
                <c:pt idx="113">
                  <c:v>36.5</c:v>
                </c:pt>
                <c:pt idx="114">
                  <c:v>37</c:v>
                </c:pt>
                <c:pt idx="115">
                  <c:v>37.5</c:v>
                </c:pt>
                <c:pt idx="116">
                  <c:v>38</c:v>
                </c:pt>
                <c:pt idx="117">
                  <c:v>38.5</c:v>
                </c:pt>
                <c:pt idx="118">
                  <c:v>39</c:v>
                </c:pt>
                <c:pt idx="119">
                  <c:v>39.5</c:v>
                </c:pt>
                <c:pt idx="120">
                  <c:v>40</c:v>
                </c:pt>
                <c:pt idx="121">
                  <c:v>40.5</c:v>
                </c:pt>
                <c:pt idx="122">
                  <c:v>41</c:v>
                </c:pt>
                <c:pt idx="123">
                  <c:v>41.5</c:v>
                </c:pt>
                <c:pt idx="124">
                  <c:v>42</c:v>
                </c:pt>
                <c:pt idx="125">
                  <c:v>42.5</c:v>
                </c:pt>
                <c:pt idx="126">
                  <c:v>43</c:v>
                </c:pt>
                <c:pt idx="127">
                  <c:v>43.5</c:v>
                </c:pt>
                <c:pt idx="128">
                  <c:v>44</c:v>
                </c:pt>
                <c:pt idx="129">
                  <c:v>44.5</c:v>
                </c:pt>
                <c:pt idx="130">
                  <c:v>45</c:v>
                </c:pt>
                <c:pt idx="131">
                  <c:v>45.5</c:v>
                </c:pt>
                <c:pt idx="132">
                  <c:v>46</c:v>
                </c:pt>
                <c:pt idx="133">
                  <c:v>46.5</c:v>
                </c:pt>
                <c:pt idx="134">
                  <c:v>47</c:v>
                </c:pt>
                <c:pt idx="135">
                  <c:v>47.5</c:v>
                </c:pt>
                <c:pt idx="136">
                  <c:v>48</c:v>
                </c:pt>
                <c:pt idx="137">
                  <c:v>48.5</c:v>
                </c:pt>
                <c:pt idx="138">
                  <c:v>49</c:v>
                </c:pt>
                <c:pt idx="139">
                  <c:v>49.5</c:v>
                </c:pt>
                <c:pt idx="140">
                  <c:v>50</c:v>
                </c:pt>
                <c:pt idx="141">
                  <c:v>50.5</c:v>
                </c:pt>
                <c:pt idx="142">
                  <c:v>51</c:v>
                </c:pt>
                <c:pt idx="143">
                  <c:v>51.5</c:v>
                </c:pt>
                <c:pt idx="144">
                  <c:v>52</c:v>
                </c:pt>
                <c:pt idx="145">
                  <c:v>52.5</c:v>
                </c:pt>
                <c:pt idx="146">
                  <c:v>53</c:v>
                </c:pt>
                <c:pt idx="147">
                  <c:v>53.5</c:v>
                </c:pt>
                <c:pt idx="148">
                  <c:v>54</c:v>
                </c:pt>
                <c:pt idx="149">
                  <c:v>54.5</c:v>
                </c:pt>
                <c:pt idx="150">
                  <c:v>55</c:v>
                </c:pt>
                <c:pt idx="151">
                  <c:v>55.5</c:v>
                </c:pt>
                <c:pt idx="152">
                  <c:v>56</c:v>
                </c:pt>
                <c:pt idx="153">
                  <c:v>56.5</c:v>
                </c:pt>
                <c:pt idx="154">
                  <c:v>57</c:v>
                </c:pt>
                <c:pt idx="155">
                  <c:v>57.5</c:v>
                </c:pt>
                <c:pt idx="156">
                  <c:v>58</c:v>
                </c:pt>
                <c:pt idx="157">
                  <c:v>58.5</c:v>
                </c:pt>
                <c:pt idx="158">
                  <c:v>59</c:v>
                </c:pt>
                <c:pt idx="159">
                  <c:v>59.5</c:v>
                </c:pt>
              </c:numCache>
            </c:numRef>
          </c:xVal>
          <c:yVal>
            <c:numRef>
              <c:f>'[Diagramm in Microsoft PowerPoint]Abbildung für paper'!$E$2:$E$161</c:f>
              <c:numCache>
                <c:formatCode>General</c:formatCode>
                <c:ptCount val="160"/>
                <c:pt idx="0">
                  <c:v>99.687959349314781</c:v>
                </c:pt>
                <c:pt idx="1">
                  <c:v>96.05509413017549</c:v>
                </c:pt>
                <c:pt idx="2">
                  <c:v>98.554626856125026</c:v>
                </c:pt>
                <c:pt idx="3">
                  <c:v>97.663401883798628</c:v>
                </c:pt>
                <c:pt idx="4">
                  <c:v>96.101242208578824</c:v>
                </c:pt>
                <c:pt idx="5">
                  <c:v>97.781305684297095</c:v>
                </c:pt>
                <c:pt idx="6">
                  <c:v>99.044170040932059</c:v>
                </c:pt>
                <c:pt idx="7">
                  <c:v>95.033195794336834</c:v>
                </c:pt>
                <c:pt idx="8">
                  <c:v>103.21795826686977</c:v>
                </c:pt>
                <c:pt idx="9">
                  <c:v>102.86333298719073</c:v>
                </c:pt>
                <c:pt idx="10">
                  <c:v>102.31483150367413</c:v>
                </c:pt>
                <c:pt idx="11">
                  <c:v>104.97835097859702</c:v>
                </c:pt>
                <c:pt idx="12">
                  <c:v>96.07813629142899</c:v>
                </c:pt>
                <c:pt idx="13">
                  <c:v>99.078174197082689</c:v>
                </c:pt>
                <c:pt idx="14">
                  <c:v>100.88939789657645</c:v>
                </c:pt>
                <c:pt idx="15">
                  <c:v>102.12668315814366</c:v>
                </c:pt>
                <c:pt idx="16">
                  <c:v>96.298884831850543</c:v>
                </c:pt>
                <c:pt idx="17">
                  <c:v>107.10675159604506</c:v>
                </c:pt>
                <c:pt idx="18">
                  <c:v>98.975675012097966</c:v>
                </c:pt>
                <c:pt idx="19">
                  <c:v>97.880118873405081</c:v>
                </c:pt>
                <c:pt idx="20">
                  <c:v>99.675319291873336</c:v>
                </c:pt>
                <c:pt idx="21">
                  <c:v>99.831751663098004</c:v>
                </c:pt>
                <c:pt idx="22">
                  <c:v>100.66701765660009</c:v>
                </c:pt>
                <c:pt idx="23">
                  <c:v>103.57207075362795</c:v>
                </c:pt>
                <c:pt idx="24">
                  <c:v>97.960546155143817</c:v>
                </c:pt>
                <c:pt idx="25">
                  <c:v>97.644302527249991</c:v>
                </c:pt>
                <c:pt idx="26">
                  <c:v>99.644166436364017</c:v>
                </c:pt>
                <c:pt idx="27">
                  <c:v>99.348020207080452</c:v>
                </c:pt>
                <c:pt idx="28">
                  <c:v>100.44793103227119</c:v>
                </c:pt>
                <c:pt idx="29">
                  <c:v>103.61851543833376</c:v>
                </c:pt>
                <c:pt idx="30">
                  <c:v>100.21315326827893</c:v>
                </c:pt>
                <c:pt idx="31">
                  <c:v>101.8754107929803</c:v>
                </c:pt>
                <c:pt idx="32">
                  <c:v>99.975745168985668</c:v>
                </c:pt>
                <c:pt idx="33">
                  <c:v>100.19194043556988</c:v>
                </c:pt>
                <c:pt idx="34">
                  <c:v>99.762127436460148</c:v>
                </c:pt>
                <c:pt idx="35">
                  <c:v>99.761922906803136</c:v>
                </c:pt>
                <c:pt idx="36">
                  <c:v>106.70888166231489</c:v>
                </c:pt>
                <c:pt idx="37">
                  <c:v>100.19248275137083</c:v>
                </c:pt>
                <c:pt idx="38">
                  <c:v>98.452367456799038</c:v>
                </c:pt>
                <c:pt idx="39">
                  <c:v>98.727035418273942</c:v>
                </c:pt>
                <c:pt idx="40">
                  <c:v>103.01079034147267</c:v>
                </c:pt>
                <c:pt idx="41">
                  <c:v>102.78537869848728</c:v>
                </c:pt>
                <c:pt idx="42">
                  <c:v>106.71877059228628</c:v>
                </c:pt>
                <c:pt idx="43">
                  <c:v>101.83524181031115</c:v>
                </c:pt>
                <c:pt idx="44">
                  <c:v>107.83243755771998</c:v>
                </c:pt>
                <c:pt idx="45">
                  <c:v>99.410793620439364</c:v>
                </c:pt>
                <c:pt idx="46">
                  <c:v>107.82807645717392</c:v>
                </c:pt>
                <c:pt idx="47">
                  <c:v>101.10251277065234</c:v>
                </c:pt>
                <c:pt idx="48">
                  <c:v>104.32988193591559</c:v>
                </c:pt>
                <c:pt idx="49">
                  <c:v>102.5060242477936</c:v>
                </c:pt>
                <c:pt idx="50">
                  <c:v>106.22062981419167</c:v>
                </c:pt>
                <c:pt idx="51">
                  <c:v>99.452496657800566</c:v>
                </c:pt>
                <c:pt idx="52">
                  <c:v>98.797387967524756</c:v>
                </c:pt>
                <c:pt idx="53">
                  <c:v>100.02592006078454</c:v>
                </c:pt>
                <c:pt idx="54">
                  <c:v>103.81868630480855</c:v>
                </c:pt>
                <c:pt idx="55">
                  <c:v>100.75791784398585</c:v>
                </c:pt>
                <c:pt idx="56">
                  <c:v>99.650361809626773</c:v>
                </c:pt>
                <c:pt idx="57">
                  <c:v>102.57701508807109</c:v>
                </c:pt>
                <c:pt idx="58">
                  <c:v>93.922243511109443</c:v>
                </c:pt>
                <c:pt idx="59">
                  <c:v>98.688599712530589</c:v>
                </c:pt>
                <c:pt idx="60">
                  <c:v>104.0733867909331</c:v>
                </c:pt>
                <c:pt idx="61">
                  <c:v>101.79018678803192</c:v>
                </c:pt>
                <c:pt idx="62">
                  <c:v>102.74050733915526</c:v>
                </c:pt>
                <c:pt idx="63">
                  <c:v>101.18799860334224</c:v>
                </c:pt>
                <c:pt idx="64">
                  <c:v>101.76659971370292</c:v>
                </c:pt>
                <c:pt idx="65">
                  <c:v>98.890657826526891</c:v>
                </c:pt>
                <c:pt idx="66">
                  <c:v>101.0494233713278</c:v>
                </c:pt>
                <c:pt idx="67">
                  <c:v>99.37002559162778</c:v>
                </c:pt>
                <c:pt idx="68">
                  <c:v>98.782689241599925</c:v>
                </c:pt>
                <c:pt idx="69">
                  <c:v>103.02043146850137</c:v>
                </c:pt>
                <c:pt idx="70">
                  <c:v>99.656996700888882</c:v>
                </c:pt>
                <c:pt idx="71">
                  <c:v>100.11551234631033</c:v>
                </c:pt>
                <c:pt idx="72">
                  <c:v>103.73465247602185</c:v>
                </c:pt>
                <c:pt idx="73">
                  <c:v>97.217863273666865</c:v>
                </c:pt>
                <c:pt idx="74">
                  <c:v>97.908931391191999</c:v>
                </c:pt>
                <c:pt idx="75">
                  <c:v>99.272811917912023</c:v>
                </c:pt>
                <c:pt idx="76">
                  <c:v>97.633603416450228</c:v>
                </c:pt>
                <c:pt idx="77">
                  <c:v>97.976182952024061</c:v>
                </c:pt>
                <c:pt idx="78">
                  <c:v>99.042448851471875</c:v>
                </c:pt>
                <c:pt idx="79">
                  <c:v>97.416255320734052</c:v>
                </c:pt>
                <c:pt idx="80">
                  <c:v>94.588898134931384</c:v>
                </c:pt>
                <c:pt idx="81">
                  <c:v>102.57476136328197</c:v>
                </c:pt>
                <c:pt idx="82">
                  <c:v>101.81700571889733</c:v>
                </c:pt>
                <c:pt idx="83">
                  <c:v>98.392064873438684</c:v>
                </c:pt>
                <c:pt idx="84">
                  <c:v>100.83147437179787</c:v>
                </c:pt>
                <c:pt idx="85">
                  <c:v>106.61332228330723</c:v>
                </c:pt>
                <c:pt idx="86">
                  <c:v>98.377967835102638</c:v>
                </c:pt>
                <c:pt idx="87">
                  <c:v>98.191049047554131</c:v>
                </c:pt>
                <c:pt idx="88">
                  <c:v>98.52918002584336</c:v>
                </c:pt>
                <c:pt idx="89">
                  <c:v>99.453686702017464</c:v>
                </c:pt>
                <c:pt idx="90">
                  <c:v>100.34382975557459</c:v>
                </c:pt>
                <c:pt idx="91">
                  <c:v>101.78611592571207</c:v>
                </c:pt>
                <c:pt idx="92">
                  <c:v>99.843664406855538</c:v>
                </c:pt>
                <c:pt idx="93">
                  <c:v>94.664905309118211</c:v>
                </c:pt>
                <c:pt idx="94">
                  <c:v>102.97085092870743</c:v>
                </c:pt>
                <c:pt idx="95">
                  <c:v>99.629052795296474</c:v>
                </c:pt>
                <c:pt idx="96">
                  <c:v>98.938238323935153</c:v>
                </c:pt>
                <c:pt idx="97">
                  <c:v>102.19881562785051</c:v>
                </c:pt>
                <c:pt idx="98">
                  <c:v>99.135413539516577</c:v>
                </c:pt>
                <c:pt idx="99">
                  <c:v>100.71564596950307</c:v>
                </c:pt>
                <c:pt idx="100">
                  <c:v>98.387688626867288</c:v>
                </c:pt>
                <c:pt idx="101">
                  <c:v>103.56480095021072</c:v>
                </c:pt>
                <c:pt idx="102">
                  <c:v>105.95246489908054</c:v>
                </c:pt>
                <c:pt idx="103">
                  <c:v>101.16164286115735</c:v>
                </c:pt>
                <c:pt idx="104">
                  <c:v>101.33774934914076</c:v>
                </c:pt>
                <c:pt idx="105">
                  <c:v>102.24684754519799</c:v>
                </c:pt>
                <c:pt idx="106">
                  <c:v>109.73613878990223</c:v>
                </c:pt>
                <c:pt idx="107">
                  <c:v>104.35833643976262</c:v>
                </c:pt>
                <c:pt idx="108">
                  <c:v>101.43934553112595</c:v>
                </c:pt>
                <c:pt idx="109">
                  <c:v>101.96189629524324</c:v>
                </c:pt>
                <c:pt idx="110">
                  <c:v>100.95703987961033</c:v>
                </c:pt>
                <c:pt idx="111">
                  <c:v>104.96259372914926</c:v>
                </c:pt>
                <c:pt idx="112">
                  <c:v>104.41028302724409</c:v>
                </c:pt>
                <c:pt idx="113">
                  <c:v>108.19772473539997</c:v>
                </c:pt>
                <c:pt idx="114">
                  <c:v>106.60859178060223</c:v>
                </c:pt>
                <c:pt idx="115">
                  <c:v>95.994350063749295</c:v>
                </c:pt>
                <c:pt idx="116">
                  <c:v>99.619918996872073</c:v>
                </c:pt>
                <c:pt idx="117">
                  <c:v>102.81896095321687</c:v>
                </c:pt>
                <c:pt idx="118">
                  <c:v>101.70123391458202</c:v>
                </c:pt>
                <c:pt idx="119">
                  <c:v>103.33142420691652</c:v>
                </c:pt>
                <c:pt idx="120">
                  <c:v>103.26732677196497</c:v>
                </c:pt>
                <c:pt idx="121">
                  <c:v>110.68058711872257</c:v>
                </c:pt>
                <c:pt idx="122">
                  <c:v>103.98778046106263</c:v>
                </c:pt>
                <c:pt idx="123">
                  <c:v>99.982053831398716</c:v>
                </c:pt>
                <c:pt idx="124">
                  <c:v>102.61376706227114</c:v>
                </c:pt>
                <c:pt idx="125">
                  <c:v>104.80673462922174</c:v>
                </c:pt>
                <c:pt idx="126">
                  <c:v>103.91719619364348</c:v>
                </c:pt>
                <c:pt idx="127">
                  <c:v>104.55124181223228</c:v>
                </c:pt>
                <c:pt idx="128">
                  <c:v>102.55495223432531</c:v>
                </c:pt>
                <c:pt idx="129">
                  <c:v>103.53811162629596</c:v>
                </c:pt>
                <c:pt idx="130">
                  <c:v>104.68470024221108</c:v>
                </c:pt>
                <c:pt idx="131">
                  <c:v>105.22363637018547</c:v>
                </c:pt>
                <c:pt idx="132">
                  <c:v>106.39809626751857</c:v>
                </c:pt>
                <c:pt idx="133">
                  <c:v>103.2486988486032</c:v>
                </c:pt>
                <c:pt idx="134">
                  <c:v>106.2466647136541</c:v>
                </c:pt>
                <c:pt idx="135">
                  <c:v>102.40287401618559</c:v>
                </c:pt>
                <c:pt idx="136">
                  <c:v>101.59350309691074</c:v>
                </c:pt>
                <c:pt idx="137">
                  <c:v>105.28418858202248</c:v>
                </c:pt>
                <c:pt idx="138">
                  <c:v>107.43722525022783</c:v>
                </c:pt>
                <c:pt idx="139">
                  <c:v>110.68867319188558</c:v>
                </c:pt>
                <c:pt idx="140">
                  <c:v>106.58869468472282</c:v>
                </c:pt>
                <c:pt idx="141">
                  <c:v>111.58584479092556</c:v>
                </c:pt>
                <c:pt idx="142">
                  <c:v>105.31389558514184</c:v>
                </c:pt>
                <c:pt idx="143">
                  <c:v>107.81441530741931</c:v>
                </c:pt>
                <c:pt idx="144">
                  <c:v>109.02419488040547</c:v>
                </c:pt>
                <c:pt idx="145">
                  <c:v>107.20583560219377</c:v>
                </c:pt>
                <c:pt idx="146">
                  <c:v>106.8840212897133</c:v>
                </c:pt>
                <c:pt idx="147">
                  <c:v>105.16871433962145</c:v>
                </c:pt>
                <c:pt idx="148">
                  <c:v>102.53602299119449</c:v>
                </c:pt>
                <c:pt idx="149">
                  <c:v>107.79669372255205</c:v>
                </c:pt>
                <c:pt idx="150">
                  <c:v>105.04921919246762</c:v>
                </c:pt>
                <c:pt idx="151">
                  <c:v>109.69966812049046</c:v>
                </c:pt>
                <c:pt idx="152">
                  <c:v>106.58610924141603</c:v>
                </c:pt>
                <c:pt idx="153">
                  <c:v>107.25282003988292</c:v>
                </c:pt>
                <c:pt idx="154">
                  <c:v>110.40417641017758</c:v>
                </c:pt>
                <c:pt idx="155">
                  <c:v>106.93569729400301</c:v>
                </c:pt>
                <c:pt idx="156">
                  <c:v>106.91571204433707</c:v>
                </c:pt>
                <c:pt idx="157">
                  <c:v>110.50224602246554</c:v>
                </c:pt>
                <c:pt idx="158">
                  <c:v>105.62319611026379</c:v>
                </c:pt>
                <c:pt idx="159">
                  <c:v>108.26067343899194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85536"/>
        <c:axId val="93187456"/>
      </c:scatterChart>
      <c:valAx>
        <c:axId val="93185536"/>
        <c:scaling>
          <c:orientation val="minMax"/>
          <c:max val="60"/>
          <c:min val="-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sz="1600" dirty="0"/>
                  <a:t>Zeit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187456"/>
        <c:crosses val="autoZero"/>
        <c:crossBetween val="midCat"/>
      </c:valAx>
      <c:valAx>
        <c:axId val="931874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de-DE" sz="1600" dirty="0" err="1"/>
                  <a:t>fEPSP</a:t>
                </a:r>
                <a:r>
                  <a:rPr lang="de-DE" sz="1600" dirty="0"/>
                  <a:t> Amplitude normalisiert (%)</a:t>
                </a:r>
              </a:p>
            </c:rich>
          </c:tx>
          <c:layout>
            <c:manualLayout>
              <c:xMode val="edge"/>
              <c:yMode val="edge"/>
              <c:x val="3.6284074449200072E-2"/>
              <c:y val="8.318740697898785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185536"/>
        <c:crossesAt val="-20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chemeClr val="tx1"/>
                </a:solidFill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chemeClr val="tx1"/>
                </a:solidFill>
              </a:defRPr>
            </a:pPr>
            <a:endParaRPr lang="de-DE"/>
          </a:p>
        </c:txPr>
      </c:legendEntry>
      <c:layout>
        <c:manualLayout>
          <c:xMode val="edge"/>
          <c:yMode val="edge"/>
          <c:x val="0.40607652675894146"/>
          <c:y val="0.12017132258704713"/>
          <c:w val="0.2650082225199028"/>
          <c:h val="0.13033640602472082"/>
        </c:manualLayout>
      </c:layout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91113851461765"/>
          <c:y val="3.528810830142224E-2"/>
          <c:w val="0.8139400739220819"/>
          <c:h val="0.81769020333420339"/>
        </c:manualLayout>
      </c:layout>
      <c:scatterChart>
        <c:scatterStyle val="lineMarker"/>
        <c:varyColors val="0"/>
        <c:ser>
          <c:idx val="0"/>
          <c:order val="0"/>
          <c:tx>
            <c:v>HFS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noFill/>
              </a:ln>
            </c:spPr>
          </c:marker>
          <c:errBars>
            <c:errDir val="y"/>
            <c:errBarType val="both"/>
            <c:errValType val="stdErr"/>
            <c:noEndCap val="1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'Abbildung für paper'!$A$2:$A$161</c:f>
              <c:numCache>
                <c:formatCode>General</c:formatCode>
                <c:ptCount val="160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  <c:pt idx="81">
                  <c:v>20.5</c:v>
                </c:pt>
                <c:pt idx="82">
                  <c:v>21</c:v>
                </c:pt>
                <c:pt idx="83">
                  <c:v>21.5</c:v>
                </c:pt>
                <c:pt idx="84">
                  <c:v>22</c:v>
                </c:pt>
                <c:pt idx="85">
                  <c:v>22.5</c:v>
                </c:pt>
                <c:pt idx="86">
                  <c:v>23</c:v>
                </c:pt>
                <c:pt idx="87">
                  <c:v>23.5</c:v>
                </c:pt>
                <c:pt idx="88">
                  <c:v>24</c:v>
                </c:pt>
                <c:pt idx="89">
                  <c:v>24.5</c:v>
                </c:pt>
                <c:pt idx="90">
                  <c:v>25</c:v>
                </c:pt>
                <c:pt idx="91">
                  <c:v>25.5</c:v>
                </c:pt>
                <c:pt idx="92">
                  <c:v>26</c:v>
                </c:pt>
                <c:pt idx="93">
                  <c:v>26.5</c:v>
                </c:pt>
                <c:pt idx="94">
                  <c:v>27</c:v>
                </c:pt>
                <c:pt idx="95">
                  <c:v>27.5</c:v>
                </c:pt>
                <c:pt idx="96">
                  <c:v>28</c:v>
                </c:pt>
                <c:pt idx="97">
                  <c:v>28.5</c:v>
                </c:pt>
                <c:pt idx="98">
                  <c:v>29</c:v>
                </c:pt>
                <c:pt idx="99">
                  <c:v>29.5</c:v>
                </c:pt>
                <c:pt idx="100">
                  <c:v>30</c:v>
                </c:pt>
                <c:pt idx="101">
                  <c:v>30.5</c:v>
                </c:pt>
                <c:pt idx="102">
                  <c:v>31</c:v>
                </c:pt>
                <c:pt idx="103">
                  <c:v>31.5</c:v>
                </c:pt>
                <c:pt idx="104">
                  <c:v>32</c:v>
                </c:pt>
                <c:pt idx="105">
                  <c:v>32.5</c:v>
                </c:pt>
                <c:pt idx="106">
                  <c:v>33</c:v>
                </c:pt>
                <c:pt idx="107">
                  <c:v>33.5</c:v>
                </c:pt>
                <c:pt idx="108">
                  <c:v>34</c:v>
                </c:pt>
                <c:pt idx="109">
                  <c:v>34.5</c:v>
                </c:pt>
                <c:pt idx="110">
                  <c:v>35</c:v>
                </c:pt>
                <c:pt idx="111">
                  <c:v>35.5</c:v>
                </c:pt>
                <c:pt idx="112">
                  <c:v>36</c:v>
                </c:pt>
                <c:pt idx="113">
                  <c:v>36.5</c:v>
                </c:pt>
                <c:pt idx="114">
                  <c:v>37</c:v>
                </c:pt>
                <c:pt idx="115">
                  <c:v>37.5</c:v>
                </c:pt>
                <c:pt idx="116">
                  <c:v>38</c:v>
                </c:pt>
                <c:pt idx="117">
                  <c:v>38.5</c:v>
                </c:pt>
                <c:pt idx="118">
                  <c:v>39</c:v>
                </c:pt>
                <c:pt idx="119">
                  <c:v>39.5</c:v>
                </c:pt>
                <c:pt idx="120">
                  <c:v>40</c:v>
                </c:pt>
                <c:pt idx="121">
                  <c:v>40.5</c:v>
                </c:pt>
                <c:pt idx="122">
                  <c:v>41</c:v>
                </c:pt>
                <c:pt idx="123">
                  <c:v>41.5</c:v>
                </c:pt>
                <c:pt idx="124">
                  <c:v>42</c:v>
                </c:pt>
                <c:pt idx="125">
                  <c:v>42.5</c:v>
                </c:pt>
                <c:pt idx="126">
                  <c:v>43</c:v>
                </c:pt>
                <c:pt idx="127">
                  <c:v>43.5</c:v>
                </c:pt>
                <c:pt idx="128">
                  <c:v>44</c:v>
                </c:pt>
                <c:pt idx="129">
                  <c:v>44.5</c:v>
                </c:pt>
                <c:pt idx="130">
                  <c:v>45</c:v>
                </c:pt>
                <c:pt idx="131">
                  <c:v>45.5</c:v>
                </c:pt>
                <c:pt idx="132">
                  <c:v>46</c:v>
                </c:pt>
                <c:pt idx="133">
                  <c:v>46.5</c:v>
                </c:pt>
                <c:pt idx="134">
                  <c:v>47</c:v>
                </c:pt>
                <c:pt idx="135">
                  <c:v>47.5</c:v>
                </c:pt>
                <c:pt idx="136">
                  <c:v>48</c:v>
                </c:pt>
                <c:pt idx="137">
                  <c:v>48.5</c:v>
                </c:pt>
                <c:pt idx="138">
                  <c:v>49</c:v>
                </c:pt>
                <c:pt idx="139">
                  <c:v>49.5</c:v>
                </c:pt>
                <c:pt idx="140">
                  <c:v>50</c:v>
                </c:pt>
                <c:pt idx="141">
                  <c:v>50.5</c:v>
                </c:pt>
                <c:pt idx="142">
                  <c:v>51</c:v>
                </c:pt>
                <c:pt idx="143">
                  <c:v>51.5</c:v>
                </c:pt>
                <c:pt idx="144">
                  <c:v>52</c:v>
                </c:pt>
                <c:pt idx="145">
                  <c:v>52.5</c:v>
                </c:pt>
                <c:pt idx="146">
                  <c:v>53</c:v>
                </c:pt>
                <c:pt idx="147">
                  <c:v>53.5</c:v>
                </c:pt>
                <c:pt idx="148">
                  <c:v>54</c:v>
                </c:pt>
                <c:pt idx="149">
                  <c:v>54.5</c:v>
                </c:pt>
                <c:pt idx="150">
                  <c:v>55</c:v>
                </c:pt>
                <c:pt idx="151">
                  <c:v>55.5</c:v>
                </c:pt>
                <c:pt idx="152">
                  <c:v>56</c:v>
                </c:pt>
                <c:pt idx="153">
                  <c:v>56.5</c:v>
                </c:pt>
                <c:pt idx="154">
                  <c:v>57</c:v>
                </c:pt>
                <c:pt idx="155">
                  <c:v>57.5</c:v>
                </c:pt>
                <c:pt idx="156">
                  <c:v>58</c:v>
                </c:pt>
                <c:pt idx="157">
                  <c:v>58.5</c:v>
                </c:pt>
                <c:pt idx="158">
                  <c:v>59</c:v>
                </c:pt>
                <c:pt idx="159">
                  <c:v>59.5</c:v>
                </c:pt>
              </c:numCache>
            </c:numRef>
          </c:xVal>
          <c:yVal>
            <c:numRef>
              <c:f>'Abbildung für paper'!$B$2:$B$161</c:f>
              <c:numCache>
                <c:formatCode>General</c:formatCode>
                <c:ptCount val="160"/>
                <c:pt idx="0">
                  <c:v>102.99966709236526</c:v>
                </c:pt>
                <c:pt idx="1">
                  <c:v>103.24086095427214</c:v>
                </c:pt>
                <c:pt idx="2">
                  <c:v>102.03027974555647</c:v>
                </c:pt>
                <c:pt idx="3">
                  <c:v>103.00058209662267</c:v>
                </c:pt>
                <c:pt idx="4">
                  <c:v>103.48581392190941</c:v>
                </c:pt>
                <c:pt idx="5">
                  <c:v>102.59852971938848</c:v>
                </c:pt>
                <c:pt idx="6">
                  <c:v>102.20967907247108</c:v>
                </c:pt>
                <c:pt idx="7">
                  <c:v>102.17058330795126</c:v>
                </c:pt>
                <c:pt idx="8">
                  <c:v>101.77964758175877</c:v>
                </c:pt>
                <c:pt idx="9">
                  <c:v>100.35081620475346</c:v>
                </c:pt>
                <c:pt idx="10">
                  <c:v>100.43286110860272</c:v>
                </c:pt>
                <c:pt idx="11">
                  <c:v>101.51183031589062</c:v>
                </c:pt>
                <c:pt idx="12">
                  <c:v>100.42520222913265</c:v>
                </c:pt>
                <c:pt idx="13">
                  <c:v>98.454814950576917</c:v>
                </c:pt>
                <c:pt idx="14">
                  <c:v>100.65336164449367</c:v>
                </c:pt>
                <c:pt idx="15">
                  <c:v>99.318432855197841</c:v>
                </c:pt>
                <c:pt idx="16">
                  <c:v>99.993423624440382</c:v>
                </c:pt>
                <c:pt idx="17">
                  <c:v>101.21490289321855</c:v>
                </c:pt>
                <c:pt idx="18">
                  <c:v>102.02428581172846</c:v>
                </c:pt>
                <c:pt idx="19">
                  <c:v>98.992075507947746</c:v>
                </c:pt>
                <c:pt idx="20">
                  <c:v>100.53711899938487</c:v>
                </c:pt>
                <c:pt idx="21">
                  <c:v>99.08153529564504</c:v>
                </c:pt>
                <c:pt idx="22">
                  <c:v>98.162235323243323</c:v>
                </c:pt>
                <c:pt idx="23">
                  <c:v>100.13037068640456</c:v>
                </c:pt>
                <c:pt idx="24">
                  <c:v>98.547581093629105</c:v>
                </c:pt>
                <c:pt idx="25">
                  <c:v>97.709933070490209</c:v>
                </c:pt>
                <c:pt idx="26">
                  <c:v>99.775664398067121</c:v>
                </c:pt>
                <c:pt idx="27">
                  <c:v>100.01720803016545</c:v>
                </c:pt>
                <c:pt idx="28">
                  <c:v>99.873227100139545</c:v>
                </c:pt>
                <c:pt idx="29">
                  <c:v>99.042304602176984</c:v>
                </c:pt>
                <c:pt idx="30">
                  <c:v>95.750824575470489</c:v>
                </c:pt>
                <c:pt idx="31">
                  <c:v>98.762950937495674</c:v>
                </c:pt>
                <c:pt idx="32">
                  <c:v>98.405466848008032</c:v>
                </c:pt>
                <c:pt idx="33">
                  <c:v>100.48469550254826</c:v>
                </c:pt>
                <c:pt idx="34">
                  <c:v>95.718322636587544</c:v>
                </c:pt>
                <c:pt idx="35">
                  <c:v>97.03145283972971</c:v>
                </c:pt>
                <c:pt idx="36">
                  <c:v>98.061000166204693</c:v>
                </c:pt>
                <c:pt idx="37">
                  <c:v>98.543305414578768</c:v>
                </c:pt>
                <c:pt idx="38">
                  <c:v>99.890404877203508</c:v>
                </c:pt>
                <c:pt idx="39">
                  <c:v>96.511941139547787</c:v>
                </c:pt>
                <c:pt idx="40">
                  <c:v>99.05509128240837</c:v>
                </c:pt>
                <c:pt idx="41">
                  <c:v>190.96919873697868</c:v>
                </c:pt>
                <c:pt idx="42">
                  <c:v>180.81219946946086</c:v>
                </c:pt>
                <c:pt idx="43">
                  <c:v>168.3281437414511</c:v>
                </c:pt>
                <c:pt idx="44">
                  <c:v>162.99194380878353</c:v>
                </c:pt>
                <c:pt idx="45">
                  <c:v>158.60366653833191</c:v>
                </c:pt>
                <c:pt idx="46">
                  <c:v>152.58066449517963</c:v>
                </c:pt>
                <c:pt idx="47">
                  <c:v>151.91267731881121</c:v>
                </c:pt>
                <c:pt idx="48">
                  <c:v>147.95081175188295</c:v>
                </c:pt>
                <c:pt idx="49">
                  <c:v>141.59603209374166</c:v>
                </c:pt>
                <c:pt idx="50">
                  <c:v>142.29401377162844</c:v>
                </c:pt>
                <c:pt idx="51">
                  <c:v>140.72752303651396</c:v>
                </c:pt>
                <c:pt idx="52">
                  <c:v>138.85188319430216</c:v>
                </c:pt>
                <c:pt idx="53">
                  <c:v>138.41776810560449</c:v>
                </c:pt>
                <c:pt idx="54">
                  <c:v>137.75913011448927</c:v>
                </c:pt>
                <c:pt idx="55">
                  <c:v>135.54495227049767</c:v>
                </c:pt>
                <c:pt idx="56">
                  <c:v>138.9647120579624</c:v>
                </c:pt>
                <c:pt idx="57">
                  <c:v>138.03640920387389</c:v>
                </c:pt>
                <c:pt idx="58">
                  <c:v>137.20945090568853</c:v>
                </c:pt>
                <c:pt idx="59">
                  <c:v>136.76431817530275</c:v>
                </c:pt>
                <c:pt idx="60">
                  <c:v>136.25539300091071</c:v>
                </c:pt>
                <c:pt idx="61">
                  <c:v>132.97258529775192</c:v>
                </c:pt>
                <c:pt idx="62">
                  <c:v>134.4124705049376</c:v>
                </c:pt>
                <c:pt idx="63">
                  <c:v>131.83638819436126</c:v>
                </c:pt>
                <c:pt idx="64">
                  <c:v>131.58804428752697</c:v>
                </c:pt>
                <c:pt idx="65">
                  <c:v>131.52519872971357</c:v>
                </c:pt>
                <c:pt idx="66">
                  <c:v>131.3884875301394</c:v>
                </c:pt>
                <c:pt idx="67">
                  <c:v>128.46263338721229</c:v>
                </c:pt>
                <c:pt idx="68">
                  <c:v>127.12836786858506</c:v>
                </c:pt>
                <c:pt idx="69">
                  <c:v>130.62118718717073</c:v>
                </c:pt>
                <c:pt idx="70">
                  <c:v>128.49906988310957</c:v>
                </c:pt>
                <c:pt idx="71">
                  <c:v>128.29209919946797</c:v>
                </c:pt>
                <c:pt idx="72">
                  <c:v>128.79337036577613</c:v>
                </c:pt>
                <c:pt idx="73">
                  <c:v>129.65268083321007</c:v>
                </c:pt>
                <c:pt idx="74">
                  <c:v>128.90343986496225</c:v>
                </c:pt>
                <c:pt idx="75">
                  <c:v>128.66790542816483</c:v>
                </c:pt>
                <c:pt idx="76">
                  <c:v>127.03007012201964</c:v>
                </c:pt>
                <c:pt idx="77">
                  <c:v>128.42129911692479</c:v>
                </c:pt>
                <c:pt idx="78">
                  <c:v>123.40393438116068</c:v>
                </c:pt>
                <c:pt idx="79">
                  <c:v>126.07231673541344</c:v>
                </c:pt>
                <c:pt idx="80">
                  <c:v>125.43405779799048</c:v>
                </c:pt>
                <c:pt idx="81">
                  <c:v>125.46878191890418</c:v>
                </c:pt>
                <c:pt idx="82">
                  <c:v>125.97544009110433</c:v>
                </c:pt>
                <c:pt idx="83">
                  <c:v>127.84072318473542</c:v>
                </c:pt>
                <c:pt idx="84">
                  <c:v>128.37898588274462</c:v>
                </c:pt>
                <c:pt idx="85">
                  <c:v>125.38686143560081</c:v>
                </c:pt>
                <c:pt idx="86">
                  <c:v>128.14437183985072</c:v>
                </c:pt>
                <c:pt idx="87">
                  <c:v>126.66509332839766</c:v>
                </c:pt>
                <c:pt idx="88">
                  <c:v>130.85625643847018</c:v>
                </c:pt>
                <c:pt idx="89">
                  <c:v>128.08331581783494</c:v>
                </c:pt>
                <c:pt idx="90">
                  <c:v>125.31498687896348</c:v>
                </c:pt>
                <c:pt idx="91">
                  <c:v>123.45242443553886</c:v>
                </c:pt>
                <c:pt idx="92">
                  <c:v>125.10041773358407</c:v>
                </c:pt>
                <c:pt idx="93">
                  <c:v>125.24534043438098</c:v>
                </c:pt>
                <c:pt idx="94">
                  <c:v>123.78427177571724</c:v>
                </c:pt>
                <c:pt idx="95">
                  <c:v>125.40151417091975</c:v>
                </c:pt>
                <c:pt idx="96">
                  <c:v>125.74957579332215</c:v>
                </c:pt>
                <c:pt idx="97">
                  <c:v>124.96620269922671</c:v>
                </c:pt>
                <c:pt idx="98">
                  <c:v>125.15679595397641</c:v>
                </c:pt>
                <c:pt idx="99">
                  <c:v>125.7774928671931</c:v>
                </c:pt>
                <c:pt idx="100">
                  <c:v>124.12008901790171</c:v>
                </c:pt>
                <c:pt idx="101">
                  <c:v>125.50146198259098</c:v>
                </c:pt>
                <c:pt idx="102">
                  <c:v>125.85608574823904</c:v>
                </c:pt>
                <c:pt idx="103">
                  <c:v>125.13417650186085</c:v>
                </c:pt>
                <c:pt idx="104">
                  <c:v>122.23117408043626</c:v>
                </c:pt>
                <c:pt idx="105">
                  <c:v>124.49817116233677</c:v>
                </c:pt>
                <c:pt idx="106">
                  <c:v>121.31644473825045</c:v>
                </c:pt>
                <c:pt idx="107">
                  <c:v>123.12357386900743</c:v>
                </c:pt>
                <c:pt idx="108">
                  <c:v>121.53251075685394</c:v>
                </c:pt>
                <c:pt idx="109">
                  <c:v>121.79438590704284</c:v>
                </c:pt>
                <c:pt idx="110">
                  <c:v>119.8563791928761</c:v>
                </c:pt>
                <c:pt idx="111">
                  <c:v>121.24940034113783</c:v>
                </c:pt>
                <c:pt idx="112">
                  <c:v>121.49573848400456</c:v>
                </c:pt>
                <c:pt idx="113">
                  <c:v>123.66976877997074</c:v>
                </c:pt>
                <c:pt idx="114">
                  <c:v>123.72588084883836</c:v>
                </c:pt>
                <c:pt idx="115">
                  <c:v>123.4311923737522</c:v>
                </c:pt>
                <c:pt idx="116">
                  <c:v>121.67937621719706</c:v>
                </c:pt>
                <c:pt idx="117">
                  <c:v>123.17361720823334</c:v>
                </c:pt>
                <c:pt idx="118">
                  <c:v>121.76578821808246</c:v>
                </c:pt>
                <c:pt idx="119">
                  <c:v>119.95503988017005</c:v>
                </c:pt>
                <c:pt idx="120">
                  <c:v>120.7037750640239</c:v>
                </c:pt>
                <c:pt idx="121">
                  <c:v>119.55242996718989</c:v>
                </c:pt>
                <c:pt idx="122">
                  <c:v>121.7643954137796</c:v>
                </c:pt>
                <c:pt idx="123">
                  <c:v>120.49976047851052</c:v>
                </c:pt>
                <c:pt idx="124">
                  <c:v>121.45391335483052</c:v>
                </c:pt>
                <c:pt idx="125">
                  <c:v>120.58945591579571</c:v>
                </c:pt>
                <c:pt idx="126">
                  <c:v>118.45285472490259</c:v>
                </c:pt>
                <c:pt idx="127">
                  <c:v>122.11566469791713</c:v>
                </c:pt>
                <c:pt idx="128">
                  <c:v>120.15346061404853</c:v>
                </c:pt>
                <c:pt idx="129">
                  <c:v>120.24147966786119</c:v>
                </c:pt>
                <c:pt idx="130">
                  <c:v>118.01079319583727</c:v>
                </c:pt>
                <c:pt idx="131">
                  <c:v>116.7517751011232</c:v>
                </c:pt>
                <c:pt idx="132">
                  <c:v>118.21641064051683</c:v>
                </c:pt>
                <c:pt idx="133">
                  <c:v>114.57647734554519</c:v>
                </c:pt>
                <c:pt idx="134">
                  <c:v>121.02219979943574</c:v>
                </c:pt>
                <c:pt idx="135">
                  <c:v>118.28669810552795</c:v>
                </c:pt>
                <c:pt idx="136">
                  <c:v>119.01407561840949</c:v>
                </c:pt>
                <c:pt idx="137">
                  <c:v>118.22148574705638</c:v>
                </c:pt>
                <c:pt idx="138">
                  <c:v>118.4155167645355</c:v>
                </c:pt>
                <c:pt idx="139">
                  <c:v>119.1397790331676</c:v>
                </c:pt>
                <c:pt idx="140">
                  <c:v>117.62163406595427</c:v>
                </c:pt>
                <c:pt idx="141">
                  <c:v>114.40749461321693</c:v>
                </c:pt>
                <c:pt idx="142">
                  <c:v>119.05469862242208</c:v>
                </c:pt>
                <c:pt idx="143">
                  <c:v>117.26788950588873</c:v>
                </c:pt>
                <c:pt idx="144">
                  <c:v>116.76370319290899</c:v>
                </c:pt>
                <c:pt idx="145">
                  <c:v>116.92893564800006</c:v>
                </c:pt>
                <c:pt idx="146">
                  <c:v>116.43898592684803</c:v>
                </c:pt>
                <c:pt idx="147">
                  <c:v>116.98589257512961</c:v>
                </c:pt>
                <c:pt idx="148">
                  <c:v>113.52789825824144</c:v>
                </c:pt>
                <c:pt idx="149">
                  <c:v>113.48635682544021</c:v>
                </c:pt>
                <c:pt idx="150">
                  <c:v>115.03912512617491</c:v>
                </c:pt>
                <c:pt idx="151">
                  <c:v>111.74377073780899</c:v>
                </c:pt>
                <c:pt idx="152">
                  <c:v>115.61315257231391</c:v>
                </c:pt>
                <c:pt idx="153">
                  <c:v>113.79521773424055</c:v>
                </c:pt>
                <c:pt idx="154">
                  <c:v>113.69546756697113</c:v>
                </c:pt>
                <c:pt idx="155">
                  <c:v>114.94922679407023</c:v>
                </c:pt>
                <c:pt idx="156">
                  <c:v>116.44719743098253</c:v>
                </c:pt>
                <c:pt idx="157">
                  <c:v>112.84996348064765</c:v>
                </c:pt>
                <c:pt idx="158">
                  <c:v>111.08306202088005</c:v>
                </c:pt>
                <c:pt idx="159">
                  <c:v>111.02730258575563</c:v>
                </c:pt>
              </c:numCache>
            </c:numRef>
          </c:yVal>
          <c:smooth val="0"/>
        </c:ser>
        <c:ser>
          <c:idx val="1"/>
          <c:order val="1"/>
          <c:tx>
            <c:v>BL Kontrolle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stdErr"/>
            <c:noEndCap val="1"/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xVal>
            <c:numRef>
              <c:f>'Abbildung für paper'!$A$2:$A$161</c:f>
              <c:numCache>
                <c:formatCode>General</c:formatCode>
                <c:ptCount val="160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  <c:pt idx="81">
                  <c:v>20.5</c:v>
                </c:pt>
                <c:pt idx="82">
                  <c:v>21</c:v>
                </c:pt>
                <c:pt idx="83">
                  <c:v>21.5</c:v>
                </c:pt>
                <c:pt idx="84">
                  <c:v>22</c:v>
                </c:pt>
                <c:pt idx="85">
                  <c:v>22.5</c:v>
                </c:pt>
                <c:pt idx="86">
                  <c:v>23</c:v>
                </c:pt>
                <c:pt idx="87">
                  <c:v>23.5</c:v>
                </c:pt>
                <c:pt idx="88">
                  <c:v>24</c:v>
                </c:pt>
                <c:pt idx="89">
                  <c:v>24.5</c:v>
                </c:pt>
                <c:pt idx="90">
                  <c:v>25</c:v>
                </c:pt>
                <c:pt idx="91">
                  <c:v>25.5</c:v>
                </c:pt>
                <c:pt idx="92">
                  <c:v>26</c:v>
                </c:pt>
                <c:pt idx="93">
                  <c:v>26.5</c:v>
                </c:pt>
                <c:pt idx="94">
                  <c:v>27</c:v>
                </c:pt>
                <c:pt idx="95">
                  <c:v>27.5</c:v>
                </c:pt>
                <c:pt idx="96">
                  <c:v>28</c:v>
                </c:pt>
                <c:pt idx="97">
                  <c:v>28.5</c:v>
                </c:pt>
                <c:pt idx="98">
                  <c:v>29</c:v>
                </c:pt>
                <c:pt idx="99">
                  <c:v>29.5</c:v>
                </c:pt>
                <c:pt idx="100">
                  <c:v>30</c:v>
                </c:pt>
                <c:pt idx="101">
                  <c:v>30.5</c:v>
                </c:pt>
                <c:pt idx="102">
                  <c:v>31</c:v>
                </c:pt>
                <c:pt idx="103">
                  <c:v>31.5</c:v>
                </c:pt>
                <c:pt idx="104">
                  <c:v>32</c:v>
                </c:pt>
                <c:pt idx="105">
                  <c:v>32.5</c:v>
                </c:pt>
                <c:pt idx="106">
                  <c:v>33</c:v>
                </c:pt>
                <c:pt idx="107">
                  <c:v>33.5</c:v>
                </c:pt>
                <c:pt idx="108">
                  <c:v>34</c:v>
                </c:pt>
                <c:pt idx="109">
                  <c:v>34.5</c:v>
                </c:pt>
                <c:pt idx="110">
                  <c:v>35</c:v>
                </c:pt>
                <c:pt idx="111">
                  <c:v>35.5</c:v>
                </c:pt>
                <c:pt idx="112">
                  <c:v>36</c:v>
                </c:pt>
                <c:pt idx="113">
                  <c:v>36.5</c:v>
                </c:pt>
                <c:pt idx="114">
                  <c:v>37</c:v>
                </c:pt>
                <c:pt idx="115">
                  <c:v>37.5</c:v>
                </c:pt>
                <c:pt idx="116">
                  <c:v>38</c:v>
                </c:pt>
                <c:pt idx="117">
                  <c:v>38.5</c:v>
                </c:pt>
                <c:pt idx="118">
                  <c:v>39</c:v>
                </c:pt>
                <c:pt idx="119">
                  <c:v>39.5</c:v>
                </c:pt>
                <c:pt idx="120">
                  <c:v>40</c:v>
                </c:pt>
                <c:pt idx="121">
                  <c:v>40.5</c:v>
                </c:pt>
                <c:pt idx="122">
                  <c:v>41</c:v>
                </c:pt>
                <c:pt idx="123">
                  <c:v>41.5</c:v>
                </c:pt>
                <c:pt idx="124">
                  <c:v>42</c:v>
                </c:pt>
                <c:pt idx="125">
                  <c:v>42.5</c:v>
                </c:pt>
                <c:pt idx="126">
                  <c:v>43</c:v>
                </c:pt>
                <c:pt idx="127">
                  <c:v>43.5</c:v>
                </c:pt>
                <c:pt idx="128">
                  <c:v>44</c:v>
                </c:pt>
                <c:pt idx="129">
                  <c:v>44.5</c:v>
                </c:pt>
                <c:pt idx="130">
                  <c:v>45</c:v>
                </c:pt>
                <c:pt idx="131">
                  <c:v>45.5</c:v>
                </c:pt>
                <c:pt idx="132">
                  <c:v>46</c:v>
                </c:pt>
                <c:pt idx="133">
                  <c:v>46.5</c:v>
                </c:pt>
                <c:pt idx="134">
                  <c:v>47</c:v>
                </c:pt>
                <c:pt idx="135">
                  <c:v>47.5</c:v>
                </c:pt>
                <c:pt idx="136">
                  <c:v>48</c:v>
                </c:pt>
                <c:pt idx="137">
                  <c:v>48.5</c:v>
                </c:pt>
                <c:pt idx="138">
                  <c:v>49</c:v>
                </c:pt>
                <c:pt idx="139">
                  <c:v>49.5</c:v>
                </c:pt>
                <c:pt idx="140">
                  <c:v>50</c:v>
                </c:pt>
                <c:pt idx="141">
                  <c:v>50.5</c:v>
                </c:pt>
                <c:pt idx="142">
                  <c:v>51</c:v>
                </c:pt>
                <c:pt idx="143">
                  <c:v>51.5</c:v>
                </c:pt>
                <c:pt idx="144">
                  <c:v>52</c:v>
                </c:pt>
                <c:pt idx="145">
                  <c:v>52.5</c:v>
                </c:pt>
                <c:pt idx="146">
                  <c:v>53</c:v>
                </c:pt>
                <c:pt idx="147">
                  <c:v>53.5</c:v>
                </c:pt>
                <c:pt idx="148">
                  <c:v>54</c:v>
                </c:pt>
                <c:pt idx="149">
                  <c:v>54.5</c:v>
                </c:pt>
                <c:pt idx="150">
                  <c:v>55</c:v>
                </c:pt>
                <c:pt idx="151">
                  <c:v>55.5</c:v>
                </c:pt>
                <c:pt idx="152">
                  <c:v>56</c:v>
                </c:pt>
                <c:pt idx="153">
                  <c:v>56.5</c:v>
                </c:pt>
                <c:pt idx="154">
                  <c:v>57</c:v>
                </c:pt>
                <c:pt idx="155">
                  <c:v>57.5</c:v>
                </c:pt>
                <c:pt idx="156">
                  <c:v>58</c:v>
                </c:pt>
                <c:pt idx="157">
                  <c:v>58.5</c:v>
                </c:pt>
                <c:pt idx="158">
                  <c:v>59</c:v>
                </c:pt>
                <c:pt idx="159">
                  <c:v>59.5</c:v>
                </c:pt>
              </c:numCache>
            </c:numRef>
          </c:xVal>
          <c:yVal>
            <c:numRef>
              <c:f>'Abbildung für paper'!$F$2:$F$161</c:f>
              <c:numCache>
                <c:formatCode>General</c:formatCode>
                <c:ptCount val="160"/>
                <c:pt idx="0">
                  <c:v>99.687959349314781</c:v>
                </c:pt>
                <c:pt idx="1">
                  <c:v>96.05509413017549</c:v>
                </c:pt>
                <c:pt idx="2">
                  <c:v>98.554626856125026</c:v>
                </c:pt>
                <c:pt idx="3">
                  <c:v>97.663401883798628</c:v>
                </c:pt>
                <c:pt idx="4">
                  <c:v>96.101242208578824</c:v>
                </c:pt>
                <c:pt idx="5">
                  <c:v>97.781305684297095</c:v>
                </c:pt>
                <c:pt idx="6">
                  <c:v>99.044170040932059</c:v>
                </c:pt>
                <c:pt idx="7">
                  <c:v>95.033195794336834</c:v>
                </c:pt>
                <c:pt idx="8">
                  <c:v>103.21795826686977</c:v>
                </c:pt>
                <c:pt idx="9">
                  <c:v>102.86333298719073</c:v>
                </c:pt>
                <c:pt idx="10">
                  <c:v>102.31483150367413</c:v>
                </c:pt>
                <c:pt idx="11">
                  <c:v>104.97835097859702</c:v>
                </c:pt>
                <c:pt idx="12">
                  <c:v>96.07813629142899</c:v>
                </c:pt>
                <c:pt idx="13">
                  <c:v>99.078174197082689</c:v>
                </c:pt>
                <c:pt idx="14">
                  <c:v>100.88939789657645</c:v>
                </c:pt>
                <c:pt idx="15">
                  <c:v>102.12668315814366</c:v>
                </c:pt>
                <c:pt idx="16">
                  <c:v>96.298884831850543</c:v>
                </c:pt>
                <c:pt idx="17">
                  <c:v>107.10675159604506</c:v>
                </c:pt>
                <c:pt idx="18">
                  <c:v>98.975675012097966</c:v>
                </c:pt>
                <c:pt idx="19">
                  <c:v>97.880118873405081</c:v>
                </c:pt>
                <c:pt idx="20">
                  <c:v>99.675319291873336</c:v>
                </c:pt>
                <c:pt idx="21">
                  <c:v>99.831751663098004</c:v>
                </c:pt>
                <c:pt idx="22">
                  <c:v>100.66701765660009</c:v>
                </c:pt>
                <c:pt idx="23">
                  <c:v>103.57207075362795</c:v>
                </c:pt>
                <c:pt idx="24">
                  <c:v>97.960546155143817</c:v>
                </c:pt>
                <c:pt idx="25">
                  <c:v>97.644302527249991</c:v>
                </c:pt>
                <c:pt idx="26">
                  <c:v>99.644166436364017</c:v>
                </c:pt>
                <c:pt idx="27">
                  <c:v>99.348020207080452</c:v>
                </c:pt>
                <c:pt idx="28">
                  <c:v>100.44793103227119</c:v>
                </c:pt>
                <c:pt idx="29">
                  <c:v>103.61851543833376</c:v>
                </c:pt>
                <c:pt idx="30">
                  <c:v>100.21315326827893</c:v>
                </c:pt>
                <c:pt idx="31">
                  <c:v>101.8754107929803</c:v>
                </c:pt>
                <c:pt idx="32">
                  <c:v>99.975745168985668</c:v>
                </c:pt>
                <c:pt idx="33">
                  <c:v>100.19194043556988</c:v>
                </c:pt>
                <c:pt idx="34">
                  <c:v>99.762127436460148</c:v>
                </c:pt>
                <c:pt idx="35">
                  <c:v>99.761922906803136</c:v>
                </c:pt>
                <c:pt idx="36">
                  <c:v>106.70888166231489</c:v>
                </c:pt>
                <c:pt idx="37">
                  <c:v>100.19248275137083</c:v>
                </c:pt>
                <c:pt idx="38">
                  <c:v>98.452367456799038</c:v>
                </c:pt>
                <c:pt idx="39">
                  <c:v>98.727035418273942</c:v>
                </c:pt>
                <c:pt idx="40">
                  <c:v>103.01079034147267</c:v>
                </c:pt>
                <c:pt idx="41">
                  <c:v>102.78537869848728</c:v>
                </c:pt>
                <c:pt idx="42">
                  <c:v>106.71877059228628</c:v>
                </c:pt>
                <c:pt idx="43">
                  <c:v>101.83524181031115</c:v>
                </c:pt>
                <c:pt idx="44">
                  <c:v>107.83243755771998</c:v>
                </c:pt>
                <c:pt idx="45">
                  <c:v>99.410793620439364</c:v>
                </c:pt>
                <c:pt idx="46">
                  <c:v>107.82807645717392</c:v>
                </c:pt>
                <c:pt idx="47">
                  <c:v>101.10251277065234</c:v>
                </c:pt>
                <c:pt idx="48">
                  <c:v>104.32988193591559</c:v>
                </c:pt>
                <c:pt idx="49">
                  <c:v>102.5060242477936</c:v>
                </c:pt>
                <c:pt idx="50">
                  <c:v>106.22062981419167</c:v>
                </c:pt>
                <c:pt idx="51">
                  <c:v>99.452496657800566</c:v>
                </c:pt>
                <c:pt idx="52">
                  <c:v>98.797387967524756</c:v>
                </c:pt>
                <c:pt idx="53">
                  <c:v>100.02592006078454</c:v>
                </c:pt>
                <c:pt idx="54">
                  <c:v>103.81868630480855</c:v>
                </c:pt>
                <c:pt idx="55">
                  <c:v>100.75791784398585</c:v>
                </c:pt>
                <c:pt idx="56">
                  <c:v>99.650361809626773</c:v>
                </c:pt>
                <c:pt idx="57">
                  <c:v>102.57701508807109</c:v>
                </c:pt>
                <c:pt idx="58">
                  <c:v>93.922243511109443</c:v>
                </c:pt>
                <c:pt idx="59">
                  <c:v>98.688599712530589</c:v>
                </c:pt>
                <c:pt idx="60">
                  <c:v>104.0733867909331</c:v>
                </c:pt>
                <c:pt idx="61">
                  <c:v>101.79018678803192</c:v>
                </c:pt>
                <c:pt idx="62">
                  <c:v>102.74050733915526</c:v>
                </c:pt>
                <c:pt idx="63">
                  <c:v>101.18799860334224</c:v>
                </c:pt>
                <c:pt idx="64">
                  <c:v>101.76659971370292</c:v>
                </c:pt>
                <c:pt idx="65">
                  <c:v>98.890657826526891</c:v>
                </c:pt>
                <c:pt idx="66">
                  <c:v>101.0494233713278</c:v>
                </c:pt>
                <c:pt idx="67">
                  <c:v>99.37002559162778</c:v>
                </c:pt>
                <c:pt idx="68">
                  <c:v>98.782689241599925</c:v>
                </c:pt>
                <c:pt idx="69">
                  <c:v>103.02043146850137</c:v>
                </c:pt>
                <c:pt idx="70">
                  <c:v>99.656996700888882</c:v>
                </c:pt>
                <c:pt idx="71">
                  <c:v>100.11551234631033</c:v>
                </c:pt>
                <c:pt idx="72">
                  <c:v>103.73465247602185</c:v>
                </c:pt>
                <c:pt idx="73">
                  <c:v>97.217863273666865</c:v>
                </c:pt>
                <c:pt idx="74">
                  <c:v>97.908931391191999</c:v>
                </c:pt>
                <c:pt idx="75">
                  <c:v>99.272811917912023</c:v>
                </c:pt>
                <c:pt idx="76">
                  <c:v>97.633603416450228</c:v>
                </c:pt>
                <c:pt idx="77">
                  <c:v>97.976182952024061</c:v>
                </c:pt>
                <c:pt idx="78">
                  <c:v>99.042448851471875</c:v>
                </c:pt>
                <c:pt idx="79">
                  <c:v>97.416255320734052</c:v>
                </c:pt>
                <c:pt idx="80">
                  <c:v>94.588898134931384</c:v>
                </c:pt>
                <c:pt idx="81">
                  <c:v>102.57476136328197</c:v>
                </c:pt>
                <c:pt idx="82">
                  <c:v>101.81700571889733</c:v>
                </c:pt>
                <c:pt idx="83">
                  <c:v>98.392064873438684</c:v>
                </c:pt>
                <c:pt idx="84">
                  <c:v>100.83147437179787</c:v>
                </c:pt>
                <c:pt idx="85">
                  <c:v>106.61332228330723</c:v>
                </c:pt>
                <c:pt idx="86">
                  <c:v>98.377967835102638</c:v>
                </c:pt>
                <c:pt idx="87">
                  <c:v>98.191049047554131</c:v>
                </c:pt>
                <c:pt idx="88">
                  <c:v>98.52918002584336</c:v>
                </c:pt>
                <c:pt idx="89">
                  <c:v>99.453686702017464</c:v>
                </c:pt>
                <c:pt idx="90">
                  <c:v>100.34382975557459</c:v>
                </c:pt>
                <c:pt idx="91">
                  <c:v>101.78611592571207</c:v>
                </c:pt>
                <c:pt idx="92">
                  <c:v>99.843664406855538</c:v>
                </c:pt>
                <c:pt idx="93">
                  <c:v>94.664905309118211</c:v>
                </c:pt>
                <c:pt idx="94">
                  <c:v>102.97085092870743</c:v>
                </c:pt>
                <c:pt idx="95">
                  <c:v>99.629052795296474</c:v>
                </c:pt>
                <c:pt idx="96">
                  <c:v>98.938238323935153</c:v>
                </c:pt>
                <c:pt idx="97">
                  <c:v>102.19881562785051</c:v>
                </c:pt>
                <c:pt idx="98">
                  <c:v>99.135413539516577</c:v>
                </c:pt>
                <c:pt idx="99">
                  <c:v>100.71564596950307</c:v>
                </c:pt>
                <c:pt idx="100">
                  <c:v>98.387688626867288</c:v>
                </c:pt>
                <c:pt idx="101">
                  <c:v>103.56480095021072</c:v>
                </c:pt>
                <c:pt idx="102">
                  <c:v>105.95246489908054</c:v>
                </c:pt>
                <c:pt idx="103">
                  <c:v>101.16164286115735</c:v>
                </c:pt>
                <c:pt idx="104">
                  <c:v>101.33774934914076</c:v>
                </c:pt>
                <c:pt idx="105">
                  <c:v>102.24684754519799</c:v>
                </c:pt>
                <c:pt idx="106">
                  <c:v>109.73613878990223</c:v>
                </c:pt>
                <c:pt idx="107">
                  <c:v>104.35833643976262</c:v>
                </c:pt>
                <c:pt idx="108">
                  <c:v>101.43934553112595</c:v>
                </c:pt>
                <c:pt idx="109">
                  <c:v>101.96189629524324</c:v>
                </c:pt>
                <c:pt idx="110">
                  <c:v>100.95703987961033</c:v>
                </c:pt>
                <c:pt idx="111">
                  <c:v>104.96259372914926</c:v>
                </c:pt>
                <c:pt idx="112">
                  <c:v>104.41028302724409</c:v>
                </c:pt>
                <c:pt idx="113">
                  <c:v>108.19772473539997</c:v>
                </c:pt>
                <c:pt idx="114">
                  <c:v>106.60859178060223</c:v>
                </c:pt>
                <c:pt idx="115">
                  <c:v>95.994350063749295</c:v>
                </c:pt>
                <c:pt idx="116">
                  <c:v>99.619918996872073</c:v>
                </c:pt>
                <c:pt idx="117">
                  <c:v>102.81896095321687</c:v>
                </c:pt>
                <c:pt idx="118">
                  <c:v>101.70123391458202</c:v>
                </c:pt>
                <c:pt idx="119">
                  <c:v>103.33142420691652</c:v>
                </c:pt>
                <c:pt idx="120">
                  <c:v>103.26732677196497</c:v>
                </c:pt>
                <c:pt idx="121">
                  <c:v>110.68058711872257</c:v>
                </c:pt>
                <c:pt idx="122">
                  <c:v>103.98778046106263</c:v>
                </c:pt>
                <c:pt idx="123">
                  <c:v>99.982053831398716</c:v>
                </c:pt>
                <c:pt idx="124">
                  <c:v>102.61376706227114</c:v>
                </c:pt>
                <c:pt idx="125">
                  <c:v>104.80673462922174</c:v>
                </c:pt>
                <c:pt idx="126">
                  <c:v>103.91719619364348</c:v>
                </c:pt>
                <c:pt idx="127">
                  <c:v>104.55124181223228</c:v>
                </c:pt>
                <c:pt idx="128">
                  <c:v>102.55495223432531</c:v>
                </c:pt>
                <c:pt idx="129">
                  <c:v>103.53811162629596</c:v>
                </c:pt>
                <c:pt idx="130">
                  <c:v>104.68470024221108</c:v>
                </c:pt>
                <c:pt idx="131">
                  <c:v>105.22363637018547</c:v>
                </c:pt>
                <c:pt idx="132">
                  <c:v>106.39809626751857</c:v>
                </c:pt>
                <c:pt idx="133">
                  <c:v>103.2486988486032</c:v>
                </c:pt>
                <c:pt idx="134">
                  <c:v>106.2466647136541</c:v>
                </c:pt>
                <c:pt idx="135">
                  <c:v>102.40287401618559</c:v>
                </c:pt>
                <c:pt idx="136">
                  <c:v>101.59350309691074</c:v>
                </c:pt>
                <c:pt idx="137">
                  <c:v>105.28418858202248</c:v>
                </c:pt>
                <c:pt idx="138">
                  <c:v>107.43722525022783</c:v>
                </c:pt>
                <c:pt idx="139">
                  <c:v>110.68867319188558</c:v>
                </c:pt>
                <c:pt idx="140">
                  <c:v>106.58869468472282</c:v>
                </c:pt>
                <c:pt idx="141">
                  <c:v>111.58584479092556</c:v>
                </c:pt>
                <c:pt idx="142">
                  <c:v>105.31389558514184</c:v>
                </c:pt>
                <c:pt idx="143">
                  <c:v>107.81441530741931</c:v>
                </c:pt>
                <c:pt idx="144">
                  <c:v>109.02419488040547</c:v>
                </c:pt>
                <c:pt idx="145">
                  <c:v>107.20583560219377</c:v>
                </c:pt>
                <c:pt idx="146">
                  <c:v>106.8840212897133</c:v>
                </c:pt>
                <c:pt idx="147">
                  <c:v>105.16871433962145</c:v>
                </c:pt>
                <c:pt idx="148">
                  <c:v>102.53602299119449</c:v>
                </c:pt>
                <c:pt idx="149">
                  <c:v>107.79669372255205</c:v>
                </c:pt>
                <c:pt idx="150">
                  <c:v>105.04921919246762</c:v>
                </c:pt>
                <c:pt idx="151">
                  <c:v>109.69966812049046</c:v>
                </c:pt>
                <c:pt idx="152">
                  <c:v>106.58610924141603</c:v>
                </c:pt>
                <c:pt idx="153">
                  <c:v>107.25282003988292</c:v>
                </c:pt>
                <c:pt idx="154">
                  <c:v>110.40417641017758</c:v>
                </c:pt>
                <c:pt idx="155">
                  <c:v>106.93569729400301</c:v>
                </c:pt>
                <c:pt idx="156">
                  <c:v>106.91571204433707</c:v>
                </c:pt>
                <c:pt idx="157">
                  <c:v>110.50224602246554</c:v>
                </c:pt>
                <c:pt idx="158">
                  <c:v>105.62319611026379</c:v>
                </c:pt>
                <c:pt idx="159">
                  <c:v>108.26067343899194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510336"/>
        <c:axId val="96512256"/>
      </c:scatterChart>
      <c:valAx>
        <c:axId val="96510336"/>
        <c:scaling>
          <c:orientation val="minMax"/>
          <c:max val="60"/>
          <c:min val="-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sz="1600"/>
                  <a:t>Zeit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de-DE"/>
          </a:p>
        </c:txPr>
        <c:crossAx val="96512256"/>
        <c:crosses val="autoZero"/>
        <c:crossBetween val="midCat"/>
      </c:valAx>
      <c:valAx>
        <c:axId val="965122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de-DE" sz="1600" dirty="0" err="1" smtClean="0"/>
                  <a:t>fEPSP</a:t>
                </a:r>
                <a:r>
                  <a:rPr lang="de-DE" sz="1600"/>
                  <a:t>-</a:t>
                </a:r>
                <a:r>
                  <a:rPr lang="de-DE" sz="1600" smtClean="0"/>
                  <a:t>Amplitude </a:t>
                </a:r>
                <a:r>
                  <a:rPr lang="de-DE" sz="1600" dirty="0"/>
                  <a:t>normiert</a:t>
                </a:r>
                <a:r>
                  <a:rPr lang="de-DE" sz="1600" baseline="0" dirty="0"/>
                  <a:t> </a:t>
                </a:r>
                <a:r>
                  <a:rPr lang="de-DE" sz="1600" dirty="0"/>
                  <a:t>(%)</a:t>
                </a:r>
              </a:p>
            </c:rich>
          </c:tx>
          <c:layout>
            <c:manualLayout>
              <c:xMode val="edge"/>
              <c:yMode val="edge"/>
              <c:x val="3.6284074449200072E-2"/>
              <c:y val="8.318744166525723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510336"/>
        <c:crossesAt val="-20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40607646035946754"/>
          <c:y val="0.12017138669122207"/>
          <c:w val="0.26500822251990286"/>
          <c:h val="0.13033632132498951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0.35165</cdr:x>
      <cdr:y>0.58864</cdr:y>
    </cdr:from>
    <cdr:to>
      <cdr:x>0.35165</cdr:x>
      <cdr:y>0.6969</cdr:y>
    </cdr:to>
    <cdr:cxnSp macro="">
      <cdr:nvCxnSpPr>
        <cdr:cNvPr id="2" name="Gerade Verbindung mit Pfeil 1"/>
        <cdr:cNvCxnSpPr/>
      </cdr:nvCxnSpPr>
      <cdr:spPr>
        <a:xfrm xmlns:a="http://schemas.openxmlformats.org/drawingml/2006/main" flipV="1">
          <a:off x="2609230" y="2349252"/>
          <a:ext cx="0" cy="43204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9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97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1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5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807F-81A8-4CD3-847F-6796C205BF67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2CFD-8461-4813-AA56-CDF00DF91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128712" y="1431131"/>
            <a:ext cx="6886575" cy="3995737"/>
            <a:chOff x="1128712" y="1431131"/>
            <a:chExt cx="6886575" cy="3995737"/>
          </a:xfrm>
        </p:grpSpPr>
        <p:grpSp>
          <p:nvGrpSpPr>
            <p:cNvPr id="7" name="Gruppieren 6"/>
            <p:cNvGrpSpPr/>
            <p:nvPr/>
          </p:nvGrpSpPr>
          <p:grpSpPr>
            <a:xfrm>
              <a:off x="1128712" y="1431131"/>
              <a:ext cx="6886575" cy="3995737"/>
              <a:chOff x="1128712" y="1431131"/>
              <a:chExt cx="6886575" cy="3995737"/>
            </a:xfrm>
          </p:grpSpPr>
          <p:graphicFrame>
            <p:nvGraphicFramePr>
              <p:cNvPr id="3" name="Diagramm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3602569"/>
                  </p:ext>
                </p:extLst>
              </p:nvPr>
            </p:nvGraphicFramePr>
            <p:xfrm>
              <a:off x="1128712" y="1431131"/>
              <a:ext cx="6886575" cy="39957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4" name="Gerade Verbindung mit Pfeil 3"/>
              <p:cNvCxnSpPr/>
              <p:nvPr/>
            </p:nvCxnSpPr>
            <p:spPr>
              <a:xfrm flipV="1">
                <a:off x="3491880" y="3746282"/>
                <a:ext cx="0" cy="4320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feld 1"/>
            <p:cNvSpPr txBox="1"/>
            <p:nvPr/>
          </p:nvSpPr>
          <p:spPr>
            <a:xfrm>
              <a:off x="1331640" y="4941168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</a:t>
              </a:r>
              <a:endParaRPr lang="de-DE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698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862012" y="1433512"/>
            <a:ext cx="7419975" cy="3990975"/>
            <a:chOff x="862012" y="1433512"/>
            <a:chExt cx="7419975" cy="3990975"/>
          </a:xfrm>
        </p:grpSpPr>
        <p:graphicFrame>
          <p:nvGraphicFramePr>
            <p:cNvPr id="4" name="Diagramm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1428696"/>
                </p:ext>
              </p:extLst>
            </p:nvPr>
          </p:nvGraphicFramePr>
          <p:xfrm>
            <a:off x="862012" y="1433512"/>
            <a:ext cx="7419975" cy="3990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feld 4"/>
            <p:cNvSpPr txBox="1"/>
            <p:nvPr/>
          </p:nvSpPr>
          <p:spPr>
            <a:xfrm>
              <a:off x="1115616" y="4725144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C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539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15</cp:revision>
  <dcterms:created xsi:type="dcterms:W3CDTF">2016-10-06T08:43:04Z</dcterms:created>
  <dcterms:modified xsi:type="dcterms:W3CDTF">2017-06-24T15:01:04Z</dcterms:modified>
</cp:coreProperties>
</file>