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0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5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4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62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5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7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6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2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1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Textfeld 1216"/>
          <p:cNvSpPr txBox="1"/>
          <p:nvPr/>
        </p:nvSpPr>
        <p:spPr>
          <a:xfrm>
            <a:off x="2195513" y="116632"/>
            <a:ext cx="362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C 140310_001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 108</a:t>
            </a:r>
            <a:endParaRPr lang="de-DE" dirty="0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-80962" y="3433763"/>
            <a:ext cx="8710613" cy="863600"/>
          </a:xfrm>
          <a:custGeom>
            <a:avLst/>
            <a:gdLst>
              <a:gd name="T0" fmla="*/ 74 w 5487"/>
              <a:gd name="T1" fmla="*/ 37 h 544"/>
              <a:gd name="T2" fmla="*/ 160 w 5487"/>
              <a:gd name="T3" fmla="*/ 37 h 544"/>
              <a:gd name="T4" fmla="*/ 247 w 5487"/>
              <a:gd name="T5" fmla="*/ 43 h 544"/>
              <a:gd name="T6" fmla="*/ 334 w 5487"/>
              <a:gd name="T7" fmla="*/ 41 h 544"/>
              <a:gd name="T8" fmla="*/ 419 w 5487"/>
              <a:gd name="T9" fmla="*/ 47 h 544"/>
              <a:gd name="T10" fmla="*/ 506 w 5487"/>
              <a:gd name="T11" fmla="*/ 43 h 544"/>
              <a:gd name="T12" fmla="*/ 593 w 5487"/>
              <a:gd name="T13" fmla="*/ 39 h 544"/>
              <a:gd name="T14" fmla="*/ 679 w 5487"/>
              <a:gd name="T15" fmla="*/ 36 h 544"/>
              <a:gd name="T16" fmla="*/ 766 w 5487"/>
              <a:gd name="T17" fmla="*/ 38 h 544"/>
              <a:gd name="T18" fmla="*/ 853 w 5487"/>
              <a:gd name="T19" fmla="*/ 37 h 544"/>
              <a:gd name="T20" fmla="*/ 938 w 5487"/>
              <a:gd name="T21" fmla="*/ 38 h 544"/>
              <a:gd name="T22" fmla="*/ 1025 w 5487"/>
              <a:gd name="T23" fmla="*/ 32 h 544"/>
              <a:gd name="T24" fmla="*/ 1112 w 5487"/>
              <a:gd name="T25" fmla="*/ 33 h 544"/>
              <a:gd name="T26" fmla="*/ 1198 w 5487"/>
              <a:gd name="T27" fmla="*/ 40 h 544"/>
              <a:gd name="T28" fmla="*/ 1285 w 5487"/>
              <a:gd name="T29" fmla="*/ 34 h 544"/>
              <a:gd name="T30" fmla="*/ 1372 w 5487"/>
              <a:gd name="T31" fmla="*/ 32 h 544"/>
              <a:gd name="T32" fmla="*/ 1458 w 5487"/>
              <a:gd name="T33" fmla="*/ 36 h 544"/>
              <a:gd name="T34" fmla="*/ 1544 w 5487"/>
              <a:gd name="T35" fmla="*/ 37 h 544"/>
              <a:gd name="T36" fmla="*/ 1631 w 5487"/>
              <a:gd name="T37" fmla="*/ 37 h 544"/>
              <a:gd name="T38" fmla="*/ 1717 w 5487"/>
              <a:gd name="T39" fmla="*/ 37 h 544"/>
              <a:gd name="T40" fmla="*/ 1804 w 5487"/>
              <a:gd name="T41" fmla="*/ 36 h 544"/>
              <a:gd name="T42" fmla="*/ 1891 w 5487"/>
              <a:gd name="T43" fmla="*/ 31 h 544"/>
              <a:gd name="T44" fmla="*/ 1977 w 5487"/>
              <a:gd name="T45" fmla="*/ 36 h 544"/>
              <a:gd name="T46" fmla="*/ 2064 w 5487"/>
              <a:gd name="T47" fmla="*/ 31 h 544"/>
              <a:gd name="T48" fmla="*/ 2150 w 5487"/>
              <a:gd name="T49" fmla="*/ 30 h 544"/>
              <a:gd name="T50" fmla="*/ 2236 w 5487"/>
              <a:gd name="T51" fmla="*/ 30 h 544"/>
              <a:gd name="T52" fmla="*/ 2323 w 5487"/>
              <a:gd name="T53" fmla="*/ 33 h 544"/>
              <a:gd name="T54" fmla="*/ 2410 w 5487"/>
              <a:gd name="T55" fmla="*/ 31 h 544"/>
              <a:gd name="T56" fmla="*/ 2496 w 5487"/>
              <a:gd name="T57" fmla="*/ 36 h 544"/>
              <a:gd name="T58" fmla="*/ 2583 w 5487"/>
              <a:gd name="T59" fmla="*/ 38 h 544"/>
              <a:gd name="T60" fmla="*/ 2669 w 5487"/>
              <a:gd name="T61" fmla="*/ 39 h 544"/>
              <a:gd name="T62" fmla="*/ 2755 w 5487"/>
              <a:gd name="T63" fmla="*/ 36 h 544"/>
              <a:gd name="T64" fmla="*/ 2842 w 5487"/>
              <a:gd name="T65" fmla="*/ 34 h 544"/>
              <a:gd name="T66" fmla="*/ 2929 w 5487"/>
              <a:gd name="T67" fmla="*/ 40 h 544"/>
              <a:gd name="T68" fmla="*/ 3015 w 5487"/>
              <a:gd name="T69" fmla="*/ 33 h 544"/>
              <a:gd name="T70" fmla="*/ 3102 w 5487"/>
              <a:gd name="T71" fmla="*/ 65 h 544"/>
              <a:gd name="T72" fmla="*/ 3189 w 5487"/>
              <a:gd name="T73" fmla="*/ 103 h 544"/>
              <a:gd name="T74" fmla="*/ 3274 w 5487"/>
              <a:gd name="T75" fmla="*/ 240 h 544"/>
              <a:gd name="T76" fmla="*/ 3361 w 5487"/>
              <a:gd name="T77" fmla="*/ 257 h 544"/>
              <a:gd name="T78" fmla="*/ 3448 w 5487"/>
              <a:gd name="T79" fmla="*/ 214 h 544"/>
              <a:gd name="T80" fmla="*/ 3534 w 5487"/>
              <a:gd name="T81" fmla="*/ 179 h 544"/>
              <a:gd name="T82" fmla="*/ 3621 w 5487"/>
              <a:gd name="T83" fmla="*/ 133 h 544"/>
              <a:gd name="T84" fmla="*/ 3708 w 5487"/>
              <a:gd name="T85" fmla="*/ 86 h 544"/>
              <a:gd name="T86" fmla="*/ 3794 w 5487"/>
              <a:gd name="T87" fmla="*/ 62 h 544"/>
              <a:gd name="T88" fmla="*/ 3880 w 5487"/>
              <a:gd name="T89" fmla="*/ 55 h 544"/>
              <a:gd name="T90" fmla="*/ 3966 w 5487"/>
              <a:gd name="T91" fmla="*/ 33 h 544"/>
              <a:gd name="T92" fmla="*/ 4053 w 5487"/>
              <a:gd name="T93" fmla="*/ 32 h 544"/>
              <a:gd name="T94" fmla="*/ 4140 w 5487"/>
              <a:gd name="T95" fmla="*/ 24 h 544"/>
              <a:gd name="T96" fmla="*/ 4226 w 5487"/>
              <a:gd name="T97" fmla="*/ 16 h 544"/>
              <a:gd name="T98" fmla="*/ 4313 w 5487"/>
              <a:gd name="T99" fmla="*/ 14 h 544"/>
              <a:gd name="T100" fmla="*/ 4399 w 5487"/>
              <a:gd name="T101" fmla="*/ 8 h 544"/>
              <a:gd name="T102" fmla="*/ 4485 w 5487"/>
              <a:gd name="T103" fmla="*/ 10 h 544"/>
              <a:gd name="T104" fmla="*/ 4572 w 5487"/>
              <a:gd name="T105" fmla="*/ 7 h 544"/>
              <a:gd name="T106" fmla="*/ 4659 w 5487"/>
              <a:gd name="T107" fmla="*/ 9 h 544"/>
              <a:gd name="T108" fmla="*/ 4745 w 5487"/>
              <a:gd name="T109" fmla="*/ 5 h 544"/>
              <a:gd name="T110" fmla="*/ 4832 w 5487"/>
              <a:gd name="T111" fmla="*/ 1 h 544"/>
              <a:gd name="T112" fmla="*/ 4919 w 5487"/>
              <a:gd name="T113" fmla="*/ 7 h 544"/>
              <a:gd name="T114" fmla="*/ 5004 w 5487"/>
              <a:gd name="T115" fmla="*/ 10 h 544"/>
              <a:gd name="T116" fmla="*/ 5091 w 5487"/>
              <a:gd name="T117" fmla="*/ 12 h 544"/>
              <a:gd name="T118" fmla="*/ 5178 w 5487"/>
              <a:gd name="T119" fmla="*/ 12 h 544"/>
              <a:gd name="T120" fmla="*/ 5264 w 5487"/>
              <a:gd name="T121" fmla="*/ 14 h 544"/>
              <a:gd name="T122" fmla="*/ 5351 w 5487"/>
              <a:gd name="T123" fmla="*/ 17 h 544"/>
              <a:gd name="T124" fmla="*/ 5438 w 5487"/>
              <a:gd name="T125" fmla="*/ 10 h 544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73 w 10000"/>
              <a:gd name="connsiteY171" fmla="*/ 570 h 10000"/>
              <a:gd name="connsiteX172" fmla="*/ 3896 w 10000"/>
              <a:gd name="connsiteY172" fmla="*/ 551 h 10000"/>
              <a:gd name="connsiteX173" fmla="*/ 3918 w 10000"/>
              <a:gd name="connsiteY173" fmla="*/ 551 h 10000"/>
              <a:gd name="connsiteX174" fmla="*/ 3940 w 10000"/>
              <a:gd name="connsiteY174" fmla="*/ 551 h 10000"/>
              <a:gd name="connsiteX175" fmla="*/ 3962 w 10000"/>
              <a:gd name="connsiteY175" fmla="*/ 570 h 10000"/>
              <a:gd name="connsiteX176" fmla="*/ 3986 w 10000"/>
              <a:gd name="connsiteY176" fmla="*/ 533 h 10000"/>
              <a:gd name="connsiteX177" fmla="*/ 4009 w 10000"/>
              <a:gd name="connsiteY177" fmla="*/ 570 h 10000"/>
              <a:gd name="connsiteX178" fmla="*/ 4031 w 10000"/>
              <a:gd name="connsiteY178" fmla="*/ 570 h 10000"/>
              <a:gd name="connsiteX179" fmla="*/ 4053 w 10000"/>
              <a:gd name="connsiteY179" fmla="*/ 515 h 10000"/>
              <a:gd name="connsiteX180" fmla="*/ 4075 w 10000"/>
              <a:gd name="connsiteY180" fmla="*/ 551 h 10000"/>
              <a:gd name="connsiteX181" fmla="*/ 4099 w 10000"/>
              <a:gd name="connsiteY181" fmla="*/ 551 h 10000"/>
              <a:gd name="connsiteX182" fmla="*/ 4121 w 10000"/>
              <a:gd name="connsiteY182" fmla="*/ 570 h 10000"/>
              <a:gd name="connsiteX183" fmla="*/ 4144 w 10000"/>
              <a:gd name="connsiteY183" fmla="*/ 533 h 10000"/>
              <a:gd name="connsiteX184" fmla="*/ 4164 w 10000"/>
              <a:gd name="connsiteY184" fmla="*/ 551 h 10000"/>
              <a:gd name="connsiteX185" fmla="*/ 4188 w 10000"/>
              <a:gd name="connsiteY185" fmla="*/ 570 h 10000"/>
              <a:gd name="connsiteX186" fmla="*/ 4212 w 10000"/>
              <a:gd name="connsiteY186" fmla="*/ 588 h 10000"/>
              <a:gd name="connsiteX187" fmla="*/ 4234 w 10000"/>
              <a:gd name="connsiteY187" fmla="*/ 607 h 10000"/>
              <a:gd name="connsiteX188" fmla="*/ 4257 w 10000"/>
              <a:gd name="connsiteY188" fmla="*/ 570 h 10000"/>
              <a:gd name="connsiteX189" fmla="*/ 4279 w 10000"/>
              <a:gd name="connsiteY189" fmla="*/ 496 h 10000"/>
              <a:gd name="connsiteX190" fmla="*/ 4301 w 10000"/>
              <a:gd name="connsiteY190" fmla="*/ 551 h 10000"/>
              <a:gd name="connsiteX191" fmla="*/ 4323 w 10000"/>
              <a:gd name="connsiteY191" fmla="*/ 551 h 10000"/>
              <a:gd name="connsiteX192" fmla="*/ 4347 w 10000"/>
              <a:gd name="connsiteY192" fmla="*/ 588 h 10000"/>
              <a:gd name="connsiteX193" fmla="*/ 4369 w 10000"/>
              <a:gd name="connsiteY193" fmla="*/ 625 h 10000"/>
              <a:gd name="connsiteX194" fmla="*/ 4392 w 10000"/>
              <a:gd name="connsiteY194" fmla="*/ 570 h 10000"/>
              <a:gd name="connsiteX195" fmla="*/ 4412 w 10000"/>
              <a:gd name="connsiteY195" fmla="*/ 533 h 10000"/>
              <a:gd name="connsiteX196" fmla="*/ 4436 w 10000"/>
              <a:gd name="connsiteY196" fmla="*/ 607 h 10000"/>
              <a:gd name="connsiteX197" fmla="*/ 4460 w 10000"/>
              <a:gd name="connsiteY197" fmla="*/ 588 h 10000"/>
              <a:gd name="connsiteX198" fmla="*/ 4482 w 10000"/>
              <a:gd name="connsiteY198" fmla="*/ 625 h 10000"/>
              <a:gd name="connsiteX199" fmla="*/ 4505 w 10000"/>
              <a:gd name="connsiteY199" fmla="*/ 625 h 10000"/>
              <a:gd name="connsiteX200" fmla="*/ 4525 w 10000"/>
              <a:gd name="connsiteY200" fmla="*/ 570 h 10000"/>
              <a:gd name="connsiteX201" fmla="*/ 4549 w 10000"/>
              <a:gd name="connsiteY201" fmla="*/ 662 h 10000"/>
              <a:gd name="connsiteX202" fmla="*/ 4571 w 10000"/>
              <a:gd name="connsiteY202" fmla="*/ 735 h 10000"/>
              <a:gd name="connsiteX203" fmla="*/ 4594 w 10000"/>
              <a:gd name="connsiteY203" fmla="*/ 717 h 10000"/>
              <a:gd name="connsiteX204" fmla="*/ 4616 w 10000"/>
              <a:gd name="connsiteY204" fmla="*/ 735 h 10000"/>
              <a:gd name="connsiteX205" fmla="*/ 4638 w 10000"/>
              <a:gd name="connsiteY205" fmla="*/ 662 h 10000"/>
              <a:gd name="connsiteX206" fmla="*/ 4662 w 10000"/>
              <a:gd name="connsiteY206" fmla="*/ 754 h 10000"/>
              <a:gd name="connsiteX207" fmla="*/ 4684 w 10000"/>
              <a:gd name="connsiteY207" fmla="*/ 790 h 10000"/>
              <a:gd name="connsiteX208" fmla="*/ 4707 w 10000"/>
              <a:gd name="connsiteY208" fmla="*/ 699 h 10000"/>
              <a:gd name="connsiteX209" fmla="*/ 4729 w 10000"/>
              <a:gd name="connsiteY209" fmla="*/ 662 h 10000"/>
              <a:gd name="connsiteX210" fmla="*/ 4753 w 10000"/>
              <a:gd name="connsiteY210" fmla="*/ 680 h 10000"/>
              <a:gd name="connsiteX211" fmla="*/ 4773 w 10000"/>
              <a:gd name="connsiteY211" fmla="*/ 662 h 10000"/>
              <a:gd name="connsiteX212" fmla="*/ 4797 w 10000"/>
              <a:gd name="connsiteY212" fmla="*/ 625 h 10000"/>
              <a:gd name="connsiteX213" fmla="*/ 4819 w 10000"/>
              <a:gd name="connsiteY213" fmla="*/ 717 h 10000"/>
              <a:gd name="connsiteX214" fmla="*/ 4842 w 10000"/>
              <a:gd name="connsiteY214" fmla="*/ 717 h 10000"/>
              <a:gd name="connsiteX215" fmla="*/ 4864 w 10000"/>
              <a:gd name="connsiteY215" fmla="*/ 717 h 10000"/>
              <a:gd name="connsiteX216" fmla="*/ 4886 w 10000"/>
              <a:gd name="connsiteY216" fmla="*/ 625 h 10000"/>
              <a:gd name="connsiteX217" fmla="*/ 4910 w 10000"/>
              <a:gd name="connsiteY217" fmla="*/ 699 h 10000"/>
              <a:gd name="connsiteX218" fmla="*/ 4932 w 10000"/>
              <a:gd name="connsiteY218" fmla="*/ 588 h 10000"/>
              <a:gd name="connsiteX219" fmla="*/ 4955 w 10000"/>
              <a:gd name="connsiteY219" fmla="*/ 625 h 10000"/>
              <a:gd name="connsiteX220" fmla="*/ 4977 w 10000"/>
              <a:gd name="connsiteY220" fmla="*/ 588 h 10000"/>
              <a:gd name="connsiteX221" fmla="*/ 4999 w 10000"/>
              <a:gd name="connsiteY221" fmla="*/ 625 h 10000"/>
              <a:gd name="connsiteX222" fmla="*/ 5021 w 10000"/>
              <a:gd name="connsiteY222" fmla="*/ 662 h 10000"/>
              <a:gd name="connsiteX223" fmla="*/ 5045 w 10000"/>
              <a:gd name="connsiteY223" fmla="*/ 699 h 10000"/>
              <a:gd name="connsiteX224" fmla="*/ 5067 w 10000"/>
              <a:gd name="connsiteY224" fmla="*/ 625 h 10000"/>
              <a:gd name="connsiteX225" fmla="*/ 5090 w 10000"/>
              <a:gd name="connsiteY225" fmla="*/ 754 h 10000"/>
              <a:gd name="connsiteX226" fmla="*/ 5114 w 10000"/>
              <a:gd name="connsiteY226" fmla="*/ 735 h 10000"/>
              <a:gd name="connsiteX227" fmla="*/ 5134 w 10000"/>
              <a:gd name="connsiteY227" fmla="*/ 772 h 10000"/>
              <a:gd name="connsiteX228" fmla="*/ 5158 w 10000"/>
              <a:gd name="connsiteY228" fmla="*/ 772 h 10000"/>
              <a:gd name="connsiteX229" fmla="*/ 5180 w 10000"/>
              <a:gd name="connsiteY229" fmla="*/ 625 h 10000"/>
              <a:gd name="connsiteX230" fmla="*/ 5203 w 10000"/>
              <a:gd name="connsiteY230" fmla="*/ 717 h 10000"/>
              <a:gd name="connsiteX231" fmla="*/ 5223 w 10000"/>
              <a:gd name="connsiteY231" fmla="*/ 754 h 10000"/>
              <a:gd name="connsiteX232" fmla="*/ 5247 w 10000"/>
              <a:gd name="connsiteY232" fmla="*/ 754 h 10000"/>
              <a:gd name="connsiteX233" fmla="*/ 5269 w 10000"/>
              <a:gd name="connsiteY233" fmla="*/ 790 h 10000"/>
              <a:gd name="connsiteX234" fmla="*/ 5293 w 10000"/>
              <a:gd name="connsiteY234" fmla="*/ 699 h 10000"/>
              <a:gd name="connsiteX235" fmla="*/ 5314 w 10000"/>
              <a:gd name="connsiteY235" fmla="*/ 735 h 10000"/>
              <a:gd name="connsiteX236" fmla="*/ 5338 w 10000"/>
              <a:gd name="connsiteY236" fmla="*/ 735 h 10000"/>
              <a:gd name="connsiteX237" fmla="*/ 5360 w 10000"/>
              <a:gd name="connsiteY237" fmla="*/ 717 h 10000"/>
              <a:gd name="connsiteX238" fmla="*/ 5382 w 10000"/>
              <a:gd name="connsiteY238" fmla="*/ 735 h 10000"/>
              <a:gd name="connsiteX239" fmla="*/ 5406 w 10000"/>
              <a:gd name="connsiteY239" fmla="*/ 662 h 10000"/>
              <a:gd name="connsiteX240" fmla="*/ 5427 w 10000"/>
              <a:gd name="connsiteY240" fmla="*/ 699 h 10000"/>
              <a:gd name="connsiteX241" fmla="*/ 5451 w 10000"/>
              <a:gd name="connsiteY241" fmla="*/ 735 h 10000"/>
              <a:gd name="connsiteX242" fmla="*/ 5471 w 10000"/>
              <a:gd name="connsiteY242" fmla="*/ 662 h 10000"/>
              <a:gd name="connsiteX243" fmla="*/ 5495 w 10000"/>
              <a:gd name="connsiteY243" fmla="*/ 607 h 10000"/>
              <a:gd name="connsiteX244" fmla="*/ 5517 w 10000"/>
              <a:gd name="connsiteY244" fmla="*/ 551 h 10000"/>
              <a:gd name="connsiteX245" fmla="*/ 5540 w 10000"/>
              <a:gd name="connsiteY245" fmla="*/ 10000 h 10000"/>
              <a:gd name="connsiteX246" fmla="*/ 5564 w 10000"/>
              <a:gd name="connsiteY246" fmla="*/ 7537 h 10000"/>
              <a:gd name="connsiteX247" fmla="*/ 5584 w 10000"/>
              <a:gd name="connsiteY247" fmla="*/ 2794 h 10000"/>
              <a:gd name="connsiteX248" fmla="*/ 5608 w 10000"/>
              <a:gd name="connsiteY248" fmla="*/ 1710 h 10000"/>
              <a:gd name="connsiteX249" fmla="*/ 5630 w 10000"/>
              <a:gd name="connsiteY249" fmla="*/ 1397 h 10000"/>
              <a:gd name="connsiteX250" fmla="*/ 5653 w 10000"/>
              <a:gd name="connsiteY250" fmla="*/ 1195 h 10000"/>
              <a:gd name="connsiteX251" fmla="*/ 5675 w 10000"/>
              <a:gd name="connsiteY251" fmla="*/ 1085 h 10000"/>
              <a:gd name="connsiteX252" fmla="*/ 5699 w 10000"/>
              <a:gd name="connsiteY252" fmla="*/ 1011 h 10000"/>
              <a:gd name="connsiteX253" fmla="*/ 5719 w 10000"/>
              <a:gd name="connsiteY253" fmla="*/ 1103 h 10000"/>
              <a:gd name="connsiteX254" fmla="*/ 5743 w 10000"/>
              <a:gd name="connsiteY254" fmla="*/ 1140 h 10000"/>
              <a:gd name="connsiteX255" fmla="*/ 5765 w 10000"/>
              <a:gd name="connsiteY255" fmla="*/ 1305 h 10000"/>
              <a:gd name="connsiteX256" fmla="*/ 5788 w 10000"/>
              <a:gd name="connsiteY256" fmla="*/ 1654 h 10000"/>
              <a:gd name="connsiteX257" fmla="*/ 5812 w 10000"/>
              <a:gd name="connsiteY257" fmla="*/ 1893 h 10000"/>
              <a:gd name="connsiteX258" fmla="*/ 5832 w 10000"/>
              <a:gd name="connsiteY258" fmla="*/ 2224 h 10000"/>
              <a:gd name="connsiteX259" fmla="*/ 5856 w 10000"/>
              <a:gd name="connsiteY259" fmla="*/ 2684 h 10000"/>
              <a:gd name="connsiteX260" fmla="*/ 5878 w 10000"/>
              <a:gd name="connsiteY260" fmla="*/ 3125 h 10000"/>
              <a:gd name="connsiteX261" fmla="*/ 5901 w 10000"/>
              <a:gd name="connsiteY261" fmla="*/ 3529 h 10000"/>
              <a:gd name="connsiteX262" fmla="*/ 5923 w 10000"/>
              <a:gd name="connsiteY262" fmla="*/ 3824 h 10000"/>
              <a:gd name="connsiteX263" fmla="*/ 5945 w 10000"/>
              <a:gd name="connsiteY263" fmla="*/ 4136 h 10000"/>
              <a:gd name="connsiteX264" fmla="*/ 5967 w 10000"/>
              <a:gd name="connsiteY264" fmla="*/ 4412 h 10000"/>
              <a:gd name="connsiteX265" fmla="*/ 5991 w 10000"/>
              <a:gd name="connsiteY265" fmla="*/ 4743 h 10000"/>
              <a:gd name="connsiteX266" fmla="*/ 6014 w 10000"/>
              <a:gd name="connsiteY266" fmla="*/ 4798 h 10000"/>
              <a:gd name="connsiteX267" fmla="*/ 6036 w 10000"/>
              <a:gd name="connsiteY267" fmla="*/ 4853 h 10000"/>
              <a:gd name="connsiteX268" fmla="*/ 6058 w 10000"/>
              <a:gd name="connsiteY268" fmla="*/ 4871 h 10000"/>
              <a:gd name="connsiteX269" fmla="*/ 6080 w 10000"/>
              <a:gd name="connsiteY269" fmla="*/ 4816 h 10000"/>
              <a:gd name="connsiteX270" fmla="*/ 6104 w 10000"/>
              <a:gd name="connsiteY270" fmla="*/ 4688 h 10000"/>
              <a:gd name="connsiteX271" fmla="*/ 6125 w 10000"/>
              <a:gd name="connsiteY271" fmla="*/ 4724 h 10000"/>
              <a:gd name="connsiteX272" fmla="*/ 6149 w 10000"/>
              <a:gd name="connsiteY272" fmla="*/ 4559 h 10000"/>
              <a:gd name="connsiteX273" fmla="*/ 6169 w 10000"/>
              <a:gd name="connsiteY273" fmla="*/ 4504 h 10000"/>
              <a:gd name="connsiteX274" fmla="*/ 6193 w 10000"/>
              <a:gd name="connsiteY274" fmla="*/ 4412 h 10000"/>
              <a:gd name="connsiteX275" fmla="*/ 6215 w 10000"/>
              <a:gd name="connsiteY275" fmla="*/ 4338 h 10000"/>
              <a:gd name="connsiteX276" fmla="*/ 6238 w 10000"/>
              <a:gd name="connsiteY276" fmla="*/ 4173 h 10000"/>
              <a:gd name="connsiteX277" fmla="*/ 6262 w 10000"/>
              <a:gd name="connsiteY277" fmla="*/ 4099 h 10000"/>
              <a:gd name="connsiteX278" fmla="*/ 6284 w 10000"/>
              <a:gd name="connsiteY278" fmla="*/ 3934 h 10000"/>
              <a:gd name="connsiteX279" fmla="*/ 6306 w 10000"/>
              <a:gd name="connsiteY279" fmla="*/ 3879 h 10000"/>
              <a:gd name="connsiteX280" fmla="*/ 6328 w 10000"/>
              <a:gd name="connsiteY280" fmla="*/ 3713 h 10000"/>
              <a:gd name="connsiteX281" fmla="*/ 6351 w 10000"/>
              <a:gd name="connsiteY281" fmla="*/ 3695 h 10000"/>
              <a:gd name="connsiteX282" fmla="*/ 6373 w 10000"/>
              <a:gd name="connsiteY282" fmla="*/ 3566 h 10000"/>
              <a:gd name="connsiteX283" fmla="*/ 6397 w 10000"/>
              <a:gd name="connsiteY283" fmla="*/ 3327 h 10000"/>
              <a:gd name="connsiteX284" fmla="*/ 6417 w 10000"/>
              <a:gd name="connsiteY284" fmla="*/ 3382 h 10000"/>
              <a:gd name="connsiteX285" fmla="*/ 6441 w 10000"/>
              <a:gd name="connsiteY285" fmla="*/ 3290 h 10000"/>
              <a:gd name="connsiteX286" fmla="*/ 6464 w 10000"/>
              <a:gd name="connsiteY286" fmla="*/ 3199 h 10000"/>
              <a:gd name="connsiteX287" fmla="*/ 6486 w 10000"/>
              <a:gd name="connsiteY287" fmla="*/ 3199 h 10000"/>
              <a:gd name="connsiteX288" fmla="*/ 6510 w 10000"/>
              <a:gd name="connsiteY288" fmla="*/ 2904 h 10000"/>
              <a:gd name="connsiteX289" fmla="*/ 6530 w 10000"/>
              <a:gd name="connsiteY289" fmla="*/ 2813 h 10000"/>
              <a:gd name="connsiteX290" fmla="*/ 6554 w 10000"/>
              <a:gd name="connsiteY290" fmla="*/ 2721 h 10000"/>
              <a:gd name="connsiteX291" fmla="*/ 6576 w 10000"/>
              <a:gd name="connsiteY291" fmla="*/ 2537 h 10000"/>
              <a:gd name="connsiteX292" fmla="*/ 6599 w 10000"/>
              <a:gd name="connsiteY292" fmla="*/ 2445 h 10000"/>
              <a:gd name="connsiteX293" fmla="*/ 6621 w 10000"/>
              <a:gd name="connsiteY293" fmla="*/ 2390 h 10000"/>
              <a:gd name="connsiteX294" fmla="*/ 6643 w 10000"/>
              <a:gd name="connsiteY294" fmla="*/ 2114 h 10000"/>
              <a:gd name="connsiteX295" fmla="*/ 6665 w 10000"/>
              <a:gd name="connsiteY295" fmla="*/ 2040 h 10000"/>
              <a:gd name="connsiteX296" fmla="*/ 6689 w 10000"/>
              <a:gd name="connsiteY296" fmla="*/ 2022 h 10000"/>
              <a:gd name="connsiteX297" fmla="*/ 6712 w 10000"/>
              <a:gd name="connsiteY297" fmla="*/ 1838 h 10000"/>
              <a:gd name="connsiteX298" fmla="*/ 6734 w 10000"/>
              <a:gd name="connsiteY298" fmla="*/ 1636 h 10000"/>
              <a:gd name="connsiteX299" fmla="*/ 6758 w 10000"/>
              <a:gd name="connsiteY299" fmla="*/ 1581 h 10000"/>
              <a:gd name="connsiteX300" fmla="*/ 6778 w 10000"/>
              <a:gd name="connsiteY300" fmla="*/ 1563 h 10000"/>
              <a:gd name="connsiteX301" fmla="*/ 6802 w 10000"/>
              <a:gd name="connsiteY301" fmla="*/ 1342 h 10000"/>
              <a:gd name="connsiteX302" fmla="*/ 6823 w 10000"/>
              <a:gd name="connsiteY302" fmla="*/ 1397 h 10000"/>
              <a:gd name="connsiteX303" fmla="*/ 6847 w 10000"/>
              <a:gd name="connsiteY303" fmla="*/ 1232 h 10000"/>
              <a:gd name="connsiteX304" fmla="*/ 6869 w 10000"/>
              <a:gd name="connsiteY304" fmla="*/ 1250 h 10000"/>
              <a:gd name="connsiteX305" fmla="*/ 6891 w 10000"/>
              <a:gd name="connsiteY305" fmla="*/ 1121 h 10000"/>
              <a:gd name="connsiteX306" fmla="*/ 6915 w 10000"/>
              <a:gd name="connsiteY306" fmla="*/ 1140 h 10000"/>
              <a:gd name="connsiteX307" fmla="*/ 6936 w 10000"/>
              <a:gd name="connsiteY307" fmla="*/ 1103 h 10000"/>
              <a:gd name="connsiteX308" fmla="*/ 6960 w 10000"/>
              <a:gd name="connsiteY308" fmla="*/ 1029 h 10000"/>
              <a:gd name="connsiteX309" fmla="*/ 6982 w 10000"/>
              <a:gd name="connsiteY309" fmla="*/ 1085 h 10000"/>
              <a:gd name="connsiteX310" fmla="*/ 7004 w 10000"/>
              <a:gd name="connsiteY310" fmla="*/ 1048 h 10000"/>
              <a:gd name="connsiteX311" fmla="*/ 7026 w 10000"/>
              <a:gd name="connsiteY311" fmla="*/ 901 h 10000"/>
              <a:gd name="connsiteX312" fmla="*/ 7049 w 10000"/>
              <a:gd name="connsiteY312" fmla="*/ 993 h 10000"/>
              <a:gd name="connsiteX313" fmla="*/ 7071 w 10000"/>
              <a:gd name="connsiteY313" fmla="*/ 1011 h 10000"/>
              <a:gd name="connsiteX314" fmla="*/ 7095 w 10000"/>
              <a:gd name="connsiteY314" fmla="*/ 864 h 10000"/>
              <a:gd name="connsiteX315" fmla="*/ 7115 w 10000"/>
              <a:gd name="connsiteY315" fmla="*/ 846 h 10000"/>
              <a:gd name="connsiteX316" fmla="*/ 7139 w 10000"/>
              <a:gd name="connsiteY316" fmla="*/ 827 h 10000"/>
              <a:gd name="connsiteX317" fmla="*/ 7162 w 10000"/>
              <a:gd name="connsiteY317" fmla="*/ 919 h 10000"/>
              <a:gd name="connsiteX318" fmla="*/ 7184 w 10000"/>
              <a:gd name="connsiteY318" fmla="*/ 754 h 10000"/>
              <a:gd name="connsiteX319" fmla="*/ 7208 w 10000"/>
              <a:gd name="connsiteY319" fmla="*/ 717 h 10000"/>
              <a:gd name="connsiteX320" fmla="*/ 7228 w 10000"/>
              <a:gd name="connsiteY320" fmla="*/ 607 h 10000"/>
              <a:gd name="connsiteX321" fmla="*/ 7252 w 10000"/>
              <a:gd name="connsiteY321" fmla="*/ 588 h 10000"/>
              <a:gd name="connsiteX322" fmla="*/ 7274 w 10000"/>
              <a:gd name="connsiteY322" fmla="*/ 662 h 10000"/>
              <a:gd name="connsiteX323" fmla="*/ 7297 w 10000"/>
              <a:gd name="connsiteY323" fmla="*/ 515 h 10000"/>
              <a:gd name="connsiteX324" fmla="*/ 7319 w 10000"/>
              <a:gd name="connsiteY324" fmla="*/ 570 h 10000"/>
              <a:gd name="connsiteX325" fmla="*/ 7343 w 10000"/>
              <a:gd name="connsiteY325" fmla="*/ 533 h 10000"/>
              <a:gd name="connsiteX326" fmla="*/ 7365 w 10000"/>
              <a:gd name="connsiteY326" fmla="*/ 460 h 10000"/>
              <a:gd name="connsiteX327" fmla="*/ 7387 w 10000"/>
              <a:gd name="connsiteY327" fmla="*/ 588 h 10000"/>
              <a:gd name="connsiteX328" fmla="*/ 7410 w 10000"/>
              <a:gd name="connsiteY328" fmla="*/ 515 h 10000"/>
              <a:gd name="connsiteX329" fmla="*/ 7432 w 10000"/>
              <a:gd name="connsiteY329" fmla="*/ 460 h 10000"/>
              <a:gd name="connsiteX330" fmla="*/ 7456 w 10000"/>
              <a:gd name="connsiteY330" fmla="*/ 478 h 10000"/>
              <a:gd name="connsiteX331" fmla="*/ 7476 w 10000"/>
              <a:gd name="connsiteY331" fmla="*/ 441 h 10000"/>
              <a:gd name="connsiteX332" fmla="*/ 7500 w 10000"/>
              <a:gd name="connsiteY332" fmla="*/ 533 h 10000"/>
              <a:gd name="connsiteX333" fmla="*/ 7521 w 10000"/>
              <a:gd name="connsiteY333" fmla="*/ 533 h 10000"/>
              <a:gd name="connsiteX334" fmla="*/ 7545 w 10000"/>
              <a:gd name="connsiteY334" fmla="*/ 441 h 10000"/>
              <a:gd name="connsiteX335" fmla="*/ 7567 w 10000"/>
              <a:gd name="connsiteY335" fmla="*/ 496 h 10000"/>
              <a:gd name="connsiteX336" fmla="*/ 7589 w 10000"/>
              <a:gd name="connsiteY336" fmla="*/ 515 h 10000"/>
              <a:gd name="connsiteX337" fmla="*/ 7613 w 10000"/>
              <a:gd name="connsiteY337" fmla="*/ 441 h 10000"/>
              <a:gd name="connsiteX338" fmla="*/ 7634 w 10000"/>
              <a:gd name="connsiteY338" fmla="*/ 478 h 10000"/>
              <a:gd name="connsiteX339" fmla="*/ 7658 w 10000"/>
              <a:gd name="connsiteY339" fmla="*/ 404 h 10000"/>
              <a:gd name="connsiteX340" fmla="*/ 7680 w 10000"/>
              <a:gd name="connsiteY340" fmla="*/ 441 h 10000"/>
              <a:gd name="connsiteX341" fmla="*/ 7702 w 10000"/>
              <a:gd name="connsiteY341" fmla="*/ 294 h 10000"/>
              <a:gd name="connsiteX342" fmla="*/ 7724 w 10000"/>
              <a:gd name="connsiteY342" fmla="*/ 349 h 10000"/>
              <a:gd name="connsiteX343" fmla="*/ 7747 w 10000"/>
              <a:gd name="connsiteY343" fmla="*/ 349 h 10000"/>
              <a:gd name="connsiteX344" fmla="*/ 7769 w 10000"/>
              <a:gd name="connsiteY344" fmla="*/ 313 h 10000"/>
              <a:gd name="connsiteX345" fmla="*/ 7793 w 10000"/>
              <a:gd name="connsiteY345" fmla="*/ 441 h 10000"/>
              <a:gd name="connsiteX346" fmla="*/ 7817 w 10000"/>
              <a:gd name="connsiteY346" fmla="*/ 423 h 10000"/>
              <a:gd name="connsiteX347" fmla="*/ 7837 w 10000"/>
              <a:gd name="connsiteY347" fmla="*/ 349 h 10000"/>
              <a:gd name="connsiteX348" fmla="*/ 7860 w 10000"/>
              <a:gd name="connsiteY348" fmla="*/ 257 h 10000"/>
              <a:gd name="connsiteX349" fmla="*/ 7882 w 10000"/>
              <a:gd name="connsiteY349" fmla="*/ 221 h 10000"/>
              <a:gd name="connsiteX350" fmla="*/ 7906 w 10000"/>
              <a:gd name="connsiteY350" fmla="*/ 184 h 10000"/>
              <a:gd name="connsiteX351" fmla="*/ 7928 w 10000"/>
              <a:gd name="connsiteY351" fmla="*/ 202 h 10000"/>
              <a:gd name="connsiteX352" fmla="*/ 7950 w 10000"/>
              <a:gd name="connsiteY352" fmla="*/ 276 h 10000"/>
              <a:gd name="connsiteX353" fmla="*/ 7972 w 10000"/>
              <a:gd name="connsiteY353" fmla="*/ 221 h 10000"/>
              <a:gd name="connsiteX354" fmla="*/ 7995 w 10000"/>
              <a:gd name="connsiteY354" fmla="*/ 92 h 10000"/>
              <a:gd name="connsiteX355" fmla="*/ 8017 w 10000"/>
              <a:gd name="connsiteY355" fmla="*/ 147 h 10000"/>
              <a:gd name="connsiteX356" fmla="*/ 8041 w 10000"/>
              <a:gd name="connsiteY356" fmla="*/ 147 h 10000"/>
              <a:gd name="connsiteX357" fmla="*/ 8063 w 10000"/>
              <a:gd name="connsiteY357" fmla="*/ 221 h 10000"/>
              <a:gd name="connsiteX358" fmla="*/ 8085 w 10000"/>
              <a:gd name="connsiteY358" fmla="*/ 147 h 10000"/>
              <a:gd name="connsiteX359" fmla="*/ 8108 w 10000"/>
              <a:gd name="connsiteY359" fmla="*/ 165 h 10000"/>
              <a:gd name="connsiteX360" fmla="*/ 8130 w 10000"/>
              <a:gd name="connsiteY360" fmla="*/ 110 h 10000"/>
              <a:gd name="connsiteX361" fmla="*/ 8154 w 10000"/>
              <a:gd name="connsiteY361" fmla="*/ 184 h 10000"/>
              <a:gd name="connsiteX362" fmla="*/ 8174 w 10000"/>
              <a:gd name="connsiteY362" fmla="*/ 184 h 10000"/>
              <a:gd name="connsiteX363" fmla="*/ 8198 w 10000"/>
              <a:gd name="connsiteY363" fmla="*/ 202 h 10000"/>
              <a:gd name="connsiteX364" fmla="*/ 8219 w 10000"/>
              <a:gd name="connsiteY364" fmla="*/ 92 h 10000"/>
              <a:gd name="connsiteX365" fmla="*/ 8243 w 10000"/>
              <a:gd name="connsiteY365" fmla="*/ 129 h 10000"/>
              <a:gd name="connsiteX366" fmla="*/ 8267 w 10000"/>
              <a:gd name="connsiteY366" fmla="*/ 221 h 10000"/>
              <a:gd name="connsiteX367" fmla="*/ 8287 w 10000"/>
              <a:gd name="connsiteY367" fmla="*/ 147 h 10000"/>
              <a:gd name="connsiteX368" fmla="*/ 8311 w 10000"/>
              <a:gd name="connsiteY368" fmla="*/ 221 h 10000"/>
              <a:gd name="connsiteX369" fmla="*/ 8332 w 10000"/>
              <a:gd name="connsiteY369" fmla="*/ 129 h 10000"/>
              <a:gd name="connsiteX370" fmla="*/ 8356 w 10000"/>
              <a:gd name="connsiteY370" fmla="*/ 147 h 10000"/>
              <a:gd name="connsiteX371" fmla="*/ 8378 w 10000"/>
              <a:gd name="connsiteY371" fmla="*/ 202 h 10000"/>
              <a:gd name="connsiteX372" fmla="*/ 8402 w 10000"/>
              <a:gd name="connsiteY372" fmla="*/ 184 h 10000"/>
              <a:gd name="connsiteX373" fmla="*/ 8422 w 10000"/>
              <a:gd name="connsiteY373" fmla="*/ 129 h 10000"/>
              <a:gd name="connsiteX374" fmla="*/ 8445 w 10000"/>
              <a:gd name="connsiteY374" fmla="*/ 221 h 10000"/>
              <a:gd name="connsiteX375" fmla="*/ 8467 w 10000"/>
              <a:gd name="connsiteY375" fmla="*/ 92 h 10000"/>
              <a:gd name="connsiteX376" fmla="*/ 8491 w 10000"/>
              <a:gd name="connsiteY376" fmla="*/ 165 h 10000"/>
              <a:gd name="connsiteX377" fmla="*/ 8515 w 10000"/>
              <a:gd name="connsiteY377" fmla="*/ 110 h 10000"/>
              <a:gd name="connsiteX378" fmla="*/ 8535 w 10000"/>
              <a:gd name="connsiteY378" fmla="*/ 165 h 10000"/>
              <a:gd name="connsiteX379" fmla="*/ 8558 w 10000"/>
              <a:gd name="connsiteY379" fmla="*/ 55 h 10000"/>
              <a:gd name="connsiteX380" fmla="*/ 8580 w 10000"/>
              <a:gd name="connsiteY380" fmla="*/ 55 h 10000"/>
              <a:gd name="connsiteX381" fmla="*/ 8604 w 10000"/>
              <a:gd name="connsiteY381" fmla="*/ 110 h 10000"/>
              <a:gd name="connsiteX382" fmla="*/ 8626 w 10000"/>
              <a:gd name="connsiteY382" fmla="*/ 55 h 10000"/>
              <a:gd name="connsiteX383" fmla="*/ 8648 w 10000"/>
              <a:gd name="connsiteY383" fmla="*/ 92 h 10000"/>
              <a:gd name="connsiteX384" fmla="*/ 8670 w 10000"/>
              <a:gd name="connsiteY384" fmla="*/ 110 h 10000"/>
              <a:gd name="connsiteX385" fmla="*/ 8693 w 10000"/>
              <a:gd name="connsiteY385" fmla="*/ 92 h 10000"/>
              <a:gd name="connsiteX386" fmla="*/ 8717 w 10000"/>
              <a:gd name="connsiteY386" fmla="*/ 147 h 10000"/>
              <a:gd name="connsiteX387" fmla="*/ 8739 w 10000"/>
              <a:gd name="connsiteY387" fmla="*/ 165 h 10000"/>
              <a:gd name="connsiteX388" fmla="*/ 8763 w 10000"/>
              <a:gd name="connsiteY388" fmla="*/ 0 h 10000"/>
              <a:gd name="connsiteX389" fmla="*/ 8783 w 10000"/>
              <a:gd name="connsiteY389" fmla="*/ 110 h 10000"/>
              <a:gd name="connsiteX390" fmla="*/ 8806 w 10000"/>
              <a:gd name="connsiteY390" fmla="*/ 18 h 10000"/>
              <a:gd name="connsiteX391" fmla="*/ 8828 w 10000"/>
              <a:gd name="connsiteY391" fmla="*/ 110 h 10000"/>
              <a:gd name="connsiteX392" fmla="*/ 8852 w 10000"/>
              <a:gd name="connsiteY392" fmla="*/ 92 h 10000"/>
              <a:gd name="connsiteX393" fmla="*/ 8874 w 10000"/>
              <a:gd name="connsiteY393" fmla="*/ 184 h 10000"/>
              <a:gd name="connsiteX394" fmla="*/ 8896 w 10000"/>
              <a:gd name="connsiteY394" fmla="*/ 165 h 10000"/>
              <a:gd name="connsiteX395" fmla="*/ 8917 w 10000"/>
              <a:gd name="connsiteY395" fmla="*/ 110 h 10000"/>
              <a:gd name="connsiteX396" fmla="*/ 8941 w 10000"/>
              <a:gd name="connsiteY396" fmla="*/ 276 h 10000"/>
              <a:gd name="connsiteX397" fmla="*/ 8965 w 10000"/>
              <a:gd name="connsiteY397" fmla="*/ 129 h 10000"/>
              <a:gd name="connsiteX398" fmla="*/ 8987 w 10000"/>
              <a:gd name="connsiteY398" fmla="*/ 202 h 10000"/>
              <a:gd name="connsiteX399" fmla="*/ 9009 w 10000"/>
              <a:gd name="connsiteY399" fmla="*/ 110 h 10000"/>
              <a:gd name="connsiteX400" fmla="*/ 9030 w 10000"/>
              <a:gd name="connsiteY400" fmla="*/ 184 h 10000"/>
              <a:gd name="connsiteX401" fmla="*/ 9054 w 10000"/>
              <a:gd name="connsiteY401" fmla="*/ 147 h 10000"/>
              <a:gd name="connsiteX402" fmla="*/ 9076 w 10000"/>
              <a:gd name="connsiteY402" fmla="*/ 294 h 10000"/>
              <a:gd name="connsiteX403" fmla="*/ 9100 w 10000"/>
              <a:gd name="connsiteY403" fmla="*/ 147 h 10000"/>
              <a:gd name="connsiteX404" fmla="*/ 9120 w 10000"/>
              <a:gd name="connsiteY404" fmla="*/ 184 h 10000"/>
              <a:gd name="connsiteX405" fmla="*/ 9143 w 10000"/>
              <a:gd name="connsiteY405" fmla="*/ 221 h 10000"/>
              <a:gd name="connsiteX406" fmla="*/ 9167 w 10000"/>
              <a:gd name="connsiteY406" fmla="*/ 184 h 10000"/>
              <a:gd name="connsiteX407" fmla="*/ 9189 w 10000"/>
              <a:gd name="connsiteY407" fmla="*/ 165 h 10000"/>
              <a:gd name="connsiteX408" fmla="*/ 9213 w 10000"/>
              <a:gd name="connsiteY408" fmla="*/ 110 h 10000"/>
              <a:gd name="connsiteX409" fmla="*/ 9233 w 10000"/>
              <a:gd name="connsiteY409" fmla="*/ 184 h 10000"/>
              <a:gd name="connsiteX410" fmla="*/ 9256 w 10000"/>
              <a:gd name="connsiteY410" fmla="*/ 165 h 10000"/>
              <a:gd name="connsiteX411" fmla="*/ 9278 w 10000"/>
              <a:gd name="connsiteY411" fmla="*/ 221 h 10000"/>
              <a:gd name="connsiteX412" fmla="*/ 9302 w 10000"/>
              <a:gd name="connsiteY412" fmla="*/ 202 h 10000"/>
              <a:gd name="connsiteX413" fmla="*/ 9324 w 10000"/>
              <a:gd name="connsiteY413" fmla="*/ 165 h 10000"/>
              <a:gd name="connsiteX414" fmla="*/ 9348 w 10000"/>
              <a:gd name="connsiteY414" fmla="*/ 129 h 10000"/>
              <a:gd name="connsiteX415" fmla="*/ 9368 w 10000"/>
              <a:gd name="connsiteY415" fmla="*/ 165 h 10000"/>
              <a:gd name="connsiteX416" fmla="*/ 9391 w 10000"/>
              <a:gd name="connsiteY416" fmla="*/ 257 h 10000"/>
              <a:gd name="connsiteX417" fmla="*/ 9415 w 10000"/>
              <a:gd name="connsiteY417" fmla="*/ 257 h 10000"/>
              <a:gd name="connsiteX418" fmla="*/ 9437 w 10000"/>
              <a:gd name="connsiteY418" fmla="*/ 221 h 10000"/>
              <a:gd name="connsiteX419" fmla="*/ 9461 w 10000"/>
              <a:gd name="connsiteY419" fmla="*/ 239 h 10000"/>
              <a:gd name="connsiteX420" fmla="*/ 9481 w 10000"/>
              <a:gd name="connsiteY420" fmla="*/ 257 h 10000"/>
              <a:gd name="connsiteX421" fmla="*/ 9504 w 10000"/>
              <a:gd name="connsiteY421" fmla="*/ 221 h 10000"/>
              <a:gd name="connsiteX422" fmla="*/ 9526 w 10000"/>
              <a:gd name="connsiteY422" fmla="*/ 257 h 10000"/>
              <a:gd name="connsiteX423" fmla="*/ 9550 w 10000"/>
              <a:gd name="connsiteY423" fmla="*/ 331 h 10000"/>
              <a:gd name="connsiteX424" fmla="*/ 9572 w 10000"/>
              <a:gd name="connsiteY424" fmla="*/ 276 h 10000"/>
              <a:gd name="connsiteX425" fmla="*/ 9594 w 10000"/>
              <a:gd name="connsiteY425" fmla="*/ 257 h 10000"/>
              <a:gd name="connsiteX426" fmla="*/ 9617 w 10000"/>
              <a:gd name="connsiteY426" fmla="*/ 331 h 10000"/>
              <a:gd name="connsiteX427" fmla="*/ 9639 w 10000"/>
              <a:gd name="connsiteY427" fmla="*/ 331 h 10000"/>
              <a:gd name="connsiteX428" fmla="*/ 9663 w 10000"/>
              <a:gd name="connsiteY428" fmla="*/ 331 h 10000"/>
              <a:gd name="connsiteX429" fmla="*/ 9685 w 10000"/>
              <a:gd name="connsiteY429" fmla="*/ 276 h 10000"/>
              <a:gd name="connsiteX430" fmla="*/ 9707 w 10000"/>
              <a:gd name="connsiteY430" fmla="*/ 239 h 10000"/>
              <a:gd name="connsiteX431" fmla="*/ 9728 w 10000"/>
              <a:gd name="connsiteY431" fmla="*/ 276 h 10000"/>
              <a:gd name="connsiteX432" fmla="*/ 9752 w 10000"/>
              <a:gd name="connsiteY432" fmla="*/ 313 h 10000"/>
              <a:gd name="connsiteX433" fmla="*/ 9774 w 10000"/>
              <a:gd name="connsiteY433" fmla="*/ 313 h 10000"/>
              <a:gd name="connsiteX434" fmla="*/ 9798 w 10000"/>
              <a:gd name="connsiteY434" fmla="*/ 239 h 10000"/>
              <a:gd name="connsiteX435" fmla="*/ 9818 w 10000"/>
              <a:gd name="connsiteY435" fmla="*/ 276 h 10000"/>
              <a:gd name="connsiteX436" fmla="*/ 9841 w 10000"/>
              <a:gd name="connsiteY436" fmla="*/ 165 h 10000"/>
              <a:gd name="connsiteX437" fmla="*/ 9865 w 10000"/>
              <a:gd name="connsiteY437" fmla="*/ 184 h 10000"/>
              <a:gd name="connsiteX438" fmla="*/ 9887 w 10000"/>
              <a:gd name="connsiteY438" fmla="*/ 239 h 10000"/>
              <a:gd name="connsiteX439" fmla="*/ 9911 w 10000"/>
              <a:gd name="connsiteY439" fmla="*/ 184 h 10000"/>
              <a:gd name="connsiteX440" fmla="*/ 9933 w 10000"/>
              <a:gd name="connsiteY440" fmla="*/ 202 h 10000"/>
              <a:gd name="connsiteX441" fmla="*/ 9954 w 10000"/>
              <a:gd name="connsiteY441" fmla="*/ 257 h 10000"/>
              <a:gd name="connsiteX442" fmla="*/ 9976 w 10000"/>
              <a:gd name="connsiteY442" fmla="*/ 202 h 10000"/>
              <a:gd name="connsiteX443" fmla="*/ 10000 w 10000"/>
              <a:gd name="connsiteY443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18 w 10000"/>
              <a:gd name="connsiteY172" fmla="*/ 551 h 10000"/>
              <a:gd name="connsiteX173" fmla="*/ 3940 w 10000"/>
              <a:gd name="connsiteY173" fmla="*/ 551 h 10000"/>
              <a:gd name="connsiteX174" fmla="*/ 3962 w 10000"/>
              <a:gd name="connsiteY174" fmla="*/ 570 h 10000"/>
              <a:gd name="connsiteX175" fmla="*/ 3986 w 10000"/>
              <a:gd name="connsiteY175" fmla="*/ 533 h 10000"/>
              <a:gd name="connsiteX176" fmla="*/ 4009 w 10000"/>
              <a:gd name="connsiteY176" fmla="*/ 570 h 10000"/>
              <a:gd name="connsiteX177" fmla="*/ 4031 w 10000"/>
              <a:gd name="connsiteY177" fmla="*/ 570 h 10000"/>
              <a:gd name="connsiteX178" fmla="*/ 4053 w 10000"/>
              <a:gd name="connsiteY178" fmla="*/ 515 h 10000"/>
              <a:gd name="connsiteX179" fmla="*/ 4075 w 10000"/>
              <a:gd name="connsiteY179" fmla="*/ 551 h 10000"/>
              <a:gd name="connsiteX180" fmla="*/ 4099 w 10000"/>
              <a:gd name="connsiteY180" fmla="*/ 551 h 10000"/>
              <a:gd name="connsiteX181" fmla="*/ 4121 w 10000"/>
              <a:gd name="connsiteY181" fmla="*/ 570 h 10000"/>
              <a:gd name="connsiteX182" fmla="*/ 4144 w 10000"/>
              <a:gd name="connsiteY182" fmla="*/ 533 h 10000"/>
              <a:gd name="connsiteX183" fmla="*/ 4164 w 10000"/>
              <a:gd name="connsiteY183" fmla="*/ 551 h 10000"/>
              <a:gd name="connsiteX184" fmla="*/ 4188 w 10000"/>
              <a:gd name="connsiteY184" fmla="*/ 570 h 10000"/>
              <a:gd name="connsiteX185" fmla="*/ 4212 w 10000"/>
              <a:gd name="connsiteY185" fmla="*/ 588 h 10000"/>
              <a:gd name="connsiteX186" fmla="*/ 4234 w 10000"/>
              <a:gd name="connsiteY186" fmla="*/ 607 h 10000"/>
              <a:gd name="connsiteX187" fmla="*/ 4257 w 10000"/>
              <a:gd name="connsiteY187" fmla="*/ 570 h 10000"/>
              <a:gd name="connsiteX188" fmla="*/ 4279 w 10000"/>
              <a:gd name="connsiteY188" fmla="*/ 496 h 10000"/>
              <a:gd name="connsiteX189" fmla="*/ 4301 w 10000"/>
              <a:gd name="connsiteY189" fmla="*/ 551 h 10000"/>
              <a:gd name="connsiteX190" fmla="*/ 4323 w 10000"/>
              <a:gd name="connsiteY190" fmla="*/ 551 h 10000"/>
              <a:gd name="connsiteX191" fmla="*/ 4347 w 10000"/>
              <a:gd name="connsiteY191" fmla="*/ 588 h 10000"/>
              <a:gd name="connsiteX192" fmla="*/ 4369 w 10000"/>
              <a:gd name="connsiteY192" fmla="*/ 625 h 10000"/>
              <a:gd name="connsiteX193" fmla="*/ 4392 w 10000"/>
              <a:gd name="connsiteY193" fmla="*/ 570 h 10000"/>
              <a:gd name="connsiteX194" fmla="*/ 4412 w 10000"/>
              <a:gd name="connsiteY194" fmla="*/ 533 h 10000"/>
              <a:gd name="connsiteX195" fmla="*/ 4436 w 10000"/>
              <a:gd name="connsiteY195" fmla="*/ 607 h 10000"/>
              <a:gd name="connsiteX196" fmla="*/ 4460 w 10000"/>
              <a:gd name="connsiteY196" fmla="*/ 588 h 10000"/>
              <a:gd name="connsiteX197" fmla="*/ 4482 w 10000"/>
              <a:gd name="connsiteY197" fmla="*/ 625 h 10000"/>
              <a:gd name="connsiteX198" fmla="*/ 4505 w 10000"/>
              <a:gd name="connsiteY198" fmla="*/ 625 h 10000"/>
              <a:gd name="connsiteX199" fmla="*/ 4525 w 10000"/>
              <a:gd name="connsiteY199" fmla="*/ 570 h 10000"/>
              <a:gd name="connsiteX200" fmla="*/ 4549 w 10000"/>
              <a:gd name="connsiteY200" fmla="*/ 662 h 10000"/>
              <a:gd name="connsiteX201" fmla="*/ 4571 w 10000"/>
              <a:gd name="connsiteY201" fmla="*/ 735 h 10000"/>
              <a:gd name="connsiteX202" fmla="*/ 4594 w 10000"/>
              <a:gd name="connsiteY202" fmla="*/ 717 h 10000"/>
              <a:gd name="connsiteX203" fmla="*/ 4616 w 10000"/>
              <a:gd name="connsiteY203" fmla="*/ 735 h 10000"/>
              <a:gd name="connsiteX204" fmla="*/ 4638 w 10000"/>
              <a:gd name="connsiteY204" fmla="*/ 662 h 10000"/>
              <a:gd name="connsiteX205" fmla="*/ 4662 w 10000"/>
              <a:gd name="connsiteY205" fmla="*/ 754 h 10000"/>
              <a:gd name="connsiteX206" fmla="*/ 4684 w 10000"/>
              <a:gd name="connsiteY206" fmla="*/ 790 h 10000"/>
              <a:gd name="connsiteX207" fmla="*/ 4707 w 10000"/>
              <a:gd name="connsiteY207" fmla="*/ 699 h 10000"/>
              <a:gd name="connsiteX208" fmla="*/ 4729 w 10000"/>
              <a:gd name="connsiteY208" fmla="*/ 662 h 10000"/>
              <a:gd name="connsiteX209" fmla="*/ 4753 w 10000"/>
              <a:gd name="connsiteY209" fmla="*/ 680 h 10000"/>
              <a:gd name="connsiteX210" fmla="*/ 4773 w 10000"/>
              <a:gd name="connsiteY210" fmla="*/ 662 h 10000"/>
              <a:gd name="connsiteX211" fmla="*/ 4797 w 10000"/>
              <a:gd name="connsiteY211" fmla="*/ 625 h 10000"/>
              <a:gd name="connsiteX212" fmla="*/ 4819 w 10000"/>
              <a:gd name="connsiteY212" fmla="*/ 717 h 10000"/>
              <a:gd name="connsiteX213" fmla="*/ 4842 w 10000"/>
              <a:gd name="connsiteY213" fmla="*/ 717 h 10000"/>
              <a:gd name="connsiteX214" fmla="*/ 4864 w 10000"/>
              <a:gd name="connsiteY214" fmla="*/ 717 h 10000"/>
              <a:gd name="connsiteX215" fmla="*/ 4886 w 10000"/>
              <a:gd name="connsiteY215" fmla="*/ 625 h 10000"/>
              <a:gd name="connsiteX216" fmla="*/ 4910 w 10000"/>
              <a:gd name="connsiteY216" fmla="*/ 699 h 10000"/>
              <a:gd name="connsiteX217" fmla="*/ 4932 w 10000"/>
              <a:gd name="connsiteY217" fmla="*/ 588 h 10000"/>
              <a:gd name="connsiteX218" fmla="*/ 4955 w 10000"/>
              <a:gd name="connsiteY218" fmla="*/ 625 h 10000"/>
              <a:gd name="connsiteX219" fmla="*/ 4977 w 10000"/>
              <a:gd name="connsiteY219" fmla="*/ 588 h 10000"/>
              <a:gd name="connsiteX220" fmla="*/ 4999 w 10000"/>
              <a:gd name="connsiteY220" fmla="*/ 625 h 10000"/>
              <a:gd name="connsiteX221" fmla="*/ 5021 w 10000"/>
              <a:gd name="connsiteY221" fmla="*/ 662 h 10000"/>
              <a:gd name="connsiteX222" fmla="*/ 5045 w 10000"/>
              <a:gd name="connsiteY222" fmla="*/ 699 h 10000"/>
              <a:gd name="connsiteX223" fmla="*/ 5067 w 10000"/>
              <a:gd name="connsiteY223" fmla="*/ 625 h 10000"/>
              <a:gd name="connsiteX224" fmla="*/ 5090 w 10000"/>
              <a:gd name="connsiteY224" fmla="*/ 754 h 10000"/>
              <a:gd name="connsiteX225" fmla="*/ 5114 w 10000"/>
              <a:gd name="connsiteY225" fmla="*/ 735 h 10000"/>
              <a:gd name="connsiteX226" fmla="*/ 5134 w 10000"/>
              <a:gd name="connsiteY226" fmla="*/ 772 h 10000"/>
              <a:gd name="connsiteX227" fmla="*/ 5158 w 10000"/>
              <a:gd name="connsiteY227" fmla="*/ 772 h 10000"/>
              <a:gd name="connsiteX228" fmla="*/ 5180 w 10000"/>
              <a:gd name="connsiteY228" fmla="*/ 625 h 10000"/>
              <a:gd name="connsiteX229" fmla="*/ 5203 w 10000"/>
              <a:gd name="connsiteY229" fmla="*/ 717 h 10000"/>
              <a:gd name="connsiteX230" fmla="*/ 5223 w 10000"/>
              <a:gd name="connsiteY230" fmla="*/ 754 h 10000"/>
              <a:gd name="connsiteX231" fmla="*/ 5247 w 10000"/>
              <a:gd name="connsiteY231" fmla="*/ 754 h 10000"/>
              <a:gd name="connsiteX232" fmla="*/ 5269 w 10000"/>
              <a:gd name="connsiteY232" fmla="*/ 790 h 10000"/>
              <a:gd name="connsiteX233" fmla="*/ 5293 w 10000"/>
              <a:gd name="connsiteY233" fmla="*/ 699 h 10000"/>
              <a:gd name="connsiteX234" fmla="*/ 5314 w 10000"/>
              <a:gd name="connsiteY234" fmla="*/ 735 h 10000"/>
              <a:gd name="connsiteX235" fmla="*/ 5338 w 10000"/>
              <a:gd name="connsiteY235" fmla="*/ 735 h 10000"/>
              <a:gd name="connsiteX236" fmla="*/ 5360 w 10000"/>
              <a:gd name="connsiteY236" fmla="*/ 717 h 10000"/>
              <a:gd name="connsiteX237" fmla="*/ 5382 w 10000"/>
              <a:gd name="connsiteY237" fmla="*/ 735 h 10000"/>
              <a:gd name="connsiteX238" fmla="*/ 5406 w 10000"/>
              <a:gd name="connsiteY238" fmla="*/ 662 h 10000"/>
              <a:gd name="connsiteX239" fmla="*/ 5427 w 10000"/>
              <a:gd name="connsiteY239" fmla="*/ 699 h 10000"/>
              <a:gd name="connsiteX240" fmla="*/ 5451 w 10000"/>
              <a:gd name="connsiteY240" fmla="*/ 735 h 10000"/>
              <a:gd name="connsiteX241" fmla="*/ 5471 w 10000"/>
              <a:gd name="connsiteY241" fmla="*/ 662 h 10000"/>
              <a:gd name="connsiteX242" fmla="*/ 5495 w 10000"/>
              <a:gd name="connsiteY242" fmla="*/ 607 h 10000"/>
              <a:gd name="connsiteX243" fmla="*/ 5517 w 10000"/>
              <a:gd name="connsiteY243" fmla="*/ 551 h 10000"/>
              <a:gd name="connsiteX244" fmla="*/ 5540 w 10000"/>
              <a:gd name="connsiteY244" fmla="*/ 10000 h 10000"/>
              <a:gd name="connsiteX245" fmla="*/ 5564 w 10000"/>
              <a:gd name="connsiteY245" fmla="*/ 7537 h 10000"/>
              <a:gd name="connsiteX246" fmla="*/ 5584 w 10000"/>
              <a:gd name="connsiteY246" fmla="*/ 2794 h 10000"/>
              <a:gd name="connsiteX247" fmla="*/ 5608 w 10000"/>
              <a:gd name="connsiteY247" fmla="*/ 1710 h 10000"/>
              <a:gd name="connsiteX248" fmla="*/ 5630 w 10000"/>
              <a:gd name="connsiteY248" fmla="*/ 1397 h 10000"/>
              <a:gd name="connsiteX249" fmla="*/ 5653 w 10000"/>
              <a:gd name="connsiteY249" fmla="*/ 1195 h 10000"/>
              <a:gd name="connsiteX250" fmla="*/ 5675 w 10000"/>
              <a:gd name="connsiteY250" fmla="*/ 1085 h 10000"/>
              <a:gd name="connsiteX251" fmla="*/ 5699 w 10000"/>
              <a:gd name="connsiteY251" fmla="*/ 1011 h 10000"/>
              <a:gd name="connsiteX252" fmla="*/ 5719 w 10000"/>
              <a:gd name="connsiteY252" fmla="*/ 1103 h 10000"/>
              <a:gd name="connsiteX253" fmla="*/ 5743 w 10000"/>
              <a:gd name="connsiteY253" fmla="*/ 1140 h 10000"/>
              <a:gd name="connsiteX254" fmla="*/ 5765 w 10000"/>
              <a:gd name="connsiteY254" fmla="*/ 1305 h 10000"/>
              <a:gd name="connsiteX255" fmla="*/ 5788 w 10000"/>
              <a:gd name="connsiteY255" fmla="*/ 1654 h 10000"/>
              <a:gd name="connsiteX256" fmla="*/ 5812 w 10000"/>
              <a:gd name="connsiteY256" fmla="*/ 1893 h 10000"/>
              <a:gd name="connsiteX257" fmla="*/ 5832 w 10000"/>
              <a:gd name="connsiteY257" fmla="*/ 2224 h 10000"/>
              <a:gd name="connsiteX258" fmla="*/ 5856 w 10000"/>
              <a:gd name="connsiteY258" fmla="*/ 2684 h 10000"/>
              <a:gd name="connsiteX259" fmla="*/ 5878 w 10000"/>
              <a:gd name="connsiteY259" fmla="*/ 3125 h 10000"/>
              <a:gd name="connsiteX260" fmla="*/ 5901 w 10000"/>
              <a:gd name="connsiteY260" fmla="*/ 3529 h 10000"/>
              <a:gd name="connsiteX261" fmla="*/ 5923 w 10000"/>
              <a:gd name="connsiteY261" fmla="*/ 3824 h 10000"/>
              <a:gd name="connsiteX262" fmla="*/ 5945 w 10000"/>
              <a:gd name="connsiteY262" fmla="*/ 4136 h 10000"/>
              <a:gd name="connsiteX263" fmla="*/ 5967 w 10000"/>
              <a:gd name="connsiteY263" fmla="*/ 4412 h 10000"/>
              <a:gd name="connsiteX264" fmla="*/ 5991 w 10000"/>
              <a:gd name="connsiteY264" fmla="*/ 4743 h 10000"/>
              <a:gd name="connsiteX265" fmla="*/ 6014 w 10000"/>
              <a:gd name="connsiteY265" fmla="*/ 4798 h 10000"/>
              <a:gd name="connsiteX266" fmla="*/ 6036 w 10000"/>
              <a:gd name="connsiteY266" fmla="*/ 4853 h 10000"/>
              <a:gd name="connsiteX267" fmla="*/ 6058 w 10000"/>
              <a:gd name="connsiteY267" fmla="*/ 4871 h 10000"/>
              <a:gd name="connsiteX268" fmla="*/ 6080 w 10000"/>
              <a:gd name="connsiteY268" fmla="*/ 4816 h 10000"/>
              <a:gd name="connsiteX269" fmla="*/ 6104 w 10000"/>
              <a:gd name="connsiteY269" fmla="*/ 4688 h 10000"/>
              <a:gd name="connsiteX270" fmla="*/ 6125 w 10000"/>
              <a:gd name="connsiteY270" fmla="*/ 4724 h 10000"/>
              <a:gd name="connsiteX271" fmla="*/ 6149 w 10000"/>
              <a:gd name="connsiteY271" fmla="*/ 4559 h 10000"/>
              <a:gd name="connsiteX272" fmla="*/ 6169 w 10000"/>
              <a:gd name="connsiteY272" fmla="*/ 4504 h 10000"/>
              <a:gd name="connsiteX273" fmla="*/ 6193 w 10000"/>
              <a:gd name="connsiteY273" fmla="*/ 4412 h 10000"/>
              <a:gd name="connsiteX274" fmla="*/ 6215 w 10000"/>
              <a:gd name="connsiteY274" fmla="*/ 4338 h 10000"/>
              <a:gd name="connsiteX275" fmla="*/ 6238 w 10000"/>
              <a:gd name="connsiteY275" fmla="*/ 4173 h 10000"/>
              <a:gd name="connsiteX276" fmla="*/ 6262 w 10000"/>
              <a:gd name="connsiteY276" fmla="*/ 4099 h 10000"/>
              <a:gd name="connsiteX277" fmla="*/ 6284 w 10000"/>
              <a:gd name="connsiteY277" fmla="*/ 3934 h 10000"/>
              <a:gd name="connsiteX278" fmla="*/ 6306 w 10000"/>
              <a:gd name="connsiteY278" fmla="*/ 3879 h 10000"/>
              <a:gd name="connsiteX279" fmla="*/ 6328 w 10000"/>
              <a:gd name="connsiteY279" fmla="*/ 3713 h 10000"/>
              <a:gd name="connsiteX280" fmla="*/ 6351 w 10000"/>
              <a:gd name="connsiteY280" fmla="*/ 3695 h 10000"/>
              <a:gd name="connsiteX281" fmla="*/ 6373 w 10000"/>
              <a:gd name="connsiteY281" fmla="*/ 3566 h 10000"/>
              <a:gd name="connsiteX282" fmla="*/ 6397 w 10000"/>
              <a:gd name="connsiteY282" fmla="*/ 3327 h 10000"/>
              <a:gd name="connsiteX283" fmla="*/ 6417 w 10000"/>
              <a:gd name="connsiteY283" fmla="*/ 3382 h 10000"/>
              <a:gd name="connsiteX284" fmla="*/ 6441 w 10000"/>
              <a:gd name="connsiteY284" fmla="*/ 3290 h 10000"/>
              <a:gd name="connsiteX285" fmla="*/ 6464 w 10000"/>
              <a:gd name="connsiteY285" fmla="*/ 3199 h 10000"/>
              <a:gd name="connsiteX286" fmla="*/ 6486 w 10000"/>
              <a:gd name="connsiteY286" fmla="*/ 3199 h 10000"/>
              <a:gd name="connsiteX287" fmla="*/ 6510 w 10000"/>
              <a:gd name="connsiteY287" fmla="*/ 2904 h 10000"/>
              <a:gd name="connsiteX288" fmla="*/ 6530 w 10000"/>
              <a:gd name="connsiteY288" fmla="*/ 2813 h 10000"/>
              <a:gd name="connsiteX289" fmla="*/ 6554 w 10000"/>
              <a:gd name="connsiteY289" fmla="*/ 2721 h 10000"/>
              <a:gd name="connsiteX290" fmla="*/ 6576 w 10000"/>
              <a:gd name="connsiteY290" fmla="*/ 2537 h 10000"/>
              <a:gd name="connsiteX291" fmla="*/ 6599 w 10000"/>
              <a:gd name="connsiteY291" fmla="*/ 2445 h 10000"/>
              <a:gd name="connsiteX292" fmla="*/ 6621 w 10000"/>
              <a:gd name="connsiteY292" fmla="*/ 2390 h 10000"/>
              <a:gd name="connsiteX293" fmla="*/ 6643 w 10000"/>
              <a:gd name="connsiteY293" fmla="*/ 2114 h 10000"/>
              <a:gd name="connsiteX294" fmla="*/ 6665 w 10000"/>
              <a:gd name="connsiteY294" fmla="*/ 2040 h 10000"/>
              <a:gd name="connsiteX295" fmla="*/ 6689 w 10000"/>
              <a:gd name="connsiteY295" fmla="*/ 2022 h 10000"/>
              <a:gd name="connsiteX296" fmla="*/ 6712 w 10000"/>
              <a:gd name="connsiteY296" fmla="*/ 1838 h 10000"/>
              <a:gd name="connsiteX297" fmla="*/ 6734 w 10000"/>
              <a:gd name="connsiteY297" fmla="*/ 1636 h 10000"/>
              <a:gd name="connsiteX298" fmla="*/ 6758 w 10000"/>
              <a:gd name="connsiteY298" fmla="*/ 1581 h 10000"/>
              <a:gd name="connsiteX299" fmla="*/ 6778 w 10000"/>
              <a:gd name="connsiteY299" fmla="*/ 1563 h 10000"/>
              <a:gd name="connsiteX300" fmla="*/ 6802 w 10000"/>
              <a:gd name="connsiteY300" fmla="*/ 1342 h 10000"/>
              <a:gd name="connsiteX301" fmla="*/ 6823 w 10000"/>
              <a:gd name="connsiteY301" fmla="*/ 1397 h 10000"/>
              <a:gd name="connsiteX302" fmla="*/ 6847 w 10000"/>
              <a:gd name="connsiteY302" fmla="*/ 1232 h 10000"/>
              <a:gd name="connsiteX303" fmla="*/ 6869 w 10000"/>
              <a:gd name="connsiteY303" fmla="*/ 1250 h 10000"/>
              <a:gd name="connsiteX304" fmla="*/ 6891 w 10000"/>
              <a:gd name="connsiteY304" fmla="*/ 1121 h 10000"/>
              <a:gd name="connsiteX305" fmla="*/ 6915 w 10000"/>
              <a:gd name="connsiteY305" fmla="*/ 1140 h 10000"/>
              <a:gd name="connsiteX306" fmla="*/ 6936 w 10000"/>
              <a:gd name="connsiteY306" fmla="*/ 1103 h 10000"/>
              <a:gd name="connsiteX307" fmla="*/ 6960 w 10000"/>
              <a:gd name="connsiteY307" fmla="*/ 1029 h 10000"/>
              <a:gd name="connsiteX308" fmla="*/ 6982 w 10000"/>
              <a:gd name="connsiteY308" fmla="*/ 1085 h 10000"/>
              <a:gd name="connsiteX309" fmla="*/ 7004 w 10000"/>
              <a:gd name="connsiteY309" fmla="*/ 1048 h 10000"/>
              <a:gd name="connsiteX310" fmla="*/ 7026 w 10000"/>
              <a:gd name="connsiteY310" fmla="*/ 901 h 10000"/>
              <a:gd name="connsiteX311" fmla="*/ 7049 w 10000"/>
              <a:gd name="connsiteY311" fmla="*/ 993 h 10000"/>
              <a:gd name="connsiteX312" fmla="*/ 7071 w 10000"/>
              <a:gd name="connsiteY312" fmla="*/ 1011 h 10000"/>
              <a:gd name="connsiteX313" fmla="*/ 7095 w 10000"/>
              <a:gd name="connsiteY313" fmla="*/ 864 h 10000"/>
              <a:gd name="connsiteX314" fmla="*/ 7115 w 10000"/>
              <a:gd name="connsiteY314" fmla="*/ 846 h 10000"/>
              <a:gd name="connsiteX315" fmla="*/ 7139 w 10000"/>
              <a:gd name="connsiteY315" fmla="*/ 827 h 10000"/>
              <a:gd name="connsiteX316" fmla="*/ 7162 w 10000"/>
              <a:gd name="connsiteY316" fmla="*/ 919 h 10000"/>
              <a:gd name="connsiteX317" fmla="*/ 7184 w 10000"/>
              <a:gd name="connsiteY317" fmla="*/ 754 h 10000"/>
              <a:gd name="connsiteX318" fmla="*/ 7208 w 10000"/>
              <a:gd name="connsiteY318" fmla="*/ 717 h 10000"/>
              <a:gd name="connsiteX319" fmla="*/ 7228 w 10000"/>
              <a:gd name="connsiteY319" fmla="*/ 607 h 10000"/>
              <a:gd name="connsiteX320" fmla="*/ 7252 w 10000"/>
              <a:gd name="connsiteY320" fmla="*/ 588 h 10000"/>
              <a:gd name="connsiteX321" fmla="*/ 7274 w 10000"/>
              <a:gd name="connsiteY321" fmla="*/ 662 h 10000"/>
              <a:gd name="connsiteX322" fmla="*/ 7297 w 10000"/>
              <a:gd name="connsiteY322" fmla="*/ 515 h 10000"/>
              <a:gd name="connsiteX323" fmla="*/ 7319 w 10000"/>
              <a:gd name="connsiteY323" fmla="*/ 570 h 10000"/>
              <a:gd name="connsiteX324" fmla="*/ 7343 w 10000"/>
              <a:gd name="connsiteY324" fmla="*/ 533 h 10000"/>
              <a:gd name="connsiteX325" fmla="*/ 7365 w 10000"/>
              <a:gd name="connsiteY325" fmla="*/ 460 h 10000"/>
              <a:gd name="connsiteX326" fmla="*/ 7387 w 10000"/>
              <a:gd name="connsiteY326" fmla="*/ 588 h 10000"/>
              <a:gd name="connsiteX327" fmla="*/ 7410 w 10000"/>
              <a:gd name="connsiteY327" fmla="*/ 515 h 10000"/>
              <a:gd name="connsiteX328" fmla="*/ 7432 w 10000"/>
              <a:gd name="connsiteY328" fmla="*/ 460 h 10000"/>
              <a:gd name="connsiteX329" fmla="*/ 7456 w 10000"/>
              <a:gd name="connsiteY329" fmla="*/ 478 h 10000"/>
              <a:gd name="connsiteX330" fmla="*/ 7476 w 10000"/>
              <a:gd name="connsiteY330" fmla="*/ 441 h 10000"/>
              <a:gd name="connsiteX331" fmla="*/ 7500 w 10000"/>
              <a:gd name="connsiteY331" fmla="*/ 533 h 10000"/>
              <a:gd name="connsiteX332" fmla="*/ 7521 w 10000"/>
              <a:gd name="connsiteY332" fmla="*/ 533 h 10000"/>
              <a:gd name="connsiteX333" fmla="*/ 7545 w 10000"/>
              <a:gd name="connsiteY333" fmla="*/ 441 h 10000"/>
              <a:gd name="connsiteX334" fmla="*/ 7567 w 10000"/>
              <a:gd name="connsiteY334" fmla="*/ 496 h 10000"/>
              <a:gd name="connsiteX335" fmla="*/ 7589 w 10000"/>
              <a:gd name="connsiteY335" fmla="*/ 515 h 10000"/>
              <a:gd name="connsiteX336" fmla="*/ 7613 w 10000"/>
              <a:gd name="connsiteY336" fmla="*/ 441 h 10000"/>
              <a:gd name="connsiteX337" fmla="*/ 7634 w 10000"/>
              <a:gd name="connsiteY337" fmla="*/ 478 h 10000"/>
              <a:gd name="connsiteX338" fmla="*/ 7658 w 10000"/>
              <a:gd name="connsiteY338" fmla="*/ 404 h 10000"/>
              <a:gd name="connsiteX339" fmla="*/ 7680 w 10000"/>
              <a:gd name="connsiteY339" fmla="*/ 441 h 10000"/>
              <a:gd name="connsiteX340" fmla="*/ 7702 w 10000"/>
              <a:gd name="connsiteY340" fmla="*/ 294 h 10000"/>
              <a:gd name="connsiteX341" fmla="*/ 7724 w 10000"/>
              <a:gd name="connsiteY341" fmla="*/ 349 h 10000"/>
              <a:gd name="connsiteX342" fmla="*/ 7747 w 10000"/>
              <a:gd name="connsiteY342" fmla="*/ 349 h 10000"/>
              <a:gd name="connsiteX343" fmla="*/ 7769 w 10000"/>
              <a:gd name="connsiteY343" fmla="*/ 313 h 10000"/>
              <a:gd name="connsiteX344" fmla="*/ 7793 w 10000"/>
              <a:gd name="connsiteY344" fmla="*/ 441 h 10000"/>
              <a:gd name="connsiteX345" fmla="*/ 7817 w 10000"/>
              <a:gd name="connsiteY345" fmla="*/ 423 h 10000"/>
              <a:gd name="connsiteX346" fmla="*/ 7837 w 10000"/>
              <a:gd name="connsiteY346" fmla="*/ 349 h 10000"/>
              <a:gd name="connsiteX347" fmla="*/ 7860 w 10000"/>
              <a:gd name="connsiteY347" fmla="*/ 257 h 10000"/>
              <a:gd name="connsiteX348" fmla="*/ 7882 w 10000"/>
              <a:gd name="connsiteY348" fmla="*/ 221 h 10000"/>
              <a:gd name="connsiteX349" fmla="*/ 7906 w 10000"/>
              <a:gd name="connsiteY349" fmla="*/ 184 h 10000"/>
              <a:gd name="connsiteX350" fmla="*/ 7928 w 10000"/>
              <a:gd name="connsiteY350" fmla="*/ 202 h 10000"/>
              <a:gd name="connsiteX351" fmla="*/ 7950 w 10000"/>
              <a:gd name="connsiteY351" fmla="*/ 276 h 10000"/>
              <a:gd name="connsiteX352" fmla="*/ 7972 w 10000"/>
              <a:gd name="connsiteY352" fmla="*/ 221 h 10000"/>
              <a:gd name="connsiteX353" fmla="*/ 7995 w 10000"/>
              <a:gd name="connsiteY353" fmla="*/ 92 h 10000"/>
              <a:gd name="connsiteX354" fmla="*/ 8017 w 10000"/>
              <a:gd name="connsiteY354" fmla="*/ 147 h 10000"/>
              <a:gd name="connsiteX355" fmla="*/ 8041 w 10000"/>
              <a:gd name="connsiteY355" fmla="*/ 147 h 10000"/>
              <a:gd name="connsiteX356" fmla="*/ 8063 w 10000"/>
              <a:gd name="connsiteY356" fmla="*/ 221 h 10000"/>
              <a:gd name="connsiteX357" fmla="*/ 8085 w 10000"/>
              <a:gd name="connsiteY357" fmla="*/ 147 h 10000"/>
              <a:gd name="connsiteX358" fmla="*/ 8108 w 10000"/>
              <a:gd name="connsiteY358" fmla="*/ 165 h 10000"/>
              <a:gd name="connsiteX359" fmla="*/ 8130 w 10000"/>
              <a:gd name="connsiteY359" fmla="*/ 110 h 10000"/>
              <a:gd name="connsiteX360" fmla="*/ 8154 w 10000"/>
              <a:gd name="connsiteY360" fmla="*/ 184 h 10000"/>
              <a:gd name="connsiteX361" fmla="*/ 8174 w 10000"/>
              <a:gd name="connsiteY361" fmla="*/ 184 h 10000"/>
              <a:gd name="connsiteX362" fmla="*/ 8198 w 10000"/>
              <a:gd name="connsiteY362" fmla="*/ 202 h 10000"/>
              <a:gd name="connsiteX363" fmla="*/ 8219 w 10000"/>
              <a:gd name="connsiteY363" fmla="*/ 92 h 10000"/>
              <a:gd name="connsiteX364" fmla="*/ 8243 w 10000"/>
              <a:gd name="connsiteY364" fmla="*/ 129 h 10000"/>
              <a:gd name="connsiteX365" fmla="*/ 8267 w 10000"/>
              <a:gd name="connsiteY365" fmla="*/ 221 h 10000"/>
              <a:gd name="connsiteX366" fmla="*/ 8287 w 10000"/>
              <a:gd name="connsiteY366" fmla="*/ 147 h 10000"/>
              <a:gd name="connsiteX367" fmla="*/ 8311 w 10000"/>
              <a:gd name="connsiteY367" fmla="*/ 221 h 10000"/>
              <a:gd name="connsiteX368" fmla="*/ 8332 w 10000"/>
              <a:gd name="connsiteY368" fmla="*/ 129 h 10000"/>
              <a:gd name="connsiteX369" fmla="*/ 8356 w 10000"/>
              <a:gd name="connsiteY369" fmla="*/ 147 h 10000"/>
              <a:gd name="connsiteX370" fmla="*/ 8378 w 10000"/>
              <a:gd name="connsiteY370" fmla="*/ 202 h 10000"/>
              <a:gd name="connsiteX371" fmla="*/ 8402 w 10000"/>
              <a:gd name="connsiteY371" fmla="*/ 184 h 10000"/>
              <a:gd name="connsiteX372" fmla="*/ 8422 w 10000"/>
              <a:gd name="connsiteY372" fmla="*/ 129 h 10000"/>
              <a:gd name="connsiteX373" fmla="*/ 8445 w 10000"/>
              <a:gd name="connsiteY373" fmla="*/ 221 h 10000"/>
              <a:gd name="connsiteX374" fmla="*/ 8467 w 10000"/>
              <a:gd name="connsiteY374" fmla="*/ 92 h 10000"/>
              <a:gd name="connsiteX375" fmla="*/ 8491 w 10000"/>
              <a:gd name="connsiteY375" fmla="*/ 165 h 10000"/>
              <a:gd name="connsiteX376" fmla="*/ 8515 w 10000"/>
              <a:gd name="connsiteY376" fmla="*/ 110 h 10000"/>
              <a:gd name="connsiteX377" fmla="*/ 8535 w 10000"/>
              <a:gd name="connsiteY377" fmla="*/ 165 h 10000"/>
              <a:gd name="connsiteX378" fmla="*/ 8558 w 10000"/>
              <a:gd name="connsiteY378" fmla="*/ 55 h 10000"/>
              <a:gd name="connsiteX379" fmla="*/ 8580 w 10000"/>
              <a:gd name="connsiteY379" fmla="*/ 55 h 10000"/>
              <a:gd name="connsiteX380" fmla="*/ 8604 w 10000"/>
              <a:gd name="connsiteY380" fmla="*/ 110 h 10000"/>
              <a:gd name="connsiteX381" fmla="*/ 8626 w 10000"/>
              <a:gd name="connsiteY381" fmla="*/ 55 h 10000"/>
              <a:gd name="connsiteX382" fmla="*/ 8648 w 10000"/>
              <a:gd name="connsiteY382" fmla="*/ 92 h 10000"/>
              <a:gd name="connsiteX383" fmla="*/ 8670 w 10000"/>
              <a:gd name="connsiteY383" fmla="*/ 110 h 10000"/>
              <a:gd name="connsiteX384" fmla="*/ 8693 w 10000"/>
              <a:gd name="connsiteY384" fmla="*/ 92 h 10000"/>
              <a:gd name="connsiteX385" fmla="*/ 8717 w 10000"/>
              <a:gd name="connsiteY385" fmla="*/ 147 h 10000"/>
              <a:gd name="connsiteX386" fmla="*/ 8739 w 10000"/>
              <a:gd name="connsiteY386" fmla="*/ 165 h 10000"/>
              <a:gd name="connsiteX387" fmla="*/ 8763 w 10000"/>
              <a:gd name="connsiteY387" fmla="*/ 0 h 10000"/>
              <a:gd name="connsiteX388" fmla="*/ 8783 w 10000"/>
              <a:gd name="connsiteY388" fmla="*/ 110 h 10000"/>
              <a:gd name="connsiteX389" fmla="*/ 8806 w 10000"/>
              <a:gd name="connsiteY389" fmla="*/ 18 h 10000"/>
              <a:gd name="connsiteX390" fmla="*/ 8828 w 10000"/>
              <a:gd name="connsiteY390" fmla="*/ 110 h 10000"/>
              <a:gd name="connsiteX391" fmla="*/ 8852 w 10000"/>
              <a:gd name="connsiteY391" fmla="*/ 92 h 10000"/>
              <a:gd name="connsiteX392" fmla="*/ 8874 w 10000"/>
              <a:gd name="connsiteY392" fmla="*/ 184 h 10000"/>
              <a:gd name="connsiteX393" fmla="*/ 8896 w 10000"/>
              <a:gd name="connsiteY393" fmla="*/ 165 h 10000"/>
              <a:gd name="connsiteX394" fmla="*/ 8917 w 10000"/>
              <a:gd name="connsiteY394" fmla="*/ 110 h 10000"/>
              <a:gd name="connsiteX395" fmla="*/ 8941 w 10000"/>
              <a:gd name="connsiteY395" fmla="*/ 276 h 10000"/>
              <a:gd name="connsiteX396" fmla="*/ 8965 w 10000"/>
              <a:gd name="connsiteY396" fmla="*/ 129 h 10000"/>
              <a:gd name="connsiteX397" fmla="*/ 8987 w 10000"/>
              <a:gd name="connsiteY397" fmla="*/ 202 h 10000"/>
              <a:gd name="connsiteX398" fmla="*/ 9009 w 10000"/>
              <a:gd name="connsiteY398" fmla="*/ 110 h 10000"/>
              <a:gd name="connsiteX399" fmla="*/ 9030 w 10000"/>
              <a:gd name="connsiteY399" fmla="*/ 184 h 10000"/>
              <a:gd name="connsiteX400" fmla="*/ 9054 w 10000"/>
              <a:gd name="connsiteY400" fmla="*/ 147 h 10000"/>
              <a:gd name="connsiteX401" fmla="*/ 9076 w 10000"/>
              <a:gd name="connsiteY401" fmla="*/ 294 h 10000"/>
              <a:gd name="connsiteX402" fmla="*/ 9100 w 10000"/>
              <a:gd name="connsiteY402" fmla="*/ 147 h 10000"/>
              <a:gd name="connsiteX403" fmla="*/ 9120 w 10000"/>
              <a:gd name="connsiteY403" fmla="*/ 184 h 10000"/>
              <a:gd name="connsiteX404" fmla="*/ 9143 w 10000"/>
              <a:gd name="connsiteY404" fmla="*/ 221 h 10000"/>
              <a:gd name="connsiteX405" fmla="*/ 9167 w 10000"/>
              <a:gd name="connsiteY405" fmla="*/ 184 h 10000"/>
              <a:gd name="connsiteX406" fmla="*/ 9189 w 10000"/>
              <a:gd name="connsiteY406" fmla="*/ 165 h 10000"/>
              <a:gd name="connsiteX407" fmla="*/ 9213 w 10000"/>
              <a:gd name="connsiteY407" fmla="*/ 110 h 10000"/>
              <a:gd name="connsiteX408" fmla="*/ 9233 w 10000"/>
              <a:gd name="connsiteY408" fmla="*/ 184 h 10000"/>
              <a:gd name="connsiteX409" fmla="*/ 9256 w 10000"/>
              <a:gd name="connsiteY409" fmla="*/ 165 h 10000"/>
              <a:gd name="connsiteX410" fmla="*/ 9278 w 10000"/>
              <a:gd name="connsiteY410" fmla="*/ 221 h 10000"/>
              <a:gd name="connsiteX411" fmla="*/ 9302 w 10000"/>
              <a:gd name="connsiteY411" fmla="*/ 202 h 10000"/>
              <a:gd name="connsiteX412" fmla="*/ 9324 w 10000"/>
              <a:gd name="connsiteY412" fmla="*/ 165 h 10000"/>
              <a:gd name="connsiteX413" fmla="*/ 9348 w 10000"/>
              <a:gd name="connsiteY413" fmla="*/ 129 h 10000"/>
              <a:gd name="connsiteX414" fmla="*/ 9368 w 10000"/>
              <a:gd name="connsiteY414" fmla="*/ 165 h 10000"/>
              <a:gd name="connsiteX415" fmla="*/ 9391 w 10000"/>
              <a:gd name="connsiteY415" fmla="*/ 257 h 10000"/>
              <a:gd name="connsiteX416" fmla="*/ 9415 w 10000"/>
              <a:gd name="connsiteY416" fmla="*/ 257 h 10000"/>
              <a:gd name="connsiteX417" fmla="*/ 9437 w 10000"/>
              <a:gd name="connsiteY417" fmla="*/ 221 h 10000"/>
              <a:gd name="connsiteX418" fmla="*/ 9461 w 10000"/>
              <a:gd name="connsiteY418" fmla="*/ 239 h 10000"/>
              <a:gd name="connsiteX419" fmla="*/ 9481 w 10000"/>
              <a:gd name="connsiteY419" fmla="*/ 257 h 10000"/>
              <a:gd name="connsiteX420" fmla="*/ 9504 w 10000"/>
              <a:gd name="connsiteY420" fmla="*/ 221 h 10000"/>
              <a:gd name="connsiteX421" fmla="*/ 9526 w 10000"/>
              <a:gd name="connsiteY421" fmla="*/ 257 h 10000"/>
              <a:gd name="connsiteX422" fmla="*/ 9550 w 10000"/>
              <a:gd name="connsiteY422" fmla="*/ 331 h 10000"/>
              <a:gd name="connsiteX423" fmla="*/ 9572 w 10000"/>
              <a:gd name="connsiteY423" fmla="*/ 276 h 10000"/>
              <a:gd name="connsiteX424" fmla="*/ 9594 w 10000"/>
              <a:gd name="connsiteY424" fmla="*/ 257 h 10000"/>
              <a:gd name="connsiteX425" fmla="*/ 9617 w 10000"/>
              <a:gd name="connsiteY425" fmla="*/ 331 h 10000"/>
              <a:gd name="connsiteX426" fmla="*/ 9639 w 10000"/>
              <a:gd name="connsiteY426" fmla="*/ 331 h 10000"/>
              <a:gd name="connsiteX427" fmla="*/ 9663 w 10000"/>
              <a:gd name="connsiteY427" fmla="*/ 331 h 10000"/>
              <a:gd name="connsiteX428" fmla="*/ 9685 w 10000"/>
              <a:gd name="connsiteY428" fmla="*/ 276 h 10000"/>
              <a:gd name="connsiteX429" fmla="*/ 9707 w 10000"/>
              <a:gd name="connsiteY429" fmla="*/ 239 h 10000"/>
              <a:gd name="connsiteX430" fmla="*/ 9728 w 10000"/>
              <a:gd name="connsiteY430" fmla="*/ 276 h 10000"/>
              <a:gd name="connsiteX431" fmla="*/ 9752 w 10000"/>
              <a:gd name="connsiteY431" fmla="*/ 313 h 10000"/>
              <a:gd name="connsiteX432" fmla="*/ 9774 w 10000"/>
              <a:gd name="connsiteY432" fmla="*/ 313 h 10000"/>
              <a:gd name="connsiteX433" fmla="*/ 9798 w 10000"/>
              <a:gd name="connsiteY433" fmla="*/ 239 h 10000"/>
              <a:gd name="connsiteX434" fmla="*/ 9818 w 10000"/>
              <a:gd name="connsiteY434" fmla="*/ 276 h 10000"/>
              <a:gd name="connsiteX435" fmla="*/ 9841 w 10000"/>
              <a:gd name="connsiteY435" fmla="*/ 165 h 10000"/>
              <a:gd name="connsiteX436" fmla="*/ 9865 w 10000"/>
              <a:gd name="connsiteY436" fmla="*/ 184 h 10000"/>
              <a:gd name="connsiteX437" fmla="*/ 9887 w 10000"/>
              <a:gd name="connsiteY437" fmla="*/ 239 h 10000"/>
              <a:gd name="connsiteX438" fmla="*/ 9911 w 10000"/>
              <a:gd name="connsiteY438" fmla="*/ 184 h 10000"/>
              <a:gd name="connsiteX439" fmla="*/ 9933 w 10000"/>
              <a:gd name="connsiteY439" fmla="*/ 202 h 10000"/>
              <a:gd name="connsiteX440" fmla="*/ 9954 w 10000"/>
              <a:gd name="connsiteY440" fmla="*/ 257 h 10000"/>
              <a:gd name="connsiteX441" fmla="*/ 9976 w 10000"/>
              <a:gd name="connsiteY441" fmla="*/ 202 h 10000"/>
              <a:gd name="connsiteX442" fmla="*/ 10000 w 10000"/>
              <a:gd name="connsiteY442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18 w 10000"/>
              <a:gd name="connsiteY172" fmla="*/ 551 h 10000"/>
              <a:gd name="connsiteX173" fmla="*/ 3962 w 10000"/>
              <a:gd name="connsiteY173" fmla="*/ 570 h 10000"/>
              <a:gd name="connsiteX174" fmla="*/ 3986 w 10000"/>
              <a:gd name="connsiteY174" fmla="*/ 533 h 10000"/>
              <a:gd name="connsiteX175" fmla="*/ 4009 w 10000"/>
              <a:gd name="connsiteY175" fmla="*/ 570 h 10000"/>
              <a:gd name="connsiteX176" fmla="*/ 4031 w 10000"/>
              <a:gd name="connsiteY176" fmla="*/ 570 h 10000"/>
              <a:gd name="connsiteX177" fmla="*/ 4053 w 10000"/>
              <a:gd name="connsiteY177" fmla="*/ 515 h 10000"/>
              <a:gd name="connsiteX178" fmla="*/ 4075 w 10000"/>
              <a:gd name="connsiteY178" fmla="*/ 551 h 10000"/>
              <a:gd name="connsiteX179" fmla="*/ 4099 w 10000"/>
              <a:gd name="connsiteY179" fmla="*/ 551 h 10000"/>
              <a:gd name="connsiteX180" fmla="*/ 4121 w 10000"/>
              <a:gd name="connsiteY180" fmla="*/ 570 h 10000"/>
              <a:gd name="connsiteX181" fmla="*/ 4144 w 10000"/>
              <a:gd name="connsiteY181" fmla="*/ 533 h 10000"/>
              <a:gd name="connsiteX182" fmla="*/ 4164 w 10000"/>
              <a:gd name="connsiteY182" fmla="*/ 551 h 10000"/>
              <a:gd name="connsiteX183" fmla="*/ 4188 w 10000"/>
              <a:gd name="connsiteY183" fmla="*/ 570 h 10000"/>
              <a:gd name="connsiteX184" fmla="*/ 4212 w 10000"/>
              <a:gd name="connsiteY184" fmla="*/ 588 h 10000"/>
              <a:gd name="connsiteX185" fmla="*/ 4234 w 10000"/>
              <a:gd name="connsiteY185" fmla="*/ 607 h 10000"/>
              <a:gd name="connsiteX186" fmla="*/ 4257 w 10000"/>
              <a:gd name="connsiteY186" fmla="*/ 570 h 10000"/>
              <a:gd name="connsiteX187" fmla="*/ 4279 w 10000"/>
              <a:gd name="connsiteY187" fmla="*/ 496 h 10000"/>
              <a:gd name="connsiteX188" fmla="*/ 4301 w 10000"/>
              <a:gd name="connsiteY188" fmla="*/ 551 h 10000"/>
              <a:gd name="connsiteX189" fmla="*/ 4323 w 10000"/>
              <a:gd name="connsiteY189" fmla="*/ 551 h 10000"/>
              <a:gd name="connsiteX190" fmla="*/ 4347 w 10000"/>
              <a:gd name="connsiteY190" fmla="*/ 588 h 10000"/>
              <a:gd name="connsiteX191" fmla="*/ 4369 w 10000"/>
              <a:gd name="connsiteY191" fmla="*/ 625 h 10000"/>
              <a:gd name="connsiteX192" fmla="*/ 4392 w 10000"/>
              <a:gd name="connsiteY192" fmla="*/ 570 h 10000"/>
              <a:gd name="connsiteX193" fmla="*/ 4412 w 10000"/>
              <a:gd name="connsiteY193" fmla="*/ 533 h 10000"/>
              <a:gd name="connsiteX194" fmla="*/ 4436 w 10000"/>
              <a:gd name="connsiteY194" fmla="*/ 607 h 10000"/>
              <a:gd name="connsiteX195" fmla="*/ 4460 w 10000"/>
              <a:gd name="connsiteY195" fmla="*/ 588 h 10000"/>
              <a:gd name="connsiteX196" fmla="*/ 4482 w 10000"/>
              <a:gd name="connsiteY196" fmla="*/ 625 h 10000"/>
              <a:gd name="connsiteX197" fmla="*/ 4505 w 10000"/>
              <a:gd name="connsiteY197" fmla="*/ 625 h 10000"/>
              <a:gd name="connsiteX198" fmla="*/ 4525 w 10000"/>
              <a:gd name="connsiteY198" fmla="*/ 570 h 10000"/>
              <a:gd name="connsiteX199" fmla="*/ 4549 w 10000"/>
              <a:gd name="connsiteY199" fmla="*/ 662 h 10000"/>
              <a:gd name="connsiteX200" fmla="*/ 4571 w 10000"/>
              <a:gd name="connsiteY200" fmla="*/ 735 h 10000"/>
              <a:gd name="connsiteX201" fmla="*/ 4594 w 10000"/>
              <a:gd name="connsiteY201" fmla="*/ 717 h 10000"/>
              <a:gd name="connsiteX202" fmla="*/ 4616 w 10000"/>
              <a:gd name="connsiteY202" fmla="*/ 735 h 10000"/>
              <a:gd name="connsiteX203" fmla="*/ 4638 w 10000"/>
              <a:gd name="connsiteY203" fmla="*/ 662 h 10000"/>
              <a:gd name="connsiteX204" fmla="*/ 4662 w 10000"/>
              <a:gd name="connsiteY204" fmla="*/ 754 h 10000"/>
              <a:gd name="connsiteX205" fmla="*/ 4684 w 10000"/>
              <a:gd name="connsiteY205" fmla="*/ 790 h 10000"/>
              <a:gd name="connsiteX206" fmla="*/ 4707 w 10000"/>
              <a:gd name="connsiteY206" fmla="*/ 699 h 10000"/>
              <a:gd name="connsiteX207" fmla="*/ 4729 w 10000"/>
              <a:gd name="connsiteY207" fmla="*/ 662 h 10000"/>
              <a:gd name="connsiteX208" fmla="*/ 4753 w 10000"/>
              <a:gd name="connsiteY208" fmla="*/ 680 h 10000"/>
              <a:gd name="connsiteX209" fmla="*/ 4773 w 10000"/>
              <a:gd name="connsiteY209" fmla="*/ 662 h 10000"/>
              <a:gd name="connsiteX210" fmla="*/ 4797 w 10000"/>
              <a:gd name="connsiteY210" fmla="*/ 625 h 10000"/>
              <a:gd name="connsiteX211" fmla="*/ 4819 w 10000"/>
              <a:gd name="connsiteY211" fmla="*/ 717 h 10000"/>
              <a:gd name="connsiteX212" fmla="*/ 4842 w 10000"/>
              <a:gd name="connsiteY212" fmla="*/ 717 h 10000"/>
              <a:gd name="connsiteX213" fmla="*/ 4864 w 10000"/>
              <a:gd name="connsiteY213" fmla="*/ 717 h 10000"/>
              <a:gd name="connsiteX214" fmla="*/ 4886 w 10000"/>
              <a:gd name="connsiteY214" fmla="*/ 625 h 10000"/>
              <a:gd name="connsiteX215" fmla="*/ 4910 w 10000"/>
              <a:gd name="connsiteY215" fmla="*/ 699 h 10000"/>
              <a:gd name="connsiteX216" fmla="*/ 4932 w 10000"/>
              <a:gd name="connsiteY216" fmla="*/ 588 h 10000"/>
              <a:gd name="connsiteX217" fmla="*/ 4955 w 10000"/>
              <a:gd name="connsiteY217" fmla="*/ 625 h 10000"/>
              <a:gd name="connsiteX218" fmla="*/ 4977 w 10000"/>
              <a:gd name="connsiteY218" fmla="*/ 588 h 10000"/>
              <a:gd name="connsiteX219" fmla="*/ 4999 w 10000"/>
              <a:gd name="connsiteY219" fmla="*/ 625 h 10000"/>
              <a:gd name="connsiteX220" fmla="*/ 5021 w 10000"/>
              <a:gd name="connsiteY220" fmla="*/ 662 h 10000"/>
              <a:gd name="connsiteX221" fmla="*/ 5045 w 10000"/>
              <a:gd name="connsiteY221" fmla="*/ 699 h 10000"/>
              <a:gd name="connsiteX222" fmla="*/ 5067 w 10000"/>
              <a:gd name="connsiteY222" fmla="*/ 625 h 10000"/>
              <a:gd name="connsiteX223" fmla="*/ 5090 w 10000"/>
              <a:gd name="connsiteY223" fmla="*/ 754 h 10000"/>
              <a:gd name="connsiteX224" fmla="*/ 5114 w 10000"/>
              <a:gd name="connsiteY224" fmla="*/ 735 h 10000"/>
              <a:gd name="connsiteX225" fmla="*/ 5134 w 10000"/>
              <a:gd name="connsiteY225" fmla="*/ 772 h 10000"/>
              <a:gd name="connsiteX226" fmla="*/ 5158 w 10000"/>
              <a:gd name="connsiteY226" fmla="*/ 772 h 10000"/>
              <a:gd name="connsiteX227" fmla="*/ 5180 w 10000"/>
              <a:gd name="connsiteY227" fmla="*/ 625 h 10000"/>
              <a:gd name="connsiteX228" fmla="*/ 5203 w 10000"/>
              <a:gd name="connsiteY228" fmla="*/ 717 h 10000"/>
              <a:gd name="connsiteX229" fmla="*/ 5223 w 10000"/>
              <a:gd name="connsiteY229" fmla="*/ 754 h 10000"/>
              <a:gd name="connsiteX230" fmla="*/ 5247 w 10000"/>
              <a:gd name="connsiteY230" fmla="*/ 754 h 10000"/>
              <a:gd name="connsiteX231" fmla="*/ 5269 w 10000"/>
              <a:gd name="connsiteY231" fmla="*/ 790 h 10000"/>
              <a:gd name="connsiteX232" fmla="*/ 5293 w 10000"/>
              <a:gd name="connsiteY232" fmla="*/ 699 h 10000"/>
              <a:gd name="connsiteX233" fmla="*/ 5314 w 10000"/>
              <a:gd name="connsiteY233" fmla="*/ 735 h 10000"/>
              <a:gd name="connsiteX234" fmla="*/ 5338 w 10000"/>
              <a:gd name="connsiteY234" fmla="*/ 735 h 10000"/>
              <a:gd name="connsiteX235" fmla="*/ 5360 w 10000"/>
              <a:gd name="connsiteY235" fmla="*/ 717 h 10000"/>
              <a:gd name="connsiteX236" fmla="*/ 5382 w 10000"/>
              <a:gd name="connsiteY236" fmla="*/ 735 h 10000"/>
              <a:gd name="connsiteX237" fmla="*/ 5406 w 10000"/>
              <a:gd name="connsiteY237" fmla="*/ 662 h 10000"/>
              <a:gd name="connsiteX238" fmla="*/ 5427 w 10000"/>
              <a:gd name="connsiteY238" fmla="*/ 699 h 10000"/>
              <a:gd name="connsiteX239" fmla="*/ 5451 w 10000"/>
              <a:gd name="connsiteY239" fmla="*/ 735 h 10000"/>
              <a:gd name="connsiteX240" fmla="*/ 5471 w 10000"/>
              <a:gd name="connsiteY240" fmla="*/ 662 h 10000"/>
              <a:gd name="connsiteX241" fmla="*/ 5495 w 10000"/>
              <a:gd name="connsiteY241" fmla="*/ 607 h 10000"/>
              <a:gd name="connsiteX242" fmla="*/ 5517 w 10000"/>
              <a:gd name="connsiteY242" fmla="*/ 551 h 10000"/>
              <a:gd name="connsiteX243" fmla="*/ 5540 w 10000"/>
              <a:gd name="connsiteY243" fmla="*/ 10000 h 10000"/>
              <a:gd name="connsiteX244" fmla="*/ 5564 w 10000"/>
              <a:gd name="connsiteY244" fmla="*/ 7537 h 10000"/>
              <a:gd name="connsiteX245" fmla="*/ 5584 w 10000"/>
              <a:gd name="connsiteY245" fmla="*/ 2794 h 10000"/>
              <a:gd name="connsiteX246" fmla="*/ 5608 w 10000"/>
              <a:gd name="connsiteY246" fmla="*/ 1710 h 10000"/>
              <a:gd name="connsiteX247" fmla="*/ 5630 w 10000"/>
              <a:gd name="connsiteY247" fmla="*/ 1397 h 10000"/>
              <a:gd name="connsiteX248" fmla="*/ 5653 w 10000"/>
              <a:gd name="connsiteY248" fmla="*/ 1195 h 10000"/>
              <a:gd name="connsiteX249" fmla="*/ 5675 w 10000"/>
              <a:gd name="connsiteY249" fmla="*/ 1085 h 10000"/>
              <a:gd name="connsiteX250" fmla="*/ 5699 w 10000"/>
              <a:gd name="connsiteY250" fmla="*/ 1011 h 10000"/>
              <a:gd name="connsiteX251" fmla="*/ 5719 w 10000"/>
              <a:gd name="connsiteY251" fmla="*/ 1103 h 10000"/>
              <a:gd name="connsiteX252" fmla="*/ 5743 w 10000"/>
              <a:gd name="connsiteY252" fmla="*/ 1140 h 10000"/>
              <a:gd name="connsiteX253" fmla="*/ 5765 w 10000"/>
              <a:gd name="connsiteY253" fmla="*/ 1305 h 10000"/>
              <a:gd name="connsiteX254" fmla="*/ 5788 w 10000"/>
              <a:gd name="connsiteY254" fmla="*/ 1654 h 10000"/>
              <a:gd name="connsiteX255" fmla="*/ 5812 w 10000"/>
              <a:gd name="connsiteY255" fmla="*/ 1893 h 10000"/>
              <a:gd name="connsiteX256" fmla="*/ 5832 w 10000"/>
              <a:gd name="connsiteY256" fmla="*/ 2224 h 10000"/>
              <a:gd name="connsiteX257" fmla="*/ 5856 w 10000"/>
              <a:gd name="connsiteY257" fmla="*/ 2684 h 10000"/>
              <a:gd name="connsiteX258" fmla="*/ 5878 w 10000"/>
              <a:gd name="connsiteY258" fmla="*/ 3125 h 10000"/>
              <a:gd name="connsiteX259" fmla="*/ 5901 w 10000"/>
              <a:gd name="connsiteY259" fmla="*/ 3529 h 10000"/>
              <a:gd name="connsiteX260" fmla="*/ 5923 w 10000"/>
              <a:gd name="connsiteY260" fmla="*/ 3824 h 10000"/>
              <a:gd name="connsiteX261" fmla="*/ 5945 w 10000"/>
              <a:gd name="connsiteY261" fmla="*/ 4136 h 10000"/>
              <a:gd name="connsiteX262" fmla="*/ 5967 w 10000"/>
              <a:gd name="connsiteY262" fmla="*/ 4412 h 10000"/>
              <a:gd name="connsiteX263" fmla="*/ 5991 w 10000"/>
              <a:gd name="connsiteY263" fmla="*/ 4743 h 10000"/>
              <a:gd name="connsiteX264" fmla="*/ 6014 w 10000"/>
              <a:gd name="connsiteY264" fmla="*/ 4798 h 10000"/>
              <a:gd name="connsiteX265" fmla="*/ 6036 w 10000"/>
              <a:gd name="connsiteY265" fmla="*/ 4853 h 10000"/>
              <a:gd name="connsiteX266" fmla="*/ 6058 w 10000"/>
              <a:gd name="connsiteY266" fmla="*/ 4871 h 10000"/>
              <a:gd name="connsiteX267" fmla="*/ 6080 w 10000"/>
              <a:gd name="connsiteY267" fmla="*/ 4816 h 10000"/>
              <a:gd name="connsiteX268" fmla="*/ 6104 w 10000"/>
              <a:gd name="connsiteY268" fmla="*/ 4688 h 10000"/>
              <a:gd name="connsiteX269" fmla="*/ 6125 w 10000"/>
              <a:gd name="connsiteY269" fmla="*/ 4724 h 10000"/>
              <a:gd name="connsiteX270" fmla="*/ 6149 w 10000"/>
              <a:gd name="connsiteY270" fmla="*/ 4559 h 10000"/>
              <a:gd name="connsiteX271" fmla="*/ 6169 w 10000"/>
              <a:gd name="connsiteY271" fmla="*/ 4504 h 10000"/>
              <a:gd name="connsiteX272" fmla="*/ 6193 w 10000"/>
              <a:gd name="connsiteY272" fmla="*/ 4412 h 10000"/>
              <a:gd name="connsiteX273" fmla="*/ 6215 w 10000"/>
              <a:gd name="connsiteY273" fmla="*/ 4338 h 10000"/>
              <a:gd name="connsiteX274" fmla="*/ 6238 w 10000"/>
              <a:gd name="connsiteY274" fmla="*/ 4173 h 10000"/>
              <a:gd name="connsiteX275" fmla="*/ 6262 w 10000"/>
              <a:gd name="connsiteY275" fmla="*/ 4099 h 10000"/>
              <a:gd name="connsiteX276" fmla="*/ 6284 w 10000"/>
              <a:gd name="connsiteY276" fmla="*/ 3934 h 10000"/>
              <a:gd name="connsiteX277" fmla="*/ 6306 w 10000"/>
              <a:gd name="connsiteY277" fmla="*/ 3879 h 10000"/>
              <a:gd name="connsiteX278" fmla="*/ 6328 w 10000"/>
              <a:gd name="connsiteY278" fmla="*/ 3713 h 10000"/>
              <a:gd name="connsiteX279" fmla="*/ 6351 w 10000"/>
              <a:gd name="connsiteY279" fmla="*/ 3695 h 10000"/>
              <a:gd name="connsiteX280" fmla="*/ 6373 w 10000"/>
              <a:gd name="connsiteY280" fmla="*/ 3566 h 10000"/>
              <a:gd name="connsiteX281" fmla="*/ 6397 w 10000"/>
              <a:gd name="connsiteY281" fmla="*/ 3327 h 10000"/>
              <a:gd name="connsiteX282" fmla="*/ 6417 w 10000"/>
              <a:gd name="connsiteY282" fmla="*/ 3382 h 10000"/>
              <a:gd name="connsiteX283" fmla="*/ 6441 w 10000"/>
              <a:gd name="connsiteY283" fmla="*/ 3290 h 10000"/>
              <a:gd name="connsiteX284" fmla="*/ 6464 w 10000"/>
              <a:gd name="connsiteY284" fmla="*/ 3199 h 10000"/>
              <a:gd name="connsiteX285" fmla="*/ 6486 w 10000"/>
              <a:gd name="connsiteY285" fmla="*/ 3199 h 10000"/>
              <a:gd name="connsiteX286" fmla="*/ 6510 w 10000"/>
              <a:gd name="connsiteY286" fmla="*/ 2904 h 10000"/>
              <a:gd name="connsiteX287" fmla="*/ 6530 w 10000"/>
              <a:gd name="connsiteY287" fmla="*/ 2813 h 10000"/>
              <a:gd name="connsiteX288" fmla="*/ 6554 w 10000"/>
              <a:gd name="connsiteY288" fmla="*/ 2721 h 10000"/>
              <a:gd name="connsiteX289" fmla="*/ 6576 w 10000"/>
              <a:gd name="connsiteY289" fmla="*/ 2537 h 10000"/>
              <a:gd name="connsiteX290" fmla="*/ 6599 w 10000"/>
              <a:gd name="connsiteY290" fmla="*/ 2445 h 10000"/>
              <a:gd name="connsiteX291" fmla="*/ 6621 w 10000"/>
              <a:gd name="connsiteY291" fmla="*/ 2390 h 10000"/>
              <a:gd name="connsiteX292" fmla="*/ 6643 w 10000"/>
              <a:gd name="connsiteY292" fmla="*/ 2114 h 10000"/>
              <a:gd name="connsiteX293" fmla="*/ 6665 w 10000"/>
              <a:gd name="connsiteY293" fmla="*/ 2040 h 10000"/>
              <a:gd name="connsiteX294" fmla="*/ 6689 w 10000"/>
              <a:gd name="connsiteY294" fmla="*/ 2022 h 10000"/>
              <a:gd name="connsiteX295" fmla="*/ 6712 w 10000"/>
              <a:gd name="connsiteY295" fmla="*/ 1838 h 10000"/>
              <a:gd name="connsiteX296" fmla="*/ 6734 w 10000"/>
              <a:gd name="connsiteY296" fmla="*/ 1636 h 10000"/>
              <a:gd name="connsiteX297" fmla="*/ 6758 w 10000"/>
              <a:gd name="connsiteY297" fmla="*/ 1581 h 10000"/>
              <a:gd name="connsiteX298" fmla="*/ 6778 w 10000"/>
              <a:gd name="connsiteY298" fmla="*/ 1563 h 10000"/>
              <a:gd name="connsiteX299" fmla="*/ 6802 w 10000"/>
              <a:gd name="connsiteY299" fmla="*/ 1342 h 10000"/>
              <a:gd name="connsiteX300" fmla="*/ 6823 w 10000"/>
              <a:gd name="connsiteY300" fmla="*/ 1397 h 10000"/>
              <a:gd name="connsiteX301" fmla="*/ 6847 w 10000"/>
              <a:gd name="connsiteY301" fmla="*/ 1232 h 10000"/>
              <a:gd name="connsiteX302" fmla="*/ 6869 w 10000"/>
              <a:gd name="connsiteY302" fmla="*/ 1250 h 10000"/>
              <a:gd name="connsiteX303" fmla="*/ 6891 w 10000"/>
              <a:gd name="connsiteY303" fmla="*/ 1121 h 10000"/>
              <a:gd name="connsiteX304" fmla="*/ 6915 w 10000"/>
              <a:gd name="connsiteY304" fmla="*/ 1140 h 10000"/>
              <a:gd name="connsiteX305" fmla="*/ 6936 w 10000"/>
              <a:gd name="connsiteY305" fmla="*/ 1103 h 10000"/>
              <a:gd name="connsiteX306" fmla="*/ 6960 w 10000"/>
              <a:gd name="connsiteY306" fmla="*/ 1029 h 10000"/>
              <a:gd name="connsiteX307" fmla="*/ 6982 w 10000"/>
              <a:gd name="connsiteY307" fmla="*/ 1085 h 10000"/>
              <a:gd name="connsiteX308" fmla="*/ 7004 w 10000"/>
              <a:gd name="connsiteY308" fmla="*/ 1048 h 10000"/>
              <a:gd name="connsiteX309" fmla="*/ 7026 w 10000"/>
              <a:gd name="connsiteY309" fmla="*/ 901 h 10000"/>
              <a:gd name="connsiteX310" fmla="*/ 7049 w 10000"/>
              <a:gd name="connsiteY310" fmla="*/ 993 h 10000"/>
              <a:gd name="connsiteX311" fmla="*/ 7071 w 10000"/>
              <a:gd name="connsiteY311" fmla="*/ 1011 h 10000"/>
              <a:gd name="connsiteX312" fmla="*/ 7095 w 10000"/>
              <a:gd name="connsiteY312" fmla="*/ 864 h 10000"/>
              <a:gd name="connsiteX313" fmla="*/ 7115 w 10000"/>
              <a:gd name="connsiteY313" fmla="*/ 846 h 10000"/>
              <a:gd name="connsiteX314" fmla="*/ 7139 w 10000"/>
              <a:gd name="connsiteY314" fmla="*/ 827 h 10000"/>
              <a:gd name="connsiteX315" fmla="*/ 7162 w 10000"/>
              <a:gd name="connsiteY315" fmla="*/ 919 h 10000"/>
              <a:gd name="connsiteX316" fmla="*/ 7184 w 10000"/>
              <a:gd name="connsiteY316" fmla="*/ 754 h 10000"/>
              <a:gd name="connsiteX317" fmla="*/ 7208 w 10000"/>
              <a:gd name="connsiteY317" fmla="*/ 717 h 10000"/>
              <a:gd name="connsiteX318" fmla="*/ 7228 w 10000"/>
              <a:gd name="connsiteY318" fmla="*/ 607 h 10000"/>
              <a:gd name="connsiteX319" fmla="*/ 7252 w 10000"/>
              <a:gd name="connsiteY319" fmla="*/ 588 h 10000"/>
              <a:gd name="connsiteX320" fmla="*/ 7274 w 10000"/>
              <a:gd name="connsiteY320" fmla="*/ 662 h 10000"/>
              <a:gd name="connsiteX321" fmla="*/ 7297 w 10000"/>
              <a:gd name="connsiteY321" fmla="*/ 515 h 10000"/>
              <a:gd name="connsiteX322" fmla="*/ 7319 w 10000"/>
              <a:gd name="connsiteY322" fmla="*/ 570 h 10000"/>
              <a:gd name="connsiteX323" fmla="*/ 7343 w 10000"/>
              <a:gd name="connsiteY323" fmla="*/ 533 h 10000"/>
              <a:gd name="connsiteX324" fmla="*/ 7365 w 10000"/>
              <a:gd name="connsiteY324" fmla="*/ 460 h 10000"/>
              <a:gd name="connsiteX325" fmla="*/ 7387 w 10000"/>
              <a:gd name="connsiteY325" fmla="*/ 588 h 10000"/>
              <a:gd name="connsiteX326" fmla="*/ 7410 w 10000"/>
              <a:gd name="connsiteY326" fmla="*/ 515 h 10000"/>
              <a:gd name="connsiteX327" fmla="*/ 7432 w 10000"/>
              <a:gd name="connsiteY327" fmla="*/ 460 h 10000"/>
              <a:gd name="connsiteX328" fmla="*/ 7456 w 10000"/>
              <a:gd name="connsiteY328" fmla="*/ 478 h 10000"/>
              <a:gd name="connsiteX329" fmla="*/ 7476 w 10000"/>
              <a:gd name="connsiteY329" fmla="*/ 441 h 10000"/>
              <a:gd name="connsiteX330" fmla="*/ 7500 w 10000"/>
              <a:gd name="connsiteY330" fmla="*/ 533 h 10000"/>
              <a:gd name="connsiteX331" fmla="*/ 7521 w 10000"/>
              <a:gd name="connsiteY331" fmla="*/ 533 h 10000"/>
              <a:gd name="connsiteX332" fmla="*/ 7545 w 10000"/>
              <a:gd name="connsiteY332" fmla="*/ 441 h 10000"/>
              <a:gd name="connsiteX333" fmla="*/ 7567 w 10000"/>
              <a:gd name="connsiteY333" fmla="*/ 496 h 10000"/>
              <a:gd name="connsiteX334" fmla="*/ 7589 w 10000"/>
              <a:gd name="connsiteY334" fmla="*/ 515 h 10000"/>
              <a:gd name="connsiteX335" fmla="*/ 7613 w 10000"/>
              <a:gd name="connsiteY335" fmla="*/ 441 h 10000"/>
              <a:gd name="connsiteX336" fmla="*/ 7634 w 10000"/>
              <a:gd name="connsiteY336" fmla="*/ 478 h 10000"/>
              <a:gd name="connsiteX337" fmla="*/ 7658 w 10000"/>
              <a:gd name="connsiteY337" fmla="*/ 404 h 10000"/>
              <a:gd name="connsiteX338" fmla="*/ 7680 w 10000"/>
              <a:gd name="connsiteY338" fmla="*/ 441 h 10000"/>
              <a:gd name="connsiteX339" fmla="*/ 7702 w 10000"/>
              <a:gd name="connsiteY339" fmla="*/ 294 h 10000"/>
              <a:gd name="connsiteX340" fmla="*/ 7724 w 10000"/>
              <a:gd name="connsiteY340" fmla="*/ 349 h 10000"/>
              <a:gd name="connsiteX341" fmla="*/ 7747 w 10000"/>
              <a:gd name="connsiteY341" fmla="*/ 349 h 10000"/>
              <a:gd name="connsiteX342" fmla="*/ 7769 w 10000"/>
              <a:gd name="connsiteY342" fmla="*/ 313 h 10000"/>
              <a:gd name="connsiteX343" fmla="*/ 7793 w 10000"/>
              <a:gd name="connsiteY343" fmla="*/ 441 h 10000"/>
              <a:gd name="connsiteX344" fmla="*/ 7817 w 10000"/>
              <a:gd name="connsiteY344" fmla="*/ 423 h 10000"/>
              <a:gd name="connsiteX345" fmla="*/ 7837 w 10000"/>
              <a:gd name="connsiteY345" fmla="*/ 349 h 10000"/>
              <a:gd name="connsiteX346" fmla="*/ 7860 w 10000"/>
              <a:gd name="connsiteY346" fmla="*/ 257 h 10000"/>
              <a:gd name="connsiteX347" fmla="*/ 7882 w 10000"/>
              <a:gd name="connsiteY347" fmla="*/ 221 h 10000"/>
              <a:gd name="connsiteX348" fmla="*/ 7906 w 10000"/>
              <a:gd name="connsiteY348" fmla="*/ 184 h 10000"/>
              <a:gd name="connsiteX349" fmla="*/ 7928 w 10000"/>
              <a:gd name="connsiteY349" fmla="*/ 202 h 10000"/>
              <a:gd name="connsiteX350" fmla="*/ 7950 w 10000"/>
              <a:gd name="connsiteY350" fmla="*/ 276 h 10000"/>
              <a:gd name="connsiteX351" fmla="*/ 7972 w 10000"/>
              <a:gd name="connsiteY351" fmla="*/ 221 h 10000"/>
              <a:gd name="connsiteX352" fmla="*/ 7995 w 10000"/>
              <a:gd name="connsiteY352" fmla="*/ 92 h 10000"/>
              <a:gd name="connsiteX353" fmla="*/ 8017 w 10000"/>
              <a:gd name="connsiteY353" fmla="*/ 147 h 10000"/>
              <a:gd name="connsiteX354" fmla="*/ 8041 w 10000"/>
              <a:gd name="connsiteY354" fmla="*/ 147 h 10000"/>
              <a:gd name="connsiteX355" fmla="*/ 8063 w 10000"/>
              <a:gd name="connsiteY355" fmla="*/ 221 h 10000"/>
              <a:gd name="connsiteX356" fmla="*/ 8085 w 10000"/>
              <a:gd name="connsiteY356" fmla="*/ 147 h 10000"/>
              <a:gd name="connsiteX357" fmla="*/ 8108 w 10000"/>
              <a:gd name="connsiteY357" fmla="*/ 165 h 10000"/>
              <a:gd name="connsiteX358" fmla="*/ 8130 w 10000"/>
              <a:gd name="connsiteY358" fmla="*/ 110 h 10000"/>
              <a:gd name="connsiteX359" fmla="*/ 8154 w 10000"/>
              <a:gd name="connsiteY359" fmla="*/ 184 h 10000"/>
              <a:gd name="connsiteX360" fmla="*/ 8174 w 10000"/>
              <a:gd name="connsiteY360" fmla="*/ 184 h 10000"/>
              <a:gd name="connsiteX361" fmla="*/ 8198 w 10000"/>
              <a:gd name="connsiteY361" fmla="*/ 202 h 10000"/>
              <a:gd name="connsiteX362" fmla="*/ 8219 w 10000"/>
              <a:gd name="connsiteY362" fmla="*/ 92 h 10000"/>
              <a:gd name="connsiteX363" fmla="*/ 8243 w 10000"/>
              <a:gd name="connsiteY363" fmla="*/ 129 h 10000"/>
              <a:gd name="connsiteX364" fmla="*/ 8267 w 10000"/>
              <a:gd name="connsiteY364" fmla="*/ 221 h 10000"/>
              <a:gd name="connsiteX365" fmla="*/ 8287 w 10000"/>
              <a:gd name="connsiteY365" fmla="*/ 147 h 10000"/>
              <a:gd name="connsiteX366" fmla="*/ 8311 w 10000"/>
              <a:gd name="connsiteY366" fmla="*/ 221 h 10000"/>
              <a:gd name="connsiteX367" fmla="*/ 8332 w 10000"/>
              <a:gd name="connsiteY367" fmla="*/ 129 h 10000"/>
              <a:gd name="connsiteX368" fmla="*/ 8356 w 10000"/>
              <a:gd name="connsiteY368" fmla="*/ 147 h 10000"/>
              <a:gd name="connsiteX369" fmla="*/ 8378 w 10000"/>
              <a:gd name="connsiteY369" fmla="*/ 202 h 10000"/>
              <a:gd name="connsiteX370" fmla="*/ 8402 w 10000"/>
              <a:gd name="connsiteY370" fmla="*/ 184 h 10000"/>
              <a:gd name="connsiteX371" fmla="*/ 8422 w 10000"/>
              <a:gd name="connsiteY371" fmla="*/ 129 h 10000"/>
              <a:gd name="connsiteX372" fmla="*/ 8445 w 10000"/>
              <a:gd name="connsiteY372" fmla="*/ 221 h 10000"/>
              <a:gd name="connsiteX373" fmla="*/ 8467 w 10000"/>
              <a:gd name="connsiteY373" fmla="*/ 92 h 10000"/>
              <a:gd name="connsiteX374" fmla="*/ 8491 w 10000"/>
              <a:gd name="connsiteY374" fmla="*/ 165 h 10000"/>
              <a:gd name="connsiteX375" fmla="*/ 8515 w 10000"/>
              <a:gd name="connsiteY375" fmla="*/ 110 h 10000"/>
              <a:gd name="connsiteX376" fmla="*/ 8535 w 10000"/>
              <a:gd name="connsiteY376" fmla="*/ 165 h 10000"/>
              <a:gd name="connsiteX377" fmla="*/ 8558 w 10000"/>
              <a:gd name="connsiteY377" fmla="*/ 55 h 10000"/>
              <a:gd name="connsiteX378" fmla="*/ 8580 w 10000"/>
              <a:gd name="connsiteY378" fmla="*/ 55 h 10000"/>
              <a:gd name="connsiteX379" fmla="*/ 8604 w 10000"/>
              <a:gd name="connsiteY379" fmla="*/ 110 h 10000"/>
              <a:gd name="connsiteX380" fmla="*/ 8626 w 10000"/>
              <a:gd name="connsiteY380" fmla="*/ 55 h 10000"/>
              <a:gd name="connsiteX381" fmla="*/ 8648 w 10000"/>
              <a:gd name="connsiteY381" fmla="*/ 92 h 10000"/>
              <a:gd name="connsiteX382" fmla="*/ 8670 w 10000"/>
              <a:gd name="connsiteY382" fmla="*/ 110 h 10000"/>
              <a:gd name="connsiteX383" fmla="*/ 8693 w 10000"/>
              <a:gd name="connsiteY383" fmla="*/ 92 h 10000"/>
              <a:gd name="connsiteX384" fmla="*/ 8717 w 10000"/>
              <a:gd name="connsiteY384" fmla="*/ 147 h 10000"/>
              <a:gd name="connsiteX385" fmla="*/ 8739 w 10000"/>
              <a:gd name="connsiteY385" fmla="*/ 165 h 10000"/>
              <a:gd name="connsiteX386" fmla="*/ 8763 w 10000"/>
              <a:gd name="connsiteY386" fmla="*/ 0 h 10000"/>
              <a:gd name="connsiteX387" fmla="*/ 8783 w 10000"/>
              <a:gd name="connsiteY387" fmla="*/ 110 h 10000"/>
              <a:gd name="connsiteX388" fmla="*/ 8806 w 10000"/>
              <a:gd name="connsiteY388" fmla="*/ 18 h 10000"/>
              <a:gd name="connsiteX389" fmla="*/ 8828 w 10000"/>
              <a:gd name="connsiteY389" fmla="*/ 110 h 10000"/>
              <a:gd name="connsiteX390" fmla="*/ 8852 w 10000"/>
              <a:gd name="connsiteY390" fmla="*/ 92 h 10000"/>
              <a:gd name="connsiteX391" fmla="*/ 8874 w 10000"/>
              <a:gd name="connsiteY391" fmla="*/ 184 h 10000"/>
              <a:gd name="connsiteX392" fmla="*/ 8896 w 10000"/>
              <a:gd name="connsiteY392" fmla="*/ 165 h 10000"/>
              <a:gd name="connsiteX393" fmla="*/ 8917 w 10000"/>
              <a:gd name="connsiteY393" fmla="*/ 110 h 10000"/>
              <a:gd name="connsiteX394" fmla="*/ 8941 w 10000"/>
              <a:gd name="connsiteY394" fmla="*/ 276 h 10000"/>
              <a:gd name="connsiteX395" fmla="*/ 8965 w 10000"/>
              <a:gd name="connsiteY395" fmla="*/ 129 h 10000"/>
              <a:gd name="connsiteX396" fmla="*/ 8987 w 10000"/>
              <a:gd name="connsiteY396" fmla="*/ 202 h 10000"/>
              <a:gd name="connsiteX397" fmla="*/ 9009 w 10000"/>
              <a:gd name="connsiteY397" fmla="*/ 110 h 10000"/>
              <a:gd name="connsiteX398" fmla="*/ 9030 w 10000"/>
              <a:gd name="connsiteY398" fmla="*/ 184 h 10000"/>
              <a:gd name="connsiteX399" fmla="*/ 9054 w 10000"/>
              <a:gd name="connsiteY399" fmla="*/ 147 h 10000"/>
              <a:gd name="connsiteX400" fmla="*/ 9076 w 10000"/>
              <a:gd name="connsiteY400" fmla="*/ 294 h 10000"/>
              <a:gd name="connsiteX401" fmla="*/ 9100 w 10000"/>
              <a:gd name="connsiteY401" fmla="*/ 147 h 10000"/>
              <a:gd name="connsiteX402" fmla="*/ 9120 w 10000"/>
              <a:gd name="connsiteY402" fmla="*/ 184 h 10000"/>
              <a:gd name="connsiteX403" fmla="*/ 9143 w 10000"/>
              <a:gd name="connsiteY403" fmla="*/ 221 h 10000"/>
              <a:gd name="connsiteX404" fmla="*/ 9167 w 10000"/>
              <a:gd name="connsiteY404" fmla="*/ 184 h 10000"/>
              <a:gd name="connsiteX405" fmla="*/ 9189 w 10000"/>
              <a:gd name="connsiteY405" fmla="*/ 165 h 10000"/>
              <a:gd name="connsiteX406" fmla="*/ 9213 w 10000"/>
              <a:gd name="connsiteY406" fmla="*/ 110 h 10000"/>
              <a:gd name="connsiteX407" fmla="*/ 9233 w 10000"/>
              <a:gd name="connsiteY407" fmla="*/ 184 h 10000"/>
              <a:gd name="connsiteX408" fmla="*/ 9256 w 10000"/>
              <a:gd name="connsiteY408" fmla="*/ 165 h 10000"/>
              <a:gd name="connsiteX409" fmla="*/ 9278 w 10000"/>
              <a:gd name="connsiteY409" fmla="*/ 221 h 10000"/>
              <a:gd name="connsiteX410" fmla="*/ 9302 w 10000"/>
              <a:gd name="connsiteY410" fmla="*/ 202 h 10000"/>
              <a:gd name="connsiteX411" fmla="*/ 9324 w 10000"/>
              <a:gd name="connsiteY411" fmla="*/ 165 h 10000"/>
              <a:gd name="connsiteX412" fmla="*/ 9348 w 10000"/>
              <a:gd name="connsiteY412" fmla="*/ 129 h 10000"/>
              <a:gd name="connsiteX413" fmla="*/ 9368 w 10000"/>
              <a:gd name="connsiteY413" fmla="*/ 165 h 10000"/>
              <a:gd name="connsiteX414" fmla="*/ 9391 w 10000"/>
              <a:gd name="connsiteY414" fmla="*/ 257 h 10000"/>
              <a:gd name="connsiteX415" fmla="*/ 9415 w 10000"/>
              <a:gd name="connsiteY415" fmla="*/ 257 h 10000"/>
              <a:gd name="connsiteX416" fmla="*/ 9437 w 10000"/>
              <a:gd name="connsiteY416" fmla="*/ 221 h 10000"/>
              <a:gd name="connsiteX417" fmla="*/ 9461 w 10000"/>
              <a:gd name="connsiteY417" fmla="*/ 239 h 10000"/>
              <a:gd name="connsiteX418" fmla="*/ 9481 w 10000"/>
              <a:gd name="connsiteY418" fmla="*/ 257 h 10000"/>
              <a:gd name="connsiteX419" fmla="*/ 9504 w 10000"/>
              <a:gd name="connsiteY419" fmla="*/ 221 h 10000"/>
              <a:gd name="connsiteX420" fmla="*/ 9526 w 10000"/>
              <a:gd name="connsiteY420" fmla="*/ 257 h 10000"/>
              <a:gd name="connsiteX421" fmla="*/ 9550 w 10000"/>
              <a:gd name="connsiteY421" fmla="*/ 331 h 10000"/>
              <a:gd name="connsiteX422" fmla="*/ 9572 w 10000"/>
              <a:gd name="connsiteY422" fmla="*/ 276 h 10000"/>
              <a:gd name="connsiteX423" fmla="*/ 9594 w 10000"/>
              <a:gd name="connsiteY423" fmla="*/ 257 h 10000"/>
              <a:gd name="connsiteX424" fmla="*/ 9617 w 10000"/>
              <a:gd name="connsiteY424" fmla="*/ 331 h 10000"/>
              <a:gd name="connsiteX425" fmla="*/ 9639 w 10000"/>
              <a:gd name="connsiteY425" fmla="*/ 331 h 10000"/>
              <a:gd name="connsiteX426" fmla="*/ 9663 w 10000"/>
              <a:gd name="connsiteY426" fmla="*/ 331 h 10000"/>
              <a:gd name="connsiteX427" fmla="*/ 9685 w 10000"/>
              <a:gd name="connsiteY427" fmla="*/ 276 h 10000"/>
              <a:gd name="connsiteX428" fmla="*/ 9707 w 10000"/>
              <a:gd name="connsiteY428" fmla="*/ 239 h 10000"/>
              <a:gd name="connsiteX429" fmla="*/ 9728 w 10000"/>
              <a:gd name="connsiteY429" fmla="*/ 276 h 10000"/>
              <a:gd name="connsiteX430" fmla="*/ 9752 w 10000"/>
              <a:gd name="connsiteY430" fmla="*/ 313 h 10000"/>
              <a:gd name="connsiteX431" fmla="*/ 9774 w 10000"/>
              <a:gd name="connsiteY431" fmla="*/ 313 h 10000"/>
              <a:gd name="connsiteX432" fmla="*/ 9798 w 10000"/>
              <a:gd name="connsiteY432" fmla="*/ 239 h 10000"/>
              <a:gd name="connsiteX433" fmla="*/ 9818 w 10000"/>
              <a:gd name="connsiteY433" fmla="*/ 276 h 10000"/>
              <a:gd name="connsiteX434" fmla="*/ 9841 w 10000"/>
              <a:gd name="connsiteY434" fmla="*/ 165 h 10000"/>
              <a:gd name="connsiteX435" fmla="*/ 9865 w 10000"/>
              <a:gd name="connsiteY435" fmla="*/ 184 h 10000"/>
              <a:gd name="connsiteX436" fmla="*/ 9887 w 10000"/>
              <a:gd name="connsiteY436" fmla="*/ 239 h 10000"/>
              <a:gd name="connsiteX437" fmla="*/ 9911 w 10000"/>
              <a:gd name="connsiteY437" fmla="*/ 184 h 10000"/>
              <a:gd name="connsiteX438" fmla="*/ 9933 w 10000"/>
              <a:gd name="connsiteY438" fmla="*/ 202 h 10000"/>
              <a:gd name="connsiteX439" fmla="*/ 9954 w 10000"/>
              <a:gd name="connsiteY439" fmla="*/ 257 h 10000"/>
              <a:gd name="connsiteX440" fmla="*/ 9976 w 10000"/>
              <a:gd name="connsiteY440" fmla="*/ 202 h 10000"/>
              <a:gd name="connsiteX441" fmla="*/ 10000 w 10000"/>
              <a:gd name="connsiteY441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62 w 10000"/>
              <a:gd name="connsiteY172" fmla="*/ 570 h 10000"/>
              <a:gd name="connsiteX173" fmla="*/ 3986 w 10000"/>
              <a:gd name="connsiteY173" fmla="*/ 533 h 10000"/>
              <a:gd name="connsiteX174" fmla="*/ 4009 w 10000"/>
              <a:gd name="connsiteY174" fmla="*/ 570 h 10000"/>
              <a:gd name="connsiteX175" fmla="*/ 4031 w 10000"/>
              <a:gd name="connsiteY175" fmla="*/ 570 h 10000"/>
              <a:gd name="connsiteX176" fmla="*/ 4053 w 10000"/>
              <a:gd name="connsiteY176" fmla="*/ 515 h 10000"/>
              <a:gd name="connsiteX177" fmla="*/ 4075 w 10000"/>
              <a:gd name="connsiteY177" fmla="*/ 551 h 10000"/>
              <a:gd name="connsiteX178" fmla="*/ 4099 w 10000"/>
              <a:gd name="connsiteY178" fmla="*/ 551 h 10000"/>
              <a:gd name="connsiteX179" fmla="*/ 4121 w 10000"/>
              <a:gd name="connsiteY179" fmla="*/ 570 h 10000"/>
              <a:gd name="connsiteX180" fmla="*/ 4144 w 10000"/>
              <a:gd name="connsiteY180" fmla="*/ 533 h 10000"/>
              <a:gd name="connsiteX181" fmla="*/ 4164 w 10000"/>
              <a:gd name="connsiteY181" fmla="*/ 551 h 10000"/>
              <a:gd name="connsiteX182" fmla="*/ 4188 w 10000"/>
              <a:gd name="connsiteY182" fmla="*/ 570 h 10000"/>
              <a:gd name="connsiteX183" fmla="*/ 4212 w 10000"/>
              <a:gd name="connsiteY183" fmla="*/ 588 h 10000"/>
              <a:gd name="connsiteX184" fmla="*/ 4234 w 10000"/>
              <a:gd name="connsiteY184" fmla="*/ 607 h 10000"/>
              <a:gd name="connsiteX185" fmla="*/ 4257 w 10000"/>
              <a:gd name="connsiteY185" fmla="*/ 570 h 10000"/>
              <a:gd name="connsiteX186" fmla="*/ 4279 w 10000"/>
              <a:gd name="connsiteY186" fmla="*/ 496 h 10000"/>
              <a:gd name="connsiteX187" fmla="*/ 4301 w 10000"/>
              <a:gd name="connsiteY187" fmla="*/ 551 h 10000"/>
              <a:gd name="connsiteX188" fmla="*/ 4323 w 10000"/>
              <a:gd name="connsiteY188" fmla="*/ 551 h 10000"/>
              <a:gd name="connsiteX189" fmla="*/ 4347 w 10000"/>
              <a:gd name="connsiteY189" fmla="*/ 588 h 10000"/>
              <a:gd name="connsiteX190" fmla="*/ 4369 w 10000"/>
              <a:gd name="connsiteY190" fmla="*/ 625 h 10000"/>
              <a:gd name="connsiteX191" fmla="*/ 4392 w 10000"/>
              <a:gd name="connsiteY191" fmla="*/ 570 h 10000"/>
              <a:gd name="connsiteX192" fmla="*/ 4412 w 10000"/>
              <a:gd name="connsiteY192" fmla="*/ 533 h 10000"/>
              <a:gd name="connsiteX193" fmla="*/ 4436 w 10000"/>
              <a:gd name="connsiteY193" fmla="*/ 607 h 10000"/>
              <a:gd name="connsiteX194" fmla="*/ 4460 w 10000"/>
              <a:gd name="connsiteY194" fmla="*/ 588 h 10000"/>
              <a:gd name="connsiteX195" fmla="*/ 4482 w 10000"/>
              <a:gd name="connsiteY195" fmla="*/ 625 h 10000"/>
              <a:gd name="connsiteX196" fmla="*/ 4505 w 10000"/>
              <a:gd name="connsiteY196" fmla="*/ 625 h 10000"/>
              <a:gd name="connsiteX197" fmla="*/ 4525 w 10000"/>
              <a:gd name="connsiteY197" fmla="*/ 570 h 10000"/>
              <a:gd name="connsiteX198" fmla="*/ 4549 w 10000"/>
              <a:gd name="connsiteY198" fmla="*/ 662 h 10000"/>
              <a:gd name="connsiteX199" fmla="*/ 4571 w 10000"/>
              <a:gd name="connsiteY199" fmla="*/ 735 h 10000"/>
              <a:gd name="connsiteX200" fmla="*/ 4594 w 10000"/>
              <a:gd name="connsiteY200" fmla="*/ 717 h 10000"/>
              <a:gd name="connsiteX201" fmla="*/ 4616 w 10000"/>
              <a:gd name="connsiteY201" fmla="*/ 735 h 10000"/>
              <a:gd name="connsiteX202" fmla="*/ 4638 w 10000"/>
              <a:gd name="connsiteY202" fmla="*/ 662 h 10000"/>
              <a:gd name="connsiteX203" fmla="*/ 4662 w 10000"/>
              <a:gd name="connsiteY203" fmla="*/ 754 h 10000"/>
              <a:gd name="connsiteX204" fmla="*/ 4684 w 10000"/>
              <a:gd name="connsiteY204" fmla="*/ 790 h 10000"/>
              <a:gd name="connsiteX205" fmla="*/ 4707 w 10000"/>
              <a:gd name="connsiteY205" fmla="*/ 699 h 10000"/>
              <a:gd name="connsiteX206" fmla="*/ 4729 w 10000"/>
              <a:gd name="connsiteY206" fmla="*/ 662 h 10000"/>
              <a:gd name="connsiteX207" fmla="*/ 4753 w 10000"/>
              <a:gd name="connsiteY207" fmla="*/ 680 h 10000"/>
              <a:gd name="connsiteX208" fmla="*/ 4773 w 10000"/>
              <a:gd name="connsiteY208" fmla="*/ 662 h 10000"/>
              <a:gd name="connsiteX209" fmla="*/ 4797 w 10000"/>
              <a:gd name="connsiteY209" fmla="*/ 625 h 10000"/>
              <a:gd name="connsiteX210" fmla="*/ 4819 w 10000"/>
              <a:gd name="connsiteY210" fmla="*/ 717 h 10000"/>
              <a:gd name="connsiteX211" fmla="*/ 4842 w 10000"/>
              <a:gd name="connsiteY211" fmla="*/ 717 h 10000"/>
              <a:gd name="connsiteX212" fmla="*/ 4864 w 10000"/>
              <a:gd name="connsiteY212" fmla="*/ 717 h 10000"/>
              <a:gd name="connsiteX213" fmla="*/ 4886 w 10000"/>
              <a:gd name="connsiteY213" fmla="*/ 625 h 10000"/>
              <a:gd name="connsiteX214" fmla="*/ 4910 w 10000"/>
              <a:gd name="connsiteY214" fmla="*/ 699 h 10000"/>
              <a:gd name="connsiteX215" fmla="*/ 4932 w 10000"/>
              <a:gd name="connsiteY215" fmla="*/ 588 h 10000"/>
              <a:gd name="connsiteX216" fmla="*/ 4955 w 10000"/>
              <a:gd name="connsiteY216" fmla="*/ 625 h 10000"/>
              <a:gd name="connsiteX217" fmla="*/ 4977 w 10000"/>
              <a:gd name="connsiteY217" fmla="*/ 588 h 10000"/>
              <a:gd name="connsiteX218" fmla="*/ 4999 w 10000"/>
              <a:gd name="connsiteY218" fmla="*/ 625 h 10000"/>
              <a:gd name="connsiteX219" fmla="*/ 5021 w 10000"/>
              <a:gd name="connsiteY219" fmla="*/ 662 h 10000"/>
              <a:gd name="connsiteX220" fmla="*/ 5045 w 10000"/>
              <a:gd name="connsiteY220" fmla="*/ 699 h 10000"/>
              <a:gd name="connsiteX221" fmla="*/ 5067 w 10000"/>
              <a:gd name="connsiteY221" fmla="*/ 625 h 10000"/>
              <a:gd name="connsiteX222" fmla="*/ 5090 w 10000"/>
              <a:gd name="connsiteY222" fmla="*/ 754 h 10000"/>
              <a:gd name="connsiteX223" fmla="*/ 5114 w 10000"/>
              <a:gd name="connsiteY223" fmla="*/ 735 h 10000"/>
              <a:gd name="connsiteX224" fmla="*/ 5134 w 10000"/>
              <a:gd name="connsiteY224" fmla="*/ 772 h 10000"/>
              <a:gd name="connsiteX225" fmla="*/ 5158 w 10000"/>
              <a:gd name="connsiteY225" fmla="*/ 772 h 10000"/>
              <a:gd name="connsiteX226" fmla="*/ 5180 w 10000"/>
              <a:gd name="connsiteY226" fmla="*/ 625 h 10000"/>
              <a:gd name="connsiteX227" fmla="*/ 5203 w 10000"/>
              <a:gd name="connsiteY227" fmla="*/ 717 h 10000"/>
              <a:gd name="connsiteX228" fmla="*/ 5223 w 10000"/>
              <a:gd name="connsiteY228" fmla="*/ 754 h 10000"/>
              <a:gd name="connsiteX229" fmla="*/ 5247 w 10000"/>
              <a:gd name="connsiteY229" fmla="*/ 754 h 10000"/>
              <a:gd name="connsiteX230" fmla="*/ 5269 w 10000"/>
              <a:gd name="connsiteY230" fmla="*/ 790 h 10000"/>
              <a:gd name="connsiteX231" fmla="*/ 5293 w 10000"/>
              <a:gd name="connsiteY231" fmla="*/ 699 h 10000"/>
              <a:gd name="connsiteX232" fmla="*/ 5314 w 10000"/>
              <a:gd name="connsiteY232" fmla="*/ 735 h 10000"/>
              <a:gd name="connsiteX233" fmla="*/ 5338 w 10000"/>
              <a:gd name="connsiteY233" fmla="*/ 735 h 10000"/>
              <a:gd name="connsiteX234" fmla="*/ 5360 w 10000"/>
              <a:gd name="connsiteY234" fmla="*/ 717 h 10000"/>
              <a:gd name="connsiteX235" fmla="*/ 5382 w 10000"/>
              <a:gd name="connsiteY235" fmla="*/ 735 h 10000"/>
              <a:gd name="connsiteX236" fmla="*/ 5406 w 10000"/>
              <a:gd name="connsiteY236" fmla="*/ 662 h 10000"/>
              <a:gd name="connsiteX237" fmla="*/ 5427 w 10000"/>
              <a:gd name="connsiteY237" fmla="*/ 699 h 10000"/>
              <a:gd name="connsiteX238" fmla="*/ 5451 w 10000"/>
              <a:gd name="connsiteY238" fmla="*/ 735 h 10000"/>
              <a:gd name="connsiteX239" fmla="*/ 5471 w 10000"/>
              <a:gd name="connsiteY239" fmla="*/ 662 h 10000"/>
              <a:gd name="connsiteX240" fmla="*/ 5495 w 10000"/>
              <a:gd name="connsiteY240" fmla="*/ 607 h 10000"/>
              <a:gd name="connsiteX241" fmla="*/ 5517 w 10000"/>
              <a:gd name="connsiteY241" fmla="*/ 551 h 10000"/>
              <a:gd name="connsiteX242" fmla="*/ 5540 w 10000"/>
              <a:gd name="connsiteY242" fmla="*/ 10000 h 10000"/>
              <a:gd name="connsiteX243" fmla="*/ 5564 w 10000"/>
              <a:gd name="connsiteY243" fmla="*/ 7537 h 10000"/>
              <a:gd name="connsiteX244" fmla="*/ 5584 w 10000"/>
              <a:gd name="connsiteY244" fmla="*/ 2794 h 10000"/>
              <a:gd name="connsiteX245" fmla="*/ 5608 w 10000"/>
              <a:gd name="connsiteY245" fmla="*/ 1710 h 10000"/>
              <a:gd name="connsiteX246" fmla="*/ 5630 w 10000"/>
              <a:gd name="connsiteY246" fmla="*/ 1397 h 10000"/>
              <a:gd name="connsiteX247" fmla="*/ 5653 w 10000"/>
              <a:gd name="connsiteY247" fmla="*/ 1195 h 10000"/>
              <a:gd name="connsiteX248" fmla="*/ 5675 w 10000"/>
              <a:gd name="connsiteY248" fmla="*/ 1085 h 10000"/>
              <a:gd name="connsiteX249" fmla="*/ 5699 w 10000"/>
              <a:gd name="connsiteY249" fmla="*/ 1011 h 10000"/>
              <a:gd name="connsiteX250" fmla="*/ 5719 w 10000"/>
              <a:gd name="connsiteY250" fmla="*/ 1103 h 10000"/>
              <a:gd name="connsiteX251" fmla="*/ 5743 w 10000"/>
              <a:gd name="connsiteY251" fmla="*/ 1140 h 10000"/>
              <a:gd name="connsiteX252" fmla="*/ 5765 w 10000"/>
              <a:gd name="connsiteY252" fmla="*/ 1305 h 10000"/>
              <a:gd name="connsiteX253" fmla="*/ 5788 w 10000"/>
              <a:gd name="connsiteY253" fmla="*/ 1654 h 10000"/>
              <a:gd name="connsiteX254" fmla="*/ 5812 w 10000"/>
              <a:gd name="connsiteY254" fmla="*/ 1893 h 10000"/>
              <a:gd name="connsiteX255" fmla="*/ 5832 w 10000"/>
              <a:gd name="connsiteY255" fmla="*/ 2224 h 10000"/>
              <a:gd name="connsiteX256" fmla="*/ 5856 w 10000"/>
              <a:gd name="connsiteY256" fmla="*/ 2684 h 10000"/>
              <a:gd name="connsiteX257" fmla="*/ 5878 w 10000"/>
              <a:gd name="connsiteY257" fmla="*/ 3125 h 10000"/>
              <a:gd name="connsiteX258" fmla="*/ 5901 w 10000"/>
              <a:gd name="connsiteY258" fmla="*/ 3529 h 10000"/>
              <a:gd name="connsiteX259" fmla="*/ 5923 w 10000"/>
              <a:gd name="connsiteY259" fmla="*/ 3824 h 10000"/>
              <a:gd name="connsiteX260" fmla="*/ 5945 w 10000"/>
              <a:gd name="connsiteY260" fmla="*/ 4136 h 10000"/>
              <a:gd name="connsiteX261" fmla="*/ 5967 w 10000"/>
              <a:gd name="connsiteY261" fmla="*/ 4412 h 10000"/>
              <a:gd name="connsiteX262" fmla="*/ 5991 w 10000"/>
              <a:gd name="connsiteY262" fmla="*/ 4743 h 10000"/>
              <a:gd name="connsiteX263" fmla="*/ 6014 w 10000"/>
              <a:gd name="connsiteY263" fmla="*/ 4798 h 10000"/>
              <a:gd name="connsiteX264" fmla="*/ 6036 w 10000"/>
              <a:gd name="connsiteY264" fmla="*/ 4853 h 10000"/>
              <a:gd name="connsiteX265" fmla="*/ 6058 w 10000"/>
              <a:gd name="connsiteY265" fmla="*/ 4871 h 10000"/>
              <a:gd name="connsiteX266" fmla="*/ 6080 w 10000"/>
              <a:gd name="connsiteY266" fmla="*/ 4816 h 10000"/>
              <a:gd name="connsiteX267" fmla="*/ 6104 w 10000"/>
              <a:gd name="connsiteY267" fmla="*/ 4688 h 10000"/>
              <a:gd name="connsiteX268" fmla="*/ 6125 w 10000"/>
              <a:gd name="connsiteY268" fmla="*/ 4724 h 10000"/>
              <a:gd name="connsiteX269" fmla="*/ 6149 w 10000"/>
              <a:gd name="connsiteY269" fmla="*/ 4559 h 10000"/>
              <a:gd name="connsiteX270" fmla="*/ 6169 w 10000"/>
              <a:gd name="connsiteY270" fmla="*/ 4504 h 10000"/>
              <a:gd name="connsiteX271" fmla="*/ 6193 w 10000"/>
              <a:gd name="connsiteY271" fmla="*/ 4412 h 10000"/>
              <a:gd name="connsiteX272" fmla="*/ 6215 w 10000"/>
              <a:gd name="connsiteY272" fmla="*/ 4338 h 10000"/>
              <a:gd name="connsiteX273" fmla="*/ 6238 w 10000"/>
              <a:gd name="connsiteY273" fmla="*/ 4173 h 10000"/>
              <a:gd name="connsiteX274" fmla="*/ 6262 w 10000"/>
              <a:gd name="connsiteY274" fmla="*/ 4099 h 10000"/>
              <a:gd name="connsiteX275" fmla="*/ 6284 w 10000"/>
              <a:gd name="connsiteY275" fmla="*/ 3934 h 10000"/>
              <a:gd name="connsiteX276" fmla="*/ 6306 w 10000"/>
              <a:gd name="connsiteY276" fmla="*/ 3879 h 10000"/>
              <a:gd name="connsiteX277" fmla="*/ 6328 w 10000"/>
              <a:gd name="connsiteY277" fmla="*/ 3713 h 10000"/>
              <a:gd name="connsiteX278" fmla="*/ 6351 w 10000"/>
              <a:gd name="connsiteY278" fmla="*/ 3695 h 10000"/>
              <a:gd name="connsiteX279" fmla="*/ 6373 w 10000"/>
              <a:gd name="connsiteY279" fmla="*/ 3566 h 10000"/>
              <a:gd name="connsiteX280" fmla="*/ 6397 w 10000"/>
              <a:gd name="connsiteY280" fmla="*/ 3327 h 10000"/>
              <a:gd name="connsiteX281" fmla="*/ 6417 w 10000"/>
              <a:gd name="connsiteY281" fmla="*/ 3382 h 10000"/>
              <a:gd name="connsiteX282" fmla="*/ 6441 w 10000"/>
              <a:gd name="connsiteY282" fmla="*/ 3290 h 10000"/>
              <a:gd name="connsiteX283" fmla="*/ 6464 w 10000"/>
              <a:gd name="connsiteY283" fmla="*/ 3199 h 10000"/>
              <a:gd name="connsiteX284" fmla="*/ 6486 w 10000"/>
              <a:gd name="connsiteY284" fmla="*/ 3199 h 10000"/>
              <a:gd name="connsiteX285" fmla="*/ 6510 w 10000"/>
              <a:gd name="connsiteY285" fmla="*/ 2904 h 10000"/>
              <a:gd name="connsiteX286" fmla="*/ 6530 w 10000"/>
              <a:gd name="connsiteY286" fmla="*/ 2813 h 10000"/>
              <a:gd name="connsiteX287" fmla="*/ 6554 w 10000"/>
              <a:gd name="connsiteY287" fmla="*/ 2721 h 10000"/>
              <a:gd name="connsiteX288" fmla="*/ 6576 w 10000"/>
              <a:gd name="connsiteY288" fmla="*/ 2537 h 10000"/>
              <a:gd name="connsiteX289" fmla="*/ 6599 w 10000"/>
              <a:gd name="connsiteY289" fmla="*/ 2445 h 10000"/>
              <a:gd name="connsiteX290" fmla="*/ 6621 w 10000"/>
              <a:gd name="connsiteY290" fmla="*/ 2390 h 10000"/>
              <a:gd name="connsiteX291" fmla="*/ 6643 w 10000"/>
              <a:gd name="connsiteY291" fmla="*/ 2114 h 10000"/>
              <a:gd name="connsiteX292" fmla="*/ 6665 w 10000"/>
              <a:gd name="connsiteY292" fmla="*/ 2040 h 10000"/>
              <a:gd name="connsiteX293" fmla="*/ 6689 w 10000"/>
              <a:gd name="connsiteY293" fmla="*/ 2022 h 10000"/>
              <a:gd name="connsiteX294" fmla="*/ 6712 w 10000"/>
              <a:gd name="connsiteY294" fmla="*/ 1838 h 10000"/>
              <a:gd name="connsiteX295" fmla="*/ 6734 w 10000"/>
              <a:gd name="connsiteY295" fmla="*/ 1636 h 10000"/>
              <a:gd name="connsiteX296" fmla="*/ 6758 w 10000"/>
              <a:gd name="connsiteY296" fmla="*/ 1581 h 10000"/>
              <a:gd name="connsiteX297" fmla="*/ 6778 w 10000"/>
              <a:gd name="connsiteY297" fmla="*/ 1563 h 10000"/>
              <a:gd name="connsiteX298" fmla="*/ 6802 w 10000"/>
              <a:gd name="connsiteY298" fmla="*/ 1342 h 10000"/>
              <a:gd name="connsiteX299" fmla="*/ 6823 w 10000"/>
              <a:gd name="connsiteY299" fmla="*/ 1397 h 10000"/>
              <a:gd name="connsiteX300" fmla="*/ 6847 w 10000"/>
              <a:gd name="connsiteY300" fmla="*/ 1232 h 10000"/>
              <a:gd name="connsiteX301" fmla="*/ 6869 w 10000"/>
              <a:gd name="connsiteY301" fmla="*/ 1250 h 10000"/>
              <a:gd name="connsiteX302" fmla="*/ 6891 w 10000"/>
              <a:gd name="connsiteY302" fmla="*/ 1121 h 10000"/>
              <a:gd name="connsiteX303" fmla="*/ 6915 w 10000"/>
              <a:gd name="connsiteY303" fmla="*/ 1140 h 10000"/>
              <a:gd name="connsiteX304" fmla="*/ 6936 w 10000"/>
              <a:gd name="connsiteY304" fmla="*/ 1103 h 10000"/>
              <a:gd name="connsiteX305" fmla="*/ 6960 w 10000"/>
              <a:gd name="connsiteY305" fmla="*/ 1029 h 10000"/>
              <a:gd name="connsiteX306" fmla="*/ 6982 w 10000"/>
              <a:gd name="connsiteY306" fmla="*/ 1085 h 10000"/>
              <a:gd name="connsiteX307" fmla="*/ 7004 w 10000"/>
              <a:gd name="connsiteY307" fmla="*/ 1048 h 10000"/>
              <a:gd name="connsiteX308" fmla="*/ 7026 w 10000"/>
              <a:gd name="connsiteY308" fmla="*/ 901 h 10000"/>
              <a:gd name="connsiteX309" fmla="*/ 7049 w 10000"/>
              <a:gd name="connsiteY309" fmla="*/ 993 h 10000"/>
              <a:gd name="connsiteX310" fmla="*/ 7071 w 10000"/>
              <a:gd name="connsiteY310" fmla="*/ 1011 h 10000"/>
              <a:gd name="connsiteX311" fmla="*/ 7095 w 10000"/>
              <a:gd name="connsiteY311" fmla="*/ 864 h 10000"/>
              <a:gd name="connsiteX312" fmla="*/ 7115 w 10000"/>
              <a:gd name="connsiteY312" fmla="*/ 846 h 10000"/>
              <a:gd name="connsiteX313" fmla="*/ 7139 w 10000"/>
              <a:gd name="connsiteY313" fmla="*/ 827 h 10000"/>
              <a:gd name="connsiteX314" fmla="*/ 7162 w 10000"/>
              <a:gd name="connsiteY314" fmla="*/ 919 h 10000"/>
              <a:gd name="connsiteX315" fmla="*/ 7184 w 10000"/>
              <a:gd name="connsiteY315" fmla="*/ 754 h 10000"/>
              <a:gd name="connsiteX316" fmla="*/ 7208 w 10000"/>
              <a:gd name="connsiteY316" fmla="*/ 717 h 10000"/>
              <a:gd name="connsiteX317" fmla="*/ 7228 w 10000"/>
              <a:gd name="connsiteY317" fmla="*/ 607 h 10000"/>
              <a:gd name="connsiteX318" fmla="*/ 7252 w 10000"/>
              <a:gd name="connsiteY318" fmla="*/ 588 h 10000"/>
              <a:gd name="connsiteX319" fmla="*/ 7274 w 10000"/>
              <a:gd name="connsiteY319" fmla="*/ 662 h 10000"/>
              <a:gd name="connsiteX320" fmla="*/ 7297 w 10000"/>
              <a:gd name="connsiteY320" fmla="*/ 515 h 10000"/>
              <a:gd name="connsiteX321" fmla="*/ 7319 w 10000"/>
              <a:gd name="connsiteY321" fmla="*/ 570 h 10000"/>
              <a:gd name="connsiteX322" fmla="*/ 7343 w 10000"/>
              <a:gd name="connsiteY322" fmla="*/ 533 h 10000"/>
              <a:gd name="connsiteX323" fmla="*/ 7365 w 10000"/>
              <a:gd name="connsiteY323" fmla="*/ 460 h 10000"/>
              <a:gd name="connsiteX324" fmla="*/ 7387 w 10000"/>
              <a:gd name="connsiteY324" fmla="*/ 588 h 10000"/>
              <a:gd name="connsiteX325" fmla="*/ 7410 w 10000"/>
              <a:gd name="connsiteY325" fmla="*/ 515 h 10000"/>
              <a:gd name="connsiteX326" fmla="*/ 7432 w 10000"/>
              <a:gd name="connsiteY326" fmla="*/ 460 h 10000"/>
              <a:gd name="connsiteX327" fmla="*/ 7456 w 10000"/>
              <a:gd name="connsiteY327" fmla="*/ 478 h 10000"/>
              <a:gd name="connsiteX328" fmla="*/ 7476 w 10000"/>
              <a:gd name="connsiteY328" fmla="*/ 441 h 10000"/>
              <a:gd name="connsiteX329" fmla="*/ 7500 w 10000"/>
              <a:gd name="connsiteY329" fmla="*/ 533 h 10000"/>
              <a:gd name="connsiteX330" fmla="*/ 7521 w 10000"/>
              <a:gd name="connsiteY330" fmla="*/ 533 h 10000"/>
              <a:gd name="connsiteX331" fmla="*/ 7545 w 10000"/>
              <a:gd name="connsiteY331" fmla="*/ 441 h 10000"/>
              <a:gd name="connsiteX332" fmla="*/ 7567 w 10000"/>
              <a:gd name="connsiteY332" fmla="*/ 496 h 10000"/>
              <a:gd name="connsiteX333" fmla="*/ 7589 w 10000"/>
              <a:gd name="connsiteY333" fmla="*/ 515 h 10000"/>
              <a:gd name="connsiteX334" fmla="*/ 7613 w 10000"/>
              <a:gd name="connsiteY334" fmla="*/ 441 h 10000"/>
              <a:gd name="connsiteX335" fmla="*/ 7634 w 10000"/>
              <a:gd name="connsiteY335" fmla="*/ 478 h 10000"/>
              <a:gd name="connsiteX336" fmla="*/ 7658 w 10000"/>
              <a:gd name="connsiteY336" fmla="*/ 404 h 10000"/>
              <a:gd name="connsiteX337" fmla="*/ 7680 w 10000"/>
              <a:gd name="connsiteY337" fmla="*/ 441 h 10000"/>
              <a:gd name="connsiteX338" fmla="*/ 7702 w 10000"/>
              <a:gd name="connsiteY338" fmla="*/ 294 h 10000"/>
              <a:gd name="connsiteX339" fmla="*/ 7724 w 10000"/>
              <a:gd name="connsiteY339" fmla="*/ 349 h 10000"/>
              <a:gd name="connsiteX340" fmla="*/ 7747 w 10000"/>
              <a:gd name="connsiteY340" fmla="*/ 349 h 10000"/>
              <a:gd name="connsiteX341" fmla="*/ 7769 w 10000"/>
              <a:gd name="connsiteY341" fmla="*/ 313 h 10000"/>
              <a:gd name="connsiteX342" fmla="*/ 7793 w 10000"/>
              <a:gd name="connsiteY342" fmla="*/ 441 h 10000"/>
              <a:gd name="connsiteX343" fmla="*/ 7817 w 10000"/>
              <a:gd name="connsiteY343" fmla="*/ 423 h 10000"/>
              <a:gd name="connsiteX344" fmla="*/ 7837 w 10000"/>
              <a:gd name="connsiteY344" fmla="*/ 349 h 10000"/>
              <a:gd name="connsiteX345" fmla="*/ 7860 w 10000"/>
              <a:gd name="connsiteY345" fmla="*/ 257 h 10000"/>
              <a:gd name="connsiteX346" fmla="*/ 7882 w 10000"/>
              <a:gd name="connsiteY346" fmla="*/ 221 h 10000"/>
              <a:gd name="connsiteX347" fmla="*/ 7906 w 10000"/>
              <a:gd name="connsiteY347" fmla="*/ 184 h 10000"/>
              <a:gd name="connsiteX348" fmla="*/ 7928 w 10000"/>
              <a:gd name="connsiteY348" fmla="*/ 202 h 10000"/>
              <a:gd name="connsiteX349" fmla="*/ 7950 w 10000"/>
              <a:gd name="connsiteY349" fmla="*/ 276 h 10000"/>
              <a:gd name="connsiteX350" fmla="*/ 7972 w 10000"/>
              <a:gd name="connsiteY350" fmla="*/ 221 h 10000"/>
              <a:gd name="connsiteX351" fmla="*/ 7995 w 10000"/>
              <a:gd name="connsiteY351" fmla="*/ 92 h 10000"/>
              <a:gd name="connsiteX352" fmla="*/ 8017 w 10000"/>
              <a:gd name="connsiteY352" fmla="*/ 147 h 10000"/>
              <a:gd name="connsiteX353" fmla="*/ 8041 w 10000"/>
              <a:gd name="connsiteY353" fmla="*/ 147 h 10000"/>
              <a:gd name="connsiteX354" fmla="*/ 8063 w 10000"/>
              <a:gd name="connsiteY354" fmla="*/ 221 h 10000"/>
              <a:gd name="connsiteX355" fmla="*/ 8085 w 10000"/>
              <a:gd name="connsiteY355" fmla="*/ 147 h 10000"/>
              <a:gd name="connsiteX356" fmla="*/ 8108 w 10000"/>
              <a:gd name="connsiteY356" fmla="*/ 165 h 10000"/>
              <a:gd name="connsiteX357" fmla="*/ 8130 w 10000"/>
              <a:gd name="connsiteY357" fmla="*/ 110 h 10000"/>
              <a:gd name="connsiteX358" fmla="*/ 8154 w 10000"/>
              <a:gd name="connsiteY358" fmla="*/ 184 h 10000"/>
              <a:gd name="connsiteX359" fmla="*/ 8174 w 10000"/>
              <a:gd name="connsiteY359" fmla="*/ 184 h 10000"/>
              <a:gd name="connsiteX360" fmla="*/ 8198 w 10000"/>
              <a:gd name="connsiteY360" fmla="*/ 202 h 10000"/>
              <a:gd name="connsiteX361" fmla="*/ 8219 w 10000"/>
              <a:gd name="connsiteY361" fmla="*/ 92 h 10000"/>
              <a:gd name="connsiteX362" fmla="*/ 8243 w 10000"/>
              <a:gd name="connsiteY362" fmla="*/ 129 h 10000"/>
              <a:gd name="connsiteX363" fmla="*/ 8267 w 10000"/>
              <a:gd name="connsiteY363" fmla="*/ 221 h 10000"/>
              <a:gd name="connsiteX364" fmla="*/ 8287 w 10000"/>
              <a:gd name="connsiteY364" fmla="*/ 147 h 10000"/>
              <a:gd name="connsiteX365" fmla="*/ 8311 w 10000"/>
              <a:gd name="connsiteY365" fmla="*/ 221 h 10000"/>
              <a:gd name="connsiteX366" fmla="*/ 8332 w 10000"/>
              <a:gd name="connsiteY366" fmla="*/ 129 h 10000"/>
              <a:gd name="connsiteX367" fmla="*/ 8356 w 10000"/>
              <a:gd name="connsiteY367" fmla="*/ 147 h 10000"/>
              <a:gd name="connsiteX368" fmla="*/ 8378 w 10000"/>
              <a:gd name="connsiteY368" fmla="*/ 202 h 10000"/>
              <a:gd name="connsiteX369" fmla="*/ 8402 w 10000"/>
              <a:gd name="connsiteY369" fmla="*/ 184 h 10000"/>
              <a:gd name="connsiteX370" fmla="*/ 8422 w 10000"/>
              <a:gd name="connsiteY370" fmla="*/ 129 h 10000"/>
              <a:gd name="connsiteX371" fmla="*/ 8445 w 10000"/>
              <a:gd name="connsiteY371" fmla="*/ 221 h 10000"/>
              <a:gd name="connsiteX372" fmla="*/ 8467 w 10000"/>
              <a:gd name="connsiteY372" fmla="*/ 92 h 10000"/>
              <a:gd name="connsiteX373" fmla="*/ 8491 w 10000"/>
              <a:gd name="connsiteY373" fmla="*/ 165 h 10000"/>
              <a:gd name="connsiteX374" fmla="*/ 8515 w 10000"/>
              <a:gd name="connsiteY374" fmla="*/ 110 h 10000"/>
              <a:gd name="connsiteX375" fmla="*/ 8535 w 10000"/>
              <a:gd name="connsiteY375" fmla="*/ 165 h 10000"/>
              <a:gd name="connsiteX376" fmla="*/ 8558 w 10000"/>
              <a:gd name="connsiteY376" fmla="*/ 55 h 10000"/>
              <a:gd name="connsiteX377" fmla="*/ 8580 w 10000"/>
              <a:gd name="connsiteY377" fmla="*/ 55 h 10000"/>
              <a:gd name="connsiteX378" fmla="*/ 8604 w 10000"/>
              <a:gd name="connsiteY378" fmla="*/ 110 h 10000"/>
              <a:gd name="connsiteX379" fmla="*/ 8626 w 10000"/>
              <a:gd name="connsiteY379" fmla="*/ 55 h 10000"/>
              <a:gd name="connsiteX380" fmla="*/ 8648 w 10000"/>
              <a:gd name="connsiteY380" fmla="*/ 92 h 10000"/>
              <a:gd name="connsiteX381" fmla="*/ 8670 w 10000"/>
              <a:gd name="connsiteY381" fmla="*/ 110 h 10000"/>
              <a:gd name="connsiteX382" fmla="*/ 8693 w 10000"/>
              <a:gd name="connsiteY382" fmla="*/ 92 h 10000"/>
              <a:gd name="connsiteX383" fmla="*/ 8717 w 10000"/>
              <a:gd name="connsiteY383" fmla="*/ 147 h 10000"/>
              <a:gd name="connsiteX384" fmla="*/ 8739 w 10000"/>
              <a:gd name="connsiteY384" fmla="*/ 165 h 10000"/>
              <a:gd name="connsiteX385" fmla="*/ 8763 w 10000"/>
              <a:gd name="connsiteY385" fmla="*/ 0 h 10000"/>
              <a:gd name="connsiteX386" fmla="*/ 8783 w 10000"/>
              <a:gd name="connsiteY386" fmla="*/ 110 h 10000"/>
              <a:gd name="connsiteX387" fmla="*/ 8806 w 10000"/>
              <a:gd name="connsiteY387" fmla="*/ 18 h 10000"/>
              <a:gd name="connsiteX388" fmla="*/ 8828 w 10000"/>
              <a:gd name="connsiteY388" fmla="*/ 110 h 10000"/>
              <a:gd name="connsiteX389" fmla="*/ 8852 w 10000"/>
              <a:gd name="connsiteY389" fmla="*/ 92 h 10000"/>
              <a:gd name="connsiteX390" fmla="*/ 8874 w 10000"/>
              <a:gd name="connsiteY390" fmla="*/ 184 h 10000"/>
              <a:gd name="connsiteX391" fmla="*/ 8896 w 10000"/>
              <a:gd name="connsiteY391" fmla="*/ 165 h 10000"/>
              <a:gd name="connsiteX392" fmla="*/ 8917 w 10000"/>
              <a:gd name="connsiteY392" fmla="*/ 110 h 10000"/>
              <a:gd name="connsiteX393" fmla="*/ 8941 w 10000"/>
              <a:gd name="connsiteY393" fmla="*/ 276 h 10000"/>
              <a:gd name="connsiteX394" fmla="*/ 8965 w 10000"/>
              <a:gd name="connsiteY394" fmla="*/ 129 h 10000"/>
              <a:gd name="connsiteX395" fmla="*/ 8987 w 10000"/>
              <a:gd name="connsiteY395" fmla="*/ 202 h 10000"/>
              <a:gd name="connsiteX396" fmla="*/ 9009 w 10000"/>
              <a:gd name="connsiteY396" fmla="*/ 110 h 10000"/>
              <a:gd name="connsiteX397" fmla="*/ 9030 w 10000"/>
              <a:gd name="connsiteY397" fmla="*/ 184 h 10000"/>
              <a:gd name="connsiteX398" fmla="*/ 9054 w 10000"/>
              <a:gd name="connsiteY398" fmla="*/ 147 h 10000"/>
              <a:gd name="connsiteX399" fmla="*/ 9076 w 10000"/>
              <a:gd name="connsiteY399" fmla="*/ 294 h 10000"/>
              <a:gd name="connsiteX400" fmla="*/ 9100 w 10000"/>
              <a:gd name="connsiteY400" fmla="*/ 147 h 10000"/>
              <a:gd name="connsiteX401" fmla="*/ 9120 w 10000"/>
              <a:gd name="connsiteY401" fmla="*/ 184 h 10000"/>
              <a:gd name="connsiteX402" fmla="*/ 9143 w 10000"/>
              <a:gd name="connsiteY402" fmla="*/ 221 h 10000"/>
              <a:gd name="connsiteX403" fmla="*/ 9167 w 10000"/>
              <a:gd name="connsiteY403" fmla="*/ 184 h 10000"/>
              <a:gd name="connsiteX404" fmla="*/ 9189 w 10000"/>
              <a:gd name="connsiteY404" fmla="*/ 165 h 10000"/>
              <a:gd name="connsiteX405" fmla="*/ 9213 w 10000"/>
              <a:gd name="connsiteY405" fmla="*/ 110 h 10000"/>
              <a:gd name="connsiteX406" fmla="*/ 9233 w 10000"/>
              <a:gd name="connsiteY406" fmla="*/ 184 h 10000"/>
              <a:gd name="connsiteX407" fmla="*/ 9256 w 10000"/>
              <a:gd name="connsiteY407" fmla="*/ 165 h 10000"/>
              <a:gd name="connsiteX408" fmla="*/ 9278 w 10000"/>
              <a:gd name="connsiteY408" fmla="*/ 221 h 10000"/>
              <a:gd name="connsiteX409" fmla="*/ 9302 w 10000"/>
              <a:gd name="connsiteY409" fmla="*/ 202 h 10000"/>
              <a:gd name="connsiteX410" fmla="*/ 9324 w 10000"/>
              <a:gd name="connsiteY410" fmla="*/ 165 h 10000"/>
              <a:gd name="connsiteX411" fmla="*/ 9348 w 10000"/>
              <a:gd name="connsiteY411" fmla="*/ 129 h 10000"/>
              <a:gd name="connsiteX412" fmla="*/ 9368 w 10000"/>
              <a:gd name="connsiteY412" fmla="*/ 165 h 10000"/>
              <a:gd name="connsiteX413" fmla="*/ 9391 w 10000"/>
              <a:gd name="connsiteY413" fmla="*/ 257 h 10000"/>
              <a:gd name="connsiteX414" fmla="*/ 9415 w 10000"/>
              <a:gd name="connsiteY414" fmla="*/ 257 h 10000"/>
              <a:gd name="connsiteX415" fmla="*/ 9437 w 10000"/>
              <a:gd name="connsiteY415" fmla="*/ 221 h 10000"/>
              <a:gd name="connsiteX416" fmla="*/ 9461 w 10000"/>
              <a:gd name="connsiteY416" fmla="*/ 239 h 10000"/>
              <a:gd name="connsiteX417" fmla="*/ 9481 w 10000"/>
              <a:gd name="connsiteY417" fmla="*/ 257 h 10000"/>
              <a:gd name="connsiteX418" fmla="*/ 9504 w 10000"/>
              <a:gd name="connsiteY418" fmla="*/ 221 h 10000"/>
              <a:gd name="connsiteX419" fmla="*/ 9526 w 10000"/>
              <a:gd name="connsiteY419" fmla="*/ 257 h 10000"/>
              <a:gd name="connsiteX420" fmla="*/ 9550 w 10000"/>
              <a:gd name="connsiteY420" fmla="*/ 331 h 10000"/>
              <a:gd name="connsiteX421" fmla="*/ 9572 w 10000"/>
              <a:gd name="connsiteY421" fmla="*/ 276 h 10000"/>
              <a:gd name="connsiteX422" fmla="*/ 9594 w 10000"/>
              <a:gd name="connsiteY422" fmla="*/ 257 h 10000"/>
              <a:gd name="connsiteX423" fmla="*/ 9617 w 10000"/>
              <a:gd name="connsiteY423" fmla="*/ 331 h 10000"/>
              <a:gd name="connsiteX424" fmla="*/ 9639 w 10000"/>
              <a:gd name="connsiteY424" fmla="*/ 331 h 10000"/>
              <a:gd name="connsiteX425" fmla="*/ 9663 w 10000"/>
              <a:gd name="connsiteY425" fmla="*/ 331 h 10000"/>
              <a:gd name="connsiteX426" fmla="*/ 9685 w 10000"/>
              <a:gd name="connsiteY426" fmla="*/ 276 h 10000"/>
              <a:gd name="connsiteX427" fmla="*/ 9707 w 10000"/>
              <a:gd name="connsiteY427" fmla="*/ 239 h 10000"/>
              <a:gd name="connsiteX428" fmla="*/ 9728 w 10000"/>
              <a:gd name="connsiteY428" fmla="*/ 276 h 10000"/>
              <a:gd name="connsiteX429" fmla="*/ 9752 w 10000"/>
              <a:gd name="connsiteY429" fmla="*/ 313 h 10000"/>
              <a:gd name="connsiteX430" fmla="*/ 9774 w 10000"/>
              <a:gd name="connsiteY430" fmla="*/ 313 h 10000"/>
              <a:gd name="connsiteX431" fmla="*/ 9798 w 10000"/>
              <a:gd name="connsiteY431" fmla="*/ 239 h 10000"/>
              <a:gd name="connsiteX432" fmla="*/ 9818 w 10000"/>
              <a:gd name="connsiteY432" fmla="*/ 276 h 10000"/>
              <a:gd name="connsiteX433" fmla="*/ 9841 w 10000"/>
              <a:gd name="connsiteY433" fmla="*/ 165 h 10000"/>
              <a:gd name="connsiteX434" fmla="*/ 9865 w 10000"/>
              <a:gd name="connsiteY434" fmla="*/ 184 h 10000"/>
              <a:gd name="connsiteX435" fmla="*/ 9887 w 10000"/>
              <a:gd name="connsiteY435" fmla="*/ 239 h 10000"/>
              <a:gd name="connsiteX436" fmla="*/ 9911 w 10000"/>
              <a:gd name="connsiteY436" fmla="*/ 184 h 10000"/>
              <a:gd name="connsiteX437" fmla="*/ 9933 w 10000"/>
              <a:gd name="connsiteY437" fmla="*/ 202 h 10000"/>
              <a:gd name="connsiteX438" fmla="*/ 9954 w 10000"/>
              <a:gd name="connsiteY438" fmla="*/ 257 h 10000"/>
              <a:gd name="connsiteX439" fmla="*/ 9976 w 10000"/>
              <a:gd name="connsiteY439" fmla="*/ 202 h 10000"/>
              <a:gd name="connsiteX440" fmla="*/ 10000 w 10000"/>
              <a:gd name="connsiteY440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962 w 10000"/>
              <a:gd name="connsiteY171" fmla="*/ 570 h 10000"/>
              <a:gd name="connsiteX172" fmla="*/ 3986 w 10000"/>
              <a:gd name="connsiteY172" fmla="*/ 533 h 10000"/>
              <a:gd name="connsiteX173" fmla="*/ 4009 w 10000"/>
              <a:gd name="connsiteY173" fmla="*/ 570 h 10000"/>
              <a:gd name="connsiteX174" fmla="*/ 4031 w 10000"/>
              <a:gd name="connsiteY174" fmla="*/ 570 h 10000"/>
              <a:gd name="connsiteX175" fmla="*/ 4053 w 10000"/>
              <a:gd name="connsiteY175" fmla="*/ 515 h 10000"/>
              <a:gd name="connsiteX176" fmla="*/ 4075 w 10000"/>
              <a:gd name="connsiteY176" fmla="*/ 551 h 10000"/>
              <a:gd name="connsiteX177" fmla="*/ 4099 w 10000"/>
              <a:gd name="connsiteY177" fmla="*/ 551 h 10000"/>
              <a:gd name="connsiteX178" fmla="*/ 4121 w 10000"/>
              <a:gd name="connsiteY178" fmla="*/ 570 h 10000"/>
              <a:gd name="connsiteX179" fmla="*/ 4144 w 10000"/>
              <a:gd name="connsiteY179" fmla="*/ 533 h 10000"/>
              <a:gd name="connsiteX180" fmla="*/ 4164 w 10000"/>
              <a:gd name="connsiteY180" fmla="*/ 551 h 10000"/>
              <a:gd name="connsiteX181" fmla="*/ 4188 w 10000"/>
              <a:gd name="connsiteY181" fmla="*/ 570 h 10000"/>
              <a:gd name="connsiteX182" fmla="*/ 4212 w 10000"/>
              <a:gd name="connsiteY182" fmla="*/ 588 h 10000"/>
              <a:gd name="connsiteX183" fmla="*/ 4234 w 10000"/>
              <a:gd name="connsiteY183" fmla="*/ 607 h 10000"/>
              <a:gd name="connsiteX184" fmla="*/ 4257 w 10000"/>
              <a:gd name="connsiteY184" fmla="*/ 570 h 10000"/>
              <a:gd name="connsiteX185" fmla="*/ 4279 w 10000"/>
              <a:gd name="connsiteY185" fmla="*/ 496 h 10000"/>
              <a:gd name="connsiteX186" fmla="*/ 4301 w 10000"/>
              <a:gd name="connsiteY186" fmla="*/ 551 h 10000"/>
              <a:gd name="connsiteX187" fmla="*/ 4323 w 10000"/>
              <a:gd name="connsiteY187" fmla="*/ 551 h 10000"/>
              <a:gd name="connsiteX188" fmla="*/ 4347 w 10000"/>
              <a:gd name="connsiteY188" fmla="*/ 588 h 10000"/>
              <a:gd name="connsiteX189" fmla="*/ 4369 w 10000"/>
              <a:gd name="connsiteY189" fmla="*/ 625 h 10000"/>
              <a:gd name="connsiteX190" fmla="*/ 4392 w 10000"/>
              <a:gd name="connsiteY190" fmla="*/ 570 h 10000"/>
              <a:gd name="connsiteX191" fmla="*/ 4412 w 10000"/>
              <a:gd name="connsiteY191" fmla="*/ 533 h 10000"/>
              <a:gd name="connsiteX192" fmla="*/ 4436 w 10000"/>
              <a:gd name="connsiteY192" fmla="*/ 607 h 10000"/>
              <a:gd name="connsiteX193" fmla="*/ 4460 w 10000"/>
              <a:gd name="connsiteY193" fmla="*/ 588 h 10000"/>
              <a:gd name="connsiteX194" fmla="*/ 4482 w 10000"/>
              <a:gd name="connsiteY194" fmla="*/ 625 h 10000"/>
              <a:gd name="connsiteX195" fmla="*/ 4505 w 10000"/>
              <a:gd name="connsiteY195" fmla="*/ 625 h 10000"/>
              <a:gd name="connsiteX196" fmla="*/ 4525 w 10000"/>
              <a:gd name="connsiteY196" fmla="*/ 570 h 10000"/>
              <a:gd name="connsiteX197" fmla="*/ 4549 w 10000"/>
              <a:gd name="connsiteY197" fmla="*/ 662 h 10000"/>
              <a:gd name="connsiteX198" fmla="*/ 4571 w 10000"/>
              <a:gd name="connsiteY198" fmla="*/ 735 h 10000"/>
              <a:gd name="connsiteX199" fmla="*/ 4594 w 10000"/>
              <a:gd name="connsiteY199" fmla="*/ 717 h 10000"/>
              <a:gd name="connsiteX200" fmla="*/ 4616 w 10000"/>
              <a:gd name="connsiteY200" fmla="*/ 735 h 10000"/>
              <a:gd name="connsiteX201" fmla="*/ 4638 w 10000"/>
              <a:gd name="connsiteY201" fmla="*/ 662 h 10000"/>
              <a:gd name="connsiteX202" fmla="*/ 4662 w 10000"/>
              <a:gd name="connsiteY202" fmla="*/ 754 h 10000"/>
              <a:gd name="connsiteX203" fmla="*/ 4684 w 10000"/>
              <a:gd name="connsiteY203" fmla="*/ 790 h 10000"/>
              <a:gd name="connsiteX204" fmla="*/ 4707 w 10000"/>
              <a:gd name="connsiteY204" fmla="*/ 699 h 10000"/>
              <a:gd name="connsiteX205" fmla="*/ 4729 w 10000"/>
              <a:gd name="connsiteY205" fmla="*/ 662 h 10000"/>
              <a:gd name="connsiteX206" fmla="*/ 4753 w 10000"/>
              <a:gd name="connsiteY206" fmla="*/ 680 h 10000"/>
              <a:gd name="connsiteX207" fmla="*/ 4773 w 10000"/>
              <a:gd name="connsiteY207" fmla="*/ 662 h 10000"/>
              <a:gd name="connsiteX208" fmla="*/ 4797 w 10000"/>
              <a:gd name="connsiteY208" fmla="*/ 625 h 10000"/>
              <a:gd name="connsiteX209" fmla="*/ 4819 w 10000"/>
              <a:gd name="connsiteY209" fmla="*/ 717 h 10000"/>
              <a:gd name="connsiteX210" fmla="*/ 4842 w 10000"/>
              <a:gd name="connsiteY210" fmla="*/ 717 h 10000"/>
              <a:gd name="connsiteX211" fmla="*/ 4864 w 10000"/>
              <a:gd name="connsiteY211" fmla="*/ 717 h 10000"/>
              <a:gd name="connsiteX212" fmla="*/ 4886 w 10000"/>
              <a:gd name="connsiteY212" fmla="*/ 625 h 10000"/>
              <a:gd name="connsiteX213" fmla="*/ 4910 w 10000"/>
              <a:gd name="connsiteY213" fmla="*/ 699 h 10000"/>
              <a:gd name="connsiteX214" fmla="*/ 4932 w 10000"/>
              <a:gd name="connsiteY214" fmla="*/ 588 h 10000"/>
              <a:gd name="connsiteX215" fmla="*/ 4955 w 10000"/>
              <a:gd name="connsiteY215" fmla="*/ 625 h 10000"/>
              <a:gd name="connsiteX216" fmla="*/ 4977 w 10000"/>
              <a:gd name="connsiteY216" fmla="*/ 588 h 10000"/>
              <a:gd name="connsiteX217" fmla="*/ 4999 w 10000"/>
              <a:gd name="connsiteY217" fmla="*/ 625 h 10000"/>
              <a:gd name="connsiteX218" fmla="*/ 5021 w 10000"/>
              <a:gd name="connsiteY218" fmla="*/ 662 h 10000"/>
              <a:gd name="connsiteX219" fmla="*/ 5045 w 10000"/>
              <a:gd name="connsiteY219" fmla="*/ 699 h 10000"/>
              <a:gd name="connsiteX220" fmla="*/ 5067 w 10000"/>
              <a:gd name="connsiteY220" fmla="*/ 625 h 10000"/>
              <a:gd name="connsiteX221" fmla="*/ 5090 w 10000"/>
              <a:gd name="connsiteY221" fmla="*/ 754 h 10000"/>
              <a:gd name="connsiteX222" fmla="*/ 5114 w 10000"/>
              <a:gd name="connsiteY222" fmla="*/ 735 h 10000"/>
              <a:gd name="connsiteX223" fmla="*/ 5134 w 10000"/>
              <a:gd name="connsiteY223" fmla="*/ 772 h 10000"/>
              <a:gd name="connsiteX224" fmla="*/ 5158 w 10000"/>
              <a:gd name="connsiteY224" fmla="*/ 772 h 10000"/>
              <a:gd name="connsiteX225" fmla="*/ 5180 w 10000"/>
              <a:gd name="connsiteY225" fmla="*/ 625 h 10000"/>
              <a:gd name="connsiteX226" fmla="*/ 5203 w 10000"/>
              <a:gd name="connsiteY226" fmla="*/ 717 h 10000"/>
              <a:gd name="connsiteX227" fmla="*/ 5223 w 10000"/>
              <a:gd name="connsiteY227" fmla="*/ 754 h 10000"/>
              <a:gd name="connsiteX228" fmla="*/ 5247 w 10000"/>
              <a:gd name="connsiteY228" fmla="*/ 754 h 10000"/>
              <a:gd name="connsiteX229" fmla="*/ 5269 w 10000"/>
              <a:gd name="connsiteY229" fmla="*/ 790 h 10000"/>
              <a:gd name="connsiteX230" fmla="*/ 5293 w 10000"/>
              <a:gd name="connsiteY230" fmla="*/ 699 h 10000"/>
              <a:gd name="connsiteX231" fmla="*/ 5314 w 10000"/>
              <a:gd name="connsiteY231" fmla="*/ 735 h 10000"/>
              <a:gd name="connsiteX232" fmla="*/ 5338 w 10000"/>
              <a:gd name="connsiteY232" fmla="*/ 735 h 10000"/>
              <a:gd name="connsiteX233" fmla="*/ 5360 w 10000"/>
              <a:gd name="connsiteY233" fmla="*/ 717 h 10000"/>
              <a:gd name="connsiteX234" fmla="*/ 5382 w 10000"/>
              <a:gd name="connsiteY234" fmla="*/ 735 h 10000"/>
              <a:gd name="connsiteX235" fmla="*/ 5406 w 10000"/>
              <a:gd name="connsiteY235" fmla="*/ 662 h 10000"/>
              <a:gd name="connsiteX236" fmla="*/ 5427 w 10000"/>
              <a:gd name="connsiteY236" fmla="*/ 699 h 10000"/>
              <a:gd name="connsiteX237" fmla="*/ 5451 w 10000"/>
              <a:gd name="connsiteY237" fmla="*/ 735 h 10000"/>
              <a:gd name="connsiteX238" fmla="*/ 5471 w 10000"/>
              <a:gd name="connsiteY238" fmla="*/ 662 h 10000"/>
              <a:gd name="connsiteX239" fmla="*/ 5495 w 10000"/>
              <a:gd name="connsiteY239" fmla="*/ 607 h 10000"/>
              <a:gd name="connsiteX240" fmla="*/ 5517 w 10000"/>
              <a:gd name="connsiteY240" fmla="*/ 551 h 10000"/>
              <a:gd name="connsiteX241" fmla="*/ 5540 w 10000"/>
              <a:gd name="connsiteY241" fmla="*/ 10000 h 10000"/>
              <a:gd name="connsiteX242" fmla="*/ 5564 w 10000"/>
              <a:gd name="connsiteY242" fmla="*/ 7537 h 10000"/>
              <a:gd name="connsiteX243" fmla="*/ 5584 w 10000"/>
              <a:gd name="connsiteY243" fmla="*/ 2794 h 10000"/>
              <a:gd name="connsiteX244" fmla="*/ 5608 w 10000"/>
              <a:gd name="connsiteY244" fmla="*/ 1710 h 10000"/>
              <a:gd name="connsiteX245" fmla="*/ 5630 w 10000"/>
              <a:gd name="connsiteY245" fmla="*/ 1397 h 10000"/>
              <a:gd name="connsiteX246" fmla="*/ 5653 w 10000"/>
              <a:gd name="connsiteY246" fmla="*/ 1195 h 10000"/>
              <a:gd name="connsiteX247" fmla="*/ 5675 w 10000"/>
              <a:gd name="connsiteY247" fmla="*/ 1085 h 10000"/>
              <a:gd name="connsiteX248" fmla="*/ 5699 w 10000"/>
              <a:gd name="connsiteY248" fmla="*/ 1011 h 10000"/>
              <a:gd name="connsiteX249" fmla="*/ 5719 w 10000"/>
              <a:gd name="connsiteY249" fmla="*/ 1103 h 10000"/>
              <a:gd name="connsiteX250" fmla="*/ 5743 w 10000"/>
              <a:gd name="connsiteY250" fmla="*/ 1140 h 10000"/>
              <a:gd name="connsiteX251" fmla="*/ 5765 w 10000"/>
              <a:gd name="connsiteY251" fmla="*/ 1305 h 10000"/>
              <a:gd name="connsiteX252" fmla="*/ 5788 w 10000"/>
              <a:gd name="connsiteY252" fmla="*/ 1654 h 10000"/>
              <a:gd name="connsiteX253" fmla="*/ 5812 w 10000"/>
              <a:gd name="connsiteY253" fmla="*/ 1893 h 10000"/>
              <a:gd name="connsiteX254" fmla="*/ 5832 w 10000"/>
              <a:gd name="connsiteY254" fmla="*/ 2224 h 10000"/>
              <a:gd name="connsiteX255" fmla="*/ 5856 w 10000"/>
              <a:gd name="connsiteY255" fmla="*/ 2684 h 10000"/>
              <a:gd name="connsiteX256" fmla="*/ 5878 w 10000"/>
              <a:gd name="connsiteY256" fmla="*/ 3125 h 10000"/>
              <a:gd name="connsiteX257" fmla="*/ 5901 w 10000"/>
              <a:gd name="connsiteY257" fmla="*/ 3529 h 10000"/>
              <a:gd name="connsiteX258" fmla="*/ 5923 w 10000"/>
              <a:gd name="connsiteY258" fmla="*/ 3824 h 10000"/>
              <a:gd name="connsiteX259" fmla="*/ 5945 w 10000"/>
              <a:gd name="connsiteY259" fmla="*/ 4136 h 10000"/>
              <a:gd name="connsiteX260" fmla="*/ 5967 w 10000"/>
              <a:gd name="connsiteY260" fmla="*/ 4412 h 10000"/>
              <a:gd name="connsiteX261" fmla="*/ 5991 w 10000"/>
              <a:gd name="connsiteY261" fmla="*/ 4743 h 10000"/>
              <a:gd name="connsiteX262" fmla="*/ 6014 w 10000"/>
              <a:gd name="connsiteY262" fmla="*/ 4798 h 10000"/>
              <a:gd name="connsiteX263" fmla="*/ 6036 w 10000"/>
              <a:gd name="connsiteY263" fmla="*/ 4853 h 10000"/>
              <a:gd name="connsiteX264" fmla="*/ 6058 w 10000"/>
              <a:gd name="connsiteY264" fmla="*/ 4871 h 10000"/>
              <a:gd name="connsiteX265" fmla="*/ 6080 w 10000"/>
              <a:gd name="connsiteY265" fmla="*/ 4816 h 10000"/>
              <a:gd name="connsiteX266" fmla="*/ 6104 w 10000"/>
              <a:gd name="connsiteY266" fmla="*/ 4688 h 10000"/>
              <a:gd name="connsiteX267" fmla="*/ 6125 w 10000"/>
              <a:gd name="connsiteY267" fmla="*/ 4724 h 10000"/>
              <a:gd name="connsiteX268" fmla="*/ 6149 w 10000"/>
              <a:gd name="connsiteY268" fmla="*/ 4559 h 10000"/>
              <a:gd name="connsiteX269" fmla="*/ 6169 w 10000"/>
              <a:gd name="connsiteY269" fmla="*/ 4504 h 10000"/>
              <a:gd name="connsiteX270" fmla="*/ 6193 w 10000"/>
              <a:gd name="connsiteY270" fmla="*/ 4412 h 10000"/>
              <a:gd name="connsiteX271" fmla="*/ 6215 w 10000"/>
              <a:gd name="connsiteY271" fmla="*/ 4338 h 10000"/>
              <a:gd name="connsiteX272" fmla="*/ 6238 w 10000"/>
              <a:gd name="connsiteY272" fmla="*/ 4173 h 10000"/>
              <a:gd name="connsiteX273" fmla="*/ 6262 w 10000"/>
              <a:gd name="connsiteY273" fmla="*/ 4099 h 10000"/>
              <a:gd name="connsiteX274" fmla="*/ 6284 w 10000"/>
              <a:gd name="connsiteY274" fmla="*/ 3934 h 10000"/>
              <a:gd name="connsiteX275" fmla="*/ 6306 w 10000"/>
              <a:gd name="connsiteY275" fmla="*/ 3879 h 10000"/>
              <a:gd name="connsiteX276" fmla="*/ 6328 w 10000"/>
              <a:gd name="connsiteY276" fmla="*/ 3713 h 10000"/>
              <a:gd name="connsiteX277" fmla="*/ 6351 w 10000"/>
              <a:gd name="connsiteY277" fmla="*/ 3695 h 10000"/>
              <a:gd name="connsiteX278" fmla="*/ 6373 w 10000"/>
              <a:gd name="connsiteY278" fmla="*/ 3566 h 10000"/>
              <a:gd name="connsiteX279" fmla="*/ 6397 w 10000"/>
              <a:gd name="connsiteY279" fmla="*/ 3327 h 10000"/>
              <a:gd name="connsiteX280" fmla="*/ 6417 w 10000"/>
              <a:gd name="connsiteY280" fmla="*/ 3382 h 10000"/>
              <a:gd name="connsiteX281" fmla="*/ 6441 w 10000"/>
              <a:gd name="connsiteY281" fmla="*/ 3290 h 10000"/>
              <a:gd name="connsiteX282" fmla="*/ 6464 w 10000"/>
              <a:gd name="connsiteY282" fmla="*/ 3199 h 10000"/>
              <a:gd name="connsiteX283" fmla="*/ 6486 w 10000"/>
              <a:gd name="connsiteY283" fmla="*/ 3199 h 10000"/>
              <a:gd name="connsiteX284" fmla="*/ 6510 w 10000"/>
              <a:gd name="connsiteY284" fmla="*/ 2904 h 10000"/>
              <a:gd name="connsiteX285" fmla="*/ 6530 w 10000"/>
              <a:gd name="connsiteY285" fmla="*/ 2813 h 10000"/>
              <a:gd name="connsiteX286" fmla="*/ 6554 w 10000"/>
              <a:gd name="connsiteY286" fmla="*/ 2721 h 10000"/>
              <a:gd name="connsiteX287" fmla="*/ 6576 w 10000"/>
              <a:gd name="connsiteY287" fmla="*/ 2537 h 10000"/>
              <a:gd name="connsiteX288" fmla="*/ 6599 w 10000"/>
              <a:gd name="connsiteY288" fmla="*/ 2445 h 10000"/>
              <a:gd name="connsiteX289" fmla="*/ 6621 w 10000"/>
              <a:gd name="connsiteY289" fmla="*/ 2390 h 10000"/>
              <a:gd name="connsiteX290" fmla="*/ 6643 w 10000"/>
              <a:gd name="connsiteY290" fmla="*/ 2114 h 10000"/>
              <a:gd name="connsiteX291" fmla="*/ 6665 w 10000"/>
              <a:gd name="connsiteY291" fmla="*/ 2040 h 10000"/>
              <a:gd name="connsiteX292" fmla="*/ 6689 w 10000"/>
              <a:gd name="connsiteY292" fmla="*/ 2022 h 10000"/>
              <a:gd name="connsiteX293" fmla="*/ 6712 w 10000"/>
              <a:gd name="connsiteY293" fmla="*/ 1838 h 10000"/>
              <a:gd name="connsiteX294" fmla="*/ 6734 w 10000"/>
              <a:gd name="connsiteY294" fmla="*/ 1636 h 10000"/>
              <a:gd name="connsiteX295" fmla="*/ 6758 w 10000"/>
              <a:gd name="connsiteY295" fmla="*/ 1581 h 10000"/>
              <a:gd name="connsiteX296" fmla="*/ 6778 w 10000"/>
              <a:gd name="connsiteY296" fmla="*/ 1563 h 10000"/>
              <a:gd name="connsiteX297" fmla="*/ 6802 w 10000"/>
              <a:gd name="connsiteY297" fmla="*/ 1342 h 10000"/>
              <a:gd name="connsiteX298" fmla="*/ 6823 w 10000"/>
              <a:gd name="connsiteY298" fmla="*/ 1397 h 10000"/>
              <a:gd name="connsiteX299" fmla="*/ 6847 w 10000"/>
              <a:gd name="connsiteY299" fmla="*/ 1232 h 10000"/>
              <a:gd name="connsiteX300" fmla="*/ 6869 w 10000"/>
              <a:gd name="connsiteY300" fmla="*/ 1250 h 10000"/>
              <a:gd name="connsiteX301" fmla="*/ 6891 w 10000"/>
              <a:gd name="connsiteY301" fmla="*/ 1121 h 10000"/>
              <a:gd name="connsiteX302" fmla="*/ 6915 w 10000"/>
              <a:gd name="connsiteY302" fmla="*/ 1140 h 10000"/>
              <a:gd name="connsiteX303" fmla="*/ 6936 w 10000"/>
              <a:gd name="connsiteY303" fmla="*/ 1103 h 10000"/>
              <a:gd name="connsiteX304" fmla="*/ 6960 w 10000"/>
              <a:gd name="connsiteY304" fmla="*/ 1029 h 10000"/>
              <a:gd name="connsiteX305" fmla="*/ 6982 w 10000"/>
              <a:gd name="connsiteY305" fmla="*/ 1085 h 10000"/>
              <a:gd name="connsiteX306" fmla="*/ 7004 w 10000"/>
              <a:gd name="connsiteY306" fmla="*/ 1048 h 10000"/>
              <a:gd name="connsiteX307" fmla="*/ 7026 w 10000"/>
              <a:gd name="connsiteY307" fmla="*/ 901 h 10000"/>
              <a:gd name="connsiteX308" fmla="*/ 7049 w 10000"/>
              <a:gd name="connsiteY308" fmla="*/ 993 h 10000"/>
              <a:gd name="connsiteX309" fmla="*/ 7071 w 10000"/>
              <a:gd name="connsiteY309" fmla="*/ 1011 h 10000"/>
              <a:gd name="connsiteX310" fmla="*/ 7095 w 10000"/>
              <a:gd name="connsiteY310" fmla="*/ 864 h 10000"/>
              <a:gd name="connsiteX311" fmla="*/ 7115 w 10000"/>
              <a:gd name="connsiteY311" fmla="*/ 846 h 10000"/>
              <a:gd name="connsiteX312" fmla="*/ 7139 w 10000"/>
              <a:gd name="connsiteY312" fmla="*/ 827 h 10000"/>
              <a:gd name="connsiteX313" fmla="*/ 7162 w 10000"/>
              <a:gd name="connsiteY313" fmla="*/ 919 h 10000"/>
              <a:gd name="connsiteX314" fmla="*/ 7184 w 10000"/>
              <a:gd name="connsiteY314" fmla="*/ 754 h 10000"/>
              <a:gd name="connsiteX315" fmla="*/ 7208 w 10000"/>
              <a:gd name="connsiteY315" fmla="*/ 717 h 10000"/>
              <a:gd name="connsiteX316" fmla="*/ 7228 w 10000"/>
              <a:gd name="connsiteY316" fmla="*/ 607 h 10000"/>
              <a:gd name="connsiteX317" fmla="*/ 7252 w 10000"/>
              <a:gd name="connsiteY317" fmla="*/ 588 h 10000"/>
              <a:gd name="connsiteX318" fmla="*/ 7274 w 10000"/>
              <a:gd name="connsiteY318" fmla="*/ 662 h 10000"/>
              <a:gd name="connsiteX319" fmla="*/ 7297 w 10000"/>
              <a:gd name="connsiteY319" fmla="*/ 515 h 10000"/>
              <a:gd name="connsiteX320" fmla="*/ 7319 w 10000"/>
              <a:gd name="connsiteY320" fmla="*/ 570 h 10000"/>
              <a:gd name="connsiteX321" fmla="*/ 7343 w 10000"/>
              <a:gd name="connsiteY321" fmla="*/ 533 h 10000"/>
              <a:gd name="connsiteX322" fmla="*/ 7365 w 10000"/>
              <a:gd name="connsiteY322" fmla="*/ 460 h 10000"/>
              <a:gd name="connsiteX323" fmla="*/ 7387 w 10000"/>
              <a:gd name="connsiteY323" fmla="*/ 588 h 10000"/>
              <a:gd name="connsiteX324" fmla="*/ 7410 w 10000"/>
              <a:gd name="connsiteY324" fmla="*/ 515 h 10000"/>
              <a:gd name="connsiteX325" fmla="*/ 7432 w 10000"/>
              <a:gd name="connsiteY325" fmla="*/ 460 h 10000"/>
              <a:gd name="connsiteX326" fmla="*/ 7456 w 10000"/>
              <a:gd name="connsiteY326" fmla="*/ 478 h 10000"/>
              <a:gd name="connsiteX327" fmla="*/ 7476 w 10000"/>
              <a:gd name="connsiteY327" fmla="*/ 441 h 10000"/>
              <a:gd name="connsiteX328" fmla="*/ 7500 w 10000"/>
              <a:gd name="connsiteY328" fmla="*/ 533 h 10000"/>
              <a:gd name="connsiteX329" fmla="*/ 7521 w 10000"/>
              <a:gd name="connsiteY329" fmla="*/ 533 h 10000"/>
              <a:gd name="connsiteX330" fmla="*/ 7545 w 10000"/>
              <a:gd name="connsiteY330" fmla="*/ 441 h 10000"/>
              <a:gd name="connsiteX331" fmla="*/ 7567 w 10000"/>
              <a:gd name="connsiteY331" fmla="*/ 496 h 10000"/>
              <a:gd name="connsiteX332" fmla="*/ 7589 w 10000"/>
              <a:gd name="connsiteY332" fmla="*/ 515 h 10000"/>
              <a:gd name="connsiteX333" fmla="*/ 7613 w 10000"/>
              <a:gd name="connsiteY333" fmla="*/ 441 h 10000"/>
              <a:gd name="connsiteX334" fmla="*/ 7634 w 10000"/>
              <a:gd name="connsiteY334" fmla="*/ 478 h 10000"/>
              <a:gd name="connsiteX335" fmla="*/ 7658 w 10000"/>
              <a:gd name="connsiteY335" fmla="*/ 404 h 10000"/>
              <a:gd name="connsiteX336" fmla="*/ 7680 w 10000"/>
              <a:gd name="connsiteY336" fmla="*/ 441 h 10000"/>
              <a:gd name="connsiteX337" fmla="*/ 7702 w 10000"/>
              <a:gd name="connsiteY337" fmla="*/ 294 h 10000"/>
              <a:gd name="connsiteX338" fmla="*/ 7724 w 10000"/>
              <a:gd name="connsiteY338" fmla="*/ 349 h 10000"/>
              <a:gd name="connsiteX339" fmla="*/ 7747 w 10000"/>
              <a:gd name="connsiteY339" fmla="*/ 349 h 10000"/>
              <a:gd name="connsiteX340" fmla="*/ 7769 w 10000"/>
              <a:gd name="connsiteY340" fmla="*/ 313 h 10000"/>
              <a:gd name="connsiteX341" fmla="*/ 7793 w 10000"/>
              <a:gd name="connsiteY341" fmla="*/ 441 h 10000"/>
              <a:gd name="connsiteX342" fmla="*/ 7817 w 10000"/>
              <a:gd name="connsiteY342" fmla="*/ 423 h 10000"/>
              <a:gd name="connsiteX343" fmla="*/ 7837 w 10000"/>
              <a:gd name="connsiteY343" fmla="*/ 349 h 10000"/>
              <a:gd name="connsiteX344" fmla="*/ 7860 w 10000"/>
              <a:gd name="connsiteY344" fmla="*/ 257 h 10000"/>
              <a:gd name="connsiteX345" fmla="*/ 7882 w 10000"/>
              <a:gd name="connsiteY345" fmla="*/ 221 h 10000"/>
              <a:gd name="connsiteX346" fmla="*/ 7906 w 10000"/>
              <a:gd name="connsiteY346" fmla="*/ 184 h 10000"/>
              <a:gd name="connsiteX347" fmla="*/ 7928 w 10000"/>
              <a:gd name="connsiteY347" fmla="*/ 202 h 10000"/>
              <a:gd name="connsiteX348" fmla="*/ 7950 w 10000"/>
              <a:gd name="connsiteY348" fmla="*/ 276 h 10000"/>
              <a:gd name="connsiteX349" fmla="*/ 7972 w 10000"/>
              <a:gd name="connsiteY349" fmla="*/ 221 h 10000"/>
              <a:gd name="connsiteX350" fmla="*/ 7995 w 10000"/>
              <a:gd name="connsiteY350" fmla="*/ 92 h 10000"/>
              <a:gd name="connsiteX351" fmla="*/ 8017 w 10000"/>
              <a:gd name="connsiteY351" fmla="*/ 147 h 10000"/>
              <a:gd name="connsiteX352" fmla="*/ 8041 w 10000"/>
              <a:gd name="connsiteY352" fmla="*/ 147 h 10000"/>
              <a:gd name="connsiteX353" fmla="*/ 8063 w 10000"/>
              <a:gd name="connsiteY353" fmla="*/ 221 h 10000"/>
              <a:gd name="connsiteX354" fmla="*/ 8085 w 10000"/>
              <a:gd name="connsiteY354" fmla="*/ 147 h 10000"/>
              <a:gd name="connsiteX355" fmla="*/ 8108 w 10000"/>
              <a:gd name="connsiteY355" fmla="*/ 165 h 10000"/>
              <a:gd name="connsiteX356" fmla="*/ 8130 w 10000"/>
              <a:gd name="connsiteY356" fmla="*/ 110 h 10000"/>
              <a:gd name="connsiteX357" fmla="*/ 8154 w 10000"/>
              <a:gd name="connsiteY357" fmla="*/ 184 h 10000"/>
              <a:gd name="connsiteX358" fmla="*/ 8174 w 10000"/>
              <a:gd name="connsiteY358" fmla="*/ 184 h 10000"/>
              <a:gd name="connsiteX359" fmla="*/ 8198 w 10000"/>
              <a:gd name="connsiteY359" fmla="*/ 202 h 10000"/>
              <a:gd name="connsiteX360" fmla="*/ 8219 w 10000"/>
              <a:gd name="connsiteY360" fmla="*/ 92 h 10000"/>
              <a:gd name="connsiteX361" fmla="*/ 8243 w 10000"/>
              <a:gd name="connsiteY361" fmla="*/ 129 h 10000"/>
              <a:gd name="connsiteX362" fmla="*/ 8267 w 10000"/>
              <a:gd name="connsiteY362" fmla="*/ 221 h 10000"/>
              <a:gd name="connsiteX363" fmla="*/ 8287 w 10000"/>
              <a:gd name="connsiteY363" fmla="*/ 147 h 10000"/>
              <a:gd name="connsiteX364" fmla="*/ 8311 w 10000"/>
              <a:gd name="connsiteY364" fmla="*/ 221 h 10000"/>
              <a:gd name="connsiteX365" fmla="*/ 8332 w 10000"/>
              <a:gd name="connsiteY365" fmla="*/ 129 h 10000"/>
              <a:gd name="connsiteX366" fmla="*/ 8356 w 10000"/>
              <a:gd name="connsiteY366" fmla="*/ 147 h 10000"/>
              <a:gd name="connsiteX367" fmla="*/ 8378 w 10000"/>
              <a:gd name="connsiteY367" fmla="*/ 202 h 10000"/>
              <a:gd name="connsiteX368" fmla="*/ 8402 w 10000"/>
              <a:gd name="connsiteY368" fmla="*/ 184 h 10000"/>
              <a:gd name="connsiteX369" fmla="*/ 8422 w 10000"/>
              <a:gd name="connsiteY369" fmla="*/ 129 h 10000"/>
              <a:gd name="connsiteX370" fmla="*/ 8445 w 10000"/>
              <a:gd name="connsiteY370" fmla="*/ 221 h 10000"/>
              <a:gd name="connsiteX371" fmla="*/ 8467 w 10000"/>
              <a:gd name="connsiteY371" fmla="*/ 92 h 10000"/>
              <a:gd name="connsiteX372" fmla="*/ 8491 w 10000"/>
              <a:gd name="connsiteY372" fmla="*/ 165 h 10000"/>
              <a:gd name="connsiteX373" fmla="*/ 8515 w 10000"/>
              <a:gd name="connsiteY373" fmla="*/ 110 h 10000"/>
              <a:gd name="connsiteX374" fmla="*/ 8535 w 10000"/>
              <a:gd name="connsiteY374" fmla="*/ 165 h 10000"/>
              <a:gd name="connsiteX375" fmla="*/ 8558 w 10000"/>
              <a:gd name="connsiteY375" fmla="*/ 55 h 10000"/>
              <a:gd name="connsiteX376" fmla="*/ 8580 w 10000"/>
              <a:gd name="connsiteY376" fmla="*/ 55 h 10000"/>
              <a:gd name="connsiteX377" fmla="*/ 8604 w 10000"/>
              <a:gd name="connsiteY377" fmla="*/ 110 h 10000"/>
              <a:gd name="connsiteX378" fmla="*/ 8626 w 10000"/>
              <a:gd name="connsiteY378" fmla="*/ 55 h 10000"/>
              <a:gd name="connsiteX379" fmla="*/ 8648 w 10000"/>
              <a:gd name="connsiteY379" fmla="*/ 92 h 10000"/>
              <a:gd name="connsiteX380" fmla="*/ 8670 w 10000"/>
              <a:gd name="connsiteY380" fmla="*/ 110 h 10000"/>
              <a:gd name="connsiteX381" fmla="*/ 8693 w 10000"/>
              <a:gd name="connsiteY381" fmla="*/ 92 h 10000"/>
              <a:gd name="connsiteX382" fmla="*/ 8717 w 10000"/>
              <a:gd name="connsiteY382" fmla="*/ 147 h 10000"/>
              <a:gd name="connsiteX383" fmla="*/ 8739 w 10000"/>
              <a:gd name="connsiteY383" fmla="*/ 165 h 10000"/>
              <a:gd name="connsiteX384" fmla="*/ 8763 w 10000"/>
              <a:gd name="connsiteY384" fmla="*/ 0 h 10000"/>
              <a:gd name="connsiteX385" fmla="*/ 8783 w 10000"/>
              <a:gd name="connsiteY385" fmla="*/ 110 h 10000"/>
              <a:gd name="connsiteX386" fmla="*/ 8806 w 10000"/>
              <a:gd name="connsiteY386" fmla="*/ 18 h 10000"/>
              <a:gd name="connsiteX387" fmla="*/ 8828 w 10000"/>
              <a:gd name="connsiteY387" fmla="*/ 110 h 10000"/>
              <a:gd name="connsiteX388" fmla="*/ 8852 w 10000"/>
              <a:gd name="connsiteY388" fmla="*/ 92 h 10000"/>
              <a:gd name="connsiteX389" fmla="*/ 8874 w 10000"/>
              <a:gd name="connsiteY389" fmla="*/ 184 h 10000"/>
              <a:gd name="connsiteX390" fmla="*/ 8896 w 10000"/>
              <a:gd name="connsiteY390" fmla="*/ 165 h 10000"/>
              <a:gd name="connsiteX391" fmla="*/ 8917 w 10000"/>
              <a:gd name="connsiteY391" fmla="*/ 110 h 10000"/>
              <a:gd name="connsiteX392" fmla="*/ 8941 w 10000"/>
              <a:gd name="connsiteY392" fmla="*/ 276 h 10000"/>
              <a:gd name="connsiteX393" fmla="*/ 8965 w 10000"/>
              <a:gd name="connsiteY393" fmla="*/ 129 h 10000"/>
              <a:gd name="connsiteX394" fmla="*/ 8987 w 10000"/>
              <a:gd name="connsiteY394" fmla="*/ 202 h 10000"/>
              <a:gd name="connsiteX395" fmla="*/ 9009 w 10000"/>
              <a:gd name="connsiteY395" fmla="*/ 110 h 10000"/>
              <a:gd name="connsiteX396" fmla="*/ 9030 w 10000"/>
              <a:gd name="connsiteY396" fmla="*/ 184 h 10000"/>
              <a:gd name="connsiteX397" fmla="*/ 9054 w 10000"/>
              <a:gd name="connsiteY397" fmla="*/ 147 h 10000"/>
              <a:gd name="connsiteX398" fmla="*/ 9076 w 10000"/>
              <a:gd name="connsiteY398" fmla="*/ 294 h 10000"/>
              <a:gd name="connsiteX399" fmla="*/ 9100 w 10000"/>
              <a:gd name="connsiteY399" fmla="*/ 147 h 10000"/>
              <a:gd name="connsiteX400" fmla="*/ 9120 w 10000"/>
              <a:gd name="connsiteY400" fmla="*/ 184 h 10000"/>
              <a:gd name="connsiteX401" fmla="*/ 9143 w 10000"/>
              <a:gd name="connsiteY401" fmla="*/ 221 h 10000"/>
              <a:gd name="connsiteX402" fmla="*/ 9167 w 10000"/>
              <a:gd name="connsiteY402" fmla="*/ 184 h 10000"/>
              <a:gd name="connsiteX403" fmla="*/ 9189 w 10000"/>
              <a:gd name="connsiteY403" fmla="*/ 165 h 10000"/>
              <a:gd name="connsiteX404" fmla="*/ 9213 w 10000"/>
              <a:gd name="connsiteY404" fmla="*/ 110 h 10000"/>
              <a:gd name="connsiteX405" fmla="*/ 9233 w 10000"/>
              <a:gd name="connsiteY405" fmla="*/ 184 h 10000"/>
              <a:gd name="connsiteX406" fmla="*/ 9256 w 10000"/>
              <a:gd name="connsiteY406" fmla="*/ 165 h 10000"/>
              <a:gd name="connsiteX407" fmla="*/ 9278 w 10000"/>
              <a:gd name="connsiteY407" fmla="*/ 221 h 10000"/>
              <a:gd name="connsiteX408" fmla="*/ 9302 w 10000"/>
              <a:gd name="connsiteY408" fmla="*/ 202 h 10000"/>
              <a:gd name="connsiteX409" fmla="*/ 9324 w 10000"/>
              <a:gd name="connsiteY409" fmla="*/ 165 h 10000"/>
              <a:gd name="connsiteX410" fmla="*/ 9348 w 10000"/>
              <a:gd name="connsiteY410" fmla="*/ 129 h 10000"/>
              <a:gd name="connsiteX411" fmla="*/ 9368 w 10000"/>
              <a:gd name="connsiteY411" fmla="*/ 165 h 10000"/>
              <a:gd name="connsiteX412" fmla="*/ 9391 w 10000"/>
              <a:gd name="connsiteY412" fmla="*/ 257 h 10000"/>
              <a:gd name="connsiteX413" fmla="*/ 9415 w 10000"/>
              <a:gd name="connsiteY413" fmla="*/ 257 h 10000"/>
              <a:gd name="connsiteX414" fmla="*/ 9437 w 10000"/>
              <a:gd name="connsiteY414" fmla="*/ 221 h 10000"/>
              <a:gd name="connsiteX415" fmla="*/ 9461 w 10000"/>
              <a:gd name="connsiteY415" fmla="*/ 239 h 10000"/>
              <a:gd name="connsiteX416" fmla="*/ 9481 w 10000"/>
              <a:gd name="connsiteY416" fmla="*/ 257 h 10000"/>
              <a:gd name="connsiteX417" fmla="*/ 9504 w 10000"/>
              <a:gd name="connsiteY417" fmla="*/ 221 h 10000"/>
              <a:gd name="connsiteX418" fmla="*/ 9526 w 10000"/>
              <a:gd name="connsiteY418" fmla="*/ 257 h 10000"/>
              <a:gd name="connsiteX419" fmla="*/ 9550 w 10000"/>
              <a:gd name="connsiteY419" fmla="*/ 331 h 10000"/>
              <a:gd name="connsiteX420" fmla="*/ 9572 w 10000"/>
              <a:gd name="connsiteY420" fmla="*/ 276 h 10000"/>
              <a:gd name="connsiteX421" fmla="*/ 9594 w 10000"/>
              <a:gd name="connsiteY421" fmla="*/ 257 h 10000"/>
              <a:gd name="connsiteX422" fmla="*/ 9617 w 10000"/>
              <a:gd name="connsiteY422" fmla="*/ 331 h 10000"/>
              <a:gd name="connsiteX423" fmla="*/ 9639 w 10000"/>
              <a:gd name="connsiteY423" fmla="*/ 331 h 10000"/>
              <a:gd name="connsiteX424" fmla="*/ 9663 w 10000"/>
              <a:gd name="connsiteY424" fmla="*/ 331 h 10000"/>
              <a:gd name="connsiteX425" fmla="*/ 9685 w 10000"/>
              <a:gd name="connsiteY425" fmla="*/ 276 h 10000"/>
              <a:gd name="connsiteX426" fmla="*/ 9707 w 10000"/>
              <a:gd name="connsiteY426" fmla="*/ 239 h 10000"/>
              <a:gd name="connsiteX427" fmla="*/ 9728 w 10000"/>
              <a:gd name="connsiteY427" fmla="*/ 276 h 10000"/>
              <a:gd name="connsiteX428" fmla="*/ 9752 w 10000"/>
              <a:gd name="connsiteY428" fmla="*/ 313 h 10000"/>
              <a:gd name="connsiteX429" fmla="*/ 9774 w 10000"/>
              <a:gd name="connsiteY429" fmla="*/ 313 h 10000"/>
              <a:gd name="connsiteX430" fmla="*/ 9798 w 10000"/>
              <a:gd name="connsiteY430" fmla="*/ 239 h 10000"/>
              <a:gd name="connsiteX431" fmla="*/ 9818 w 10000"/>
              <a:gd name="connsiteY431" fmla="*/ 276 h 10000"/>
              <a:gd name="connsiteX432" fmla="*/ 9841 w 10000"/>
              <a:gd name="connsiteY432" fmla="*/ 165 h 10000"/>
              <a:gd name="connsiteX433" fmla="*/ 9865 w 10000"/>
              <a:gd name="connsiteY433" fmla="*/ 184 h 10000"/>
              <a:gd name="connsiteX434" fmla="*/ 9887 w 10000"/>
              <a:gd name="connsiteY434" fmla="*/ 239 h 10000"/>
              <a:gd name="connsiteX435" fmla="*/ 9911 w 10000"/>
              <a:gd name="connsiteY435" fmla="*/ 184 h 10000"/>
              <a:gd name="connsiteX436" fmla="*/ 9933 w 10000"/>
              <a:gd name="connsiteY436" fmla="*/ 202 h 10000"/>
              <a:gd name="connsiteX437" fmla="*/ 9954 w 10000"/>
              <a:gd name="connsiteY437" fmla="*/ 257 h 10000"/>
              <a:gd name="connsiteX438" fmla="*/ 9976 w 10000"/>
              <a:gd name="connsiteY438" fmla="*/ 202 h 10000"/>
              <a:gd name="connsiteX439" fmla="*/ 10000 w 10000"/>
              <a:gd name="connsiteY439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962 w 10000"/>
              <a:gd name="connsiteY171" fmla="*/ 570 h 10000"/>
              <a:gd name="connsiteX172" fmla="*/ 4009 w 10000"/>
              <a:gd name="connsiteY172" fmla="*/ 570 h 10000"/>
              <a:gd name="connsiteX173" fmla="*/ 4031 w 10000"/>
              <a:gd name="connsiteY173" fmla="*/ 570 h 10000"/>
              <a:gd name="connsiteX174" fmla="*/ 4053 w 10000"/>
              <a:gd name="connsiteY174" fmla="*/ 515 h 10000"/>
              <a:gd name="connsiteX175" fmla="*/ 4075 w 10000"/>
              <a:gd name="connsiteY175" fmla="*/ 551 h 10000"/>
              <a:gd name="connsiteX176" fmla="*/ 4099 w 10000"/>
              <a:gd name="connsiteY176" fmla="*/ 551 h 10000"/>
              <a:gd name="connsiteX177" fmla="*/ 4121 w 10000"/>
              <a:gd name="connsiteY177" fmla="*/ 570 h 10000"/>
              <a:gd name="connsiteX178" fmla="*/ 4144 w 10000"/>
              <a:gd name="connsiteY178" fmla="*/ 533 h 10000"/>
              <a:gd name="connsiteX179" fmla="*/ 4164 w 10000"/>
              <a:gd name="connsiteY179" fmla="*/ 551 h 10000"/>
              <a:gd name="connsiteX180" fmla="*/ 4188 w 10000"/>
              <a:gd name="connsiteY180" fmla="*/ 570 h 10000"/>
              <a:gd name="connsiteX181" fmla="*/ 4212 w 10000"/>
              <a:gd name="connsiteY181" fmla="*/ 588 h 10000"/>
              <a:gd name="connsiteX182" fmla="*/ 4234 w 10000"/>
              <a:gd name="connsiteY182" fmla="*/ 607 h 10000"/>
              <a:gd name="connsiteX183" fmla="*/ 4257 w 10000"/>
              <a:gd name="connsiteY183" fmla="*/ 570 h 10000"/>
              <a:gd name="connsiteX184" fmla="*/ 4279 w 10000"/>
              <a:gd name="connsiteY184" fmla="*/ 496 h 10000"/>
              <a:gd name="connsiteX185" fmla="*/ 4301 w 10000"/>
              <a:gd name="connsiteY185" fmla="*/ 551 h 10000"/>
              <a:gd name="connsiteX186" fmla="*/ 4323 w 10000"/>
              <a:gd name="connsiteY186" fmla="*/ 551 h 10000"/>
              <a:gd name="connsiteX187" fmla="*/ 4347 w 10000"/>
              <a:gd name="connsiteY187" fmla="*/ 588 h 10000"/>
              <a:gd name="connsiteX188" fmla="*/ 4369 w 10000"/>
              <a:gd name="connsiteY188" fmla="*/ 625 h 10000"/>
              <a:gd name="connsiteX189" fmla="*/ 4392 w 10000"/>
              <a:gd name="connsiteY189" fmla="*/ 570 h 10000"/>
              <a:gd name="connsiteX190" fmla="*/ 4412 w 10000"/>
              <a:gd name="connsiteY190" fmla="*/ 533 h 10000"/>
              <a:gd name="connsiteX191" fmla="*/ 4436 w 10000"/>
              <a:gd name="connsiteY191" fmla="*/ 607 h 10000"/>
              <a:gd name="connsiteX192" fmla="*/ 4460 w 10000"/>
              <a:gd name="connsiteY192" fmla="*/ 588 h 10000"/>
              <a:gd name="connsiteX193" fmla="*/ 4482 w 10000"/>
              <a:gd name="connsiteY193" fmla="*/ 625 h 10000"/>
              <a:gd name="connsiteX194" fmla="*/ 4505 w 10000"/>
              <a:gd name="connsiteY194" fmla="*/ 625 h 10000"/>
              <a:gd name="connsiteX195" fmla="*/ 4525 w 10000"/>
              <a:gd name="connsiteY195" fmla="*/ 570 h 10000"/>
              <a:gd name="connsiteX196" fmla="*/ 4549 w 10000"/>
              <a:gd name="connsiteY196" fmla="*/ 662 h 10000"/>
              <a:gd name="connsiteX197" fmla="*/ 4571 w 10000"/>
              <a:gd name="connsiteY197" fmla="*/ 735 h 10000"/>
              <a:gd name="connsiteX198" fmla="*/ 4594 w 10000"/>
              <a:gd name="connsiteY198" fmla="*/ 717 h 10000"/>
              <a:gd name="connsiteX199" fmla="*/ 4616 w 10000"/>
              <a:gd name="connsiteY199" fmla="*/ 735 h 10000"/>
              <a:gd name="connsiteX200" fmla="*/ 4638 w 10000"/>
              <a:gd name="connsiteY200" fmla="*/ 662 h 10000"/>
              <a:gd name="connsiteX201" fmla="*/ 4662 w 10000"/>
              <a:gd name="connsiteY201" fmla="*/ 754 h 10000"/>
              <a:gd name="connsiteX202" fmla="*/ 4684 w 10000"/>
              <a:gd name="connsiteY202" fmla="*/ 790 h 10000"/>
              <a:gd name="connsiteX203" fmla="*/ 4707 w 10000"/>
              <a:gd name="connsiteY203" fmla="*/ 699 h 10000"/>
              <a:gd name="connsiteX204" fmla="*/ 4729 w 10000"/>
              <a:gd name="connsiteY204" fmla="*/ 662 h 10000"/>
              <a:gd name="connsiteX205" fmla="*/ 4753 w 10000"/>
              <a:gd name="connsiteY205" fmla="*/ 680 h 10000"/>
              <a:gd name="connsiteX206" fmla="*/ 4773 w 10000"/>
              <a:gd name="connsiteY206" fmla="*/ 662 h 10000"/>
              <a:gd name="connsiteX207" fmla="*/ 4797 w 10000"/>
              <a:gd name="connsiteY207" fmla="*/ 625 h 10000"/>
              <a:gd name="connsiteX208" fmla="*/ 4819 w 10000"/>
              <a:gd name="connsiteY208" fmla="*/ 717 h 10000"/>
              <a:gd name="connsiteX209" fmla="*/ 4842 w 10000"/>
              <a:gd name="connsiteY209" fmla="*/ 717 h 10000"/>
              <a:gd name="connsiteX210" fmla="*/ 4864 w 10000"/>
              <a:gd name="connsiteY210" fmla="*/ 717 h 10000"/>
              <a:gd name="connsiteX211" fmla="*/ 4886 w 10000"/>
              <a:gd name="connsiteY211" fmla="*/ 625 h 10000"/>
              <a:gd name="connsiteX212" fmla="*/ 4910 w 10000"/>
              <a:gd name="connsiteY212" fmla="*/ 699 h 10000"/>
              <a:gd name="connsiteX213" fmla="*/ 4932 w 10000"/>
              <a:gd name="connsiteY213" fmla="*/ 588 h 10000"/>
              <a:gd name="connsiteX214" fmla="*/ 4955 w 10000"/>
              <a:gd name="connsiteY214" fmla="*/ 625 h 10000"/>
              <a:gd name="connsiteX215" fmla="*/ 4977 w 10000"/>
              <a:gd name="connsiteY215" fmla="*/ 588 h 10000"/>
              <a:gd name="connsiteX216" fmla="*/ 4999 w 10000"/>
              <a:gd name="connsiteY216" fmla="*/ 625 h 10000"/>
              <a:gd name="connsiteX217" fmla="*/ 5021 w 10000"/>
              <a:gd name="connsiteY217" fmla="*/ 662 h 10000"/>
              <a:gd name="connsiteX218" fmla="*/ 5045 w 10000"/>
              <a:gd name="connsiteY218" fmla="*/ 699 h 10000"/>
              <a:gd name="connsiteX219" fmla="*/ 5067 w 10000"/>
              <a:gd name="connsiteY219" fmla="*/ 625 h 10000"/>
              <a:gd name="connsiteX220" fmla="*/ 5090 w 10000"/>
              <a:gd name="connsiteY220" fmla="*/ 754 h 10000"/>
              <a:gd name="connsiteX221" fmla="*/ 5114 w 10000"/>
              <a:gd name="connsiteY221" fmla="*/ 735 h 10000"/>
              <a:gd name="connsiteX222" fmla="*/ 5134 w 10000"/>
              <a:gd name="connsiteY222" fmla="*/ 772 h 10000"/>
              <a:gd name="connsiteX223" fmla="*/ 5158 w 10000"/>
              <a:gd name="connsiteY223" fmla="*/ 772 h 10000"/>
              <a:gd name="connsiteX224" fmla="*/ 5180 w 10000"/>
              <a:gd name="connsiteY224" fmla="*/ 625 h 10000"/>
              <a:gd name="connsiteX225" fmla="*/ 5203 w 10000"/>
              <a:gd name="connsiteY225" fmla="*/ 717 h 10000"/>
              <a:gd name="connsiteX226" fmla="*/ 5223 w 10000"/>
              <a:gd name="connsiteY226" fmla="*/ 754 h 10000"/>
              <a:gd name="connsiteX227" fmla="*/ 5247 w 10000"/>
              <a:gd name="connsiteY227" fmla="*/ 754 h 10000"/>
              <a:gd name="connsiteX228" fmla="*/ 5269 w 10000"/>
              <a:gd name="connsiteY228" fmla="*/ 790 h 10000"/>
              <a:gd name="connsiteX229" fmla="*/ 5293 w 10000"/>
              <a:gd name="connsiteY229" fmla="*/ 699 h 10000"/>
              <a:gd name="connsiteX230" fmla="*/ 5314 w 10000"/>
              <a:gd name="connsiteY230" fmla="*/ 735 h 10000"/>
              <a:gd name="connsiteX231" fmla="*/ 5338 w 10000"/>
              <a:gd name="connsiteY231" fmla="*/ 735 h 10000"/>
              <a:gd name="connsiteX232" fmla="*/ 5360 w 10000"/>
              <a:gd name="connsiteY232" fmla="*/ 717 h 10000"/>
              <a:gd name="connsiteX233" fmla="*/ 5382 w 10000"/>
              <a:gd name="connsiteY233" fmla="*/ 735 h 10000"/>
              <a:gd name="connsiteX234" fmla="*/ 5406 w 10000"/>
              <a:gd name="connsiteY234" fmla="*/ 662 h 10000"/>
              <a:gd name="connsiteX235" fmla="*/ 5427 w 10000"/>
              <a:gd name="connsiteY235" fmla="*/ 699 h 10000"/>
              <a:gd name="connsiteX236" fmla="*/ 5451 w 10000"/>
              <a:gd name="connsiteY236" fmla="*/ 735 h 10000"/>
              <a:gd name="connsiteX237" fmla="*/ 5471 w 10000"/>
              <a:gd name="connsiteY237" fmla="*/ 662 h 10000"/>
              <a:gd name="connsiteX238" fmla="*/ 5495 w 10000"/>
              <a:gd name="connsiteY238" fmla="*/ 607 h 10000"/>
              <a:gd name="connsiteX239" fmla="*/ 5517 w 10000"/>
              <a:gd name="connsiteY239" fmla="*/ 551 h 10000"/>
              <a:gd name="connsiteX240" fmla="*/ 5540 w 10000"/>
              <a:gd name="connsiteY240" fmla="*/ 10000 h 10000"/>
              <a:gd name="connsiteX241" fmla="*/ 5564 w 10000"/>
              <a:gd name="connsiteY241" fmla="*/ 7537 h 10000"/>
              <a:gd name="connsiteX242" fmla="*/ 5584 w 10000"/>
              <a:gd name="connsiteY242" fmla="*/ 2794 h 10000"/>
              <a:gd name="connsiteX243" fmla="*/ 5608 w 10000"/>
              <a:gd name="connsiteY243" fmla="*/ 1710 h 10000"/>
              <a:gd name="connsiteX244" fmla="*/ 5630 w 10000"/>
              <a:gd name="connsiteY244" fmla="*/ 1397 h 10000"/>
              <a:gd name="connsiteX245" fmla="*/ 5653 w 10000"/>
              <a:gd name="connsiteY245" fmla="*/ 1195 h 10000"/>
              <a:gd name="connsiteX246" fmla="*/ 5675 w 10000"/>
              <a:gd name="connsiteY246" fmla="*/ 1085 h 10000"/>
              <a:gd name="connsiteX247" fmla="*/ 5699 w 10000"/>
              <a:gd name="connsiteY247" fmla="*/ 1011 h 10000"/>
              <a:gd name="connsiteX248" fmla="*/ 5719 w 10000"/>
              <a:gd name="connsiteY248" fmla="*/ 1103 h 10000"/>
              <a:gd name="connsiteX249" fmla="*/ 5743 w 10000"/>
              <a:gd name="connsiteY249" fmla="*/ 1140 h 10000"/>
              <a:gd name="connsiteX250" fmla="*/ 5765 w 10000"/>
              <a:gd name="connsiteY250" fmla="*/ 1305 h 10000"/>
              <a:gd name="connsiteX251" fmla="*/ 5788 w 10000"/>
              <a:gd name="connsiteY251" fmla="*/ 1654 h 10000"/>
              <a:gd name="connsiteX252" fmla="*/ 5812 w 10000"/>
              <a:gd name="connsiteY252" fmla="*/ 1893 h 10000"/>
              <a:gd name="connsiteX253" fmla="*/ 5832 w 10000"/>
              <a:gd name="connsiteY253" fmla="*/ 2224 h 10000"/>
              <a:gd name="connsiteX254" fmla="*/ 5856 w 10000"/>
              <a:gd name="connsiteY254" fmla="*/ 2684 h 10000"/>
              <a:gd name="connsiteX255" fmla="*/ 5878 w 10000"/>
              <a:gd name="connsiteY255" fmla="*/ 3125 h 10000"/>
              <a:gd name="connsiteX256" fmla="*/ 5901 w 10000"/>
              <a:gd name="connsiteY256" fmla="*/ 3529 h 10000"/>
              <a:gd name="connsiteX257" fmla="*/ 5923 w 10000"/>
              <a:gd name="connsiteY257" fmla="*/ 3824 h 10000"/>
              <a:gd name="connsiteX258" fmla="*/ 5945 w 10000"/>
              <a:gd name="connsiteY258" fmla="*/ 4136 h 10000"/>
              <a:gd name="connsiteX259" fmla="*/ 5967 w 10000"/>
              <a:gd name="connsiteY259" fmla="*/ 4412 h 10000"/>
              <a:gd name="connsiteX260" fmla="*/ 5991 w 10000"/>
              <a:gd name="connsiteY260" fmla="*/ 4743 h 10000"/>
              <a:gd name="connsiteX261" fmla="*/ 6014 w 10000"/>
              <a:gd name="connsiteY261" fmla="*/ 4798 h 10000"/>
              <a:gd name="connsiteX262" fmla="*/ 6036 w 10000"/>
              <a:gd name="connsiteY262" fmla="*/ 4853 h 10000"/>
              <a:gd name="connsiteX263" fmla="*/ 6058 w 10000"/>
              <a:gd name="connsiteY263" fmla="*/ 4871 h 10000"/>
              <a:gd name="connsiteX264" fmla="*/ 6080 w 10000"/>
              <a:gd name="connsiteY264" fmla="*/ 4816 h 10000"/>
              <a:gd name="connsiteX265" fmla="*/ 6104 w 10000"/>
              <a:gd name="connsiteY265" fmla="*/ 4688 h 10000"/>
              <a:gd name="connsiteX266" fmla="*/ 6125 w 10000"/>
              <a:gd name="connsiteY266" fmla="*/ 4724 h 10000"/>
              <a:gd name="connsiteX267" fmla="*/ 6149 w 10000"/>
              <a:gd name="connsiteY267" fmla="*/ 4559 h 10000"/>
              <a:gd name="connsiteX268" fmla="*/ 6169 w 10000"/>
              <a:gd name="connsiteY268" fmla="*/ 4504 h 10000"/>
              <a:gd name="connsiteX269" fmla="*/ 6193 w 10000"/>
              <a:gd name="connsiteY269" fmla="*/ 4412 h 10000"/>
              <a:gd name="connsiteX270" fmla="*/ 6215 w 10000"/>
              <a:gd name="connsiteY270" fmla="*/ 4338 h 10000"/>
              <a:gd name="connsiteX271" fmla="*/ 6238 w 10000"/>
              <a:gd name="connsiteY271" fmla="*/ 4173 h 10000"/>
              <a:gd name="connsiteX272" fmla="*/ 6262 w 10000"/>
              <a:gd name="connsiteY272" fmla="*/ 4099 h 10000"/>
              <a:gd name="connsiteX273" fmla="*/ 6284 w 10000"/>
              <a:gd name="connsiteY273" fmla="*/ 3934 h 10000"/>
              <a:gd name="connsiteX274" fmla="*/ 6306 w 10000"/>
              <a:gd name="connsiteY274" fmla="*/ 3879 h 10000"/>
              <a:gd name="connsiteX275" fmla="*/ 6328 w 10000"/>
              <a:gd name="connsiteY275" fmla="*/ 3713 h 10000"/>
              <a:gd name="connsiteX276" fmla="*/ 6351 w 10000"/>
              <a:gd name="connsiteY276" fmla="*/ 3695 h 10000"/>
              <a:gd name="connsiteX277" fmla="*/ 6373 w 10000"/>
              <a:gd name="connsiteY277" fmla="*/ 3566 h 10000"/>
              <a:gd name="connsiteX278" fmla="*/ 6397 w 10000"/>
              <a:gd name="connsiteY278" fmla="*/ 3327 h 10000"/>
              <a:gd name="connsiteX279" fmla="*/ 6417 w 10000"/>
              <a:gd name="connsiteY279" fmla="*/ 3382 h 10000"/>
              <a:gd name="connsiteX280" fmla="*/ 6441 w 10000"/>
              <a:gd name="connsiteY280" fmla="*/ 3290 h 10000"/>
              <a:gd name="connsiteX281" fmla="*/ 6464 w 10000"/>
              <a:gd name="connsiteY281" fmla="*/ 3199 h 10000"/>
              <a:gd name="connsiteX282" fmla="*/ 6486 w 10000"/>
              <a:gd name="connsiteY282" fmla="*/ 3199 h 10000"/>
              <a:gd name="connsiteX283" fmla="*/ 6510 w 10000"/>
              <a:gd name="connsiteY283" fmla="*/ 2904 h 10000"/>
              <a:gd name="connsiteX284" fmla="*/ 6530 w 10000"/>
              <a:gd name="connsiteY284" fmla="*/ 2813 h 10000"/>
              <a:gd name="connsiteX285" fmla="*/ 6554 w 10000"/>
              <a:gd name="connsiteY285" fmla="*/ 2721 h 10000"/>
              <a:gd name="connsiteX286" fmla="*/ 6576 w 10000"/>
              <a:gd name="connsiteY286" fmla="*/ 2537 h 10000"/>
              <a:gd name="connsiteX287" fmla="*/ 6599 w 10000"/>
              <a:gd name="connsiteY287" fmla="*/ 2445 h 10000"/>
              <a:gd name="connsiteX288" fmla="*/ 6621 w 10000"/>
              <a:gd name="connsiteY288" fmla="*/ 2390 h 10000"/>
              <a:gd name="connsiteX289" fmla="*/ 6643 w 10000"/>
              <a:gd name="connsiteY289" fmla="*/ 2114 h 10000"/>
              <a:gd name="connsiteX290" fmla="*/ 6665 w 10000"/>
              <a:gd name="connsiteY290" fmla="*/ 2040 h 10000"/>
              <a:gd name="connsiteX291" fmla="*/ 6689 w 10000"/>
              <a:gd name="connsiteY291" fmla="*/ 2022 h 10000"/>
              <a:gd name="connsiteX292" fmla="*/ 6712 w 10000"/>
              <a:gd name="connsiteY292" fmla="*/ 1838 h 10000"/>
              <a:gd name="connsiteX293" fmla="*/ 6734 w 10000"/>
              <a:gd name="connsiteY293" fmla="*/ 1636 h 10000"/>
              <a:gd name="connsiteX294" fmla="*/ 6758 w 10000"/>
              <a:gd name="connsiteY294" fmla="*/ 1581 h 10000"/>
              <a:gd name="connsiteX295" fmla="*/ 6778 w 10000"/>
              <a:gd name="connsiteY295" fmla="*/ 1563 h 10000"/>
              <a:gd name="connsiteX296" fmla="*/ 6802 w 10000"/>
              <a:gd name="connsiteY296" fmla="*/ 1342 h 10000"/>
              <a:gd name="connsiteX297" fmla="*/ 6823 w 10000"/>
              <a:gd name="connsiteY297" fmla="*/ 1397 h 10000"/>
              <a:gd name="connsiteX298" fmla="*/ 6847 w 10000"/>
              <a:gd name="connsiteY298" fmla="*/ 1232 h 10000"/>
              <a:gd name="connsiteX299" fmla="*/ 6869 w 10000"/>
              <a:gd name="connsiteY299" fmla="*/ 1250 h 10000"/>
              <a:gd name="connsiteX300" fmla="*/ 6891 w 10000"/>
              <a:gd name="connsiteY300" fmla="*/ 1121 h 10000"/>
              <a:gd name="connsiteX301" fmla="*/ 6915 w 10000"/>
              <a:gd name="connsiteY301" fmla="*/ 1140 h 10000"/>
              <a:gd name="connsiteX302" fmla="*/ 6936 w 10000"/>
              <a:gd name="connsiteY302" fmla="*/ 1103 h 10000"/>
              <a:gd name="connsiteX303" fmla="*/ 6960 w 10000"/>
              <a:gd name="connsiteY303" fmla="*/ 1029 h 10000"/>
              <a:gd name="connsiteX304" fmla="*/ 6982 w 10000"/>
              <a:gd name="connsiteY304" fmla="*/ 1085 h 10000"/>
              <a:gd name="connsiteX305" fmla="*/ 7004 w 10000"/>
              <a:gd name="connsiteY305" fmla="*/ 1048 h 10000"/>
              <a:gd name="connsiteX306" fmla="*/ 7026 w 10000"/>
              <a:gd name="connsiteY306" fmla="*/ 901 h 10000"/>
              <a:gd name="connsiteX307" fmla="*/ 7049 w 10000"/>
              <a:gd name="connsiteY307" fmla="*/ 993 h 10000"/>
              <a:gd name="connsiteX308" fmla="*/ 7071 w 10000"/>
              <a:gd name="connsiteY308" fmla="*/ 1011 h 10000"/>
              <a:gd name="connsiteX309" fmla="*/ 7095 w 10000"/>
              <a:gd name="connsiteY309" fmla="*/ 864 h 10000"/>
              <a:gd name="connsiteX310" fmla="*/ 7115 w 10000"/>
              <a:gd name="connsiteY310" fmla="*/ 846 h 10000"/>
              <a:gd name="connsiteX311" fmla="*/ 7139 w 10000"/>
              <a:gd name="connsiteY311" fmla="*/ 827 h 10000"/>
              <a:gd name="connsiteX312" fmla="*/ 7162 w 10000"/>
              <a:gd name="connsiteY312" fmla="*/ 919 h 10000"/>
              <a:gd name="connsiteX313" fmla="*/ 7184 w 10000"/>
              <a:gd name="connsiteY313" fmla="*/ 754 h 10000"/>
              <a:gd name="connsiteX314" fmla="*/ 7208 w 10000"/>
              <a:gd name="connsiteY314" fmla="*/ 717 h 10000"/>
              <a:gd name="connsiteX315" fmla="*/ 7228 w 10000"/>
              <a:gd name="connsiteY315" fmla="*/ 607 h 10000"/>
              <a:gd name="connsiteX316" fmla="*/ 7252 w 10000"/>
              <a:gd name="connsiteY316" fmla="*/ 588 h 10000"/>
              <a:gd name="connsiteX317" fmla="*/ 7274 w 10000"/>
              <a:gd name="connsiteY317" fmla="*/ 662 h 10000"/>
              <a:gd name="connsiteX318" fmla="*/ 7297 w 10000"/>
              <a:gd name="connsiteY318" fmla="*/ 515 h 10000"/>
              <a:gd name="connsiteX319" fmla="*/ 7319 w 10000"/>
              <a:gd name="connsiteY319" fmla="*/ 570 h 10000"/>
              <a:gd name="connsiteX320" fmla="*/ 7343 w 10000"/>
              <a:gd name="connsiteY320" fmla="*/ 533 h 10000"/>
              <a:gd name="connsiteX321" fmla="*/ 7365 w 10000"/>
              <a:gd name="connsiteY321" fmla="*/ 460 h 10000"/>
              <a:gd name="connsiteX322" fmla="*/ 7387 w 10000"/>
              <a:gd name="connsiteY322" fmla="*/ 588 h 10000"/>
              <a:gd name="connsiteX323" fmla="*/ 7410 w 10000"/>
              <a:gd name="connsiteY323" fmla="*/ 515 h 10000"/>
              <a:gd name="connsiteX324" fmla="*/ 7432 w 10000"/>
              <a:gd name="connsiteY324" fmla="*/ 460 h 10000"/>
              <a:gd name="connsiteX325" fmla="*/ 7456 w 10000"/>
              <a:gd name="connsiteY325" fmla="*/ 478 h 10000"/>
              <a:gd name="connsiteX326" fmla="*/ 7476 w 10000"/>
              <a:gd name="connsiteY326" fmla="*/ 441 h 10000"/>
              <a:gd name="connsiteX327" fmla="*/ 7500 w 10000"/>
              <a:gd name="connsiteY327" fmla="*/ 533 h 10000"/>
              <a:gd name="connsiteX328" fmla="*/ 7521 w 10000"/>
              <a:gd name="connsiteY328" fmla="*/ 533 h 10000"/>
              <a:gd name="connsiteX329" fmla="*/ 7545 w 10000"/>
              <a:gd name="connsiteY329" fmla="*/ 441 h 10000"/>
              <a:gd name="connsiteX330" fmla="*/ 7567 w 10000"/>
              <a:gd name="connsiteY330" fmla="*/ 496 h 10000"/>
              <a:gd name="connsiteX331" fmla="*/ 7589 w 10000"/>
              <a:gd name="connsiteY331" fmla="*/ 515 h 10000"/>
              <a:gd name="connsiteX332" fmla="*/ 7613 w 10000"/>
              <a:gd name="connsiteY332" fmla="*/ 441 h 10000"/>
              <a:gd name="connsiteX333" fmla="*/ 7634 w 10000"/>
              <a:gd name="connsiteY333" fmla="*/ 478 h 10000"/>
              <a:gd name="connsiteX334" fmla="*/ 7658 w 10000"/>
              <a:gd name="connsiteY334" fmla="*/ 404 h 10000"/>
              <a:gd name="connsiteX335" fmla="*/ 7680 w 10000"/>
              <a:gd name="connsiteY335" fmla="*/ 441 h 10000"/>
              <a:gd name="connsiteX336" fmla="*/ 7702 w 10000"/>
              <a:gd name="connsiteY336" fmla="*/ 294 h 10000"/>
              <a:gd name="connsiteX337" fmla="*/ 7724 w 10000"/>
              <a:gd name="connsiteY337" fmla="*/ 349 h 10000"/>
              <a:gd name="connsiteX338" fmla="*/ 7747 w 10000"/>
              <a:gd name="connsiteY338" fmla="*/ 349 h 10000"/>
              <a:gd name="connsiteX339" fmla="*/ 7769 w 10000"/>
              <a:gd name="connsiteY339" fmla="*/ 313 h 10000"/>
              <a:gd name="connsiteX340" fmla="*/ 7793 w 10000"/>
              <a:gd name="connsiteY340" fmla="*/ 441 h 10000"/>
              <a:gd name="connsiteX341" fmla="*/ 7817 w 10000"/>
              <a:gd name="connsiteY341" fmla="*/ 423 h 10000"/>
              <a:gd name="connsiteX342" fmla="*/ 7837 w 10000"/>
              <a:gd name="connsiteY342" fmla="*/ 349 h 10000"/>
              <a:gd name="connsiteX343" fmla="*/ 7860 w 10000"/>
              <a:gd name="connsiteY343" fmla="*/ 257 h 10000"/>
              <a:gd name="connsiteX344" fmla="*/ 7882 w 10000"/>
              <a:gd name="connsiteY344" fmla="*/ 221 h 10000"/>
              <a:gd name="connsiteX345" fmla="*/ 7906 w 10000"/>
              <a:gd name="connsiteY345" fmla="*/ 184 h 10000"/>
              <a:gd name="connsiteX346" fmla="*/ 7928 w 10000"/>
              <a:gd name="connsiteY346" fmla="*/ 202 h 10000"/>
              <a:gd name="connsiteX347" fmla="*/ 7950 w 10000"/>
              <a:gd name="connsiteY347" fmla="*/ 276 h 10000"/>
              <a:gd name="connsiteX348" fmla="*/ 7972 w 10000"/>
              <a:gd name="connsiteY348" fmla="*/ 221 h 10000"/>
              <a:gd name="connsiteX349" fmla="*/ 7995 w 10000"/>
              <a:gd name="connsiteY349" fmla="*/ 92 h 10000"/>
              <a:gd name="connsiteX350" fmla="*/ 8017 w 10000"/>
              <a:gd name="connsiteY350" fmla="*/ 147 h 10000"/>
              <a:gd name="connsiteX351" fmla="*/ 8041 w 10000"/>
              <a:gd name="connsiteY351" fmla="*/ 147 h 10000"/>
              <a:gd name="connsiteX352" fmla="*/ 8063 w 10000"/>
              <a:gd name="connsiteY352" fmla="*/ 221 h 10000"/>
              <a:gd name="connsiteX353" fmla="*/ 8085 w 10000"/>
              <a:gd name="connsiteY353" fmla="*/ 147 h 10000"/>
              <a:gd name="connsiteX354" fmla="*/ 8108 w 10000"/>
              <a:gd name="connsiteY354" fmla="*/ 165 h 10000"/>
              <a:gd name="connsiteX355" fmla="*/ 8130 w 10000"/>
              <a:gd name="connsiteY355" fmla="*/ 110 h 10000"/>
              <a:gd name="connsiteX356" fmla="*/ 8154 w 10000"/>
              <a:gd name="connsiteY356" fmla="*/ 184 h 10000"/>
              <a:gd name="connsiteX357" fmla="*/ 8174 w 10000"/>
              <a:gd name="connsiteY357" fmla="*/ 184 h 10000"/>
              <a:gd name="connsiteX358" fmla="*/ 8198 w 10000"/>
              <a:gd name="connsiteY358" fmla="*/ 202 h 10000"/>
              <a:gd name="connsiteX359" fmla="*/ 8219 w 10000"/>
              <a:gd name="connsiteY359" fmla="*/ 92 h 10000"/>
              <a:gd name="connsiteX360" fmla="*/ 8243 w 10000"/>
              <a:gd name="connsiteY360" fmla="*/ 129 h 10000"/>
              <a:gd name="connsiteX361" fmla="*/ 8267 w 10000"/>
              <a:gd name="connsiteY361" fmla="*/ 221 h 10000"/>
              <a:gd name="connsiteX362" fmla="*/ 8287 w 10000"/>
              <a:gd name="connsiteY362" fmla="*/ 147 h 10000"/>
              <a:gd name="connsiteX363" fmla="*/ 8311 w 10000"/>
              <a:gd name="connsiteY363" fmla="*/ 221 h 10000"/>
              <a:gd name="connsiteX364" fmla="*/ 8332 w 10000"/>
              <a:gd name="connsiteY364" fmla="*/ 129 h 10000"/>
              <a:gd name="connsiteX365" fmla="*/ 8356 w 10000"/>
              <a:gd name="connsiteY365" fmla="*/ 147 h 10000"/>
              <a:gd name="connsiteX366" fmla="*/ 8378 w 10000"/>
              <a:gd name="connsiteY366" fmla="*/ 202 h 10000"/>
              <a:gd name="connsiteX367" fmla="*/ 8402 w 10000"/>
              <a:gd name="connsiteY367" fmla="*/ 184 h 10000"/>
              <a:gd name="connsiteX368" fmla="*/ 8422 w 10000"/>
              <a:gd name="connsiteY368" fmla="*/ 129 h 10000"/>
              <a:gd name="connsiteX369" fmla="*/ 8445 w 10000"/>
              <a:gd name="connsiteY369" fmla="*/ 221 h 10000"/>
              <a:gd name="connsiteX370" fmla="*/ 8467 w 10000"/>
              <a:gd name="connsiteY370" fmla="*/ 92 h 10000"/>
              <a:gd name="connsiteX371" fmla="*/ 8491 w 10000"/>
              <a:gd name="connsiteY371" fmla="*/ 165 h 10000"/>
              <a:gd name="connsiteX372" fmla="*/ 8515 w 10000"/>
              <a:gd name="connsiteY372" fmla="*/ 110 h 10000"/>
              <a:gd name="connsiteX373" fmla="*/ 8535 w 10000"/>
              <a:gd name="connsiteY373" fmla="*/ 165 h 10000"/>
              <a:gd name="connsiteX374" fmla="*/ 8558 w 10000"/>
              <a:gd name="connsiteY374" fmla="*/ 55 h 10000"/>
              <a:gd name="connsiteX375" fmla="*/ 8580 w 10000"/>
              <a:gd name="connsiteY375" fmla="*/ 55 h 10000"/>
              <a:gd name="connsiteX376" fmla="*/ 8604 w 10000"/>
              <a:gd name="connsiteY376" fmla="*/ 110 h 10000"/>
              <a:gd name="connsiteX377" fmla="*/ 8626 w 10000"/>
              <a:gd name="connsiteY377" fmla="*/ 55 h 10000"/>
              <a:gd name="connsiteX378" fmla="*/ 8648 w 10000"/>
              <a:gd name="connsiteY378" fmla="*/ 92 h 10000"/>
              <a:gd name="connsiteX379" fmla="*/ 8670 w 10000"/>
              <a:gd name="connsiteY379" fmla="*/ 110 h 10000"/>
              <a:gd name="connsiteX380" fmla="*/ 8693 w 10000"/>
              <a:gd name="connsiteY380" fmla="*/ 92 h 10000"/>
              <a:gd name="connsiteX381" fmla="*/ 8717 w 10000"/>
              <a:gd name="connsiteY381" fmla="*/ 147 h 10000"/>
              <a:gd name="connsiteX382" fmla="*/ 8739 w 10000"/>
              <a:gd name="connsiteY382" fmla="*/ 165 h 10000"/>
              <a:gd name="connsiteX383" fmla="*/ 8763 w 10000"/>
              <a:gd name="connsiteY383" fmla="*/ 0 h 10000"/>
              <a:gd name="connsiteX384" fmla="*/ 8783 w 10000"/>
              <a:gd name="connsiteY384" fmla="*/ 110 h 10000"/>
              <a:gd name="connsiteX385" fmla="*/ 8806 w 10000"/>
              <a:gd name="connsiteY385" fmla="*/ 18 h 10000"/>
              <a:gd name="connsiteX386" fmla="*/ 8828 w 10000"/>
              <a:gd name="connsiteY386" fmla="*/ 110 h 10000"/>
              <a:gd name="connsiteX387" fmla="*/ 8852 w 10000"/>
              <a:gd name="connsiteY387" fmla="*/ 92 h 10000"/>
              <a:gd name="connsiteX388" fmla="*/ 8874 w 10000"/>
              <a:gd name="connsiteY388" fmla="*/ 184 h 10000"/>
              <a:gd name="connsiteX389" fmla="*/ 8896 w 10000"/>
              <a:gd name="connsiteY389" fmla="*/ 165 h 10000"/>
              <a:gd name="connsiteX390" fmla="*/ 8917 w 10000"/>
              <a:gd name="connsiteY390" fmla="*/ 110 h 10000"/>
              <a:gd name="connsiteX391" fmla="*/ 8941 w 10000"/>
              <a:gd name="connsiteY391" fmla="*/ 276 h 10000"/>
              <a:gd name="connsiteX392" fmla="*/ 8965 w 10000"/>
              <a:gd name="connsiteY392" fmla="*/ 129 h 10000"/>
              <a:gd name="connsiteX393" fmla="*/ 8987 w 10000"/>
              <a:gd name="connsiteY393" fmla="*/ 202 h 10000"/>
              <a:gd name="connsiteX394" fmla="*/ 9009 w 10000"/>
              <a:gd name="connsiteY394" fmla="*/ 110 h 10000"/>
              <a:gd name="connsiteX395" fmla="*/ 9030 w 10000"/>
              <a:gd name="connsiteY395" fmla="*/ 184 h 10000"/>
              <a:gd name="connsiteX396" fmla="*/ 9054 w 10000"/>
              <a:gd name="connsiteY396" fmla="*/ 147 h 10000"/>
              <a:gd name="connsiteX397" fmla="*/ 9076 w 10000"/>
              <a:gd name="connsiteY397" fmla="*/ 294 h 10000"/>
              <a:gd name="connsiteX398" fmla="*/ 9100 w 10000"/>
              <a:gd name="connsiteY398" fmla="*/ 147 h 10000"/>
              <a:gd name="connsiteX399" fmla="*/ 9120 w 10000"/>
              <a:gd name="connsiteY399" fmla="*/ 184 h 10000"/>
              <a:gd name="connsiteX400" fmla="*/ 9143 w 10000"/>
              <a:gd name="connsiteY400" fmla="*/ 221 h 10000"/>
              <a:gd name="connsiteX401" fmla="*/ 9167 w 10000"/>
              <a:gd name="connsiteY401" fmla="*/ 184 h 10000"/>
              <a:gd name="connsiteX402" fmla="*/ 9189 w 10000"/>
              <a:gd name="connsiteY402" fmla="*/ 165 h 10000"/>
              <a:gd name="connsiteX403" fmla="*/ 9213 w 10000"/>
              <a:gd name="connsiteY403" fmla="*/ 110 h 10000"/>
              <a:gd name="connsiteX404" fmla="*/ 9233 w 10000"/>
              <a:gd name="connsiteY404" fmla="*/ 184 h 10000"/>
              <a:gd name="connsiteX405" fmla="*/ 9256 w 10000"/>
              <a:gd name="connsiteY405" fmla="*/ 165 h 10000"/>
              <a:gd name="connsiteX406" fmla="*/ 9278 w 10000"/>
              <a:gd name="connsiteY406" fmla="*/ 221 h 10000"/>
              <a:gd name="connsiteX407" fmla="*/ 9302 w 10000"/>
              <a:gd name="connsiteY407" fmla="*/ 202 h 10000"/>
              <a:gd name="connsiteX408" fmla="*/ 9324 w 10000"/>
              <a:gd name="connsiteY408" fmla="*/ 165 h 10000"/>
              <a:gd name="connsiteX409" fmla="*/ 9348 w 10000"/>
              <a:gd name="connsiteY409" fmla="*/ 129 h 10000"/>
              <a:gd name="connsiteX410" fmla="*/ 9368 w 10000"/>
              <a:gd name="connsiteY410" fmla="*/ 165 h 10000"/>
              <a:gd name="connsiteX411" fmla="*/ 9391 w 10000"/>
              <a:gd name="connsiteY411" fmla="*/ 257 h 10000"/>
              <a:gd name="connsiteX412" fmla="*/ 9415 w 10000"/>
              <a:gd name="connsiteY412" fmla="*/ 257 h 10000"/>
              <a:gd name="connsiteX413" fmla="*/ 9437 w 10000"/>
              <a:gd name="connsiteY413" fmla="*/ 221 h 10000"/>
              <a:gd name="connsiteX414" fmla="*/ 9461 w 10000"/>
              <a:gd name="connsiteY414" fmla="*/ 239 h 10000"/>
              <a:gd name="connsiteX415" fmla="*/ 9481 w 10000"/>
              <a:gd name="connsiteY415" fmla="*/ 257 h 10000"/>
              <a:gd name="connsiteX416" fmla="*/ 9504 w 10000"/>
              <a:gd name="connsiteY416" fmla="*/ 221 h 10000"/>
              <a:gd name="connsiteX417" fmla="*/ 9526 w 10000"/>
              <a:gd name="connsiteY417" fmla="*/ 257 h 10000"/>
              <a:gd name="connsiteX418" fmla="*/ 9550 w 10000"/>
              <a:gd name="connsiteY418" fmla="*/ 331 h 10000"/>
              <a:gd name="connsiteX419" fmla="*/ 9572 w 10000"/>
              <a:gd name="connsiteY419" fmla="*/ 276 h 10000"/>
              <a:gd name="connsiteX420" fmla="*/ 9594 w 10000"/>
              <a:gd name="connsiteY420" fmla="*/ 257 h 10000"/>
              <a:gd name="connsiteX421" fmla="*/ 9617 w 10000"/>
              <a:gd name="connsiteY421" fmla="*/ 331 h 10000"/>
              <a:gd name="connsiteX422" fmla="*/ 9639 w 10000"/>
              <a:gd name="connsiteY422" fmla="*/ 331 h 10000"/>
              <a:gd name="connsiteX423" fmla="*/ 9663 w 10000"/>
              <a:gd name="connsiteY423" fmla="*/ 331 h 10000"/>
              <a:gd name="connsiteX424" fmla="*/ 9685 w 10000"/>
              <a:gd name="connsiteY424" fmla="*/ 276 h 10000"/>
              <a:gd name="connsiteX425" fmla="*/ 9707 w 10000"/>
              <a:gd name="connsiteY425" fmla="*/ 239 h 10000"/>
              <a:gd name="connsiteX426" fmla="*/ 9728 w 10000"/>
              <a:gd name="connsiteY426" fmla="*/ 276 h 10000"/>
              <a:gd name="connsiteX427" fmla="*/ 9752 w 10000"/>
              <a:gd name="connsiteY427" fmla="*/ 313 h 10000"/>
              <a:gd name="connsiteX428" fmla="*/ 9774 w 10000"/>
              <a:gd name="connsiteY428" fmla="*/ 313 h 10000"/>
              <a:gd name="connsiteX429" fmla="*/ 9798 w 10000"/>
              <a:gd name="connsiteY429" fmla="*/ 239 h 10000"/>
              <a:gd name="connsiteX430" fmla="*/ 9818 w 10000"/>
              <a:gd name="connsiteY430" fmla="*/ 276 h 10000"/>
              <a:gd name="connsiteX431" fmla="*/ 9841 w 10000"/>
              <a:gd name="connsiteY431" fmla="*/ 165 h 10000"/>
              <a:gd name="connsiteX432" fmla="*/ 9865 w 10000"/>
              <a:gd name="connsiteY432" fmla="*/ 184 h 10000"/>
              <a:gd name="connsiteX433" fmla="*/ 9887 w 10000"/>
              <a:gd name="connsiteY433" fmla="*/ 239 h 10000"/>
              <a:gd name="connsiteX434" fmla="*/ 9911 w 10000"/>
              <a:gd name="connsiteY434" fmla="*/ 184 h 10000"/>
              <a:gd name="connsiteX435" fmla="*/ 9933 w 10000"/>
              <a:gd name="connsiteY435" fmla="*/ 202 h 10000"/>
              <a:gd name="connsiteX436" fmla="*/ 9954 w 10000"/>
              <a:gd name="connsiteY436" fmla="*/ 257 h 10000"/>
              <a:gd name="connsiteX437" fmla="*/ 9976 w 10000"/>
              <a:gd name="connsiteY437" fmla="*/ 202 h 10000"/>
              <a:gd name="connsiteX438" fmla="*/ 10000 w 10000"/>
              <a:gd name="connsiteY438" fmla="*/ 20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0000" h="10000">
                <a:moveTo>
                  <a:pt x="0" y="699"/>
                </a:moveTo>
                <a:cubicBezTo>
                  <a:pt x="7" y="674"/>
                  <a:pt x="15" y="650"/>
                  <a:pt x="22" y="625"/>
                </a:cubicBezTo>
                <a:cubicBezTo>
                  <a:pt x="30" y="650"/>
                  <a:pt x="38" y="674"/>
                  <a:pt x="46" y="699"/>
                </a:cubicBezTo>
                <a:cubicBezTo>
                  <a:pt x="53" y="705"/>
                  <a:pt x="59" y="711"/>
                  <a:pt x="66" y="717"/>
                </a:cubicBezTo>
                <a:cubicBezTo>
                  <a:pt x="74" y="711"/>
                  <a:pt x="81" y="705"/>
                  <a:pt x="89" y="699"/>
                </a:cubicBezTo>
                <a:cubicBezTo>
                  <a:pt x="96" y="705"/>
                  <a:pt x="104" y="711"/>
                  <a:pt x="111" y="717"/>
                </a:cubicBezTo>
                <a:cubicBezTo>
                  <a:pt x="119" y="705"/>
                  <a:pt x="127" y="692"/>
                  <a:pt x="135" y="680"/>
                </a:cubicBezTo>
                <a:lnTo>
                  <a:pt x="159" y="680"/>
                </a:lnTo>
                <a:lnTo>
                  <a:pt x="179" y="680"/>
                </a:lnTo>
                <a:cubicBezTo>
                  <a:pt x="187" y="662"/>
                  <a:pt x="194" y="643"/>
                  <a:pt x="202" y="625"/>
                </a:cubicBezTo>
                <a:cubicBezTo>
                  <a:pt x="209" y="650"/>
                  <a:pt x="217" y="674"/>
                  <a:pt x="224" y="699"/>
                </a:cubicBezTo>
                <a:cubicBezTo>
                  <a:pt x="232" y="729"/>
                  <a:pt x="240" y="760"/>
                  <a:pt x="248" y="790"/>
                </a:cubicBezTo>
                <a:cubicBezTo>
                  <a:pt x="255" y="760"/>
                  <a:pt x="263" y="729"/>
                  <a:pt x="270" y="699"/>
                </a:cubicBezTo>
                <a:lnTo>
                  <a:pt x="292" y="680"/>
                </a:lnTo>
                <a:cubicBezTo>
                  <a:pt x="299" y="686"/>
                  <a:pt x="306" y="693"/>
                  <a:pt x="313" y="699"/>
                </a:cubicBezTo>
                <a:cubicBezTo>
                  <a:pt x="321" y="736"/>
                  <a:pt x="329" y="772"/>
                  <a:pt x="337" y="809"/>
                </a:cubicBezTo>
                <a:cubicBezTo>
                  <a:pt x="344" y="784"/>
                  <a:pt x="352" y="760"/>
                  <a:pt x="359" y="735"/>
                </a:cubicBezTo>
                <a:lnTo>
                  <a:pt x="383" y="735"/>
                </a:lnTo>
                <a:cubicBezTo>
                  <a:pt x="390" y="753"/>
                  <a:pt x="398" y="772"/>
                  <a:pt x="405" y="790"/>
                </a:cubicBezTo>
                <a:cubicBezTo>
                  <a:pt x="412" y="772"/>
                  <a:pt x="419" y="753"/>
                  <a:pt x="426" y="735"/>
                </a:cubicBezTo>
                <a:cubicBezTo>
                  <a:pt x="434" y="753"/>
                  <a:pt x="442" y="772"/>
                  <a:pt x="450" y="790"/>
                </a:cubicBezTo>
                <a:cubicBezTo>
                  <a:pt x="457" y="760"/>
                  <a:pt x="465" y="729"/>
                  <a:pt x="472" y="699"/>
                </a:cubicBezTo>
                <a:cubicBezTo>
                  <a:pt x="480" y="693"/>
                  <a:pt x="488" y="686"/>
                  <a:pt x="496" y="680"/>
                </a:cubicBezTo>
                <a:cubicBezTo>
                  <a:pt x="503" y="674"/>
                  <a:pt x="509" y="668"/>
                  <a:pt x="516" y="662"/>
                </a:cubicBezTo>
                <a:cubicBezTo>
                  <a:pt x="524" y="650"/>
                  <a:pt x="531" y="637"/>
                  <a:pt x="539" y="625"/>
                </a:cubicBezTo>
                <a:cubicBezTo>
                  <a:pt x="546" y="637"/>
                  <a:pt x="554" y="650"/>
                  <a:pt x="561" y="662"/>
                </a:cubicBezTo>
                <a:cubicBezTo>
                  <a:pt x="569" y="693"/>
                  <a:pt x="577" y="723"/>
                  <a:pt x="585" y="754"/>
                </a:cubicBezTo>
                <a:lnTo>
                  <a:pt x="609" y="754"/>
                </a:lnTo>
                <a:cubicBezTo>
                  <a:pt x="616" y="723"/>
                  <a:pt x="624" y="693"/>
                  <a:pt x="631" y="662"/>
                </a:cubicBezTo>
                <a:cubicBezTo>
                  <a:pt x="638" y="674"/>
                  <a:pt x="645" y="687"/>
                  <a:pt x="652" y="699"/>
                </a:cubicBezTo>
                <a:cubicBezTo>
                  <a:pt x="659" y="723"/>
                  <a:pt x="667" y="748"/>
                  <a:pt x="674" y="772"/>
                </a:cubicBezTo>
                <a:lnTo>
                  <a:pt x="698" y="754"/>
                </a:lnTo>
                <a:cubicBezTo>
                  <a:pt x="705" y="736"/>
                  <a:pt x="713" y="717"/>
                  <a:pt x="720" y="699"/>
                </a:cubicBezTo>
                <a:lnTo>
                  <a:pt x="744" y="735"/>
                </a:lnTo>
                <a:cubicBezTo>
                  <a:pt x="751" y="778"/>
                  <a:pt x="757" y="821"/>
                  <a:pt x="764" y="864"/>
                </a:cubicBezTo>
                <a:cubicBezTo>
                  <a:pt x="772" y="809"/>
                  <a:pt x="779" y="754"/>
                  <a:pt x="787" y="699"/>
                </a:cubicBezTo>
                <a:lnTo>
                  <a:pt x="809" y="699"/>
                </a:lnTo>
                <a:cubicBezTo>
                  <a:pt x="817" y="742"/>
                  <a:pt x="825" y="784"/>
                  <a:pt x="833" y="827"/>
                </a:cubicBezTo>
                <a:lnTo>
                  <a:pt x="857" y="809"/>
                </a:lnTo>
                <a:cubicBezTo>
                  <a:pt x="864" y="803"/>
                  <a:pt x="870" y="796"/>
                  <a:pt x="877" y="790"/>
                </a:cubicBezTo>
                <a:cubicBezTo>
                  <a:pt x="885" y="778"/>
                  <a:pt x="892" y="766"/>
                  <a:pt x="900" y="754"/>
                </a:cubicBezTo>
                <a:cubicBezTo>
                  <a:pt x="907" y="766"/>
                  <a:pt x="915" y="778"/>
                  <a:pt x="922" y="790"/>
                </a:cubicBezTo>
                <a:lnTo>
                  <a:pt x="946" y="790"/>
                </a:lnTo>
                <a:cubicBezTo>
                  <a:pt x="953" y="778"/>
                  <a:pt x="961" y="766"/>
                  <a:pt x="968" y="754"/>
                </a:cubicBezTo>
                <a:lnTo>
                  <a:pt x="990" y="754"/>
                </a:lnTo>
                <a:cubicBezTo>
                  <a:pt x="997" y="748"/>
                  <a:pt x="1004" y="741"/>
                  <a:pt x="1011" y="735"/>
                </a:cubicBezTo>
                <a:cubicBezTo>
                  <a:pt x="1019" y="717"/>
                  <a:pt x="1027" y="698"/>
                  <a:pt x="1035" y="680"/>
                </a:cubicBezTo>
                <a:cubicBezTo>
                  <a:pt x="1043" y="686"/>
                  <a:pt x="1051" y="693"/>
                  <a:pt x="1059" y="699"/>
                </a:cubicBezTo>
                <a:cubicBezTo>
                  <a:pt x="1066" y="705"/>
                  <a:pt x="1074" y="711"/>
                  <a:pt x="1081" y="717"/>
                </a:cubicBezTo>
                <a:cubicBezTo>
                  <a:pt x="1089" y="680"/>
                  <a:pt x="1096" y="644"/>
                  <a:pt x="1104" y="607"/>
                </a:cubicBezTo>
                <a:cubicBezTo>
                  <a:pt x="1111" y="644"/>
                  <a:pt x="1117" y="680"/>
                  <a:pt x="1124" y="717"/>
                </a:cubicBezTo>
                <a:lnTo>
                  <a:pt x="1148" y="717"/>
                </a:lnTo>
                <a:cubicBezTo>
                  <a:pt x="1155" y="705"/>
                  <a:pt x="1163" y="692"/>
                  <a:pt x="1170" y="680"/>
                </a:cubicBezTo>
                <a:cubicBezTo>
                  <a:pt x="1178" y="649"/>
                  <a:pt x="1186" y="619"/>
                  <a:pt x="1194" y="588"/>
                </a:cubicBezTo>
                <a:cubicBezTo>
                  <a:pt x="1201" y="613"/>
                  <a:pt x="1209" y="637"/>
                  <a:pt x="1216" y="662"/>
                </a:cubicBezTo>
                <a:lnTo>
                  <a:pt x="1237" y="662"/>
                </a:lnTo>
                <a:cubicBezTo>
                  <a:pt x="1244" y="619"/>
                  <a:pt x="1252" y="576"/>
                  <a:pt x="1259" y="533"/>
                </a:cubicBezTo>
                <a:cubicBezTo>
                  <a:pt x="1267" y="558"/>
                  <a:pt x="1275" y="582"/>
                  <a:pt x="1283" y="607"/>
                </a:cubicBezTo>
                <a:lnTo>
                  <a:pt x="1307" y="607"/>
                </a:lnTo>
                <a:cubicBezTo>
                  <a:pt x="1314" y="613"/>
                  <a:pt x="1322" y="619"/>
                  <a:pt x="1329" y="625"/>
                </a:cubicBezTo>
                <a:lnTo>
                  <a:pt x="1350" y="607"/>
                </a:lnTo>
                <a:lnTo>
                  <a:pt x="1372" y="607"/>
                </a:lnTo>
                <a:cubicBezTo>
                  <a:pt x="1380" y="638"/>
                  <a:pt x="1388" y="668"/>
                  <a:pt x="1396" y="699"/>
                </a:cubicBezTo>
                <a:cubicBezTo>
                  <a:pt x="1403" y="687"/>
                  <a:pt x="1411" y="674"/>
                  <a:pt x="1418" y="662"/>
                </a:cubicBezTo>
                <a:lnTo>
                  <a:pt x="1442" y="680"/>
                </a:lnTo>
                <a:cubicBezTo>
                  <a:pt x="1449" y="649"/>
                  <a:pt x="1455" y="619"/>
                  <a:pt x="1462" y="588"/>
                </a:cubicBezTo>
                <a:cubicBezTo>
                  <a:pt x="1470" y="576"/>
                  <a:pt x="1477" y="563"/>
                  <a:pt x="1485" y="551"/>
                </a:cubicBezTo>
                <a:lnTo>
                  <a:pt x="1509" y="662"/>
                </a:lnTo>
                <a:cubicBezTo>
                  <a:pt x="1516" y="637"/>
                  <a:pt x="1524" y="613"/>
                  <a:pt x="1531" y="588"/>
                </a:cubicBezTo>
                <a:cubicBezTo>
                  <a:pt x="1539" y="619"/>
                  <a:pt x="1547" y="649"/>
                  <a:pt x="1555" y="680"/>
                </a:cubicBezTo>
                <a:cubicBezTo>
                  <a:pt x="1562" y="643"/>
                  <a:pt x="1568" y="607"/>
                  <a:pt x="1575" y="570"/>
                </a:cubicBezTo>
                <a:lnTo>
                  <a:pt x="1598" y="570"/>
                </a:lnTo>
                <a:cubicBezTo>
                  <a:pt x="1605" y="619"/>
                  <a:pt x="1613" y="668"/>
                  <a:pt x="1620" y="717"/>
                </a:cubicBezTo>
                <a:cubicBezTo>
                  <a:pt x="1628" y="680"/>
                  <a:pt x="1636" y="644"/>
                  <a:pt x="1644" y="607"/>
                </a:cubicBezTo>
                <a:cubicBezTo>
                  <a:pt x="1651" y="625"/>
                  <a:pt x="1659" y="644"/>
                  <a:pt x="1666" y="662"/>
                </a:cubicBezTo>
                <a:cubicBezTo>
                  <a:pt x="1674" y="637"/>
                  <a:pt x="1681" y="613"/>
                  <a:pt x="1689" y="588"/>
                </a:cubicBezTo>
                <a:cubicBezTo>
                  <a:pt x="1696" y="625"/>
                  <a:pt x="1702" y="662"/>
                  <a:pt x="1709" y="699"/>
                </a:cubicBezTo>
                <a:lnTo>
                  <a:pt x="1733" y="570"/>
                </a:lnTo>
                <a:lnTo>
                  <a:pt x="1757" y="570"/>
                </a:lnTo>
                <a:cubicBezTo>
                  <a:pt x="1764" y="588"/>
                  <a:pt x="1772" y="607"/>
                  <a:pt x="1779" y="625"/>
                </a:cubicBezTo>
                <a:cubicBezTo>
                  <a:pt x="1787" y="600"/>
                  <a:pt x="1794" y="576"/>
                  <a:pt x="1802" y="551"/>
                </a:cubicBezTo>
                <a:cubicBezTo>
                  <a:pt x="1809" y="570"/>
                  <a:pt x="1815" y="588"/>
                  <a:pt x="1822" y="607"/>
                </a:cubicBezTo>
                <a:lnTo>
                  <a:pt x="1846" y="478"/>
                </a:lnTo>
                <a:cubicBezTo>
                  <a:pt x="1853" y="515"/>
                  <a:pt x="1861" y="551"/>
                  <a:pt x="1868" y="588"/>
                </a:cubicBezTo>
                <a:cubicBezTo>
                  <a:pt x="1876" y="570"/>
                  <a:pt x="1884" y="551"/>
                  <a:pt x="1892" y="533"/>
                </a:cubicBezTo>
                <a:cubicBezTo>
                  <a:pt x="1899" y="582"/>
                  <a:pt x="1907" y="631"/>
                  <a:pt x="1914" y="680"/>
                </a:cubicBezTo>
                <a:lnTo>
                  <a:pt x="1935" y="551"/>
                </a:lnTo>
                <a:lnTo>
                  <a:pt x="1959" y="533"/>
                </a:lnTo>
                <a:cubicBezTo>
                  <a:pt x="1966" y="588"/>
                  <a:pt x="1974" y="644"/>
                  <a:pt x="1981" y="699"/>
                </a:cubicBezTo>
                <a:cubicBezTo>
                  <a:pt x="1989" y="668"/>
                  <a:pt x="1997" y="638"/>
                  <a:pt x="2005" y="607"/>
                </a:cubicBezTo>
                <a:lnTo>
                  <a:pt x="2027" y="607"/>
                </a:lnTo>
                <a:lnTo>
                  <a:pt x="2050" y="607"/>
                </a:lnTo>
                <a:cubicBezTo>
                  <a:pt x="2057" y="588"/>
                  <a:pt x="2063" y="570"/>
                  <a:pt x="2070" y="551"/>
                </a:cubicBezTo>
                <a:cubicBezTo>
                  <a:pt x="2078" y="563"/>
                  <a:pt x="2086" y="576"/>
                  <a:pt x="2094" y="588"/>
                </a:cubicBezTo>
                <a:lnTo>
                  <a:pt x="2116" y="607"/>
                </a:lnTo>
                <a:cubicBezTo>
                  <a:pt x="2124" y="595"/>
                  <a:pt x="2132" y="582"/>
                  <a:pt x="2140" y="570"/>
                </a:cubicBezTo>
                <a:cubicBezTo>
                  <a:pt x="2147" y="582"/>
                  <a:pt x="2153" y="595"/>
                  <a:pt x="2160" y="607"/>
                </a:cubicBezTo>
                <a:cubicBezTo>
                  <a:pt x="2168" y="650"/>
                  <a:pt x="2175" y="692"/>
                  <a:pt x="2183" y="735"/>
                </a:cubicBezTo>
                <a:lnTo>
                  <a:pt x="2207" y="699"/>
                </a:lnTo>
                <a:cubicBezTo>
                  <a:pt x="2214" y="656"/>
                  <a:pt x="2222" y="613"/>
                  <a:pt x="2229" y="570"/>
                </a:cubicBezTo>
                <a:cubicBezTo>
                  <a:pt x="2237" y="582"/>
                  <a:pt x="2245" y="595"/>
                  <a:pt x="2253" y="607"/>
                </a:cubicBezTo>
                <a:cubicBezTo>
                  <a:pt x="2260" y="625"/>
                  <a:pt x="2267" y="644"/>
                  <a:pt x="2274" y="662"/>
                </a:cubicBezTo>
                <a:lnTo>
                  <a:pt x="2296" y="662"/>
                </a:lnTo>
                <a:lnTo>
                  <a:pt x="2318" y="662"/>
                </a:lnTo>
                <a:cubicBezTo>
                  <a:pt x="2326" y="650"/>
                  <a:pt x="2334" y="637"/>
                  <a:pt x="2342" y="625"/>
                </a:cubicBezTo>
                <a:cubicBezTo>
                  <a:pt x="2349" y="650"/>
                  <a:pt x="2357" y="674"/>
                  <a:pt x="2364" y="699"/>
                </a:cubicBezTo>
                <a:cubicBezTo>
                  <a:pt x="2372" y="693"/>
                  <a:pt x="2379" y="686"/>
                  <a:pt x="2387" y="680"/>
                </a:cubicBezTo>
                <a:cubicBezTo>
                  <a:pt x="2394" y="662"/>
                  <a:pt x="2402" y="643"/>
                  <a:pt x="2409" y="625"/>
                </a:cubicBezTo>
                <a:lnTo>
                  <a:pt x="2431" y="625"/>
                </a:lnTo>
                <a:cubicBezTo>
                  <a:pt x="2439" y="643"/>
                  <a:pt x="2447" y="662"/>
                  <a:pt x="2455" y="680"/>
                </a:cubicBezTo>
                <a:cubicBezTo>
                  <a:pt x="2462" y="643"/>
                  <a:pt x="2470" y="607"/>
                  <a:pt x="2477" y="570"/>
                </a:cubicBezTo>
                <a:cubicBezTo>
                  <a:pt x="2485" y="576"/>
                  <a:pt x="2492" y="582"/>
                  <a:pt x="2500" y="588"/>
                </a:cubicBezTo>
                <a:cubicBezTo>
                  <a:pt x="2507" y="594"/>
                  <a:pt x="2514" y="601"/>
                  <a:pt x="2521" y="607"/>
                </a:cubicBezTo>
                <a:cubicBezTo>
                  <a:pt x="2529" y="644"/>
                  <a:pt x="2536" y="680"/>
                  <a:pt x="2544" y="717"/>
                </a:cubicBezTo>
                <a:lnTo>
                  <a:pt x="2566" y="717"/>
                </a:lnTo>
                <a:lnTo>
                  <a:pt x="2590" y="699"/>
                </a:lnTo>
                <a:cubicBezTo>
                  <a:pt x="2597" y="705"/>
                  <a:pt x="2605" y="711"/>
                  <a:pt x="2612" y="717"/>
                </a:cubicBezTo>
                <a:cubicBezTo>
                  <a:pt x="2620" y="711"/>
                  <a:pt x="2627" y="705"/>
                  <a:pt x="2635" y="699"/>
                </a:cubicBezTo>
                <a:cubicBezTo>
                  <a:pt x="2642" y="687"/>
                  <a:pt x="2650" y="674"/>
                  <a:pt x="2657" y="662"/>
                </a:cubicBezTo>
                <a:cubicBezTo>
                  <a:pt x="2664" y="631"/>
                  <a:pt x="2672" y="601"/>
                  <a:pt x="2679" y="570"/>
                </a:cubicBezTo>
                <a:cubicBezTo>
                  <a:pt x="2687" y="631"/>
                  <a:pt x="2695" y="693"/>
                  <a:pt x="2703" y="754"/>
                </a:cubicBezTo>
                <a:cubicBezTo>
                  <a:pt x="2710" y="760"/>
                  <a:pt x="2718" y="766"/>
                  <a:pt x="2725" y="772"/>
                </a:cubicBezTo>
                <a:cubicBezTo>
                  <a:pt x="2733" y="723"/>
                  <a:pt x="2740" y="674"/>
                  <a:pt x="2748" y="625"/>
                </a:cubicBezTo>
                <a:cubicBezTo>
                  <a:pt x="2755" y="662"/>
                  <a:pt x="2761" y="698"/>
                  <a:pt x="2768" y="735"/>
                </a:cubicBezTo>
                <a:cubicBezTo>
                  <a:pt x="2776" y="717"/>
                  <a:pt x="2784" y="698"/>
                  <a:pt x="2792" y="680"/>
                </a:cubicBezTo>
                <a:lnTo>
                  <a:pt x="2814" y="680"/>
                </a:lnTo>
                <a:lnTo>
                  <a:pt x="2838" y="680"/>
                </a:lnTo>
                <a:cubicBezTo>
                  <a:pt x="2846" y="692"/>
                  <a:pt x="2853" y="705"/>
                  <a:pt x="2861" y="717"/>
                </a:cubicBezTo>
                <a:cubicBezTo>
                  <a:pt x="2868" y="729"/>
                  <a:pt x="2874" y="742"/>
                  <a:pt x="2881" y="754"/>
                </a:cubicBezTo>
                <a:cubicBezTo>
                  <a:pt x="2889" y="736"/>
                  <a:pt x="2897" y="717"/>
                  <a:pt x="2905" y="699"/>
                </a:cubicBezTo>
                <a:lnTo>
                  <a:pt x="2927" y="680"/>
                </a:lnTo>
                <a:cubicBezTo>
                  <a:pt x="2935" y="692"/>
                  <a:pt x="2943" y="705"/>
                  <a:pt x="2951" y="717"/>
                </a:cubicBezTo>
                <a:cubicBezTo>
                  <a:pt x="2958" y="705"/>
                  <a:pt x="2965" y="692"/>
                  <a:pt x="2972" y="680"/>
                </a:cubicBezTo>
                <a:lnTo>
                  <a:pt x="2994" y="699"/>
                </a:lnTo>
                <a:cubicBezTo>
                  <a:pt x="3001" y="711"/>
                  <a:pt x="3009" y="723"/>
                  <a:pt x="3016" y="735"/>
                </a:cubicBezTo>
                <a:cubicBezTo>
                  <a:pt x="3024" y="717"/>
                  <a:pt x="3032" y="698"/>
                  <a:pt x="3040" y="680"/>
                </a:cubicBezTo>
                <a:cubicBezTo>
                  <a:pt x="3047" y="698"/>
                  <a:pt x="3055" y="717"/>
                  <a:pt x="3062" y="735"/>
                </a:cubicBezTo>
                <a:cubicBezTo>
                  <a:pt x="3070" y="711"/>
                  <a:pt x="3077" y="686"/>
                  <a:pt x="3085" y="662"/>
                </a:cubicBezTo>
                <a:lnTo>
                  <a:pt x="3109" y="662"/>
                </a:lnTo>
                <a:cubicBezTo>
                  <a:pt x="3116" y="668"/>
                  <a:pt x="3122" y="674"/>
                  <a:pt x="3129" y="680"/>
                </a:cubicBezTo>
                <a:cubicBezTo>
                  <a:pt x="3137" y="656"/>
                  <a:pt x="3145" y="631"/>
                  <a:pt x="3153" y="607"/>
                </a:cubicBezTo>
                <a:cubicBezTo>
                  <a:pt x="3160" y="650"/>
                  <a:pt x="3168" y="692"/>
                  <a:pt x="3175" y="735"/>
                </a:cubicBezTo>
                <a:cubicBezTo>
                  <a:pt x="3183" y="711"/>
                  <a:pt x="3190" y="686"/>
                  <a:pt x="3198" y="662"/>
                </a:cubicBezTo>
                <a:lnTo>
                  <a:pt x="3220" y="662"/>
                </a:lnTo>
                <a:cubicBezTo>
                  <a:pt x="3227" y="668"/>
                  <a:pt x="3235" y="674"/>
                  <a:pt x="3242" y="680"/>
                </a:cubicBezTo>
                <a:cubicBezTo>
                  <a:pt x="3249" y="705"/>
                  <a:pt x="3257" y="729"/>
                  <a:pt x="3264" y="754"/>
                </a:cubicBezTo>
                <a:cubicBezTo>
                  <a:pt x="3276" y="763"/>
                  <a:pt x="3299" y="750"/>
                  <a:pt x="3311" y="735"/>
                </a:cubicBezTo>
                <a:cubicBezTo>
                  <a:pt x="3318" y="711"/>
                  <a:pt x="3326" y="686"/>
                  <a:pt x="3333" y="662"/>
                </a:cubicBezTo>
                <a:cubicBezTo>
                  <a:pt x="3340" y="668"/>
                  <a:pt x="3348" y="674"/>
                  <a:pt x="3355" y="680"/>
                </a:cubicBezTo>
                <a:cubicBezTo>
                  <a:pt x="3362" y="705"/>
                  <a:pt x="3370" y="729"/>
                  <a:pt x="3377" y="754"/>
                </a:cubicBezTo>
                <a:lnTo>
                  <a:pt x="3401" y="625"/>
                </a:lnTo>
                <a:cubicBezTo>
                  <a:pt x="3408" y="650"/>
                  <a:pt x="3416" y="674"/>
                  <a:pt x="3423" y="699"/>
                </a:cubicBezTo>
                <a:cubicBezTo>
                  <a:pt x="3431" y="656"/>
                  <a:pt x="3438" y="613"/>
                  <a:pt x="3446" y="570"/>
                </a:cubicBezTo>
                <a:cubicBezTo>
                  <a:pt x="3453" y="607"/>
                  <a:pt x="3459" y="643"/>
                  <a:pt x="3466" y="680"/>
                </a:cubicBezTo>
                <a:lnTo>
                  <a:pt x="3490" y="680"/>
                </a:lnTo>
                <a:cubicBezTo>
                  <a:pt x="3497" y="692"/>
                  <a:pt x="3505" y="705"/>
                  <a:pt x="3512" y="717"/>
                </a:cubicBezTo>
                <a:cubicBezTo>
                  <a:pt x="3520" y="680"/>
                  <a:pt x="3528" y="644"/>
                  <a:pt x="3536" y="607"/>
                </a:cubicBezTo>
                <a:cubicBezTo>
                  <a:pt x="3544" y="625"/>
                  <a:pt x="3551" y="644"/>
                  <a:pt x="3559" y="662"/>
                </a:cubicBezTo>
                <a:cubicBezTo>
                  <a:pt x="3566" y="674"/>
                  <a:pt x="3572" y="687"/>
                  <a:pt x="3579" y="699"/>
                </a:cubicBezTo>
                <a:cubicBezTo>
                  <a:pt x="3587" y="687"/>
                  <a:pt x="3595" y="674"/>
                  <a:pt x="3603" y="662"/>
                </a:cubicBezTo>
                <a:cubicBezTo>
                  <a:pt x="3610" y="637"/>
                  <a:pt x="3618" y="613"/>
                  <a:pt x="3625" y="588"/>
                </a:cubicBezTo>
                <a:lnTo>
                  <a:pt x="3649" y="588"/>
                </a:lnTo>
                <a:cubicBezTo>
                  <a:pt x="3656" y="557"/>
                  <a:pt x="3663" y="527"/>
                  <a:pt x="3670" y="496"/>
                </a:cubicBezTo>
                <a:lnTo>
                  <a:pt x="3694" y="478"/>
                </a:lnTo>
                <a:cubicBezTo>
                  <a:pt x="3701" y="521"/>
                  <a:pt x="3707" y="564"/>
                  <a:pt x="3714" y="607"/>
                </a:cubicBezTo>
                <a:cubicBezTo>
                  <a:pt x="3722" y="576"/>
                  <a:pt x="3730" y="546"/>
                  <a:pt x="3738" y="515"/>
                </a:cubicBezTo>
                <a:cubicBezTo>
                  <a:pt x="3746" y="533"/>
                  <a:pt x="3754" y="552"/>
                  <a:pt x="3762" y="570"/>
                </a:cubicBezTo>
                <a:lnTo>
                  <a:pt x="3783" y="588"/>
                </a:lnTo>
                <a:lnTo>
                  <a:pt x="3807" y="588"/>
                </a:lnTo>
                <a:cubicBezTo>
                  <a:pt x="3814" y="557"/>
                  <a:pt x="3820" y="527"/>
                  <a:pt x="3827" y="496"/>
                </a:cubicBezTo>
                <a:cubicBezTo>
                  <a:pt x="3835" y="521"/>
                  <a:pt x="3843" y="545"/>
                  <a:pt x="3851" y="570"/>
                </a:cubicBezTo>
                <a:cubicBezTo>
                  <a:pt x="3874" y="582"/>
                  <a:pt x="3940" y="576"/>
                  <a:pt x="3962" y="570"/>
                </a:cubicBezTo>
                <a:lnTo>
                  <a:pt x="4009" y="570"/>
                </a:lnTo>
                <a:lnTo>
                  <a:pt x="4031" y="570"/>
                </a:lnTo>
                <a:cubicBezTo>
                  <a:pt x="4038" y="552"/>
                  <a:pt x="4046" y="533"/>
                  <a:pt x="4053" y="515"/>
                </a:cubicBezTo>
                <a:cubicBezTo>
                  <a:pt x="4060" y="527"/>
                  <a:pt x="4068" y="539"/>
                  <a:pt x="4075" y="551"/>
                </a:cubicBezTo>
                <a:lnTo>
                  <a:pt x="4099" y="551"/>
                </a:lnTo>
                <a:lnTo>
                  <a:pt x="4121" y="570"/>
                </a:lnTo>
                <a:cubicBezTo>
                  <a:pt x="4129" y="558"/>
                  <a:pt x="4136" y="545"/>
                  <a:pt x="4144" y="533"/>
                </a:cubicBezTo>
                <a:cubicBezTo>
                  <a:pt x="4151" y="539"/>
                  <a:pt x="4157" y="545"/>
                  <a:pt x="4164" y="551"/>
                </a:cubicBezTo>
                <a:cubicBezTo>
                  <a:pt x="4172" y="557"/>
                  <a:pt x="4180" y="564"/>
                  <a:pt x="4188" y="570"/>
                </a:cubicBezTo>
                <a:lnTo>
                  <a:pt x="4212" y="588"/>
                </a:lnTo>
                <a:lnTo>
                  <a:pt x="4234" y="607"/>
                </a:lnTo>
                <a:cubicBezTo>
                  <a:pt x="4242" y="595"/>
                  <a:pt x="4249" y="582"/>
                  <a:pt x="4257" y="570"/>
                </a:cubicBezTo>
                <a:cubicBezTo>
                  <a:pt x="4264" y="545"/>
                  <a:pt x="4272" y="521"/>
                  <a:pt x="4279" y="496"/>
                </a:cubicBezTo>
                <a:cubicBezTo>
                  <a:pt x="4286" y="514"/>
                  <a:pt x="4294" y="533"/>
                  <a:pt x="4301" y="551"/>
                </a:cubicBezTo>
                <a:lnTo>
                  <a:pt x="4323" y="551"/>
                </a:lnTo>
                <a:cubicBezTo>
                  <a:pt x="4331" y="563"/>
                  <a:pt x="4339" y="576"/>
                  <a:pt x="4347" y="588"/>
                </a:cubicBezTo>
                <a:cubicBezTo>
                  <a:pt x="4354" y="600"/>
                  <a:pt x="4362" y="613"/>
                  <a:pt x="4369" y="625"/>
                </a:cubicBezTo>
                <a:cubicBezTo>
                  <a:pt x="4377" y="607"/>
                  <a:pt x="4384" y="588"/>
                  <a:pt x="4392" y="570"/>
                </a:cubicBezTo>
                <a:cubicBezTo>
                  <a:pt x="4399" y="558"/>
                  <a:pt x="4405" y="545"/>
                  <a:pt x="4412" y="533"/>
                </a:cubicBezTo>
                <a:cubicBezTo>
                  <a:pt x="4420" y="558"/>
                  <a:pt x="4428" y="582"/>
                  <a:pt x="4436" y="607"/>
                </a:cubicBezTo>
                <a:cubicBezTo>
                  <a:pt x="4444" y="601"/>
                  <a:pt x="4452" y="594"/>
                  <a:pt x="4460" y="588"/>
                </a:cubicBezTo>
                <a:cubicBezTo>
                  <a:pt x="4467" y="600"/>
                  <a:pt x="4475" y="613"/>
                  <a:pt x="4482" y="625"/>
                </a:cubicBezTo>
                <a:lnTo>
                  <a:pt x="4505" y="625"/>
                </a:lnTo>
                <a:cubicBezTo>
                  <a:pt x="4512" y="607"/>
                  <a:pt x="4518" y="588"/>
                  <a:pt x="4525" y="570"/>
                </a:cubicBezTo>
                <a:cubicBezTo>
                  <a:pt x="4533" y="601"/>
                  <a:pt x="4541" y="631"/>
                  <a:pt x="4549" y="662"/>
                </a:cubicBezTo>
                <a:cubicBezTo>
                  <a:pt x="4556" y="686"/>
                  <a:pt x="4564" y="711"/>
                  <a:pt x="4571" y="735"/>
                </a:cubicBezTo>
                <a:cubicBezTo>
                  <a:pt x="4579" y="729"/>
                  <a:pt x="4586" y="723"/>
                  <a:pt x="4594" y="717"/>
                </a:cubicBezTo>
                <a:cubicBezTo>
                  <a:pt x="4601" y="723"/>
                  <a:pt x="4609" y="729"/>
                  <a:pt x="4616" y="735"/>
                </a:cubicBezTo>
                <a:cubicBezTo>
                  <a:pt x="4623" y="711"/>
                  <a:pt x="4631" y="686"/>
                  <a:pt x="4638" y="662"/>
                </a:cubicBezTo>
                <a:cubicBezTo>
                  <a:pt x="4646" y="693"/>
                  <a:pt x="4654" y="723"/>
                  <a:pt x="4662" y="754"/>
                </a:cubicBezTo>
                <a:cubicBezTo>
                  <a:pt x="4669" y="766"/>
                  <a:pt x="4677" y="778"/>
                  <a:pt x="4684" y="790"/>
                </a:cubicBezTo>
                <a:cubicBezTo>
                  <a:pt x="4692" y="760"/>
                  <a:pt x="4699" y="729"/>
                  <a:pt x="4707" y="699"/>
                </a:cubicBezTo>
                <a:cubicBezTo>
                  <a:pt x="4714" y="687"/>
                  <a:pt x="4722" y="674"/>
                  <a:pt x="4729" y="662"/>
                </a:cubicBezTo>
                <a:lnTo>
                  <a:pt x="4753" y="680"/>
                </a:lnTo>
                <a:cubicBezTo>
                  <a:pt x="4760" y="674"/>
                  <a:pt x="4766" y="668"/>
                  <a:pt x="4773" y="662"/>
                </a:cubicBezTo>
                <a:cubicBezTo>
                  <a:pt x="4781" y="650"/>
                  <a:pt x="4789" y="637"/>
                  <a:pt x="4797" y="625"/>
                </a:cubicBezTo>
                <a:cubicBezTo>
                  <a:pt x="4804" y="656"/>
                  <a:pt x="4812" y="686"/>
                  <a:pt x="4819" y="717"/>
                </a:cubicBezTo>
                <a:lnTo>
                  <a:pt x="4842" y="717"/>
                </a:lnTo>
                <a:lnTo>
                  <a:pt x="4864" y="717"/>
                </a:lnTo>
                <a:cubicBezTo>
                  <a:pt x="4871" y="686"/>
                  <a:pt x="4879" y="656"/>
                  <a:pt x="4886" y="625"/>
                </a:cubicBezTo>
                <a:cubicBezTo>
                  <a:pt x="4894" y="650"/>
                  <a:pt x="4902" y="674"/>
                  <a:pt x="4910" y="699"/>
                </a:cubicBezTo>
                <a:cubicBezTo>
                  <a:pt x="4917" y="662"/>
                  <a:pt x="4925" y="625"/>
                  <a:pt x="4932" y="588"/>
                </a:cubicBezTo>
                <a:cubicBezTo>
                  <a:pt x="4940" y="600"/>
                  <a:pt x="4947" y="613"/>
                  <a:pt x="4955" y="625"/>
                </a:cubicBezTo>
                <a:cubicBezTo>
                  <a:pt x="4962" y="613"/>
                  <a:pt x="4970" y="600"/>
                  <a:pt x="4977" y="588"/>
                </a:cubicBezTo>
                <a:cubicBezTo>
                  <a:pt x="4984" y="600"/>
                  <a:pt x="4992" y="613"/>
                  <a:pt x="4999" y="625"/>
                </a:cubicBezTo>
                <a:cubicBezTo>
                  <a:pt x="5006" y="637"/>
                  <a:pt x="5014" y="650"/>
                  <a:pt x="5021" y="662"/>
                </a:cubicBezTo>
                <a:cubicBezTo>
                  <a:pt x="5029" y="674"/>
                  <a:pt x="5037" y="687"/>
                  <a:pt x="5045" y="699"/>
                </a:cubicBezTo>
                <a:cubicBezTo>
                  <a:pt x="5052" y="674"/>
                  <a:pt x="5060" y="650"/>
                  <a:pt x="5067" y="625"/>
                </a:cubicBezTo>
                <a:cubicBezTo>
                  <a:pt x="5075" y="668"/>
                  <a:pt x="5082" y="711"/>
                  <a:pt x="5090" y="754"/>
                </a:cubicBezTo>
                <a:cubicBezTo>
                  <a:pt x="5098" y="748"/>
                  <a:pt x="5106" y="741"/>
                  <a:pt x="5114" y="735"/>
                </a:cubicBezTo>
                <a:cubicBezTo>
                  <a:pt x="5121" y="747"/>
                  <a:pt x="5127" y="760"/>
                  <a:pt x="5134" y="772"/>
                </a:cubicBezTo>
                <a:lnTo>
                  <a:pt x="5158" y="772"/>
                </a:lnTo>
                <a:cubicBezTo>
                  <a:pt x="5165" y="723"/>
                  <a:pt x="5173" y="674"/>
                  <a:pt x="5180" y="625"/>
                </a:cubicBezTo>
                <a:cubicBezTo>
                  <a:pt x="5188" y="656"/>
                  <a:pt x="5195" y="686"/>
                  <a:pt x="5203" y="717"/>
                </a:cubicBezTo>
                <a:cubicBezTo>
                  <a:pt x="5210" y="729"/>
                  <a:pt x="5216" y="742"/>
                  <a:pt x="5223" y="754"/>
                </a:cubicBezTo>
                <a:lnTo>
                  <a:pt x="5247" y="754"/>
                </a:lnTo>
                <a:cubicBezTo>
                  <a:pt x="5254" y="766"/>
                  <a:pt x="5262" y="778"/>
                  <a:pt x="5269" y="790"/>
                </a:cubicBezTo>
                <a:cubicBezTo>
                  <a:pt x="5277" y="760"/>
                  <a:pt x="5285" y="729"/>
                  <a:pt x="5293" y="699"/>
                </a:cubicBezTo>
                <a:lnTo>
                  <a:pt x="5314" y="735"/>
                </a:lnTo>
                <a:lnTo>
                  <a:pt x="5338" y="735"/>
                </a:lnTo>
                <a:cubicBezTo>
                  <a:pt x="5345" y="729"/>
                  <a:pt x="5353" y="723"/>
                  <a:pt x="5360" y="717"/>
                </a:cubicBezTo>
                <a:cubicBezTo>
                  <a:pt x="5367" y="723"/>
                  <a:pt x="5375" y="729"/>
                  <a:pt x="5382" y="735"/>
                </a:cubicBezTo>
                <a:cubicBezTo>
                  <a:pt x="5390" y="711"/>
                  <a:pt x="5398" y="686"/>
                  <a:pt x="5406" y="662"/>
                </a:cubicBezTo>
                <a:cubicBezTo>
                  <a:pt x="5413" y="674"/>
                  <a:pt x="5420" y="687"/>
                  <a:pt x="5427" y="699"/>
                </a:cubicBezTo>
                <a:lnTo>
                  <a:pt x="5451" y="735"/>
                </a:lnTo>
                <a:cubicBezTo>
                  <a:pt x="5458" y="711"/>
                  <a:pt x="5464" y="686"/>
                  <a:pt x="5471" y="662"/>
                </a:cubicBezTo>
                <a:cubicBezTo>
                  <a:pt x="5479" y="644"/>
                  <a:pt x="5487" y="625"/>
                  <a:pt x="5495" y="607"/>
                </a:cubicBezTo>
                <a:cubicBezTo>
                  <a:pt x="5502" y="588"/>
                  <a:pt x="5510" y="570"/>
                  <a:pt x="5517" y="551"/>
                </a:cubicBezTo>
                <a:cubicBezTo>
                  <a:pt x="5525" y="3701"/>
                  <a:pt x="5532" y="6850"/>
                  <a:pt x="5540" y="10000"/>
                </a:cubicBezTo>
                <a:lnTo>
                  <a:pt x="5564" y="7537"/>
                </a:lnTo>
                <a:cubicBezTo>
                  <a:pt x="5571" y="5956"/>
                  <a:pt x="5577" y="4375"/>
                  <a:pt x="5584" y="2794"/>
                </a:cubicBezTo>
                <a:cubicBezTo>
                  <a:pt x="5592" y="2433"/>
                  <a:pt x="5600" y="2071"/>
                  <a:pt x="5608" y="1710"/>
                </a:cubicBezTo>
                <a:cubicBezTo>
                  <a:pt x="5615" y="1606"/>
                  <a:pt x="5623" y="1501"/>
                  <a:pt x="5630" y="1397"/>
                </a:cubicBezTo>
                <a:cubicBezTo>
                  <a:pt x="5638" y="1330"/>
                  <a:pt x="5645" y="1262"/>
                  <a:pt x="5653" y="1195"/>
                </a:cubicBezTo>
                <a:cubicBezTo>
                  <a:pt x="5660" y="1158"/>
                  <a:pt x="5668" y="1122"/>
                  <a:pt x="5675" y="1085"/>
                </a:cubicBezTo>
                <a:cubicBezTo>
                  <a:pt x="5683" y="1060"/>
                  <a:pt x="5691" y="1036"/>
                  <a:pt x="5699" y="1011"/>
                </a:cubicBezTo>
                <a:cubicBezTo>
                  <a:pt x="5706" y="1042"/>
                  <a:pt x="5712" y="1072"/>
                  <a:pt x="5719" y="1103"/>
                </a:cubicBezTo>
                <a:cubicBezTo>
                  <a:pt x="5727" y="1115"/>
                  <a:pt x="5735" y="1128"/>
                  <a:pt x="5743" y="1140"/>
                </a:cubicBezTo>
                <a:cubicBezTo>
                  <a:pt x="5750" y="1195"/>
                  <a:pt x="5758" y="1250"/>
                  <a:pt x="5765" y="1305"/>
                </a:cubicBezTo>
                <a:cubicBezTo>
                  <a:pt x="5773" y="1421"/>
                  <a:pt x="5780" y="1538"/>
                  <a:pt x="5788" y="1654"/>
                </a:cubicBezTo>
                <a:cubicBezTo>
                  <a:pt x="5796" y="1734"/>
                  <a:pt x="5804" y="1813"/>
                  <a:pt x="5812" y="1893"/>
                </a:cubicBezTo>
                <a:cubicBezTo>
                  <a:pt x="5819" y="2003"/>
                  <a:pt x="5825" y="2114"/>
                  <a:pt x="5832" y="2224"/>
                </a:cubicBezTo>
                <a:cubicBezTo>
                  <a:pt x="5840" y="2377"/>
                  <a:pt x="5848" y="2531"/>
                  <a:pt x="5856" y="2684"/>
                </a:cubicBezTo>
                <a:cubicBezTo>
                  <a:pt x="5863" y="2831"/>
                  <a:pt x="5871" y="2978"/>
                  <a:pt x="5878" y="3125"/>
                </a:cubicBezTo>
                <a:cubicBezTo>
                  <a:pt x="5886" y="3260"/>
                  <a:pt x="5893" y="3394"/>
                  <a:pt x="5901" y="3529"/>
                </a:cubicBezTo>
                <a:cubicBezTo>
                  <a:pt x="5908" y="3627"/>
                  <a:pt x="5916" y="3726"/>
                  <a:pt x="5923" y="3824"/>
                </a:cubicBezTo>
                <a:cubicBezTo>
                  <a:pt x="5930" y="3928"/>
                  <a:pt x="5938" y="4032"/>
                  <a:pt x="5945" y="4136"/>
                </a:cubicBezTo>
                <a:cubicBezTo>
                  <a:pt x="5952" y="4228"/>
                  <a:pt x="5960" y="4320"/>
                  <a:pt x="5967" y="4412"/>
                </a:cubicBezTo>
                <a:cubicBezTo>
                  <a:pt x="5975" y="4522"/>
                  <a:pt x="5983" y="4633"/>
                  <a:pt x="5991" y="4743"/>
                </a:cubicBezTo>
                <a:cubicBezTo>
                  <a:pt x="5999" y="4761"/>
                  <a:pt x="6006" y="4780"/>
                  <a:pt x="6014" y="4798"/>
                </a:cubicBezTo>
                <a:cubicBezTo>
                  <a:pt x="6021" y="4816"/>
                  <a:pt x="6029" y="4835"/>
                  <a:pt x="6036" y="4853"/>
                </a:cubicBezTo>
                <a:cubicBezTo>
                  <a:pt x="6043" y="4859"/>
                  <a:pt x="6051" y="4865"/>
                  <a:pt x="6058" y="4871"/>
                </a:cubicBezTo>
                <a:cubicBezTo>
                  <a:pt x="6065" y="4853"/>
                  <a:pt x="6073" y="4834"/>
                  <a:pt x="6080" y="4816"/>
                </a:cubicBezTo>
                <a:cubicBezTo>
                  <a:pt x="6088" y="4773"/>
                  <a:pt x="6096" y="4731"/>
                  <a:pt x="6104" y="4688"/>
                </a:cubicBezTo>
                <a:lnTo>
                  <a:pt x="6125" y="4724"/>
                </a:lnTo>
                <a:lnTo>
                  <a:pt x="6149" y="4559"/>
                </a:lnTo>
                <a:cubicBezTo>
                  <a:pt x="6156" y="4541"/>
                  <a:pt x="6162" y="4522"/>
                  <a:pt x="6169" y="4504"/>
                </a:cubicBezTo>
                <a:cubicBezTo>
                  <a:pt x="6177" y="4473"/>
                  <a:pt x="6185" y="4443"/>
                  <a:pt x="6193" y="4412"/>
                </a:cubicBezTo>
                <a:cubicBezTo>
                  <a:pt x="6200" y="4387"/>
                  <a:pt x="6208" y="4363"/>
                  <a:pt x="6215" y="4338"/>
                </a:cubicBezTo>
                <a:cubicBezTo>
                  <a:pt x="6223" y="4283"/>
                  <a:pt x="6230" y="4228"/>
                  <a:pt x="6238" y="4173"/>
                </a:cubicBezTo>
                <a:cubicBezTo>
                  <a:pt x="6246" y="4148"/>
                  <a:pt x="6254" y="4124"/>
                  <a:pt x="6262" y="4099"/>
                </a:cubicBezTo>
                <a:cubicBezTo>
                  <a:pt x="6269" y="4044"/>
                  <a:pt x="6277" y="3989"/>
                  <a:pt x="6284" y="3934"/>
                </a:cubicBezTo>
                <a:cubicBezTo>
                  <a:pt x="6291" y="3916"/>
                  <a:pt x="6299" y="3897"/>
                  <a:pt x="6306" y="3879"/>
                </a:cubicBezTo>
                <a:cubicBezTo>
                  <a:pt x="6313" y="3824"/>
                  <a:pt x="6321" y="3768"/>
                  <a:pt x="6328" y="3713"/>
                </a:cubicBezTo>
                <a:cubicBezTo>
                  <a:pt x="6336" y="3707"/>
                  <a:pt x="6343" y="3701"/>
                  <a:pt x="6351" y="3695"/>
                </a:cubicBezTo>
                <a:cubicBezTo>
                  <a:pt x="6358" y="3652"/>
                  <a:pt x="6366" y="3609"/>
                  <a:pt x="6373" y="3566"/>
                </a:cubicBezTo>
                <a:cubicBezTo>
                  <a:pt x="6381" y="3486"/>
                  <a:pt x="6389" y="3407"/>
                  <a:pt x="6397" y="3327"/>
                </a:cubicBezTo>
                <a:cubicBezTo>
                  <a:pt x="6404" y="3345"/>
                  <a:pt x="6410" y="3364"/>
                  <a:pt x="6417" y="3382"/>
                </a:cubicBezTo>
                <a:cubicBezTo>
                  <a:pt x="6425" y="3351"/>
                  <a:pt x="6433" y="3321"/>
                  <a:pt x="6441" y="3290"/>
                </a:cubicBezTo>
                <a:cubicBezTo>
                  <a:pt x="6449" y="3260"/>
                  <a:pt x="6456" y="3229"/>
                  <a:pt x="6464" y="3199"/>
                </a:cubicBezTo>
                <a:lnTo>
                  <a:pt x="6486" y="3199"/>
                </a:lnTo>
                <a:cubicBezTo>
                  <a:pt x="6494" y="3101"/>
                  <a:pt x="6502" y="3002"/>
                  <a:pt x="6510" y="2904"/>
                </a:cubicBezTo>
                <a:cubicBezTo>
                  <a:pt x="6517" y="2874"/>
                  <a:pt x="6523" y="2843"/>
                  <a:pt x="6530" y="2813"/>
                </a:cubicBezTo>
                <a:cubicBezTo>
                  <a:pt x="6538" y="2782"/>
                  <a:pt x="6546" y="2752"/>
                  <a:pt x="6554" y="2721"/>
                </a:cubicBezTo>
                <a:cubicBezTo>
                  <a:pt x="6561" y="2660"/>
                  <a:pt x="6569" y="2598"/>
                  <a:pt x="6576" y="2537"/>
                </a:cubicBezTo>
                <a:cubicBezTo>
                  <a:pt x="6584" y="2506"/>
                  <a:pt x="6591" y="2476"/>
                  <a:pt x="6599" y="2445"/>
                </a:cubicBezTo>
                <a:cubicBezTo>
                  <a:pt x="6606" y="2427"/>
                  <a:pt x="6614" y="2408"/>
                  <a:pt x="6621" y="2390"/>
                </a:cubicBezTo>
                <a:cubicBezTo>
                  <a:pt x="6628" y="2298"/>
                  <a:pt x="6636" y="2206"/>
                  <a:pt x="6643" y="2114"/>
                </a:cubicBezTo>
                <a:cubicBezTo>
                  <a:pt x="6650" y="2089"/>
                  <a:pt x="6658" y="2065"/>
                  <a:pt x="6665" y="2040"/>
                </a:cubicBezTo>
                <a:lnTo>
                  <a:pt x="6689" y="2022"/>
                </a:lnTo>
                <a:cubicBezTo>
                  <a:pt x="6697" y="1961"/>
                  <a:pt x="6704" y="1899"/>
                  <a:pt x="6712" y="1838"/>
                </a:cubicBezTo>
                <a:cubicBezTo>
                  <a:pt x="6719" y="1771"/>
                  <a:pt x="6727" y="1703"/>
                  <a:pt x="6734" y="1636"/>
                </a:cubicBezTo>
                <a:cubicBezTo>
                  <a:pt x="6742" y="1618"/>
                  <a:pt x="6750" y="1599"/>
                  <a:pt x="6758" y="1581"/>
                </a:cubicBezTo>
                <a:cubicBezTo>
                  <a:pt x="6765" y="1575"/>
                  <a:pt x="6771" y="1569"/>
                  <a:pt x="6778" y="1563"/>
                </a:cubicBezTo>
                <a:cubicBezTo>
                  <a:pt x="6786" y="1489"/>
                  <a:pt x="6794" y="1416"/>
                  <a:pt x="6802" y="1342"/>
                </a:cubicBezTo>
                <a:cubicBezTo>
                  <a:pt x="6809" y="1360"/>
                  <a:pt x="6816" y="1379"/>
                  <a:pt x="6823" y="1397"/>
                </a:cubicBezTo>
                <a:lnTo>
                  <a:pt x="6847" y="1232"/>
                </a:lnTo>
                <a:cubicBezTo>
                  <a:pt x="6854" y="1238"/>
                  <a:pt x="6862" y="1244"/>
                  <a:pt x="6869" y="1250"/>
                </a:cubicBezTo>
                <a:cubicBezTo>
                  <a:pt x="6876" y="1207"/>
                  <a:pt x="6884" y="1164"/>
                  <a:pt x="6891" y="1121"/>
                </a:cubicBezTo>
                <a:cubicBezTo>
                  <a:pt x="6899" y="1127"/>
                  <a:pt x="6907" y="1134"/>
                  <a:pt x="6915" y="1140"/>
                </a:cubicBezTo>
                <a:cubicBezTo>
                  <a:pt x="6922" y="1128"/>
                  <a:pt x="6929" y="1115"/>
                  <a:pt x="6936" y="1103"/>
                </a:cubicBezTo>
                <a:cubicBezTo>
                  <a:pt x="6944" y="1078"/>
                  <a:pt x="6952" y="1054"/>
                  <a:pt x="6960" y="1029"/>
                </a:cubicBezTo>
                <a:cubicBezTo>
                  <a:pt x="6967" y="1048"/>
                  <a:pt x="6975" y="1066"/>
                  <a:pt x="6982" y="1085"/>
                </a:cubicBezTo>
                <a:cubicBezTo>
                  <a:pt x="6989" y="1073"/>
                  <a:pt x="6997" y="1060"/>
                  <a:pt x="7004" y="1048"/>
                </a:cubicBezTo>
                <a:cubicBezTo>
                  <a:pt x="7011" y="999"/>
                  <a:pt x="7019" y="950"/>
                  <a:pt x="7026" y="901"/>
                </a:cubicBezTo>
                <a:cubicBezTo>
                  <a:pt x="7034" y="932"/>
                  <a:pt x="7041" y="962"/>
                  <a:pt x="7049" y="993"/>
                </a:cubicBezTo>
                <a:cubicBezTo>
                  <a:pt x="7056" y="999"/>
                  <a:pt x="7064" y="1005"/>
                  <a:pt x="7071" y="1011"/>
                </a:cubicBezTo>
                <a:lnTo>
                  <a:pt x="7095" y="864"/>
                </a:lnTo>
                <a:cubicBezTo>
                  <a:pt x="7102" y="858"/>
                  <a:pt x="7108" y="852"/>
                  <a:pt x="7115" y="846"/>
                </a:cubicBezTo>
                <a:cubicBezTo>
                  <a:pt x="7123" y="840"/>
                  <a:pt x="7131" y="833"/>
                  <a:pt x="7139" y="827"/>
                </a:cubicBezTo>
                <a:cubicBezTo>
                  <a:pt x="7147" y="858"/>
                  <a:pt x="7154" y="888"/>
                  <a:pt x="7162" y="919"/>
                </a:cubicBezTo>
                <a:cubicBezTo>
                  <a:pt x="7169" y="864"/>
                  <a:pt x="7177" y="809"/>
                  <a:pt x="7184" y="754"/>
                </a:cubicBezTo>
                <a:cubicBezTo>
                  <a:pt x="7192" y="742"/>
                  <a:pt x="7200" y="729"/>
                  <a:pt x="7208" y="717"/>
                </a:cubicBezTo>
                <a:cubicBezTo>
                  <a:pt x="7215" y="680"/>
                  <a:pt x="7221" y="644"/>
                  <a:pt x="7228" y="607"/>
                </a:cubicBezTo>
                <a:cubicBezTo>
                  <a:pt x="7236" y="601"/>
                  <a:pt x="7244" y="594"/>
                  <a:pt x="7252" y="588"/>
                </a:cubicBezTo>
                <a:cubicBezTo>
                  <a:pt x="7259" y="613"/>
                  <a:pt x="7267" y="637"/>
                  <a:pt x="7274" y="662"/>
                </a:cubicBezTo>
                <a:cubicBezTo>
                  <a:pt x="7282" y="613"/>
                  <a:pt x="7289" y="564"/>
                  <a:pt x="7297" y="515"/>
                </a:cubicBezTo>
                <a:cubicBezTo>
                  <a:pt x="7304" y="533"/>
                  <a:pt x="7312" y="552"/>
                  <a:pt x="7319" y="570"/>
                </a:cubicBezTo>
                <a:cubicBezTo>
                  <a:pt x="7327" y="558"/>
                  <a:pt x="7335" y="545"/>
                  <a:pt x="7343" y="533"/>
                </a:cubicBezTo>
                <a:cubicBezTo>
                  <a:pt x="7350" y="509"/>
                  <a:pt x="7358" y="484"/>
                  <a:pt x="7365" y="460"/>
                </a:cubicBezTo>
                <a:cubicBezTo>
                  <a:pt x="7372" y="503"/>
                  <a:pt x="7380" y="545"/>
                  <a:pt x="7387" y="588"/>
                </a:cubicBezTo>
                <a:cubicBezTo>
                  <a:pt x="7395" y="564"/>
                  <a:pt x="7402" y="539"/>
                  <a:pt x="7410" y="515"/>
                </a:cubicBezTo>
                <a:cubicBezTo>
                  <a:pt x="7417" y="497"/>
                  <a:pt x="7425" y="478"/>
                  <a:pt x="7432" y="460"/>
                </a:cubicBezTo>
                <a:lnTo>
                  <a:pt x="7456" y="478"/>
                </a:lnTo>
                <a:cubicBezTo>
                  <a:pt x="7463" y="466"/>
                  <a:pt x="7469" y="453"/>
                  <a:pt x="7476" y="441"/>
                </a:cubicBezTo>
                <a:cubicBezTo>
                  <a:pt x="7484" y="472"/>
                  <a:pt x="7492" y="502"/>
                  <a:pt x="7500" y="533"/>
                </a:cubicBezTo>
                <a:lnTo>
                  <a:pt x="7521" y="533"/>
                </a:lnTo>
                <a:cubicBezTo>
                  <a:pt x="7529" y="502"/>
                  <a:pt x="7537" y="472"/>
                  <a:pt x="7545" y="441"/>
                </a:cubicBezTo>
                <a:cubicBezTo>
                  <a:pt x="7552" y="459"/>
                  <a:pt x="7560" y="478"/>
                  <a:pt x="7567" y="496"/>
                </a:cubicBezTo>
                <a:lnTo>
                  <a:pt x="7589" y="515"/>
                </a:lnTo>
                <a:cubicBezTo>
                  <a:pt x="7597" y="490"/>
                  <a:pt x="7605" y="466"/>
                  <a:pt x="7613" y="441"/>
                </a:cubicBezTo>
                <a:cubicBezTo>
                  <a:pt x="7620" y="453"/>
                  <a:pt x="7627" y="466"/>
                  <a:pt x="7634" y="478"/>
                </a:cubicBezTo>
                <a:cubicBezTo>
                  <a:pt x="7642" y="453"/>
                  <a:pt x="7650" y="429"/>
                  <a:pt x="7658" y="404"/>
                </a:cubicBezTo>
                <a:cubicBezTo>
                  <a:pt x="7665" y="416"/>
                  <a:pt x="7673" y="429"/>
                  <a:pt x="7680" y="441"/>
                </a:cubicBezTo>
                <a:cubicBezTo>
                  <a:pt x="7687" y="392"/>
                  <a:pt x="7695" y="343"/>
                  <a:pt x="7702" y="294"/>
                </a:cubicBezTo>
                <a:cubicBezTo>
                  <a:pt x="7709" y="312"/>
                  <a:pt x="7717" y="331"/>
                  <a:pt x="7724" y="349"/>
                </a:cubicBezTo>
                <a:lnTo>
                  <a:pt x="7747" y="349"/>
                </a:lnTo>
                <a:cubicBezTo>
                  <a:pt x="7754" y="337"/>
                  <a:pt x="7762" y="325"/>
                  <a:pt x="7769" y="313"/>
                </a:cubicBezTo>
                <a:cubicBezTo>
                  <a:pt x="7777" y="356"/>
                  <a:pt x="7785" y="398"/>
                  <a:pt x="7793" y="441"/>
                </a:cubicBezTo>
                <a:lnTo>
                  <a:pt x="7817" y="423"/>
                </a:lnTo>
                <a:cubicBezTo>
                  <a:pt x="7824" y="398"/>
                  <a:pt x="7830" y="374"/>
                  <a:pt x="7837" y="349"/>
                </a:cubicBezTo>
                <a:cubicBezTo>
                  <a:pt x="7845" y="318"/>
                  <a:pt x="7852" y="288"/>
                  <a:pt x="7860" y="257"/>
                </a:cubicBezTo>
                <a:cubicBezTo>
                  <a:pt x="7867" y="245"/>
                  <a:pt x="7875" y="233"/>
                  <a:pt x="7882" y="221"/>
                </a:cubicBezTo>
                <a:cubicBezTo>
                  <a:pt x="7890" y="209"/>
                  <a:pt x="7898" y="196"/>
                  <a:pt x="7906" y="184"/>
                </a:cubicBezTo>
                <a:cubicBezTo>
                  <a:pt x="7913" y="190"/>
                  <a:pt x="7921" y="196"/>
                  <a:pt x="7928" y="202"/>
                </a:cubicBezTo>
                <a:cubicBezTo>
                  <a:pt x="7935" y="227"/>
                  <a:pt x="7943" y="251"/>
                  <a:pt x="7950" y="276"/>
                </a:cubicBezTo>
                <a:cubicBezTo>
                  <a:pt x="7957" y="258"/>
                  <a:pt x="7965" y="239"/>
                  <a:pt x="7972" y="221"/>
                </a:cubicBezTo>
                <a:cubicBezTo>
                  <a:pt x="7980" y="178"/>
                  <a:pt x="7987" y="135"/>
                  <a:pt x="7995" y="92"/>
                </a:cubicBezTo>
                <a:cubicBezTo>
                  <a:pt x="8002" y="110"/>
                  <a:pt x="8010" y="129"/>
                  <a:pt x="8017" y="147"/>
                </a:cubicBezTo>
                <a:lnTo>
                  <a:pt x="8041" y="147"/>
                </a:lnTo>
                <a:cubicBezTo>
                  <a:pt x="8048" y="172"/>
                  <a:pt x="8056" y="196"/>
                  <a:pt x="8063" y="221"/>
                </a:cubicBezTo>
                <a:cubicBezTo>
                  <a:pt x="8070" y="196"/>
                  <a:pt x="8078" y="172"/>
                  <a:pt x="8085" y="147"/>
                </a:cubicBezTo>
                <a:cubicBezTo>
                  <a:pt x="8093" y="153"/>
                  <a:pt x="8100" y="159"/>
                  <a:pt x="8108" y="165"/>
                </a:cubicBezTo>
                <a:cubicBezTo>
                  <a:pt x="8115" y="147"/>
                  <a:pt x="8123" y="128"/>
                  <a:pt x="8130" y="110"/>
                </a:cubicBezTo>
                <a:cubicBezTo>
                  <a:pt x="8138" y="135"/>
                  <a:pt x="8146" y="159"/>
                  <a:pt x="8154" y="184"/>
                </a:cubicBezTo>
                <a:lnTo>
                  <a:pt x="8174" y="184"/>
                </a:lnTo>
                <a:lnTo>
                  <a:pt x="8198" y="202"/>
                </a:lnTo>
                <a:cubicBezTo>
                  <a:pt x="8205" y="165"/>
                  <a:pt x="8212" y="129"/>
                  <a:pt x="8219" y="92"/>
                </a:cubicBezTo>
                <a:cubicBezTo>
                  <a:pt x="8227" y="104"/>
                  <a:pt x="8235" y="117"/>
                  <a:pt x="8243" y="129"/>
                </a:cubicBezTo>
                <a:cubicBezTo>
                  <a:pt x="8251" y="160"/>
                  <a:pt x="8259" y="190"/>
                  <a:pt x="8267" y="221"/>
                </a:cubicBezTo>
                <a:cubicBezTo>
                  <a:pt x="8274" y="196"/>
                  <a:pt x="8280" y="172"/>
                  <a:pt x="8287" y="147"/>
                </a:cubicBezTo>
                <a:cubicBezTo>
                  <a:pt x="8295" y="172"/>
                  <a:pt x="8303" y="196"/>
                  <a:pt x="8311" y="221"/>
                </a:cubicBezTo>
                <a:cubicBezTo>
                  <a:pt x="8318" y="190"/>
                  <a:pt x="8325" y="160"/>
                  <a:pt x="8332" y="129"/>
                </a:cubicBezTo>
                <a:lnTo>
                  <a:pt x="8356" y="147"/>
                </a:lnTo>
                <a:cubicBezTo>
                  <a:pt x="8363" y="165"/>
                  <a:pt x="8371" y="184"/>
                  <a:pt x="8378" y="202"/>
                </a:cubicBezTo>
                <a:lnTo>
                  <a:pt x="8402" y="184"/>
                </a:lnTo>
                <a:cubicBezTo>
                  <a:pt x="8409" y="166"/>
                  <a:pt x="8415" y="147"/>
                  <a:pt x="8422" y="129"/>
                </a:cubicBezTo>
                <a:cubicBezTo>
                  <a:pt x="8430" y="160"/>
                  <a:pt x="8437" y="190"/>
                  <a:pt x="8445" y="221"/>
                </a:cubicBezTo>
                <a:cubicBezTo>
                  <a:pt x="8452" y="178"/>
                  <a:pt x="8460" y="135"/>
                  <a:pt x="8467" y="92"/>
                </a:cubicBezTo>
                <a:cubicBezTo>
                  <a:pt x="8475" y="116"/>
                  <a:pt x="8483" y="141"/>
                  <a:pt x="8491" y="165"/>
                </a:cubicBezTo>
                <a:cubicBezTo>
                  <a:pt x="8499" y="147"/>
                  <a:pt x="8507" y="128"/>
                  <a:pt x="8515" y="110"/>
                </a:cubicBezTo>
                <a:cubicBezTo>
                  <a:pt x="8522" y="128"/>
                  <a:pt x="8528" y="147"/>
                  <a:pt x="8535" y="165"/>
                </a:cubicBezTo>
                <a:cubicBezTo>
                  <a:pt x="8543" y="128"/>
                  <a:pt x="8550" y="92"/>
                  <a:pt x="8558" y="55"/>
                </a:cubicBezTo>
                <a:lnTo>
                  <a:pt x="8580" y="55"/>
                </a:lnTo>
                <a:cubicBezTo>
                  <a:pt x="8588" y="73"/>
                  <a:pt x="8596" y="92"/>
                  <a:pt x="8604" y="110"/>
                </a:cubicBezTo>
                <a:cubicBezTo>
                  <a:pt x="8611" y="92"/>
                  <a:pt x="8619" y="73"/>
                  <a:pt x="8626" y="55"/>
                </a:cubicBezTo>
                <a:cubicBezTo>
                  <a:pt x="8633" y="67"/>
                  <a:pt x="8641" y="80"/>
                  <a:pt x="8648" y="92"/>
                </a:cubicBezTo>
                <a:cubicBezTo>
                  <a:pt x="8655" y="98"/>
                  <a:pt x="8663" y="104"/>
                  <a:pt x="8670" y="110"/>
                </a:cubicBezTo>
                <a:cubicBezTo>
                  <a:pt x="8678" y="104"/>
                  <a:pt x="8685" y="98"/>
                  <a:pt x="8693" y="92"/>
                </a:cubicBezTo>
                <a:cubicBezTo>
                  <a:pt x="8701" y="110"/>
                  <a:pt x="8709" y="129"/>
                  <a:pt x="8717" y="147"/>
                </a:cubicBezTo>
                <a:cubicBezTo>
                  <a:pt x="8724" y="153"/>
                  <a:pt x="8732" y="159"/>
                  <a:pt x="8739" y="165"/>
                </a:cubicBezTo>
                <a:lnTo>
                  <a:pt x="8763" y="0"/>
                </a:lnTo>
                <a:cubicBezTo>
                  <a:pt x="8770" y="37"/>
                  <a:pt x="8776" y="73"/>
                  <a:pt x="8783" y="110"/>
                </a:cubicBezTo>
                <a:cubicBezTo>
                  <a:pt x="8791" y="79"/>
                  <a:pt x="8798" y="49"/>
                  <a:pt x="8806" y="18"/>
                </a:cubicBezTo>
                <a:cubicBezTo>
                  <a:pt x="8813" y="49"/>
                  <a:pt x="8821" y="79"/>
                  <a:pt x="8828" y="110"/>
                </a:cubicBezTo>
                <a:lnTo>
                  <a:pt x="8852" y="92"/>
                </a:lnTo>
                <a:cubicBezTo>
                  <a:pt x="8859" y="123"/>
                  <a:pt x="8867" y="153"/>
                  <a:pt x="8874" y="184"/>
                </a:cubicBezTo>
                <a:lnTo>
                  <a:pt x="8896" y="165"/>
                </a:lnTo>
                <a:cubicBezTo>
                  <a:pt x="8903" y="147"/>
                  <a:pt x="8910" y="128"/>
                  <a:pt x="8917" y="110"/>
                </a:cubicBezTo>
                <a:cubicBezTo>
                  <a:pt x="8925" y="165"/>
                  <a:pt x="8933" y="221"/>
                  <a:pt x="8941" y="276"/>
                </a:cubicBezTo>
                <a:lnTo>
                  <a:pt x="8965" y="129"/>
                </a:lnTo>
                <a:cubicBezTo>
                  <a:pt x="8972" y="153"/>
                  <a:pt x="8980" y="178"/>
                  <a:pt x="8987" y="202"/>
                </a:cubicBezTo>
                <a:cubicBezTo>
                  <a:pt x="8994" y="171"/>
                  <a:pt x="9002" y="141"/>
                  <a:pt x="9009" y="110"/>
                </a:cubicBezTo>
                <a:cubicBezTo>
                  <a:pt x="9016" y="135"/>
                  <a:pt x="9023" y="159"/>
                  <a:pt x="9030" y="184"/>
                </a:cubicBezTo>
                <a:cubicBezTo>
                  <a:pt x="9038" y="172"/>
                  <a:pt x="9046" y="159"/>
                  <a:pt x="9054" y="147"/>
                </a:cubicBezTo>
                <a:cubicBezTo>
                  <a:pt x="9061" y="196"/>
                  <a:pt x="9069" y="245"/>
                  <a:pt x="9076" y="294"/>
                </a:cubicBezTo>
                <a:lnTo>
                  <a:pt x="9100" y="147"/>
                </a:lnTo>
                <a:cubicBezTo>
                  <a:pt x="9107" y="159"/>
                  <a:pt x="9113" y="172"/>
                  <a:pt x="9120" y="184"/>
                </a:cubicBezTo>
                <a:cubicBezTo>
                  <a:pt x="9128" y="196"/>
                  <a:pt x="9135" y="209"/>
                  <a:pt x="9143" y="221"/>
                </a:cubicBezTo>
                <a:cubicBezTo>
                  <a:pt x="9151" y="209"/>
                  <a:pt x="9159" y="196"/>
                  <a:pt x="9167" y="184"/>
                </a:cubicBezTo>
                <a:lnTo>
                  <a:pt x="9189" y="165"/>
                </a:lnTo>
                <a:cubicBezTo>
                  <a:pt x="9197" y="147"/>
                  <a:pt x="9205" y="128"/>
                  <a:pt x="9213" y="110"/>
                </a:cubicBezTo>
                <a:cubicBezTo>
                  <a:pt x="9220" y="135"/>
                  <a:pt x="9226" y="159"/>
                  <a:pt x="9233" y="184"/>
                </a:cubicBezTo>
                <a:cubicBezTo>
                  <a:pt x="9241" y="178"/>
                  <a:pt x="9248" y="171"/>
                  <a:pt x="9256" y="165"/>
                </a:cubicBezTo>
                <a:cubicBezTo>
                  <a:pt x="9263" y="184"/>
                  <a:pt x="9271" y="202"/>
                  <a:pt x="9278" y="221"/>
                </a:cubicBezTo>
                <a:cubicBezTo>
                  <a:pt x="9286" y="215"/>
                  <a:pt x="9294" y="208"/>
                  <a:pt x="9302" y="202"/>
                </a:cubicBezTo>
                <a:cubicBezTo>
                  <a:pt x="9309" y="190"/>
                  <a:pt x="9317" y="177"/>
                  <a:pt x="9324" y="165"/>
                </a:cubicBezTo>
                <a:lnTo>
                  <a:pt x="9348" y="129"/>
                </a:lnTo>
                <a:cubicBezTo>
                  <a:pt x="9355" y="141"/>
                  <a:pt x="9361" y="153"/>
                  <a:pt x="9368" y="165"/>
                </a:cubicBezTo>
                <a:cubicBezTo>
                  <a:pt x="9376" y="196"/>
                  <a:pt x="9383" y="226"/>
                  <a:pt x="9391" y="257"/>
                </a:cubicBezTo>
                <a:lnTo>
                  <a:pt x="9415" y="257"/>
                </a:lnTo>
                <a:cubicBezTo>
                  <a:pt x="9422" y="245"/>
                  <a:pt x="9430" y="233"/>
                  <a:pt x="9437" y="221"/>
                </a:cubicBezTo>
                <a:lnTo>
                  <a:pt x="9461" y="239"/>
                </a:lnTo>
                <a:cubicBezTo>
                  <a:pt x="9468" y="245"/>
                  <a:pt x="9474" y="251"/>
                  <a:pt x="9481" y="257"/>
                </a:cubicBezTo>
                <a:cubicBezTo>
                  <a:pt x="9489" y="245"/>
                  <a:pt x="9496" y="233"/>
                  <a:pt x="9504" y="221"/>
                </a:cubicBezTo>
                <a:cubicBezTo>
                  <a:pt x="9511" y="233"/>
                  <a:pt x="9519" y="245"/>
                  <a:pt x="9526" y="257"/>
                </a:cubicBezTo>
                <a:cubicBezTo>
                  <a:pt x="9534" y="282"/>
                  <a:pt x="9542" y="306"/>
                  <a:pt x="9550" y="331"/>
                </a:cubicBezTo>
                <a:cubicBezTo>
                  <a:pt x="9557" y="313"/>
                  <a:pt x="9565" y="294"/>
                  <a:pt x="9572" y="276"/>
                </a:cubicBezTo>
                <a:lnTo>
                  <a:pt x="9594" y="257"/>
                </a:lnTo>
                <a:cubicBezTo>
                  <a:pt x="9602" y="282"/>
                  <a:pt x="9609" y="306"/>
                  <a:pt x="9617" y="331"/>
                </a:cubicBezTo>
                <a:lnTo>
                  <a:pt x="9639" y="331"/>
                </a:lnTo>
                <a:lnTo>
                  <a:pt x="9663" y="331"/>
                </a:lnTo>
                <a:cubicBezTo>
                  <a:pt x="9670" y="313"/>
                  <a:pt x="9678" y="294"/>
                  <a:pt x="9685" y="276"/>
                </a:cubicBezTo>
                <a:cubicBezTo>
                  <a:pt x="9692" y="264"/>
                  <a:pt x="9700" y="251"/>
                  <a:pt x="9707" y="239"/>
                </a:cubicBezTo>
                <a:cubicBezTo>
                  <a:pt x="9714" y="251"/>
                  <a:pt x="9721" y="264"/>
                  <a:pt x="9728" y="276"/>
                </a:cubicBezTo>
                <a:cubicBezTo>
                  <a:pt x="9736" y="288"/>
                  <a:pt x="9744" y="301"/>
                  <a:pt x="9752" y="313"/>
                </a:cubicBezTo>
                <a:lnTo>
                  <a:pt x="9774" y="313"/>
                </a:lnTo>
                <a:cubicBezTo>
                  <a:pt x="9782" y="288"/>
                  <a:pt x="9790" y="264"/>
                  <a:pt x="9798" y="239"/>
                </a:cubicBezTo>
                <a:cubicBezTo>
                  <a:pt x="9805" y="251"/>
                  <a:pt x="9811" y="264"/>
                  <a:pt x="9818" y="276"/>
                </a:cubicBezTo>
                <a:cubicBezTo>
                  <a:pt x="9826" y="239"/>
                  <a:pt x="9833" y="202"/>
                  <a:pt x="9841" y="165"/>
                </a:cubicBezTo>
                <a:cubicBezTo>
                  <a:pt x="9849" y="171"/>
                  <a:pt x="9857" y="178"/>
                  <a:pt x="9865" y="184"/>
                </a:cubicBezTo>
                <a:cubicBezTo>
                  <a:pt x="9872" y="202"/>
                  <a:pt x="9880" y="221"/>
                  <a:pt x="9887" y="239"/>
                </a:cubicBezTo>
                <a:cubicBezTo>
                  <a:pt x="9895" y="221"/>
                  <a:pt x="9903" y="202"/>
                  <a:pt x="9911" y="184"/>
                </a:cubicBezTo>
                <a:cubicBezTo>
                  <a:pt x="9918" y="190"/>
                  <a:pt x="9926" y="196"/>
                  <a:pt x="9933" y="202"/>
                </a:cubicBezTo>
                <a:cubicBezTo>
                  <a:pt x="9940" y="220"/>
                  <a:pt x="9947" y="239"/>
                  <a:pt x="9954" y="257"/>
                </a:cubicBezTo>
                <a:cubicBezTo>
                  <a:pt x="9961" y="239"/>
                  <a:pt x="9969" y="220"/>
                  <a:pt x="9976" y="202"/>
                </a:cubicBezTo>
                <a:lnTo>
                  <a:pt x="10000" y="202"/>
                </a:ln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8629650" y="34512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26" name="Gruppieren 1225"/>
          <p:cNvGrpSpPr/>
          <p:nvPr/>
        </p:nvGrpSpPr>
        <p:grpSpPr>
          <a:xfrm>
            <a:off x="5251716" y="3865563"/>
            <a:ext cx="1857461" cy="661459"/>
            <a:chOff x="4851314" y="3965047"/>
            <a:chExt cx="1857461" cy="661459"/>
          </a:xfrm>
        </p:grpSpPr>
        <p:cxnSp>
          <p:nvCxnSpPr>
            <p:cNvPr id="1219" name="Gerade Verbindung 1218"/>
            <p:cNvCxnSpPr/>
            <p:nvPr/>
          </p:nvCxnSpPr>
          <p:spPr>
            <a:xfrm>
              <a:off x="5508104" y="3981450"/>
              <a:ext cx="0" cy="27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Gerade Verbindung 1220"/>
            <p:cNvCxnSpPr/>
            <p:nvPr/>
          </p:nvCxnSpPr>
          <p:spPr>
            <a:xfrm>
              <a:off x="5011304" y="4255181"/>
              <a:ext cx="49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3" name="Textfeld 1222"/>
            <p:cNvSpPr txBox="1"/>
            <p:nvPr/>
          </p:nvSpPr>
          <p:spPr>
            <a:xfrm>
              <a:off x="4851314" y="4318729"/>
              <a:ext cx="968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0,005 </a:t>
              </a:r>
              <a:r>
                <a:rPr lang="de-DE" sz="1400" dirty="0" err="1" smtClean="0"/>
                <a:t>ms</a:t>
              </a:r>
              <a:endParaRPr lang="de-DE" sz="1400" dirty="0"/>
            </a:p>
          </p:txBody>
        </p:sp>
        <p:sp>
          <p:nvSpPr>
            <p:cNvPr id="1224" name="Textfeld 1223"/>
            <p:cNvSpPr txBox="1"/>
            <p:nvPr/>
          </p:nvSpPr>
          <p:spPr>
            <a:xfrm>
              <a:off x="5652120" y="3965047"/>
              <a:ext cx="105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0,25 mV</a:t>
              </a:r>
              <a:endParaRPr lang="de-DE" dirty="0"/>
            </a:p>
          </p:txBody>
        </p:sp>
      </p:grpSp>
      <p:sp>
        <p:nvSpPr>
          <p:cNvPr id="1225" name="Textfeld 1224"/>
          <p:cNvSpPr txBox="1"/>
          <p:nvPr/>
        </p:nvSpPr>
        <p:spPr>
          <a:xfrm>
            <a:off x="3611643" y="357301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7933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5525459" y="3745412"/>
            <a:ext cx="1944216" cy="663962"/>
            <a:chOff x="5436096" y="3638426"/>
            <a:chExt cx="1944216" cy="663962"/>
          </a:xfrm>
        </p:grpSpPr>
        <p:cxnSp>
          <p:nvCxnSpPr>
            <p:cNvPr id="6" name="Gerade Verbindung 5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1907704" y="260648"/>
            <a:ext cx="36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</a:t>
            </a:r>
            <a:r>
              <a:rPr lang="de-DE" dirty="0" err="1" smtClean="0"/>
              <a:t>Br</a:t>
            </a:r>
            <a:r>
              <a:rPr lang="de-DE" dirty="0" smtClean="0"/>
              <a:t> 140311_001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60</a:t>
            </a:r>
            <a:endParaRPr lang="de-DE" dirty="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146050" y="3470275"/>
            <a:ext cx="9175750" cy="838200"/>
          </a:xfrm>
          <a:custGeom>
            <a:avLst/>
            <a:gdLst>
              <a:gd name="T0" fmla="*/ 88 w 5780"/>
              <a:gd name="T1" fmla="*/ 48 h 528"/>
              <a:gd name="T2" fmla="*/ 195 w 5780"/>
              <a:gd name="T3" fmla="*/ 43 h 528"/>
              <a:gd name="T4" fmla="*/ 300 w 5780"/>
              <a:gd name="T5" fmla="*/ 46 h 528"/>
              <a:gd name="T6" fmla="*/ 406 w 5780"/>
              <a:gd name="T7" fmla="*/ 47 h 528"/>
              <a:gd name="T8" fmla="*/ 513 w 5780"/>
              <a:gd name="T9" fmla="*/ 51 h 528"/>
              <a:gd name="T10" fmla="*/ 619 w 5780"/>
              <a:gd name="T11" fmla="*/ 46 h 528"/>
              <a:gd name="T12" fmla="*/ 724 w 5780"/>
              <a:gd name="T13" fmla="*/ 46 h 528"/>
              <a:gd name="T14" fmla="*/ 831 w 5780"/>
              <a:gd name="T15" fmla="*/ 46 h 528"/>
              <a:gd name="T16" fmla="*/ 937 w 5780"/>
              <a:gd name="T17" fmla="*/ 46 h 528"/>
              <a:gd name="T18" fmla="*/ 1043 w 5780"/>
              <a:gd name="T19" fmla="*/ 46 h 528"/>
              <a:gd name="T20" fmla="*/ 1149 w 5780"/>
              <a:gd name="T21" fmla="*/ 45 h 528"/>
              <a:gd name="T22" fmla="*/ 1255 w 5780"/>
              <a:gd name="T23" fmla="*/ 45 h 528"/>
              <a:gd name="T24" fmla="*/ 1361 w 5780"/>
              <a:gd name="T25" fmla="*/ 46 h 528"/>
              <a:gd name="T26" fmla="*/ 1468 w 5780"/>
              <a:gd name="T27" fmla="*/ 46 h 528"/>
              <a:gd name="T28" fmla="*/ 1573 w 5780"/>
              <a:gd name="T29" fmla="*/ 47 h 528"/>
              <a:gd name="T30" fmla="*/ 1679 w 5780"/>
              <a:gd name="T31" fmla="*/ 45 h 528"/>
              <a:gd name="T32" fmla="*/ 1785 w 5780"/>
              <a:gd name="T33" fmla="*/ 43 h 528"/>
              <a:gd name="T34" fmla="*/ 1892 w 5780"/>
              <a:gd name="T35" fmla="*/ 46 h 528"/>
              <a:gd name="T36" fmla="*/ 1997 w 5780"/>
              <a:gd name="T37" fmla="*/ 47 h 528"/>
              <a:gd name="T38" fmla="*/ 2103 w 5780"/>
              <a:gd name="T39" fmla="*/ 47 h 528"/>
              <a:gd name="T40" fmla="*/ 2210 w 5780"/>
              <a:gd name="T41" fmla="*/ 47 h 528"/>
              <a:gd name="T42" fmla="*/ 2315 w 5780"/>
              <a:gd name="T43" fmla="*/ 46 h 528"/>
              <a:gd name="T44" fmla="*/ 2421 w 5780"/>
              <a:gd name="T45" fmla="*/ 45 h 528"/>
              <a:gd name="T46" fmla="*/ 2528 w 5780"/>
              <a:gd name="T47" fmla="*/ 50 h 528"/>
              <a:gd name="T48" fmla="*/ 2634 w 5780"/>
              <a:gd name="T49" fmla="*/ 43 h 528"/>
              <a:gd name="T50" fmla="*/ 2739 w 5780"/>
              <a:gd name="T51" fmla="*/ 55 h 528"/>
              <a:gd name="T52" fmla="*/ 2846 w 5780"/>
              <a:gd name="T53" fmla="*/ 121 h 528"/>
              <a:gd name="T54" fmla="*/ 2952 w 5780"/>
              <a:gd name="T55" fmla="*/ 372 h 528"/>
              <a:gd name="T56" fmla="*/ 3058 w 5780"/>
              <a:gd name="T57" fmla="*/ 512 h 528"/>
              <a:gd name="T58" fmla="*/ 3165 w 5780"/>
              <a:gd name="T59" fmla="*/ 509 h 528"/>
              <a:gd name="T60" fmla="*/ 3270 w 5780"/>
              <a:gd name="T61" fmla="*/ 435 h 528"/>
              <a:gd name="T62" fmla="*/ 3376 w 5780"/>
              <a:gd name="T63" fmla="*/ 344 h 528"/>
              <a:gd name="T64" fmla="*/ 3483 w 5780"/>
              <a:gd name="T65" fmla="*/ 258 h 528"/>
              <a:gd name="T66" fmla="*/ 3588 w 5780"/>
              <a:gd name="T67" fmla="*/ 197 h 528"/>
              <a:gd name="T68" fmla="*/ 3694 w 5780"/>
              <a:gd name="T69" fmla="*/ 146 h 528"/>
              <a:gd name="T70" fmla="*/ 3801 w 5780"/>
              <a:gd name="T71" fmla="*/ 106 h 528"/>
              <a:gd name="T72" fmla="*/ 3907 w 5780"/>
              <a:gd name="T73" fmla="*/ 81 h 528"/>
              <a:gd name="T74" fmla="*/ 4012 w 5780"/>
              <a:gd name="T75" fmla="*/ 58 h 528"/>
              <a:gd name="T76" fmla="*/ 4119 w 5780"/>
              <a:gd name="T77" fmla="*/ 43 h 528"/>
              <a:gd name="T78" fmla="*/ 4225 w 5780"/>
              <a:gd name="T79" fmla="*/ 31 h 528"/>
              <a:gd name="T80" fmla="*/ 4331 w 5780"/>
              <a:gd name="T81" fmla="*/ 22 h 528"/>
              <a:gd name="T82" fmla="*/ 4436 w 5780"/>
              <a:gd name="T83" fmla="*/ 17 h 528"/>
              <a:gd name="T84" fmla="*/ 4543 w 5780"/>
              <a:gd name="T85" fmla="*/ 11 h 528"/>
              <a:gd name="T86" fmla="*/ 4649 w 5780"/>
              <a:gd name="T87" fmla="*/ 8 h 528"/>
              <a:gd name="T88" fmla="*/ 4755 w 5780"/>
              <a:gd name="T89" fmla="*/ 5 h 528"/>
              <a:gd name="T90" fmla="*/ 4861 w 5780"/>
              <a:gd name="T91" fmla="*/ 2 h 528"/>
              <a:gd name="T92" fmla="*/ 4967 w 5780"/>
              <a:gd name="T93" fmla="*/ 2 h 528"/>
              <a:gd name="T94" fmla="*/ 5073 w 5780"/>
              <a:gd name="T95" fmla="*/ 2 h 528"/>
              <a:gd name="T96" fmla="*/ 5180 w 5780"/>
              <a:gd name="T97" fmla="*/ 4 h 528"/>
              <a:gd name="T98" fmla="*/ 5285 w 5780"/>
              <a:gd name="T99" fmla="*/ 4 h 528"/>
              <a:gd name="T100" fmla="*/ 5391 w 5780"/>
              <a:gd name="T101" fmla="*/ 4 h 528"/>
              <a:gd name="T102" fmla="*/ 5498 w 5780"/>
              <a:gd name="T103" fmla="*/ 9 h 528"/>
              <a:gd name="T104" fmla="*/ 5604 w 5780"/>
              <a:gd name="T105" fmla="*/ 6 h 528"/>
              <a:gd name="T106" fmla="*/ 5709 w 5780"/>
              <a:gd name="T107" fmla="*/ 5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528">
                <a:moveTo>
                  <a:pt x="0" y="47"/>
                </a:moveTo>
                <a:lnTo>
                  <a:pt x="18" y="46"/>
                </a:lnTo>
                <a:lnTo>
                  <a:pt x="35" y="46"/>
                </a:lnTo>
                <a:lnTo>
                  <a:pt x="53" y="47"/>
                </a:lnTo>
                <a:lnTo>
                  <a:pt x="71" y="47"/>
                </a:lnTo>
                <a:lnTo>
                  <a:pt x="88" y="48"/>
                </a:lnTo>
                <a:lnTo>
                  <a:pt x="106" y="46"/>
                </a:lnTo>
                <a:lnTo>
                  <a:pt x="124" y="47"/>
                </a:lnTo>
                <a:lnTo>
                  <a:pt x="142" y="46"/>
                </a:lnTo>
                <a:lnTo>
                  <a:pt x="159" y="46"/>
                </a:lnTo>
                <a:lnTo>
                  <a:pt x="177" y="43"/>
                </a:lnTo>
                <a:lnTo>
                  <a:pt x="195" y="43"/>
                </a:lnTo>
                <a:lnTo>
                  <a:pt x="212" y="43"/>
                </a:lnTo>
                <a:lnTo>
                  <a:pt x="230" y="45"/>
                </a:lnTo>
                <a:lnTo>
                  <a:pt x="247" y="46"/>
                </a:lnTo>
                <a:lnTo>
                  <a:pt x="265" y="47"/>
                </a:lnTo>
                <a:lnTo>
                  <a:pt x="282" y="47"/>
                </a:lnTo>
                <a:lnTo>
                  <a:pt x="300" y="46"/>
                </a:lnTo>
                <a:lnTo>
                  <a:pt x="318" y="45"/>
                </a:lnTo>
                <a:lnTo>
                  <a:pt x="335" y="46"/>
                </a:lnTo>
                <a:lnTo>
                  <a:pt x="353" y="45"/>
                </a:lnTo>
                <a:lnTo>
                  <a:pt x="371" y="46"/>
                </a:lnTo>
                <a:lnTo>
                  <a:pt x="389" y="47"/>
                </a:lnTo>
                <a:lnTo>
                  <a:pt x="406" y="47"/>
                </a:lnTo>
                <a:lnTo>
                  <a:pt x="424" y="46"/>
                </a:lnTo>
                <a:lnTo>
                  <a:pt x="442" y="47"/>
                </a:lnTo>
                <a:lnTo>
                  <a:pt x="459" y="49"/>
                </a:lnTo>
                <a:lnTo>
                  <a:pt x="477" y="51"/>
                </a:lnTo>
                <a:lnTo>
                  <a:pt x="495" y="51"/>
                </a:lnTo>
                <a:lnTo>
                  <a:pt x="513" y="51"/>
                </a:lnTo>
                <a:lnTo>
                  <a:pt x="530" y="50"/>
                </a:lnTo>
                <a:lnTo>
                  <a:pt x="548" y="48"/>
                </a:lnTo>
                <a:lnTo>
                  <a:pt x="566" y="49"/>
                </a:lnTo>
                <a:lnTo>
                  <a:pt x="584" y="47"/>
                </a:lnTo>
                <a:lnTo>
                  <a:pt x="601" y="46"/>
                </a:lnTo>
                <a:lnTo>
                  <a:pt x="619" y="46"/>
                </a:lnTo>
                <a:lnTo>
                  <a:pt x="637" y="47"/>
                </a:lnTo>
                <a:lnTo>
                  <a:pt x="653" y="48"/>
                </a:lnTo>
                <a:lnTo>
                  <a:pt x="671" y="47"/>
                </a:lnTo>
                <a:lnTo>
                  <a:pt x="689" y="45"/>
                </a:lnTo>
                <a:lnTo>
                  <a:pt x="707" y="45"/>
                </a:lnTo>
                <a:lnTo>
                  <a:pt x="724" y="46"/>
                </a:lnTo>
                <a:lnTo>
                  <a:pt x="742" y="47"/>
                </a:lnTo>
                <a:lnTo>
                  <a:pt x="760" y="46"/>
                </a:lnTo>
                <a:lnTo>
                  <a:pt x="777" y="45"/>
                </a:lnTo>
                <a:lnTo>
                  <a:pt x="795" y="43"/>
                </a:lnTo>
                <a:lnTo>
                  <a:pt x="813" y="46"/>
                </a:lnTo>
                <a:lnTo>
                  <a:pt x="831" y="46"/>
                </a:lnTo>
                <a:lnTo>
                  <a:pt x="848" y="47"/>
                </a:lnTo>
                <a:lnTo>
                  <a:pt x="866" y="48"/>
                </a:lnTo>
                <a:lnTo>
                  <a:pt x="884" y="47"/>
                </a:lnTo>
                <a:lnTo>
                  <a:pt x="901" y="47"/>
                </a:lnTo>
                <a:lnTo>
                  <a:pt x="919" y="46"/>
                </a:lnTo>
                <a:lnTo>
                  <a:pt x="937" y="46"/>
                </a:lnTo>
                <a:lnTo>
                  <a:pt x="955" y="46"/>
                </a:lnTo>
                <a:lnTo>
                  <a:pt x="972" y="47"/>
                </a:lnTo>
                <a:lnTo>
                  <a:pt x="990" y="48"/>
                </a:lnTo>
                <a:lnTo>
                  <a:pt x="1008" y="48"/>
                </a:lnTo>
                <a:lnTo>
                  <a:pt x="1026" y="47"/>
                </a:lnTo>
                <a:lnTo>
                  <a:pt x="1043" y="46"/>
                </a:lnTo>
                <a:lnTo>
                  <a:pt x="1061" y="46"/>
                </a:lnTo>
                <a:lnTo>
                  <a:pt x="1079" y="46"/>
                </a:lnTo>
                <a:lnTo>
                  <a:pt x="1095" y="43"/>
                </a:lnTo>
                <a:lnTo>
                  <a:pt x="1113" y="43"/>
                </a:lnTo>
                <a:lnTo>
                  <a:pt x="1131" y="43"/>
                </a:lnTo>
                <a:lnTo>
                  <a:pt x="1149" y="45"/>
                </a:lnTo>
                <a:lnTo>
                  <a:pt x="1166" y="45"/>
                </a:lnTo>
                <a:lnTo>
                  <a:pt x="1184" y="43"/>
                </a:lnTo>
                <a:lnTo>
                  <a:pt x="1202" y="43"/>
                </a:lnTo>
                <a:lnTo>
                  <a:pt x="1219" y="43"/>
                </a:lnTo>
                <a:lnTo>
                  <a:pt x="1237" y="45"/>
                </a:lnTo>
                <a:lnTo>
                  <a:pt x="1255" y="45"/>
                </a:lnTo>
                <a:lnTo>
                  <a:pt x="1273" y="45"/>
                </a:lnTo>
                <a:lnTo>
                  <a:pt x="1290" y="45"/>
                </a:lnTo>
                <a:lnTo>
                  <a:pt x="1308" y="46"/>
                </a:lnTo>
                <a:lnTo>
                  <a:pt x="1326" y="47"/>
                </a:lnTo>
                <a:lnTo>
                  <a:pt x="1343" y="47"/>
                </a:lnTo>
                <a:lnTo>
                  <a:pt x="1361" y="46"/>
                </a:lnTo>
                <a:lnTo>
                  <a:pt x="1379" y="43"/>
                </a:lnTo>
                <a:lnTo>
                  <a:pt x="1397" y="43"/>
                </a:lnTo>
                <a:lnTo>
                  <a:pt x="1414" y="43"/>
                </a:lnTo>
                <a:lnTo>
                  <a:pt x="1432" y="46"/>
                </a:lnTo>
                <a:lnTo>
                  <a:pt x="1450" y="46"/>
                </a:lnTo>
                <a:lnTo>
                  <a:pt x="1468" y="46"/>
                </a:lnTo>
                <a:lnTo>
                  <a:pt x="1484" y="46"/>
                </a:lnTo>
                <a:lnTo>
                  <a:pt x="1502" y="47"/>
                </a:lnTo>
                <a:lnTo>
                  <a:pt x="1520" y="46"/>
                </a:lnTo>
                <a:lnTo>
                  <a:pt x="1537" y="46"/>
                </a:lnTo>
                <a:lnTo>
                  <a:pt x="1555" y="45"/>
                </a:lnTo>
                <a:lnTo>
                  <a:pt x="1573" y="47"/>
                </a:lnTo>
                <a:lnTo>
                  <a:pt x="1591" y="47"/>
                </a:lnTo>
                <a:lnTo>
                  <a:pt x="1608" y="46"/>
                </a:lnTo>
                <a:lnTo>
                  <a:pt x="1626" y="45"/>
                </a:lnTo>
                <a:lnTo>
                  <a:pt x="1644" y="45"/>
                </a:lnTo>
                <a:lnTo>
                  <a:pt x="1661" y="45"/>
                </a:lnTo>
                <a:lnTo>
                  <a:pt x="1679" y="45"/>
                </a:lnTo>
                <a:lnTo>
                  <a:pt x="1697" y="43"/>
                </a:lnTo>
                <a:lnTo>
                  <a:pt x="1715" y="45"/>
                </a:lnTo>
                <a:lnTo>
                  <a:pt x="1732" y="43"/>
                </a:lnTo>
                <a:lnTo>
                  <a:pt x="1750" y="43"/>
                </a:lnTo>
                <a:lnTo>
                  <a:pt x="1768" y="42"/>
                </a:lnTo>
                <a:lnTo>
                  <a:pt x="1785" y="43"/>
                </a:lnTo>
                <a:lnTo>
                  <a:pt x="1803" y="45"/>
                </a:lnTo>
                <a:lnTo>
                  <a:pt x="1821" y="47"/>
                </a:lnTo>
                <a:lnTo>
                  <a:pt x="1839" y="47"/>
                </a:lnTo>
                <a:lnTo>
                  <a:pt x="1856" y="46"/>
                </a:lnTo>
                <a:lnTo>
                  <a:pt x="1874" y="46"/>
                </a:lnTo>
                <a:lnTo>
                  <a:pt x="1892" y="46"/>
                </a:lnTo>
                <a:lnTo>
                  <a:pt x="1910" y="48"/>
                </a:lnTo>
                <a:lnTo>
                  <a:pt x="1926" y="48"/>
                </a:lnTo>
                <a:lnTo>
                  <a:pt x="1944" y="49"/>
                </a:lnTo>
                <a:lnTo>
                  <a:pt x="1962" y="47"/>
                </a:lnTo>
                <a:lnTo>
                  <a:pt x="1979" y="48"/>
                </a:lnTo>
                <a:lnTo>
                  <a:pt x="1997" y="47"/>
                </a:lnTo>
                <a:lnTo>
                  <a:pt x="2015" y="48"/>
                </a:lnTo>
                <a:lnTo>
                  <a:pt x="2033" y="49"/>
                </a:lnTo>
                <a:lnTo>
                  <a:pt x="2050" y="48"/>
                </a:lnTo>
                <a:lnTo>
                  <a:pt x="2068" y="48"/>
                </a:lnTo>
                <a:lnTo>
                  <a:pt x="2086" y="47"/>
                </a:lnTo>
                <a:lnTo>
                  <a:pt x="2103" y="47"/>
                </a:lnTo>
                <a:lnTo>
                  <a:pt x="2121" y="48"/>
                </a:lnTo>
                <a:lnTo>
                  <a:pt x="2139" y="46"/>
                </a:lnTo>
                <a:lnTo>
                  <a:pt x="2157" y="48"/>
                </a:lnTo>
                <a:lnTo>
                  <a:pt x="2174" y="48"/>
                </a:lnTo>
                <a:lnTo>
                  <a:pt x="2192" y="49"/>
                </a:lnTo>
                <a:lnTo>
                  <a:pt x="2210" y="47"/>
                </a:lnTo>
                <a:lnTo>
                  <a:pt x="2227" y="47"/>
                </a:lnTo>
                <a:lnTo>
                  <a:pt x="2245" y="46"/>
                </a:lnTo>
                <a:lnTo>
                  <a:pt x="2263" y="46"/>
                </a:lnTo>
                <a:lnTo>
                  <a:pt x="2281" y="43"/>
                </a:lnTo>
                <a:lnTo>
                  <a:pt x="2297" y="45"/>
                </a:lnTo>
                <a:lnTo>
                  <a:pt x="2315" y="46"/>
                </a:lnTo>
                <a:lnTo>
                  <a:pt x="2333" y="47"/>
                </a:lnTo>
                <a:lnTo>
                  <a:pt x="2351" y="47"/>
                </a:lnTo>
                <a:lnTo>
                  <a:pt x="2368" y="48"/>
                </a:lnTo>
                <a:lnTo>
                  <a:pt x="2386" y="47"/>
                </a:lnTo>
                <a:lnTo>
                  <a:pt x="2404" y="46"/>
                </a:lnTo>
                <a:lnTo>
                  <a:pt x="2421" y="45"/>
                </a:lnTo>
                <a:lnTo>
                  <a:pt x="2439" y="46"/>
                </a:lnTo>
                <a:lnTo>
                  <a:pt x="2457" y="46"/>
                </a:lnTo>
                <a:lnTo>
                  <a:pt x="2475" y="46"/>
                </a:lnTo>
                <a:lnTo>
                  <a:pt x="2492" y="47"/>
                </a:lnTo>
                <a:lnTo>
                  <a:pt x="2510" y="49"/>
                </a:lnTo>
                <a:lnTo>
                  <a:pt x="2528" y="50"/>
                </a:lnTo>
                <a:lnTo>
                  <a:pt x="2545" y="49"/>
                </a:lnTo>
                <a:lnTo>
                  <a:pt x="2563" y="47"/>
                </a:lnTo>
                <a:lnTo>
                  <a:pt x="2581" y="47"/>
                </a:lnTo>
                <a:lnTo>
                  <a:pt x="2599" y="47"/>
                </a:lnTo>
                <a:lnTo>
                  <a:pt x="2616" y="46"/>
                </a:lnTo>
                <a:lnTo>
                  <a:pt x="2634" y="43"/>
                </a:lnTo>
                <a:lnTo>
                  <a:pt x="2652" y="360"/>
                </a:lnTo>
                <a:lnTo>
                  <a:pt x="2669" y="415"/>
                </a:lnTo>
                <a:lnTo>
                  <a:pt x="2687" y="431"/>
                </a:lnTo>
                <a:lnTo>
                  <a:pt x="2705" y="121"/>
                </a:lnTo>
                <a:lnTo>
                  <a:pt x="2723" y="70"/>
                </a:lnTo>
                <a:lnTo>
                  <a:pt x="2739" y="55"/>
                </a:lnTo>
                <a:lnTo>
                  <a:pt x="2757" y="50"/>
                </a:lnTo>
                <a:lnTo>
                  <a:pt x="2775" y="57"/>
                </a:lnTo>
                <a:lnTo>
                  <a:pt x="2793" y="76"/>
                </a:lnTo>
                <a:lnTo>
                  <a:pt x="2810" y="96"/>
                </a:lnTo>
                <a:lnTo>
                  <a:pt x="2828" y="111"/>
                </a:lnTo>
                <a:lnTo>
                  <a:pt x="2846" y="121"/>
                </a:lnTo>
                <a:lnTo>
                  <a:pt x="2863" y="140"/>
                </a:lnTo>
                <a:lnTo>
                  <a:pt x="2881" y="170"/>
                </a:lnTo>
                <a:lnTo>
                  <a:pt x="2899" y="215"/>
                </a:lnTo>
                <a:lnTo>
                  <a:pt x="2917" y="267"/>
                </a:lnTo>
                <a:lnTo>
                  <a:pt x="2934" y="322"/>
                </a:lnTo>
                <a:lnTo>
                  <a:pt x="2952" y="372"/>
                </a:lnTo>
                <a:lnTo>
                  <a:pt x="2970" y="414"/>
                </a:lnTo>
                <a:lnTo>
                  <a:pt x="2987" y="447"/>
                </a:lnTo>
                <a:lnTo>
                  <a:pt x="3005" y="475"/>
                </a:lnTo>
                <a:lnTo>
                  <a:pt x="3023" y="493"/>
                </a:lnTo>
                <a:lnTo>
                  <a:pt x="3041" y="504"/>
                </a:lnTo>
                <a:lnTo>
                  <a:pt x="3058" y="512"/>
                </a:lnTo>
                <a:lnTo>
                  <a:pt x="3076" y="521"/>
                </a:lnTo>
                <a:lnTo>
                  <a:pt x="3094" y="527"/>
                </a:lnTo>
                <a:lnTo>
                  <a:pt x="3111" y="528"/>
                </a:lnTo>
                <a:lnTo>
                  <a:pt x="3129" y="523"/>
                </a:lnTo>
                <a:lnTo>
                  <a:pt x="3147" y="517"/>
                </a:lnTo>
                <a:lnTo>
                  <a:pt x="3165" y="509"/>
                </a:lnTo>
                <a:lnTo>
                  <a:pt x="3181" y="500"/>
                </a:lnTo>
                <a:lnTo>
                  <a:pt x="3199" y="490"/>
                </a:lnTo>
                <a:lnTo>
                  <a:pt x="3217" y="477"/>
                </a:lnTo>
                <a:lnTo>
                  <a:pt x="3235" y="465"/>
                </a:lnTo>
                <a:lnTo>
                  <a:pt x="3252" y="450"/>
                </a:lnTo>
                <a:lnTo>
                  <a:pt x="3270" y="435"/>
                </a:lnTo>
                <a:lnTo>
                  <a:pt x="3288" y="419"/>
                </a:lnTo>
                <a:lnTo>
                  <a:pt x="3305" y="405"/>
                </a:lnTo>
                <a:lnTo>
                  <a:pt x="3323" y="390"/>
                </a:lnTo>
                <a:lnTo>
                  <a:pt x="3341" y="374"/>
                </a:lnTo>
                <a:lnTo>
                  <a:pt x="3359" y="358"/>
                </a:lnTo>
                <a:lnTo>
                  <a:pt x="3376" y="344"/>
                </a:lnTo>
                <a:lnTo>
                  <a:pt x="3394" y="330"/>
                </a:lnTo>
                <a:lnTo>
                  <a:pt x="3412" y="314"/>
                </a:lnTo>
                <a:lnTo>
                  <a:pt x="3429" y="301"/>
                </a:lnTo>
                <a:lnTo>
                  <a:pt x="3447" y="286"/>
                </a:lnTo>
                <a:lnTo>
                  <a:pt x="3465" y="272"/>
                </a:lnTo>
                <a:lnTo>
                  <a:pt x="3483" y="258"/>
                </a:lnTo>
                <a:lnTo>
                  <a:pt x="3500" y="247"/>
                </a:lnTo>
                <a:lnTo>
                  <a:pt x="3518" y="236"/>
                </a:lnTo>
                <a:lnTo>
                  <a:pt x="3536" y="224"/>
                </a:lnTo>
                <a:lnTo>
                  <a:pt x="3552" y="212"/>
                </a:lnTo>
                <a:lnTo>
                  <a:pt x="3570" y="203"/>
                </a:lnTo>
                <a:lnTo>
                  <a:pt x="3588" y="197"/>
                </a:lnTo>
                <a:lnTo>
                  <a:pt x="3606" y="192"/>
                </a:lnTo>
                <a:lnTo>
                  <a:pt x="3623" y="183"/>
                </a:lnTo>
                <a:lnTo>
                  <a:pt x="3641" y="172"/>
                </a:lnTo>
                <a:lnTo>
                  <a:pt x="3659" y="161"/>
                </a:lnTo>
                <a:lnTo>
                  <a:pt x="3677" y="152"/>
                </a:lnTo>
                <a:lnTo>
                  <a:pt x="3694" y="146"/>
                </a:lnTo>
                <a:lnTo>
                  <a:pt x="3712" y="139"/>
                </a:lnTo>
                <a:lnTo>
                  <a:pt x="3730" y="133"/>
                </a:lnTo>
                <a:lnTo>
                  <a:pt x="3747" y="127"/>
                </a:lnTo>
                <a:lnTo>
                  <a:pt x="3765" y="120"/>
                </a:lnTo>
                <a:lnTo>
                  <a:pt x="3783" y="112"/>
                </a:lnTo>
                <a:lnTo>
                  <a:pt x="3801" y="106"/>
                </a:lnTo>
                <a:lnTo>
                  <a:pt x="3818" y="102"/>
                </a:lnTo>
                <a:lnTo>
                  <a:pt x="3836" y="96"/>
                </a:lnTo>
                <a:lnTo>
                  <a:pt x="3854" y="91"/>
                </a:lnTo>
                <a:lnTo>
                  <a:pt x="3871" y="86"/>
                </a:lnTo>
                <a:lnTo>
                  <a:pt x="3889" y="84"/>
                </a:lnTo>
                <a:lnTo>
                  <a:pt x="3907" y="81"/>
                </a:lnTo>
                <a:lnTo>
                  <a:pt x="3925" y="77"/>
                </a:lnTo>
                <a:lnTo>
                  <a:pt x="3942" y="74"/>
                </a:lnTo>
                <a:lnTo>
                  <a:pt x="3960" y="70"/>
                </a:lnTo>
                <a:lnTo>
                  <a:pt x="3978" y="66"/>
                </a:lnTo>
                <a:lnTo>
                  <a:pt x="3994" y="61"/>
                </a:lnTo>
                <a:lnTo>
                  <a:pt x="4012" y="58"/>
                </a:lnTo>
                <a:lnTo>
                  <a:pt x="4030" y="57"/>
                </a:lnTo>
                <a:lnTo>
                  <a:pt x="4048" y="55"/>
                </a:lnTo>
                <a:lnTo>
                  <a:pt x="4065" y="50"/>
                </a:lnTo>
                <a:lnTo>
                  <a:pt x="4083" y="48"/>
                </a:lnTo>
                <a:lnTo>
                  <a:pt x="4101" y="46"/>
                </a:lnTo>
                <a:lnTo>
                  <a:pt x="4119" y="43"/>
                </a:lnTo>
                <a:lnTo>
                  <a:pt x="4136" y="40"/>
                </a:lnTo>
                <a:lnTo>
                  <a:pt x="4154" y="38"/>
                </a:lnTo>
                <a:lnTo>
                  <a:pt x="4172" y="37"/>
                </a:lnTo>
                <a:lnTo>
                  <a:pt x="4189" y="32"/>
                </a:lnTo>
                <a:lnTo>
                  <a:pt x="4207" y="32"/>
                </a:lnTo>
                <a:lnTo>
                  <a:pt x="4225" y="31"/>
                </a:lnTo>
                <a:lnTo>
                  <a:pt x="4243" y="31"/>
                </a:lnTo>
                <a:lnTo>
                  <a:pt x="4260" y="29"/>
                </a:lnTo>
                <a:lnTo>
                  <a:pt x="4278" y="26"/>
                </a:lnTo>
                <a:lnTo>
                  <a:pt x="4296" y="24"/>
                </a:lnTo>
                <a:lnTo>
                  <a:pt x="4313" y="23"/>
                </a:lnTo>
                <a:lnTo>
                  <a:pt x="4331" y="22"/>
                </a:lnTo>
                <a:lnTo>
                  <a:pt x="4349" y="21"/>
                </a:lnTo>
                <a:lnTo>
                  <a:pt x="4367" y="22"/>
                </a:lnTo>
                <a:lnTo>
                  <a:pt x="4383" y="20"/>
                </a:lnTo>
                <a:lnTo>
                  <a:pt x="4401" y="19"/>
                </a:lnTo>
                <a:lnTo>
                  <a:pt x="4419" y="17"/>
                </a:lnTo>
                <a:lnTo>
                  <a:pt x="4436" y="17"/>
                </a:lnTo>
                <a:lnTo>
                  <a:pt x="4454" y="15"/>
                </a:lnTo>
                <a:lnTo>
                  <a:pt x="4472" y="13"/>
                </a:lnTo>
                <a:lnTo>
                  <a:pt x="4490" y="13"/>
                </a:lnTo>
                <a:lnTo>
                  <a:pt x="4507" y="12"/>
                </a:lnTo>
                <a:lnTo>
                  <a:pt x="4525" y="12"/>
                </a:lnTo>
                <a:lnTo>
                  <a:pt x="4543" y="11"/>
                </a:lnTo>
                <a:lnTo>
                  <a:pt x="4561" y="10"/>
                </a:lnTo>
                <a:lnTo>
                  <a:pt x="4578" y="11"/>
                </a:lnTo>
                <a:lnTo>
                  <a:pt x="4596" y="10"/>
                </a:lnTo>
                <a:lnTo>
                  <a:pt x="4614" y="11"/>
                </a:lnTo>
                <a:lnTo>
                  <a:pt x="4631" y="9"/>
                </a:lnTo>
                <a:lnTo>
                  <a:pt x="4649" y="8"/>
                </a:lnTo>
                <a:lnTo>
                  <a:pt x="4667" y="6"/>
                </a:lnTo>
                <a:lnTo>
                  <a:pt x="4685" y="5"/>
                </a:lnTo>
                <a:lnTo>
                  <a:pt x="4702" y="4"/>
                </a:lnTo>
                <a:lnTo>
                  <a:pt x="4720" y="4"/>
                </a:lnTo>
                <a:lnTo>
                  <a:pt x="4738" y="6"/>
                </a:lnTo>
                <a:lnTo>
                  <a:pt x="4755" y="5"/>
                </a:lnTo>
                <a:lnTo>
                  <a:pt x="4773" y="4"/>
                </a:lnTo>
                <a:lnTo>
                  <a:pt x="4791" y="2"/>
                </a:lnTo>
                <a:lnTo>
                  <a:pt x="4809" y="1"/>
                </a:lnTo>
                <a:lnTo>
                  <a:pt x="4825" y="1"/>
                </a:lnTo>
                <a:lnTo>
                  <a:pt x="4843" y="2"/>
                </a:lnTo>
                <a:lnTo>
                  <a:pt x="4861" y="2"/>
                </a:lnTo>
                <a:lnTo>
                  <a:pt x="4878" y="2"/>
                </a:lnTo>
                <a:lnTo>
                  <a:pt x="4896" y="1"/>
                </a:lnTo>
                <a:lnTo>
                  <a:pt x="4914" y="0"/>
                </a:lnTo>
                <a:lnTo>
                  <a:pt x="4932" y="1"/>
                </a:lnTo>
                <a:lnTo>
                  <a:pt x="4949" y="1"/>
                </a:lnTo>
                <a:lnTo>
                  <a:pt x="4967" y="2"/>
                </a:lnTo>
                <a:lnTo>
                  <a:pt x="4985" y="2"/>
                </a:lnTo>
                <a:lnTo>
                  <a:pt x="5003" y="2"/>
                </a:lnTo>
                <a:lnTo>
                  <a:pt x="5020" y="3"/>
                </a:lnTo>
                <a:lnTo>
                  <a:pt x="5038" y="4"/>
                </a:lnTo>
                <a:lnTo>
                  <a:pt x="5056" y="3"/>
                </a:lnTo>
                <a:lnTo>
                  <a:pt x="5073" y="2"/>
                </a:lnTo>
                <a:lnTo>
                  <a:pt x="5091" y="2"/>
                </a:lnTo>
                <a:lnTo>
                  <a:pt x="5109" y="3"/>
                </a:lnTo>
                <a:lnTo>
                  <a:pt x="5127" y="1"/>
                </a:lnTo>
                <a:lnTo>
                  <a:pt x="5144" y="0"/>
                </a:lnTo>
                <a:lnTo>
                  <a:pt x="5162" y="1"/>
                </a:lnTo>
                <a:lnTo>
                  <a:pt x="5180" y="4"/>
                </a:lnTo>
                <a:lnTo>
                  <a:pt x="5197" y="3"/>
                </a:lnTo>
                <a:lnTo>
                  <a:pt x="5215" y="2"/>
                </a:lnTo>
                <a:lnTo>
                  <a:pt x="5232" y="2"/>
                </a:lnTo>
                <a:lnTo>
                  <a:pt x="5250" y="3"/>
                </a:lnTo>
                <a:lnTo>
                  <a:pt x="5267" y="3"/>
                </a:lnTo>
                <a:lnTo>
                  <a:pt x="5285" y="4"/>
                </a:lnTo>
                <a:lnTo>
                  <a:pt x="5303" y="4"/>
                </a:lnTo>
                <a:lnTo>
                  <a:pt x="5320" y="4"/>
                </a:lnTo>
                <a:lnTo>
                  <a:pt x="5338" y="3"/>
                </a:lnTo>
                <a:lnTo>
                  <a:pt x="5356" y="3"/>
                </a:lnTo>
                <a:lnTo>
                  <a:pt x="5374" y="3"/>
                </a:lnTo>
                <a:lnTo>
                  <a:pt x="5391" y="4"/>
                </a:lnTo>
                <a:lnTo>
                  <a:pt x="5409" y="3"/>
                </a:lnTo>
                <a:lnTo>
                  <a:pt x="5427" y="4"/>
                </a:lnTo>
                <a:lnTo>
                  <a:pt x="5445" y="3"/>
                </a:lnTo>
                <a:lnTo>
                  <a:pt x="5462" y="5"/>
                </a:lnTo>
                <a:lnTo>
                  <a:pt x="5480" y="6"/>
                </a:lnTo>
                <a:lnTo>
                  <a:pt x="5498" y="9"/>
                </a:lnTo>
                <a:lnTo>
                  <a:pt x="5515" y="9"/>
                </a:lnTo>
                <a:lnTo>
                  <a:pt x="5533" y="8"/>
                </a:lnTo>
                <a:lnTo>
                  <a:pt x="5551" y="8"/>
                </a:lnTo>
                <a:lnTo>
                  <a:pt x="5569" y="6"/>
                </a:lnTo>
                <a:lnTo>
                  <a:pt x="5586" y="6"/>
                </a:lnTo>
                <a:lnTo>
                  <a:pt x="5604" y="6"/>
                </a:lnTo>
                <a:lnTo>
                  <a:pt x="5622" y="8"/>
                </a:lnTo>
                <a:lnTo>
                  <a:pt x="5638" y="8"/>
                </a:lnTo>
                <a:lnTo>
                  <a:pt x="5656" y="6"/>
                </a:lnTo>
                <a:lnTo>
                  <a:pt x="5674" y="5"/>
                </a:lnTo>
                <a:lnTo>
                  <a:pt x="5692" y="4"/>
                </a:lnTo>
                <a:lnTo>
                  <a:pt x="5709" y="5"/>
                </a:lnTo>
                <a:lnTo>
                  <a:pt x="5727" y="4"/>
                </a:lnTo>
                <a:lnTo>
                  <a:pt x="5745" y="4"/>
                </a:lnTo>
                <a:lnTo>
                  <a:pt x="5762" y="4"/>
                </a:lnTo>
                <a:lnTo>
                  <a:pt x="5780" y="5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9321800" y="3478213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12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07704" y="260648"/>
            <a:ext cx="36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</a:t>
            </a:r>
            <a:r>
              <a:rPr lang="de-DE" dirty="0" err="1" smtClean="0"/>
              <a:t>Br</a:t>
            </a:r>
            <a:r>
              <a:rPr lang="de-DE" dirty="0" smtClean="0"/>
              <a:t> 140311_001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175</a:t>
            </a:r>
            <a:endParaRPr lang="de-DE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54000" y="2867025"/>
            <a:ext cx="9175750" cy="1065213"/>
          </a:xfrm>
          <a:custGeom>
            <a:avLst/>
            <a:gdLst>
              <a:gd name="T0" fmla="*/ 88 w 5780"/>
              <a:gd name="T1" fmla="*/ 36 h 671"/>
              <a:gd name="T2" fmla="*/ 195 w 5780"/>
              <a:gd name="T3" fmla="*/ 35 h 671"/>
              <a:gd name="T4" fmla="*/ 300 w 5780"/>
              <a:gd name="T5" fmla="*/ 36 h 671"/>
              <a:gd name="T6" fmla="*/ 406 w 5780"/>
              <a:gd name="T7" fmla="*/ 36 h 671"/>
              <a:gd name="T8" fmla="*/ 513 w 5780"/>
              <a:gd name="T9" fmla="*/ 37 h 671"/>
              <a:gd name="T10" fmla="*/ 619 w 5780"/>
              <a:gd name="T11" fmla="*/ 37 h 671"/>
              <a:gd name="T12" fmla="*/ 724 w 5780"/>
              <a:gd name="T13" fmla="*/ 38 h 671"/>
              <a:gd name="T14" fmla="*/ 831 w 5780"/>
              <a:gd name="T15" fmla="*/ 39 h 671"/>
              <a:gd name="T16" fmla="*/ 937 w 5780"/>
              <a:gd name="T17" fmla="*/ 39 h 671"/>
              <a:gd name="T18" fmla="*/ 1043 w 5780"/>
              <a:gd name="T19" fmla="*/ 36 h 671"/>
              <a:gd name="T20" fmla="*/ 1149 w 5780"/>
              <a:gd name="T21" fmla="*/ 33 h 671"/>
              <a:gd name="T22" fmla="*/ 1255 w 5780"/>
              <a:gd name="T23" fmla="*/ 32 h 671"/>
              <a:gd name="T24" fmla="*/ 1361 w 5780"/>
              <a:gd name="T25" fmla="*/ 33 h 671"/>
              <a:gd name="T26" fmla="*/ 1468 w 5780"/>
              <a:gd name="T27" fmla="*/ 36 h 671"/>
              <a:gd name="T28" fmla="*/ 1573 w 5780"/>
              <a:gd name="T29" fmla="*/ 35 h 671"/>
              <a:gd name="T30" fmla="*/ 1679 w 5780"/>
              <a:gd name="T31" fmla="*/ 38 h 671"/>
              <a:gd name="T32" fmla="*/ 1785 w 5780"/>
              <a:gd name="T33" fmla="*/ 39 h 671"/>
              <a:gd name="T34" fmla="*/ 1892 w 5780"/>
              <a:gd name="T35" fmla="*/ 40 h 671"/>
              <a:gd name="T36" fmla="*/ 1997 w 5780"/>
              <a:gd name="T37" fmla="*/ 41 h 671"/>
              <a:gd name="T38" fmla="*/ 2103 w 5780"/>
              <a:gd name="T39" fmla="*/ 41 h 671"/>
              <a:gd name="T40" fmla="*/ 2210 w 5780"/>
              <a:gd name="T41" fmla="*/ 38 h 671"/>
              <a:gd name="T42" fmla="*/ 2315 w 5780"/>
              <a:gd name="T43" fmla="*/ 38 h 671"/>
              <a:gd name="T44" fmla="*/ 2421 w 5780"/>
              <a:gd name="T45" fmla="*/ 37 h 671"/>
              <a:gd name="T46" fmla="*/ 2528 w 5780"/>
              <a:gd name="T47" fmla="*/ 39 h 671"/>
              <a:gd name="T48" fmla="*/ 2634 w 5780"/>
              <a:gd name="T49" fmla="*/ 37 h 671"/>
              <a:gd name="T50" fmla="*/ 2739 w 5780"/>
              <a:gd name="T51" fmla="*/ 49 h 671"/>
              <a:gd name="T52" fmla="*/ 2846 w 5780"/>
              <a:gd name="T53" fmla="*/ 128 h 671"/>
              <a:gd name="T54" fmla="*/ 2952 w 5780"/>
              <a:gd name="T55" fmla="*/ 498 h 671"/>
              <a:gd name="T56" fmla="*/ 3058 w 5780"/>
              <a:gd name="T57" fmla="*/ 662 h 671"/>
              <a:gd name="T58" fmla="*/ 3165 w 5780"/>
              <a:gd name="T59" fmla="*/ 635 h 671"/>
              <a:gd name="T60" fmla="*/ 3270 w 5780"/>
              <a:gd name="T61" fmla="*/ 530 h 671"/>
              <a:gd name="T62" fmla="*/ 3376 w 5780"/>
              <a:gd name="T63" fmla="*/ 435 h 671"/>
              <a:gd name="T64" fmla="*/ 3483 w 5780"/>
              <a:gd name="T65" fmla="*/ 341 h 671"/>
              <a:gd name="T66" fmla="*/ 3588 w 5780"/>
              <a:gd name="T67" fmla="*/ 263 h 671"/>
              <a:gd name="T68" fmla="*/ 3694 w 5780"/>
              <a:gd name="T69" fmla="*/ 203 h 671"/>
              <a:gd name="T70" fmla="*/ 3801 w 5780"/>
              <a:gd name="T71" fmla="*/ 157 h 671"/>
              <a:gd name="T72" fmla="*/ 3907 w 5780"/>
              <a:gd name="T73" fmla="*/ 121 h 671"/>
              <a:gd name="T74" fmla="*/ 4012 w 5780"/>
              <a:gd name="T75" fmla="*/ 94 h 671"/>
              <a:gd name="T76" fmla="*/ 4119 w 5780"/>
              <a:gd name="T77" fmla="*/ 72 h 671"/>
              <a:gd name="T78" fmla="*/ 4225 w 5780"/>
              <a:gd name="T79" fmla="*/ 56 h 671"/>
              <a:gd name="T80" fmla="*/ 4331 w 5780"/>
              <a:gd name="T81" fmla="*/ 42 h 671"/>
              <a:gd name="T82" fmla="*/ 4436 w 5780"/>
              <a:gd name="T83" fmla="*/ 32 h 671"/>
              <a:gd name="T84" fmla="*/ 4543 w 5780"/>
              <a:gd name="T85" fmla="*/ 26 h 671"/>
              <a:gd name="T86" fmla="*/ 4649 w 5780"/>
              <a:gd name="T87" fmla="*/ 17 h 671"/>
              <a:gd name="T88" fmla="*/ 4755 w 5780"/>
              <a:gd name="T89" fmla="*/ 8 h 671"/>
              <a:gd name="T90" fmla="*/ 4861 w 5780"/>
              <a:gd name="T91" fmla="*/ 12 h 671"/>
              <a:gd name="T92" fmla="*/ 4967 w 5780"/>
              <a:gd name="T93" fmla="*/ 7 h 671"/>
              <a:gd name="T94" fmla="*/ 5073 w 5780"/>
              <a:gd name="T95" fmla="*/ 8 h 671"/>
              <a:gd name="T96" fmla="*/ 5180 w 5780"/>
              <a:gd name="T97" fmla="*/ 2 h 671"/>
              <a:gd name="T98" fmla="*/ 5285 w 5780"/>
              <a:gd name="T99" fmla="*/ 1 h 671"/>
              <a:gd name="T100" fmla="*/ 5391 w 5780"/>
              <a:gd name="T101" fmla="*/ 3 h 671"/>
              <a:gd name="T102" fmla="*/ 5498 w 5780"/>
              <a:gd name="T103" fmla="*/ 2 h 671"/>
              <a:gd name="T104" fmla="*/ 5604 w 5780"/>
              <a:gd name="T105" fmla="*/ 3 h 671"/>
              <a:gd name="T106" fmla="*/ 5709 w 5780"/>
              <a:gd name="T107" fmla="*/ 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671">
                <a:moveTo>
                  <a:pt x="0" y="36"/>
                </a:moveTo>
                <a:lnTo>
                  <a:pt x="18" y="38"/>
                </a:lnTo>
                <a:lnTo>
                  <a:pt x="35" y="38"/>
                </a:lnTo>
                <a:lnTo>
                  <a:pt x="53" y="38"/>
                </a:lnTo>
                <a:lnTo>
                  <a:pt x="71" y="37"/>
                </a:lnTo>
                <a:lnTo>
                  <a:pt x="88" y="36"/>
                </a:lnTo>
                <a:lnTo>
                  <a:pt x="106" y="37"/>
                </a:lnTo>
                <a:lnTo>
                  <a:pt x="124" y="38"/>
                </a:lnTo>
                <a:lnTo>
                  <a:pt x="142" y="37"/>
                </a:lnTo>
                <a:lnTo>
                  <a:pt x="159" y="37"/>
                </a:lnTo>
                <a:lnTo>
                  <a:pt x="177" y="36"/>
                </a:lnTo>
                <a:lnTo>
                  <a:pt x="195" y="35"/>
                </a:lnTo>
                <a:lnTo>
                  <a:pt x="212" y="33"/>
                </a:lnTo>
                <a:lnTo>
                  <a:pt x="230" y="33"/>
                </a:lnTo>
                <a:lnTo>
                  <a:pt x="247" y="36"/>
                </a:lnTo>
                <a:lnTo>
                  <a:pt x="265" y="37"/>
                </a:lnTo>
                <a:lnTo>
                  <a:pt x="282" y="38"/>
                </a:lnTo>
                <a:lnTo>
                  <a:pt x="300" y="36"/>
                </a:lnTo>
                <a:lnTo>
                  <a:pt x="318" y="35"/>
                </a:lnTo>
                <a:lnTo>
                  <a:pt x="335" y="37"/>
                </a:lnTo>
                <a:lnTo>
                  <a:pt x="353" y="38"/>
                </a:lnTo>
                <a:lnTo>
                  <a:pt x="371" y="39"/>
                </a:lnTo>
                <a:lnTo>
                  <a:pt x="389" y="37"/>
                </a:lnTo>
                <a:lnTo>
                  <a:pt x="406" y="36"/>
                </a:lnTo>
                <a:lnTo>
                  <a:pt x="424" y="33"/>
                </a:lnTo>
                <a:lnTo>
                  <a:pt x="442" y="35"/>
                </a:lnTo>
                <a:lnTo>
                  <a:pt x="459" y="35"/>
                </a:lnTo>
                <a:lnTo>
                  <a:pt x="477" y="38"/>
                </a:lnTo>
                <a:lnTo>
                  <a:pt x="495" y="38"/>
                </a:lnTo>
                <a:lnTo>
                  <a:pt x="513" y="37"/>
                </a:lnTo>
                <a:lnTo>
                  <a:pt x="530" y="38"/>
                </a:lnTo>
                <a:lnTo>
                  <a:pt x="548" y="37"/>
                </a:lnTo>
                <a:lnTo>
                  <a:pt x="566" y="37"/>
                </a:lnTo>
                <a:lnTo>
                  <a:pt x="584" y="35"/>
                </a:lnTo>
                <a:lnTo>
                  <a:pt x="601" y="36"/>
                </a:lnTo>
                <a:lnTo>
                  <a:pt x="619" y="37"/>
                </a:lnTo>
                <a:lnTo>
                  <a:pt x="637" y="38"/>
                </a:lnTo>
                <a:lnTo>
                  <a:pt x="653" y="38"/>
                </a:lnTo>
                <a:lnTo>
                  <a:pt x="671" y="38"/>
                </a:lnTo>
                <a:lnTo>
                  <a:pt x="689" y="39"/>
                </a:lnTo>
                <a:lnTo>
                  <a:pt x="707" y="39"/>
                </a:lnTo>
                <a:lnTo>
                  <a:pt x="724" y="38"/>
                </a:lnTo>
                <a:lnTo>
                  <a:pt x="742" y="39"/>
                </a:lnTo>
                <a:lnTo>
                  <a:pt x="760" y="37"/>
                </a:lnTo>
                <a:lnTo>
                  <a:pt x="777" y="37"/>
                </a:lnTo>
                <a:lnTo>
                  <a:pt x="795" y="36"/>
                </a:lnTo>
                <a:lnTo>
                  <a:pt x="813" y="38"/>
                </a:lnTo>
                <a:lnTo>
                  <a:pt x="831" y="39"/>
                </a:lnTo>
                <a:lnTo>
                  <a:pt x="848" y="39"/>
                </a:lnTo>
                <a:lnTo>
                  <a:pt x="866" y="39"/>
                </a:lnTo>
                <a:lnTo>
                  <a:pt x="884" y="38"/>
                </a:lnTo>
                <a:lnTo>
                  <a:pt x="901" y="38"/>
                </a:lnTo>
                <a:lnTo>
                  <a:pt x="919" y="38"/>
                </a:lnTo>
                <a:lnTo>
                  <a:pt x="937" y="39"/>
                </a:lnTo>
                <a:lnTo>
                  <a:pt x="955" y="38"/>
                </a:lnTo>
                <a:lnTo>
                  <a:pt x="972" y="39"/>
                </a:lnTo>
                <a:lnTo>
                  <a:pt x="990" y="39"/>
                </a:lnTo>
                <a:lnTo>
                  <a:pt x="1008" y="38"/>
                </a:lnTo>
                <a:lnTo>
                  <a:pt x="1026" y="38"/>
                </a:lnTo>
                <a:lnTo>
                  <a:pt x="1043" y="36"/>
                </a:lnTo>
                <a:lnTo>
                  <a:pt x="1061" y="35"/>
                </a:lnTo>
                <a:lnTo>
                  <a:pt x="1079" y="33"/>
                </a:lnTo>
                <a:lnTo>
                  <a:pt x="1095" y="35"/>
                </a:lnTo>
                <a:lnTo>
                  <a:pt x="1113" y="36"/>
                </a:lnTo>
                <a:lnTo>
                  <a:pt x="1131" y="33"/>
                </a:lnTo>
                <a:lnTo>
                  <a:pt x="1149" y="33"/>
                </a:lnTo>
                <a:lnTo>
                  <a:pt x="1166" y="35"/>
                </a:lnTo>
                <a:lnTo>
                  <a:pt x="1184" y="37"/>
                </a:lnTo>
                <a:lnTo>
                  <a:pt x="1202" y="36"/>
                </a:lnTo>
                <a:lnTo>
                  <a:pt x="1219" y="35"/>
                </a:lnTo>
                <a:lnTo>
                  <a:pt x="1237" y="32"/>
                </a:lnTo>
                <a:lnTo>
                  <a:pt x="1255" y="32"/>
                </a:lnTo>
                <a:lnTo>
                  <a:pt x="1273" y="30"/>
                </a:lnTo>
                <a:lnTo>
                  <a:pt x="1290" y="30"/>
                </a:lnTo>
                <a:lnTo>
                  <a:pt x="1308" y="31"/>
                </a:lnTo>
                <a:lnTo>
                  <a:pt x="1326" y="32"/>
                </a:lnTo>
                <a:lnTo>
                  <a:pt x="1343" y="33"/>
                </a:lnTo>
                <a:lnTo>
                  <a:pt x="1361" y="33"/>
                </a:lnTo>
                <a:lnTo>
                  <a:pt x="1379" y="33"/>
                </a:lnTo>
                <a:lnTo>
                  <a:pt x="1397" y="33"/>
                </a:lnTo>
                <a:lnTo>
                  <a:pt x="1414" y="32"/>
                </a:lnTo>
                <a:lnTo>
                  <a:pt x="1432" y="33"/>
                </a:lnTo>
                <a:lnTo>
                  <a:pt x="1450" y="35"/>
                </a:lnTo>
                <a:lnTo>
                  <a:pt x="1468" y="36"/>
                </a:lnTo>
                <a:lnTo>
                  <a:pt x="1484" y="36"/>
                </a:lnTo>
                <a:lnTo>
                  <a:pt x="1502" y="35"/>
                </a:lnTo>
                <a:lnTo>
                  <a:pt x="1520" y="33"/>
                </a:lnTo>
                <a:lnTo>
                  <a:pt x="1537" y="33"/>
                </a:lnTo>
                <a:lnTo>
                  <a:pt x="1555" y="35"/>
                </a:lnTo>
                <a:lnTo>
                  <a:pt x="1573" y="35"/>
                </a:lnTo>
                <a:lnTo>
                  <a:pt x="1591" y="36"/>
                </a:lnTo>
                <a:lnTo>
                  <a:pt x="1608" y="36"/>
                </a:lnTo>
                <a:lnTo>
                  <a:pt x="1626" y="36"/>
                </a:lnTo>
                <a:lnTo>
                  <a:pt x="1644" y="36"/>
                </a:lnTo>
                <a:lnTo>
                  <a:pt x="1661" y="37"/>
                </a:lnTo>
                <a:lnTo>
                  <a:pt x="1679" y="38"/>
                </a:lnTo>
                <a:lnTo>
                  <a:pt x="1697" y="38"/>
                </a:lnTo>
                <a:lnTo>
                  <a:pt x="1715" y="38"/>
                </a:lnTo>
                <a:lnTo>
                  <a:pt x="1732" y="38"/>
                </a:lnTo>
                <a:lnTo>
                  <a:pt x="1750" y="38"/>
                </a:lnTo>
                <a:lnTo>
                  <a:pt x="1768" y="38"/>
                </a:lnTo>
                <a:lnTo>
                  <a:pt x="1785" y="39"/>
                </a:lnTo>
                <a:lnTo>
                  <a:pt x="1803" y="40"/>
                </a:lnTo>
                <a:lnTo>
                  <a:pt x="1821" y="41"/>
                </a:lnTo>
                <a:lnTo>
                  <a:pt x="1839" y="40"/>
                </a:lnTo>
                <a:lnTo>
                  <a:pt x="1856" y="40"/>
                </a:lnTo>
                <a:lnTo>
                  <a:pt x="1874" y="40"/>
                </a:lnTo>
                <a:lnTo>
                  <a:pt x="1892" y="40"/>
                </a:lnTo>
                <a:lnTo>
                  <a:pt x="1910" y="40"/>
                </a:lnTo>
                <a:lnTo>
                  <a:pt x="1926" y="41"/>
                </a:lnTo>
                <a:lnTo>
                  <a:pt x="1944" y="42"/>
                </a:lnTo>
                <a:lnTo>
                  <a:pt x="1962" y="42"/>
                </a:lnTo>
                <a:lnTo>
                  <a:pt x="1979" y="41"/>
                </a:lnTo>
                <a:lnTo>
                  <a:pt x="1997" y="41"/>
                </a:lnTo>
                <a:lnTo>
                  <a:pt x="2015" y="42"/>
                </a:lnTo>
                <a:lnTo>
                  <a:pt x="2033" y="41"/>
                </a:lnTo>
                <a:lnTo>
                  <a:pt x="2050" y="41"/>
                </a:lnTo>
                <a:lnTo>
                  <a:pt x="2068" y="40"/>
                </a:lnTo>
                <a:lnTo>
                  <a:pt x="2086" y="40"/>
                </a:lnTo>
                <a:lnTo>
                  <a:pt x="2103" y="41"/>
                </a:lnTo>
                <a:lnTo>
                  <a:pt x="2121" y="42"/>
                </a:lnTo>
                <a:lnTo>
                  <a:pt x="2139" y="42"/>
                </a:lnTo>
                <a:lnTo>
                  <a:pt x="2157" y="41"/>
                </a:lnTo>
                <a:lnTo>
                  <a:pt x="2174" y="40"/>
                </a:lnTo>
                <a:lnTo>
                  <a:pt x="2192" y="40"/>
                </a:lnTo>
                <a:lnTo>
                  <a:pt x="2210" y="38"/>
                </a:lnTo>
                <a:lnTo>
                  <a:pt x="2227" y="38"/>
                </a:lnTo>
                <a:lnTo>
                  <a:pt x="2245" y="38"/>
                </a:lnTo>
                <a:lnTo>
                  <a:pt x="2263" y="40"/>
                </a:lnTo>
                <a:lnTo>
                  <a:pt x="2281" y="40"/>
                </a:lnTo>
                <a:lnTo>
                  <a:pt x="2297" y="40"/>
                </a:lnTo>
                <a:lnTo>
                  <a:pt x="2315" y="38"/>
                </a:lnTo>
                <a:lnTo>
                  <a:pt x="2333" y="38"/>
                </a:lnTo>
                <a:lnTo>
                  <a:pt x="2351" y="37"/>
                </a:lnTo>
                <a:lnTo>
                  <a:pt x="2368" y="37"/>
                </a:lnTo>
                <a:lnTo>
                  <a:pt x="2386" y="37"/>
                </a:lnTo>
                <a:lnTo>
                  <a:pt x="2404" y="36"/>
                </a:lnTo>
                <a:lnTo>
                  <a:pt x="2421" y="37"/>
                </a:lnTo>
                <a:lnTo>
                  <a:pt x="2439" y="38"/>
                </a:lnTo>
                <a:lnTo>
                  <a:pt x="2457" y="39"/>
                </a:lnTo>
                <a:lnTo>
                  <a:pt x="2475" y="39"/>
                </a:lnTo>
                <a:lnTo>
                  <a:pt x="2492" y="38"/>
                </a:lnTo>
                <a:lnTo>
                  <a:pt x="2510" y="39"/>
                </a:lnTo>
                <a:lnTo>
                  <a:pt x="2528" y="39"/>
                </a:lnTo>
                <a:lnTo>
                  <a:pt x="2545" y="39"/>
                </a:lnTo>
                <a:lnTo>
                  <a:pt x="2563" y="37"/>
                </a:lnTo>
                <a:lnTo>
                  <a:pt x="2581" y="37"/>
                </a:lnTo>
                <a:lnTo>
                  <a:pt x="2599" y="37"/>
                </a:lnTo>
                <a:lnTo>
                  <a:pt x="2616" y="37"/>
                </a:lnTo>
                <a:lnTo>
                  <a:pt x="2634" y="37"/>
                </a:lnTo>
                <a:lnTo>
                  <a:pt x="2652" y="316"/>
                </a:lnTo>
                <a:lnTo>
                  <a:pt x="2669" y="365"/>
                </a:lnTo>
                <a:lnTo>
                  <a:pt x="2687" y="382"/>
                </a:lnTo>
                <a:lnTo>
                  <a:pt x="2705" y="109"/>
                </a:lnTo>
                <a:lnTo>
                  <a:pt x="2723" y="64"/>
                </a:lnTo>
                <a:lnTo>
                  <a:pt x="2739" y="49"/>
                </a:lnTo>
                <a:lnTo>
                  <a:pt x="2757" y="45"/>
                </a:lnTo>
                <a:lnTo>
                  <a:pt x="2775" y="51"/>
                </a:lnTo>
                <a:lnTo>
                  <a:pt x="2793" y="68"/>
                </a:lnTo>
                <a:lnTo>
                  <a:pt x="2810" y="90"/>
                </a:lnTo>
                <a:lnTo>
                  <a:pt x="2828" y="108"/>
                </a:lnTo>
                <a:lnTo>
                  <a:pt x="2846" y="128"/>
                </a:lnTo>
                <a:lnTo>
                  <a:pt x="2863" y="163"/>
                </a:lnTo>
                <a:lnTo>
                  <a:pt x="2881" y="219"/>
                </a:lnTo>
                <a:lnTo>
                  <a:pt x="2899" y="289"/>
                </a:lnTo>
                <a:lnTo>
                  <a:pt x="2917" y="364"/>
                </a:lnTo>
                <a:lnTo>
                  <a:pt x="2934" y="435"/>
                </a:lnTo>
                <a:lnTo>
                  <a:pt x="2952" y="498"/>
                </a:lnTo>
                <a:lnTo>
                  <a:pt x="2970" y="549"/>
                </a:lnTo>
                <a:lnTo>
                  <a:pt x="2987" y="587"/>
                </a:lnTo>
                <a:lnTo>
                  <a:pt x="3005" y="616"/>
                </a:lnTo>
                <a:lnTo>
                  <a:pt x="3023" y="637"/>
                </a:lnTo>
                <a:lnTo>
                  <a:pt x="3041" y="650"/>
                </a:lnTo>
                <a:lnTo>
                  <a:pt x="3058" y="662"/>
                </a:lnTo>
                <a:lnTo>
                  <a:pt x="3076" y="668"/>
                </a:lnTo>
                <a:lnTo>
                  <a:pt x="3094" y="671"/>
                </a:lnTo>
                <a:lnTo>
                  <a:pt x="3111" y="665"/>
                </a:lnTo>
                <a:lnTo>
                  <a:pt x="3129" y="657"/>
                </a:lnTo>
                <a:lnTo>
                  <a:pt x="3147" y="646"/>
                </a:lnTo>
                <a:lnTo>
                  <a:pt x="3165" y="635"/>
                </a:lnTo>
                <a:lnTo>
                  <a:pt x="3181" y="621"/>
                </a:lnTo>
                <a:lnTo>
                  <a:pt x="3199" y="607"/>
                </a:lnTo>
                <a:lnTo>
                  <a:pt x="3217" y="590"/>
                </a:lnTo>
                <a:lnTo>
                  <a:pt x="3235" y="571"/>
                </a:lnTo>
                <a:lnTo>
                  <a:pt x="3252" y="553"/>
                </a:lnTo>
                <a:lnTo>
                  <a:pt x="3270" y="530"/>
                </a:lnTo>
                <a:lnTo>
                  <a:pt x="3288" y="511"/>
                </a:lnTo>
                <a:lnTo>
                  <a:pt x="3305" y="498"/>
                </a:lnTo>
                <a:lnTo>
                  <a:pt x="3323" y="486"/>
                </a:lnTo>
                <a:lnTo>
                  <a:pt x="3341" y="473"/>
                </a:lnTo>
                <a:lnTo>
                  <a:pt x="3359" y="455"/>
                </a:lnTo>
                <a:lnTo>
                  <a:pt x="3376" y="435"/>
                </a:lnTo>
                <a:lnTo>
                  <a:pt x="3394" y="411"/>
                </a:lnTo>
                <a:lnTo>
                  <a:pt x="3412" y="390"/>
                </a:lnTo>
                <a:lnTo>
                  <a:pt x="3429" y="380"/>
                </a:lnTo>
                <a:lnTo>
                  <a:pt x="3447" y="372"/>
                </a:lnTo>
                <a:lnTo>
                  <a:pt x="3465" y="362"/>
                </a:lnTo>
                <a:lnTo>
                  <a:pt x="3483" y="341"/>
                </a:lnTo>
                <a:lnTo>
                  <a:pt x="3500" y="323"/>
                </a:lnTo>
                <a:lnTo>
                  <a:pt x="3518" y="308"/>
                </a:lnTo>
                <a:lnTo>
                  <a:pt x="3536" y="293"/>
                </a:lnTo>
                <a:lnTo>
                  <a:pt x="3552" y="282"/>
                </a:lnTo>
                <a:lnTo>
                  <a:pt x="3570" y="272"/>
                </a:lnTo>
                <a:lnTo>
                  <a:pt x="3588" y="263"/>
                </a:lnTo>
                <a:lnTo>
                  <a:pt x="3606" y="253"/>
                </a:lnTo>
                <a:lnTo>
                  <a:pt x="3623" y="243"/>
                </a:lnTo>
                <a:lnTo>
                  <a:pt x="3641" y="231"/>
                </a:lnTo>
                <a:lnTo>
                  <a:pt x="3659" y="221"/>
                </a:lnTo>
                <a:lnTo>
                  <a:pt x="3677" y="212"/>
                </a:lnTo>
                <a:lnTo>
                  <a:pt x="3694" y="203"/>
                </a:lnTo>
                <a:lnTo>
                  <a:pt x="3712" y="195"/>
                </a:lnTo>
                <a:lnTo>
                  <a:pt x="3730" y="187"/>
                </a:lnTo>
                <a:lnTo>
                  <a:pt x="3747" y="178"/>
                </a:lnTo>
                <a:lnTo>
                  <a:pt x="3765" y="171"/>
                </a:lnTo>
                <a:lnTo>
                  <a:pt x="3783" y="163"/>
                </a:lnTo>
                <a:lnTo>
                  <a:pt x="3801" y="157"/>
                </a:lnTo>
                <a:lnTo>
                  <a:pt x="3818" y="151"/>
                </a:lnTo>
                <a:lnTo>
                  <a:pt x="3836" y="145"/>
                </a:lnTo>
                <a:lnTo>
                  <a:pt x="3854" y="138"/>
                </a:lnTo>
                <a:lnTo>
                  <a:pt x="3871" y="132"/>
                </a:lnTo>
                <a:lnTo>
                  <a:pt x="3889" y="127"/>
                </a:lnTo>
                <a:lnTo>
                  <a:pt x="3907" y="121"/>
                </a:lnTo>
                <a:lnTo>
                  <a:pt x="3925" y="117"/>
                </a:lnTo>
                <a:lnTo>
                  <a:pt x="3942" y="112"/>
                </a:lnTo>
                <a:lnTo>
                  <a:pt x="3960" y="108"/>
                </a:lnTo>
                <a:lnTo>
                  <a:pt x="3978" y="104"/>
                </a:lnTo>
                <a:lnTo>
                  <a:pt x="3994" y="99"/>
                </a:lnTo>
                <a:lnTo>
                  <a:pt x="4012" y="94"/>
                </a:lnTo>
                <a:lnTo>
                  <a:pt x="4030" y="90"/>
                </a:lnTo>
                <a:lnTo>
                  <a:pt x="4048" y="86"/>
                </a:lnTo>
                <a:lnTo>
                  <a:pt x="4065" y="84"/>
                </a:lnTo>
                <a:lnTo>
                  <a:pt x="4083" y="80"/>
                </a:lnTo>
                <a:lnTo>
                  <a:pt x="4101" y="76"/>
                </a:lnTo>
                <a:lnTo>
                  <a:pt x="4119" y="72"/>
                </a:lnTo>
                <a:lnTo>
                  <a:pt x="4136" y="68"/>
                </a:lnTo>
                <a:lnTo>
                  <a:pt x="4154" y="65"/>
                </a:lnTo>
                <a:lnTo>
                  <a:pt x="4172" y="63"/>
                </a:lnTo>
                <a:lnTo>
                  <a:pt x="4189" y="60"/>
                </a:lnTo>
                <a:lnTo>
                  <a:pt x="4207" y="58"/>
                </a:lnTo>
                <a:lnTo>
                  <a:pt x="4225" y="56"/>
                </a:lnTo>
                <a:lnTo>
                  <a:pt x="4243" y="55"/>
                </a:lnTo>
                <a:lnTo>
                  <a:pt x="4260" y="53"/>
                </a:lnTo>
                <a:lnTo>
                  <a:pt x="4278" y="51"/>
                </a:lnTo>
                <a:lnTo>
                  <a:pt x="4296" y="48"/>
                </a:lnTo>
                <a:lnTo>
                  <a:pt x="4313" y="46"/>
                </a:lnTo>
                <a:lnTo>
                  <a:pt x="4331" y="42"/>
                </a:lnTo>
                <a:lnTo>
                  <a:pt x="4349" y="41"/>
                </a:lnTo>
                <a:lnTo>
                  <a:pt x="4367" y="39"/>
                </a:lnTo>
                <a:lnTo>
                  <a:pt x="4383" y="39"/>
                </a:lnTo>
                <a:lnTo>
                  <a:pt x="4401" y="38"/>
                </a:lnTo>
                <a:lnTo>
                  <a:pt x="4419" y="36"/>
                </a:lnTo>
                <a:lnTo>
                  <a:pt x="4436" y="32"/>
                </a:lnTo>
                <a:lnTo>
                  <a:pt x="4454" y="30"/>
                </a:lnTo>
                <a:lnTo>
                  <a:pt x="4472" y="29"/>
                </a:lnTo>
                <a:lnTo>
                  <a:pt x="4490" y="28"/>
                </a:lnTo>
                <a:lnTo>
                  <a:pt x="4507" y="27"/>
                </a:lnTo>
                <a:lnTo>
                  <a:pt x="4525" y="26"/>
                </a:lnTo>
                <a:lnTo>
                  <a:pt x="4543" y="26"/>
                </a:lnTo>
                <a:lnTo>
                  <a:pt x="4561" y="26"/>
                </a:lnTo>
                <a:lnTo>
                  <a:pt x="4578" y="23"/>
                </a:lnTo>
                <a:lnTo>
                  <a:pt x="4596" y="21"/>
                </a:lnTo>
                <a:lnTo>
                  <a:pt x="4614" y="19"/>
                </a:lnTo>
                <a:lnTo>
                  <a:pt x="4631" y="18"/>
                </a:lnTo>
                <a:lnTo>
                  <a:pt x="4649" y="17"/>
                </a:lnTo>
                <a:lnTo>
                  <a:pt x="4667" y="13"/>
                </a:lnTo>
                <a:lnTo>
                  <a:pt x="4685" y="13"/>
                </a:lnTo>
                <a:lnTo>
                  <a:pt x="4702" y="11"/>
                </a:lnTo>
                <a:lnTo>
                  <a:pt x="4720" y="10"/>
                </a:lnTo>
                <a:lnTo>
                  <a:pt x="4738" y="9"/>
                </a:lnTo>
                <a:lnTo>
                  <a:pt x="4755" y="8"/>
                </a:lnTo>
                <a:lnTo>
                  <a:pt x="4773" y="10"/>
                </a:lnTo>
                <a:lnTo>
                  <a:pt x="4791" y="10"/>
                </a:lnTo>
                <a:lnTo>
                  <a:pt x="4809" y="11"/>
                </a:lnTo>
                <a:lnTo>
                  <a:pt x="4825" y="11"/>
                </a:lnTo>
                <a:lnTo>
                  <a:pt x="4843" y="12"/>
                </a:lnTo>
                <a:lnTo>
                  <a:pt x="4861" y="12"/>
                </a:lnTo>
                <a:lnTo>
                  <a:pt x="4878" y="10"/>
                </a:lnTo>
                <a:lnTo>
                  <a:pt x="4896" y="9"/>
                </a:lnTo>
                <a:lnTo>
                  <a:pt x="4914" y="8"/>
                </a:lnTo>
                <a:lnTo>
                  <a:pt x="4932" y="8"/>
                </a:lnTo>
                <a:lnTo>
                  <a:pt x="4949" y="5"/>
                </a:lnTo>
                <a:lnTo>
                  <a:pt x="4967" y="7"/>
                </a:lnTo>
                <a:lnTo>
                  <a:pt x="4985" y="7"/>
                </a:lnTo>
                <a:lnTo>
                  <a:pt x="5003" y="8"/>
                </a:lnTo>
                <a:lnTo>
                  <a:pt x="5020" y="7"/>
                </a:lnTo>
                <a:lnTo>
                  <a:pt x="5038" y="7"/>
                </a:lnTo>
                <a:lnTo>
                  <a:pt x="5056" y="7"/>
                </a:lnTo>
                <a:lnTo>
                  <a:pt x="5073" y="8"/>
                </a:lnTo>
                <a:lnTo>
                  <a:pt x="5091" y="9"/>
                </a:lnTo>
                <a:lnTo>
                  <a:pt x="5109" y="8"/>
                </a:lnTo>
                <a:lnTo>
                  <a:pt x="5127" y="7"/>
                </a:lnTo>
                <a:lnTo>
                  <a:pt x="5144" y="3"/>
                </a:lnTo>
                <a:lnTo>
                  <a:pt x="5162" y="3"/>
                </a:lnTo>
                <a:lnTo>
                  <a:pt x="5180" y="2"/>
                </a:lnTo>
                <a:lnTo>
                  <a:pt x="5197" y="2"/>
                </a:lnTo>
                <a:lnTo>
                  <a:pt x="5215" y="1"/>
                </a:lnTo>
                <a:lnTo>
                  <a:pt x="5232" y="2"/>
                </a:lnTo>
                <a:lnTo>
                  <a:pt x="5250" y="3"/>
                </a:lnTo>
                <a:lnTo>
                  <a:pt x="5267" y="3"/>
                </a:lnTo>
                <a:lnTo>
                  <a:pt x="5285" y="1"/>
                </a:lnTo>
                <a:lnTo>
                  <a:pt x="5303" y="1"/>
                </a:lnTo>
                <a:lnTo>
                  <a:pt x="5320" y="2"/>
                </a:lnTo>
                <a:lnTo>
                  <a:pt x="5338" y="3"/>
                </a:lnTo>
                <a:lnTo>
                  <a:pt x="5356" y="4"/>
                </a:lnTo>
                <a:lnTo>
                  <a:pt x="5374" y="3"/>
                </a:lnTo>
                <a:lnTo>
                  <a:pt x="5391" y="3"/>
                </a:lnTo>
                <a:lnTo>
                  <a:pt x="5409" y="2"/>
                </a:lnTo>
                <a:lnTo>
                  <a:pt x="5427" y="2"/>
                </a:lnTo>
                <a:lnTo>
                  <a:pt x="5445" y="2"/>
                </a:lnTo>
                <a:lnTo>
                  <a:pt x="5462" y="2"/>
                </a:lnTo>
                <a:lnTo>
                  <a:pt x="5480" y="2"/>
                </a:lnTo>
                <a:lnTo>
                  <a:pt x="5498" y="2"/>
                </a:lnTo>
                <a:lnTo>
                  <a:pt x="5515" y="2"/>
                </a:lnTo>
                <a:lnTo>
                  <a:pt x="5533" y="1"/>
                </a:lnTo>
                <a:lnTo>
                  <a:pt x="5551" y="1"/>
                </a:lnTo>
                <a:lnTo>
                  <a:pt x="5569" y="0"/>
                </a:lnTo>
                <a:lnTo>
                  <a:pt x="5586" y="2"/>
                </a:lnTo>
                <a:lnTo>
                  <a:pt x="5604" y="3"/>
                </a:lnTo>
                <a:lnTo>
                  <a:pt x="5622" y="3"/>
                </a:lnTo>
                <a:lnTo>
                  <a:pt x="5638" y="3"/>
                </a:lnTo>
                <a:lnTo>
                  <a:pt x="5656" y="3"/>
                </a:lnTo>
                <a:lnTo>
                  <a:pt x="5674" y="2"/>
                </a:lnTo>
                <a:lnTo>
                  <a:pt x="5692" y="2"/>
                </a:lnTo>
                <a:lnTo>
                  <a:pt x="5709" y="2"/>
                </a:lnTo>
                <a:lnTo>
                  <a:pt x="5727" y="3"/>
                </a:lnTo>
                <a:lnTo>
                  <a:pt x="5745" y="4"/>
                </a:lnTo>
                <a:lnTo>
                  <a:pt x="5762" y="3"/>
                </a:lnTo>
                <a:lnTo>
                  <a:pt x="5780" y="4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9429750" y="28733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11" name="Gruppieren 210"/>
          <p:cNvGrpSpPr/>
          <p:nvPr/>
        </p:nvGrpSpPr>
        <p:grpSpPr>
          <a:xfrm>
            <a:off x="5525459" y="3745412"/>
            <a:ext cx="1944216" cy="663962"/>
            <a:chOff x="5436096" y="3638426"/>
            <a:chExt cx="1944216" cy="663962"/>
          </a:xfrm>
        </p:grpSpPr>
        <p:cxnSp>
          <p:nvCxnSpPr>
            <p:cNvPr id="212" name="Gerade Verbindung 211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15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2483768" y="620688"/>
            <a:ext cx="37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P </a:t>
            </a:r>
            <a:r>
              <a:rPr lang="de-DE" dirty="0" err="1" smtClean="0"/>
              <a:t>Br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46050" y="3470275"/>
            <a:ext cx="9175750" cy="1539513"/>
            <a:chOff x="146050" y="3470275"/>
            <a:chExt cx="9175750" cy="1539513"/>
          </a:xfrm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146050" y="3470275"/>
              <a:ext cx="9175750" cy="1065213"/>
            </a:xfrm>
            <a:custGeom>
              <a:avLst/>
              <a:gdLst>
                <a:gd name="T0" fmla="*/ 88 w 5780"/>
                <a:gd name="T1" fmla="*/ 36 h 671"/>
                <a:gd name="T2" fmla="*/ 195 w 5780"/>
                <a:gd name="T3" fmla="*/ 35 h 671"/>
                <a:gd name="T4" fmla="*/ 300 w 5780"/>
                <a:gd name="T5" fmla="*/ 36 h 671"/>
                <a:gd name="T6" fmla="*/ 406 w 5780"/>
                <a:gd name="T7" fmla="*/ 36 h 671"/>
                <a:gd name="T8" fmla="*/ 513 w 5780"/>
                <a:gd name="T9" fmla="*/ 37 h 671"/>
                <a:gd name="T10" fmla="*/ 619 w 5780"/>
                <a:gd name="T11" fmla="*/ 37 h 671"/>
                <a:gd name="T12" fmla="*/ 724 w 5780"/>
                <a:gd name="T13" fmla="*/ 38 h 671"/>
                <a:gd name="T14" fmla="*/ 831 w 5780"/>
                <a:gd name="T15" fmla="*/ 39 h 671"/>
                <a:gd name="T16" fmla="*/ 937 w 5780"/>
                <a:gd name="T17" fmla="*/ 39 h 671"/>
                <a:gd name="T18" fmla="*/ 1043 w 5780"/>
                <a:gd name="T19" fmla="*/ 36 h 671"/>
                <a:gd name="T20" fmla="*/ 1149 w 5780"/>
                <a:gd name="T21" fmla="*/ 33 h 671"/>
                <a:gd name="T22" fmla="*/ 1255 w 5780"/>
                <a:gd name="T23" fmla="*/ 32 h 671"/>
                <a:gd name="T24" fmla="*/ 1361 w 5780"/>
                <a:gd name="T25" fmla="*/ 33 h 671"/>
                <a:gd name="T26" fmla="*/ 1468 w 5780"/>
                <a:gd name="T27" fmla="*/ 36 h 671"/>
                <a:gd name="T28" fmla="*/ 1573 w 5780"/>
                <a:gd name="T29" fmla="*/ 35 h 671"/>
                <a:gd name="T30" fmla="*/ 1679 w 5780"/>
                <a:gd name="T31" fmla="*/ 38 h 671"/>
                <a:gd name="T32" fmla="*/ 1785 w 5780"/>
                <a:gd name="T33" fmla="*/ 39 h 671"/>
                <a:gd name="T34" fmla="*/ 1892 w 5780"/>
                <a:gd name="T35" fmla="*/ 40 h 671"/>
                <a:gd name="T36" fmla="*/ 1997 w 5780"/>
                <a:gd name="T37" fmla="*/ 41 h 671"/>
                <a:gd name="T38" fmla="*/ 2103 w 5780"/>
                <a:gd name="T39" fmla="*/ 41 h 671"/>
                <a:gd name="T40" fmla="*/ 2210 w 5780"/>
                <a:gd name="T41" fmla="*/ 38 h 671"/>
                <a:gd name="T42" fmla="*/ 2315 w 5780"/>
                <a:gd name="T43" fmla="*/ 38 h 671"/>
                <a:gd name="T44" fmla="*/ 2421 w 5780"/>
                <a:gd name="T45" fmla="*/ 37 h 671"/>
                <a:gd name="T46" fmla="*/ 2528 w 5780"/>
                <a:gd name="T47" fmla="*/ 39 h 671"/>
                <a:gd name="T48" fmla="*/ 2634 w 5780"/>
                <a:gd name="T49" fmla="*/ 37 h 671"/>
                <a:gd name="T50" fmla="*/ 2739 w 5780"/>
                <a:gd name="T51" fmla="*/ 49 h 671"/>
                <a:gd name="T52" fmla="*/ 2846 w 5780"/>
                <a:gd name="T53" fmla="*/ 128 h 671"/>
                <a:gd name="T54" fmla="*/ 2952 w 5780"/>
                <a:gd name="T55" fmla="*/ 498 h 671"/>
                <a:gd name="T56" fmla="*/ 3058 w 5780"/>
                <a:gd name="T57" fmla="*/ 662 h 671"/>
                <a:gd name="T58" fmla="*/ 3165 w 5780"/>
                <a:gd name="T59" fmla="*/ 635 h 671"/>
                <a:gd name="T60" fmla="*/ 3270 w 5780"/>
                <a:gd name="T61" fmla="*/ 530 h 671"/>
                <a:gd name="T62" fmla="*/ 3376 w 5780"/>
                <a:gd name="T63" fmla="*/ 435 h 671"/>
                <a:gd name="T64" fmla="*/ 3483 w 5780"/>
                <a:gd name="T65" fmla="*/ 341 h 671"/>
                <a:gd name="T66" fmla="*/ 3588 w 5780"/>
                <a:gd name="T67" fmla="*/ 263 h 671"/>
                <a:gd name="T68" fmla="*/ 3694 w 5780"/>
                <a:gd name="T69" fmla="*/ 203 h 671"/>
                <a:gd name="T70" fmla="*/ 3801 w 5780"/>
                <a:gd name="T71" fmla="*/ 157 h 671"/>
                <a:gd name="T72" fmla="*/ 3907 w 5780"/>
                <a:gd name="T73" fmla="*/ 121 h 671"/>
                <a:gd name="T74" fmla="*/ 4012 w 5780"/>
                <a:gd name="T75" fmla="*/ 94 h 671"/>
                <a:gd name="T76" fmla="*/ 4119 w 5780"/>
                <a:gd name="T77" fmla="*/ 72 h 671"/>
                <a:gd name="T78" fmla="*/ 4225 w 5780"/>
                <a:gd name="T79" fmla="*/ 56 h 671"/>
                <a:gd name="T80" fmla="*/ 4331 w 5780"/>
                <a:gd name="T81" fmla="*/ 42 h 671"/>
                <a:gd name="T82" fmla="*/ 4436 w 5780"/>
                <a:gd name="T83" fmla="*/ 32 h 671"/>
                <a:gd name="T84" fmla="*/ 4543 w 5780"/>
                <a:gd name="T85" fmla="*/ 26 h 671"/>
                <a:gd name="T86" fmla="*/ 4649 w 5780"/>
                <a:gd name="T87" fmla="*/ 17 h 671"/>
                <a:gd name="T88" fmla="*/ 4755 w 5780"/>
                <a:gd name="T89" fmla="*/ 8 h 671"/>
                <a:gd name="T90" fmla="*/ 4861 w 5780"/>
                <a:gd name="T91" fmla="*/ 12 h 671"/>
                <a:gd name="T92" fmla="*/ 4967 w 5780"/>
                <a:gd name="T93" fmla="*/ 7 h 671"/>
                <a:gd name="T94" fmla="*/ 5073 w 5780"/>
                <a:gd name="T95" fmla="*/ 8 h 671"/>
                <a:gd name="T96" fmla="*/ 5180 w 5780"/>
                <a:gd name="T97" fmla="*/ 2 h 671"/>
                <a:gd name="T98" fmla="*/ 5285 w 5780"/>
                <a:gd name="T99" fmla="*/ 1 h 671"/>
                <a:gd name="T100" fmla="*/ 5391 w 5780"/>
                <a:gd name="T101" fmla="*/ 3 h 671"/>
                <a:gd name="T102" fmla="*/ 5498 w 5780"/>
                <a:gd name="T103" fmla="*/ 2 h 671"/>
                <a:gd name="T104" fmla="*/ 5604 w 5780"/>
                <a:gd name="T105" fmla="*/ 3 h 671"/>
                <a:gd name="T106" fmla="*/ 5709 w 5780"/>
                <a:gd name="T107" fmla="*/ 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0" h="671">
                  <a:moveTo>
                    <a:pt x="0" y="36"/>
                  </a:moveTo>
                  <a:lnTo>
                    <a:pt x="18" y="38"/>
                  </a:lnTo>
                  <a:lnTo>
                    <a:pt x="35" y="38"/>
                  </a:lnTo>
                  <a:lnTo>
                    <a:pt x="53" y="38"/>
                  </a:lnTo>
                  <a:lnTo>
                    <a:pt x="71" y="37"/>
                  </a:lnTo>
                  <a:lnTo>
                    <a:pt x="88" y="36"/>
                  </a:lnTo>
                  <a:lnTo>
                    <a:pt x="106" y="37"/>
                  </a:lnTo>
                  <a:lnTo>
                    <a:pt x="124" y="38"/>
                  </a:lnTo>
                  <a:lnTo>
                    <a:pt x="142" y="37"/>
                  </a:lnTo>
                  <a:lnTo>
                    <a:pt x="159" y="37"/>
                  </a:lnTo>
                  <a:lnTo>
                    <a:pt x="177" y="36"/>
                  </a:lnTo>
                  <a:lnTo>
                    <a:pt x="195" y="35"/>
                  </a:lnTo>
                  <a:lnTo>
                    <a:pt x="212" y="33"/>
                  </a:lnTo>
                  <a:lnTo>
                    <a:pt x="230" y="33"/>
                  </a:lnTo>
                  <a:lnTo>
                    <a:pt x="247" y="36"/>
                  </a:lnTo>
                  <a:lnTo>
                    <a:pt x="265" y="37"/>
                  </a:lnTo>
                  <a:lnTo>
                    <a:pt x="282" y="38"/>
                  </a:lnTo>
                  <a:lnTo>
                    <a:pt x="300" y="36"/>
                  </a:lnTo>
                  <a:lnTo>
                    <a:pt x="318" y="35"/>
                  </a:lnTo>
                  <a:lnTo>
                    <a:pt x="335" y="37"/>
                  </a:lnTo>
                  <a:lnTo>
                    <a:pt x="353" y="38"/>
                  </a:lnTo>
                  <a:lnTo>
                    <a:pt x="371" y="39"/>
                  </a:lnTo>
                  <a:lnTo>
                    <a:pt x="389" y="37"/>
                  </a:lnTo>
                  <a:lnTo>
                    <a:pt x="406" y="36"/>
                  </a:lnTo>
                  <a:lnTo>
                    <a:pt x="424" y="33"/>
                  </a:lnTo>
                  <a:lnTo>
                    <a:pt x="442" y="35"/>
                  </a:lnTo>
                  <a:lnTo>
                    <a:pt x="459" y="35"/>
                  </a:lnTo>
                  <a:lnTo>
                    <a:pt x="477" y="38"/>
                  </a:lnTo>
                  <a:lnTo>
                    <a:pt x="495" y="38"/>
                  </a:lnTo>
                  <a:lnTo>
                    <a:pt x="513" y="37"/>
                  </a:lnTo>
                  <a:lnTo>
                    <a:pt x="530" y="38"/>
                  </a:lnTo>
                  <a:lnTo>
                    <a:pt x="548" y="37"/>
                  </a:lnTo>
                  <a:lnTo>
                    <a:pt x="566" y="37"/>
                  </a:lnTo>
                  <a:lnTo>
                    <a:pt x="584" y="35"/>
                  </a:lnTo>
                  <a:lnTo>
                    <a:pt x="601" y="36"/>
                  </a:lnTo>
                  <a:lnTo>
                    <a:pt x="619" y="37"/>
                  </a:lnTo>
                  <a:lnTo>
                    <a:pt x="637" y="38"/>
                  </a:lnTo>
                  <a:lnTo>
                    <a:pt x="653" y="38"/>
                  </a:lnTo>
                  <a:lnTo>
                    <a:pt x="671" y="38"/>
                  </a:lnTo>
                  <a:lnTo>
                    <a:pt x="689" y="39"/>
                  </a:lnTo>
                  <a:lnTo>
                    <a:pt x="707" y="39"/>
                  </a:lnTo>
                  <a:lnTo>
                    <a:pt x="724" y="38"/>
                  </a:lnTo>
                  <a:lnTo>
                    <a:pt x="742" y="39"/>
                  </a:lnTo>
                  <a:lnTo>
                    <a:pt x="760" y="37"/>
                  </a:lnTo>
                  <a:lnTo>
                    <a:pt x="777" y="37"/>
                  </a:lnTo>
                  <a:lnTo>
                    <a:pt x="795" y="36"/>
                  </a:lnTo>
                  <a:lnTo>
                    <a:pt x="813" y="38"/>
                  </a:lnTo>
                  <a:lnTo>
                    <a:pt x="831" y="39"/>
                  </a:lnTo>
                  <a:lnTo>
                    <a:pt x="848" y="39"/>
                  </a:lnTo>
                  <a:lnTo>
                    <a:pt x="866" y="39"/>
                  </a:lnTo>
                  <a:lnTo>
                    <a:pt x="884" y="38"/>
                  </a:lnTo>
                  <a:lnTo>
                    <a:pt x="901" y="38"/>
                  </a:lnTo>
                  <a:lnTo>
                    <a:pt x="919" y="38"/>
                  </a:lnTo>
                  <a:lnTo>
                    <a:pt x="937" y="39"/>
                  </a:lnTo>
                  <a:lnTo>
                    <a:pt x="955" y="38"/>
                  </a:lnTo>
                  <a:lnTo>
                    <a:pt x="972" y="39"/>
                  </a:lnTo>
                  <a:lnTo>
                    <a:pt x="990" y="39"/>
                  </a:lnTo>
                  <a:lnTo>
                    <a:pt x="1008" y="38"/>
                  </a:lnTo>
                  <a:lnTo>
                    <a:pt x="1026" y="38"/>
                  </a:lnTo>
                  <a:lnTo>
                    <a:pt x="1043" y="36"/>
                  </a:lnTo>
                  <a:lnTo>
                    <a:pt x="1061" y="35"/>
                  </a:lnTo>
                  <a:lnTo>
                    <a:pt x="1079" y="33"/>
                  </a:lnTo>
                  <a:lnTo>
                    <a:pt x="1095" y="35"/>
                  </a:lnTo>
                  <a:lnTo>
                    <a:pt x="1113" y="36"/>
                  </a:lnTo>
                  <a:lnTo>
                    <a:pt x="1131" y="33"/>
                  </a:lnTo>
                  <a:lnTo>
                    <a:pt x="1149" y="33"/>
                  </a:lnTo>
                  <a:lnTo>
                    <a:pt x="1166" y="35"/>
                  </a:lnTo>
                  <a:lnTo>
                    <a:pt x="1184" y="37"/>
                  </a:lnTo>
                  <a:lnTo>
                    <a:pt x="1202" y="36"/>
                  </a:lnTo>
                  <a:lnTo>
                    <a:pt x="1219" y="35"/>
                  </a:lnTo>
                  <a:lnTo>
                    <a:pt x="1237" y="32"/>
                  </a:lnTo>
                  <a:lnTo>
                    <a:pt x="1255" y="32"/>
                  </a:lnTo>
                  <a:lnTo>
                    <a:pt x="1273" y="30"/>
                  </a:lnTo>
                  <a:lnTo>
                    <a:pt x="1290" y="30"/>
                  </a:lnTo>
                  <a:lnTo>
                    <a:pt x="1308" y="31"/>
                  </a:lnTo>
                  <a:lnTo>
                    <a:pt x="1326" y="32"/>
                  </a:lnTo>
                  <a:lnTo>
                    <a:pt x="1343" y="33"/>
                  </a:lnTo>
                  <a:lnTo>
                    <a:pt x="1361" y="33"/>
                  </a:lnTo>
                  <a:lnTo>
                    <a:pt x="1379" y="33"/>
                  </a:lnTo>
                  <a:lnTo>
                    <a:pt x="1397" y="33"/>
                  </a:lnTo>
                  <a:lnTo>
                    <a:pt x="1414" y="32"/>
                  </a:lnTo>
                  <a:lnTo>
                    <a:pt x="1432" y="33"/>
                  </a:lnTo>
                  <a:lnTo>
                    <a:pt x="1450" y="35"/>
                  </a:lnTo>
                  <a:lnTo>
                    <a:pt x="1468" y="36"/>
                  </a:lnTo>
                  <a:lnTo>
                    <a:pt x="1484" y="36"/>
                  </a:lnTo>
                  <a:lnTo>
                    <a:pt x="1502" y="35"/>
                  </a:lnTo>
                  <a:lnTo>
                    <a:pt x="1520" y="33"/>
                  </a:lnTo>
                  <a:lnTo>
                    <a:pt x="1537" y="33"/>
                  </a:lnTo>
                  <a:lnTo>
                    <a:pt x="1555" y="35"/>
                  </a:lnTo>
                  <a:lnTo>
                    <a:pt x="1573" y="35"/>
                  </a:lnTo>
                  <a:lnTo>
                    <a:pt x="1591" y="36"/>
                  </a:lnTo>
                  <a:lnTo>
                    <a:pt x="1608" y="36"/>
                  </a:lnTo>
                  <a:lnTo>
                    <a:pt x="1626" y="36"/>
                  </a:lnTo>
                  <a:lnTo>
                    <a:pt x="1644" y="36"/>
                  </a:lnTo>
                  <a:lnTo>
                    <a:pt x="1661" y="37"/>
                  </a:lnTo>
                  <a:lnTo>
                    <a:pt x="1679" y="38"/>
                  </a:lnTo>
                  <a:lnTo>
                    <a:pt x="1697" y="38"/>
                  </a:lnTo>
                  <a:lnTo>
                    <a:pt x="1715" y="38"/>
                  </a:lnTo>
                  <a:lnTo>
                    <a:pt x="1732" y="38"/>
                  </a:lnTo>
                  <a:lnTo>
                    <a:pt x="1750" y="38"/>
                  </a:lnTo>
                  <a:lnTo>
                    <a:pt x="1768" y="38"/>
                  </a:lnTo>
                  <a:lnTo>
                    <a:pt x="1785" y="39"/>
                  </a:lnTo>
                  <a:lnTo>
                    <a:pt x="1803" y="40"/>
                  </a:lnTo>
                  <a:lnTo>
                    <a:pt x="1821" y="41"/>
                  </a:lnTo>
                  <a:lnTo>
                    <a:pt x="1839" y="40"/>
                  </a:lnTo>
                  <a:lnTo>
                    <a:pt x="1856" y="40"/>
                  </a:lnTo>
                  <a:lnTo>
                    <a:pt x="1874" y="40"/>
                  </a:lnTo>
                  <a:lnTo>
                    <a:pt x="1892" y="40"/>
                  </a:lnTo>
                  <a:lnTo>
                    <a:pt x="1910" y="40"/>
                  </a:lnTo>
                  <a:lnTo>
                    <a:pt x="1926" y="41"/>
                  </a:lnTo>
                  <a:lnTo>
                    <a:pt x="1944" y="42"/>
                  </a:lnTo>
                  <a:lnTo>
                    <a:pt x="1962" y="42"/>
                  </a:lnTo>
                  <a:lnTo>
                    <a:pt x="1979" y="41"/>
                  </a:lnTo>
                  <a:lnTo>
                    <a:pt x="1997" y="41"/>
                  </a:lnTo>
                  <a:lnTo>
                    <a:pt x="2015" y="42"/>
                  </a:lnTo>
                  <a:lnTo>
                    <a:pt x="2033" y="41"/>
                  </a:lnTo>
                  <a:lnTo>
                    <a:pt x="2050" y="41"/>
                  </a:lnTo>
                  <a:lnTo>
                    <a:pt x="2068" y="40"/>
                  </a:lnTo>
                  <a:lnTo>
                    <a:pt x="2086" y="40"/>
                  </a:lnTo>
                  <a:lnTo>
                    <a:pt x="2103" y="41"/>
                  </a:lnTo>
                  <a:lnTo>
                    <a:pt x="2121" y="42"/>
                  </a:lnTo>
                  <a:lnTo>
                    <a:pt x="2139" y="42"/>
                  </a:lnTo>
                  <a:lnTo>
                    <a:pt x="2157" y="41"/>
                  </a:lnTo>
                  <a:lnTo>
                    <a:pt x="2174" y="40"/>
                  </a:lnTo>
                  <a:lnTo>
                    <a:pt x="2192" y="40"/>
                  </a:lnTo>
                  <a:lnTo>
                    <a:pt x="2210" y="38"/>
                  </a:lnTo>
                  <a:lnTo>
                    <a:pt x="2227" y="38"/>
                  </a:lnTo>
                  <a:lnTo>
                    <a:pt x="2245" y="38"/>
                  </a:lnTo>
                  <a:lnTo>
                    <a:pt x="2263" y="40"/>
                  </a:lnTo>
                  <a:lnTo>
                    <a:pt x="2281" y="40"/>
                  </a:lnTo>
                  <a:lnTo>
                    <a:pt x="2297" y="40"/>
                  </a:lnTo>
                  <a:lnTo>
                    <a:pt x="2315" y="38"/>
                  </a:lnTo>
                  <a:lnTo>
                    <a:pt x="2333" y="38"/>
                  </a:lnTo>
                  <a:lnTo>
                    <a:pt x="2351" y="37"/>
                  </a:lnTo>
                  <a:lnTo>
                    <a:pt x="2368" y="37"/>
                  </a:lnTo>
                  <a:lnTo>
                    <a:pt x="2386" y="37"/>
                  </a:lnTo>
                  <a:lnTo>
                    <a:pt x="2404" y="36"/>
                  </a:lnTo>
                  <a:lnTo>
                    <a:pt x="2421" y="37"/>
                  </a:lnTo>
                  <a:lnTo>
                    <a:pt x="2439" y="38"/>
                  </a:lnTo>
                  <a:lnTo>
                    <a:pt x="2457" y="39"/>
                  </a:lnTo>
                  <a:lnTo>
                    <a:pt x="2475" y="39"/>
                  </a:lnTo>
                  <a:lnTo>
                    <a:pt x="2492" y="38"/>
                  </a:lnTo>
                  <a:lnTo>
                    <a:pt x="2510" y="39"/>
                  </a:lnTo>
                  <a:lnTo>
                    <a:pt x="2528" y="39"/>
                  </a:lnTo>
                  <a:lnTo>
                    <a:pt x="2545" y="39"/>
                  </a:lnTo>
                  <a:lnTo>
                    <a:pt x="2563" y="37"/>
                  </a:lnTo>
                  <a:lnTo>
                    <a:pt x="2581" y="37"/>
                  </a:lnTo>
                  <a:lnTo>
                    <a:pt x="2599" y="37"/>
                  </a:lnTo>
                  <a:lnTo>
                    <a:pt x="2616" y="37"/>
                  </a:lnTo>
                  <a:lnTo>
                    <a:pt x="2634" y="37"/>
                  </a:lnTo>
                  <a:lnTo>
                    <a:pt x="2652" y="316"/>
                  </a:lnTo>
                  <a:lnTo>
                    <a:pt x="2669" y="365"/>
                  </a:lnTo>
                  <a:lnTo>
                    <a:pt x="2687" y="382"/>
                  </a:lnTo>
                  <a:lnTo>
                    <a:pt x="2705" y="109"/>
                  </a:lnTo>
                  <a:lnTo>
                    <a:pt x="2723" y="64"/>
                  </a:lnTo>
                  <a:lnTo>
                    <a:pt x="2739" y="49"/>
                  </a:lnTo>
                  <a:lnTo>
                    <a:pt x="2757" y="45"/>
                  </a:lnTo>
                  <a:lnTo>
                    <a:pt x="2775" y="51"/>
                  </a:lnTo>
                  <a:lnTo>
                    <a:pt x="2793" y="68"/>
                  </a:lnTo>
                  <a:lnTo>
                    <a:pt x="2810" y="90"/>
                  </a:lnTo>
                  <a:lnTo>
                    <a:pt x="2828" y="108"/>
                  </a:lnTo>
                  <a:lnTo>
                    <a:pt x="2846" y="128"/>
                  </a:lnTo>
                  <a:lnTo>
                    <a:pt x="2863" y="163"/>
                  </a:lnTo>
                  <a:lnTo>
                    <a:pt x="2881" y="219"/>
                  </a:lnTo>
                  <a:lnTo>
                    <a:pt x="2899" y="289"/>
                  </a:lnTo>
                  <a:lnTo>
                    <a:pt x="2917" y="364"/>
                  </a:lnTo>
                  <a:lnTo>
                    <a:pt x="2934" y="435"/>
                  </a:lnTo>
                  <a:lnTo>
                    <a:pt x="2952" y="498"/>
                  </a:lnTo>
                  <a:lnTo>
                    <a:pt x="2970" y="549"/>
                  </a:lnTo>
                  <a:lnTo>
                    <a:pt x="2987" y="587"/>
                  </a:lnTo>
                  <a:lnTo>
                    <a:pt x="3005" y="616"/>
                  </a:lnTo>
                  <a:lnTo>
                    <a:pt x="3023" y="637"/>
                  </a:lnTo>
                  <a:lnTo>
                    <a:pt x="3041" y="650"/>
                  </a:lnTo>
                  <a:lnTo>
                    <a:pt x="3058" y="662"/>
                  </a:lnTo>
                  <a:lnTo>
                    <a:pt x="3076" y="668"/>
                  </a:lnTo>
                  <a:lnTo>
                    <a:pt x="3094" y="671"/>
                  </a:lnTo>
                  <a:lnTo>
                    <a:pt x="3111" y="665"/>
                  </a:lnTo>
                  <a:lnTo>
                    <a:pt x="3129" y="657"/>
                  </a:lnTo>
                  <a:lnTo>
                    <a:pt x="3147" y="646"/>
                  </a:lnTo>
                  <a:lnTo>
                    <a:pt x="3165" y="635"/>
                  </a:lnTo>
                  <a:lnTo>
                    <a:pt x="3181" y="621"/>
                  </a:lnTo>
                  <a:lnTo>
                    <a:pt x="3199" y="607"/>
                  </a:lnTo>
                  <a:lnTo>
                    <a:pt x="3217" y="590"/>
                  </a:lnTo>
                  <a:lnTo>
                    <a:pt x="3235" y="571"/>
                  </a:lnTo>
                  <a:lnTo>
                    <a:pt x="3252" y="553"/>
                  </a:lnTo>
                  <a:lnTo>
                    <a:pt x="3270" y="530"/>
                  </a:lnTo>
                  <a:lnTo>
                    <a:pt x="3288" y="511"/>
                  </a:lnTo>
                  <a:lnTo>
                    <a:pt x="3305" y="498"/>
                  </a:lnTo>
                  <a:lnTo>
                    <a:pt x="3323" y="486"/>
                  </a:lnTo>
                  <a:lnTo>
                    <a:pt x="3341" y="473"/>
                  </a:lnTo>
                  <a:lnTo>
                    <a:pt x="3359" y="455"/>
                  </a:lnTo>
                  <a:lnTo>
                    <a:pt x="3376" y="435"/>
                  </a:lnTo>
                  <a:lnTo>
                    <a:pt x="3394" y="411"/>
                  </a:lnTo>
                  <a:lnTo>
                    <a:pt x="3412" y="390"/>
                  </a:lnTo>
                  <a:lnTo>
                    <a:pt x="3429" y="380"/>
                  </a:lnTo>
                  <a:lnTo>
                    <a:pt x="3447" y="372"/>
                  </a:lnTo>
                  <a:lnTo>
                    <a:pt x="3465" y="362"/>
                  </a:lnTo>
                  <a:lnTo>
                    <a:pt x="3483" y="341"/>
                  </a:lnTo>
                  <a:lnTo>
                    <a:pt x="3500" y="323"/>
                  </a:lnTo>
                  <a:lnTo>
                    <a:pt x="3518" y="308"/>
                  </a:lnTo>
                  <a:lnTo>
                    <a:pt x="3536" y="293"/>
                  </a:lnTo>
                  <a:lnTo>
                    <a:pt x="3552" y="282"/>
                  </a:lnTo>
                  <a:lnTo>
                    <a:pt x="3570" y="272"/>
                  </a:lnTo>
                  <a:lnTo>
                    <a:pt x="3588" y="263"/>
                  </a:lnTo>
                  <a:lnTo>
                    <a:pt x="3606" y="253"/>
                  </a:lnTo>
                  <a:lnTo>
                    <a:pt x="3623" y="243"/>
                  </a:lnTo>
                  <a:lnTo>
                    <a:pt x="3641" y="231"/>
                  </a:lnTo>
                  <a:lnTo>
                    <a:pt x="3659" y="221"/>
                  </a:lnTo>
                  <a:lnTo>
                    <a:pt x="3677" y="212"/>
                  </a:lnTo>
                  <a:lnTo>
                    <a:pt x="3694" y="203"/>
                  </a:lnTo>
                  <a:lnTo>
                    <a:pt x="3712" y="195"/>
                  </a:lnTo>
                  <a:lnTo>
                    <a:pt x="3730" y="187"/>
                  </a:lnTo>
                  <a:lnTo>
                    <a:pt x="3747" y="178"/>
                  </a:lnTo>
                  <a:lnTo>
                    <a:pt x="3765" y="171"/>
                  </a:lnTo>
                  <a:lnTo>
                    <a:pt x="3783" y="163"/>
                  </a:lnTo>
                  <a:lnTo>
                    <a:pt x="3801" y="157"/>
                  </a:lnTo>
                  <a:lnTo>
                    <a:pt x="3818" y="151"/>
                  </a:lnTo>
                  <a:lnTo>
                    <a:pt x="3836" y="145"/>
                  </a:lnTo>
                  <a:lnTo>
                    <a:pt x="3854" y="138"/>
                  </a:lnTo>
                  <a:lnTo>
                    <a:pt x="3871" y="132"/>
                  </a:lnTo>
                  <a:lnTo>
                    <a:pt x="3889" y="127"/>
                  </a:lnTo>
                  <a:lnTo>
                    <a:pt x="3907" y="121"/>
                  </a:lnTo>
                  <a:lnTo>
                    <a:pt x="3925" y="117"/>
                  </a:lnTo>
                  <a:lnTo>
                    <a:pt x="3942" y="112"/>
                  </a:lnTo>
                  <a:lnTo>
                    <a:pt x="3960" y="108"/>
                  </a:lnTo>
                  <a:lnTo>
                    <a:pt x="3978" y="104"/>
                  </a:lnTo>
                  <a:lnTo>
                    <a:pt x="3994" y="99"/>
                  </a:lnTo>
                  <a:lnTo>
                    <a:pt x="4012" y="94"/>
                  </a:lnTo>
                  <a:lnTo>
                    <a:pt x="4030" y="90"/>
                  </a:lnTo>
                  <a:lnTo>
                    <a:pt x="4048" y="86"/>
                  </a:lnTo>
                  <a:lnTo>
                    <a:pt x="4065" y="84"/>
                  </a:lnTo>
                  <a:lnTo>
                    <a:pt x="4083" y="80"/>
                  </a:lnTo>
                  <a:lnTo>
                    <a:pt x="4101" y="76"/>
                  </a:lnTo>
                  <a:lnTo>
                    <a:pt x="4119" y="72"/>
                  </a:lnTo>
                  <a:lnTo>
                    <a:pt x="4136" y="68"/>
                  </a:lnTo>
                  <a:lnTo>
                    <a:pt x="4154" y="65"/>
                  </a:lnTo>
                  <a:lnTo>
                    <a:pt x="4172" y="63"/>
                  </a:lnTo>
                  <a:lnTo>
                    <a:pt x="4189" y="60"/>
                  </a:lnTo>
                  <a:lnTo>
                    <a:pt x="4207" y="58"/>
                  </a:lnTo>
                  <a:lnTo>
                    <a:pt x="4225" y="56"/>
                  </a:lnTo>
                  <a:lnTo>
                    <a:pt x="4243" y="55"/>
                  </a:lnTo>
                  <a:lnTo>
                    <a:pt x="4260" y="53"/>
                  </a:lnTo>
                  <a:lnTo>
                    <a:pt x="4278" y="51"/>
                  </a:lnTo>
                  <a:lnTo>
                    <a:pt x="4296" y="48"/>
                  </a:lnTo>
                  <a:lnTo>
                    <a:pt x="4313" y="46"/>
                  </a:lnTo>
                  <a:lnTo>
                    <a:pt x="4331" y="42"/>
                  </a:lnTo>
                  <a:lnTo>
                    <a:pt x="4349" y="41"/>
                  </a:lnTo>
                  <a:lnTo>
                    <a:pt x="4367" y="39"/>
                  </a:lnTo>
                  <a:lnTo>
                    <a:pt x="4383" y="39"/>
                  </a:lnTo>
                  <a:lnTo>
                    <a:pt x="4401" y="38"/>
                  </a:lnTo>
                  <a:lnTo>
                    <a:pt x="4419" y="36"/>
                  </a:lnTo>
                  <a:lnTo>
                    <a:pt x="4436" y="32"/>
                  </a:lnTo>
                  <a:lnTo>
                    <a:pt x="4454" y="30"/>
                  </a:lnTo>
                  <a:lnTo>
                    <a:pt x="4472" y="29"/>
                  </a:lnTo>
                  <a:lnTo>
                    <a:pt x="4490" y="28"/>
                  </a:lnTo>
                  <a:lnTo>
                    <a:pt x="4507" y="27"/>
                  </a:lnTo>
                  <a:lnTo>
                    <a:pt x="4525" y="26"/>
                  </a:lnTo>
                  <a:lnTo>
                    <a:pt x="4543" y="26"/>
                  </a:lnTo>
                  <a:lnTo>
                    <a:pt x="4561" y="26"/>
                  </a:lnTo>
                  <a:lnTo>
                    <a:pt x="4578" y="23"/>
                  </a:lnTo>
                  <a:lnTo>
                    <a:pt x="4596" y="21"/>
                  </a:lnTo>
                  <a:lnTo>
                    <a:pt x="4614" y="19"/>
                  </a:lnTo>
                  <a:lnTo>
                    <a:pt x="4631" y="18"/>
                  </a:lnTo>
                  <a:lnTo>
                    <a:pt x="4649" y="17"/>
                  </a:lnTo>
                  <a:lnTo>
                    <a:pt x="4667" y="13"/>
                  </a:lnTo>
                  <a:lnTo>
                    <a:pt x="4685" y="13"/>
                  </a:lnTo>
                  <a:lnTo>
                    <a:pt x="4702" y="11"/>
                  </a:lnTo>
                  <a:lnTo>
                    <a:pt x="4720" y="10"/>
                  </a:lnTo>
                  <a:lnTo>
                    <a:pt x="4738" y="9"/>
                  </a:lnTo>
                  <a:lnTo>
                    <a:pt x="4755" y="8"/>
                  </a:lnTo>
                  <a:lnTo>
                    <a:pt x="4773" y="10"/>
                  </a:lnTo>
                  <a:lnTo>
                    <a:pt x="4791" y="10"/>
                  </a:lnTo>
                  <a:lnTo>
                    <a:pt x="4809" y="11"/>
                  </a:lnTo>
                  <a:lnTo>
                    <a:pt x="4825" y="11"/>
                  </a:lnTo>
                  <a:lnTo>
                    <a:pt x="4843" y="12"/>
                  </a:lnTo>
                  <a:lnTo>
                    <a:pt x="4861" y="12"/>
                  </a:lnTo>
                  <a:lnTo>
                    <a:pt x="4878" y="10"/>
                  </a:lnTo>
                  <a:lnTo>
                    <a:pt x="4896" y="9"/>
                  </a:lnTo>
                  <a:lnTo>
                    <a:pt x="4914" y="8"/>
                  </a:lnTo>
                  <a:lnTo>
                    <a:pt x="4932" y="8"/>
                  </a:lnTo>
                  <a:lnTo>
                    <a:pt x="4949" y="5"/>
                  </a:lnTo>
                  <a:lnTo>
                    <a:pt x="4967" y="7"/>
                  </a:lnTo>
                  <a:lnTo>
                    <a:pt x="4985" y="7"/>
                  </a:lnTo>
                  <a:lnTo>
                    <a:pt x="5003" y="8"/>
                  </a:lnTo>
                  <a:lnTo>
                    <a:pt x="5020" y="7"/>
                  </a:lnTo>
                  <a:lnTo>
                    <a:pt x="5038" y="7"/>
                  </a:lnTo>
                  <a:lnTo>
                    <a:pt x="5056" y="7"/>
                  </a:lnTo>
                  <a:lnTo>
                    <a:pt x="5073" y="8"/>
                  </a:lnTo>
                  <a:lnTo>
                    <a:pt x="5091" y="9"/>
                  </a:lnTo>
                  <a:lnTo>
                    <a:pt x="5109" y="8"/>
                  </a:lnTo>
                  <a:lnTo>
                    <a:pt x="5127" y="7"/>
                  </a:lnTo>
                  <a:lnTo>
                    <a:pt x="5144" y="3"/>
                  </a:lnTo>
                  <a:lnTo>
                    <a:pt x="5162" y="3"/>
                  </a:lnTo>
                  <a:lnTo>
                    <a:pt x="5180" y="2"/>
                  </a:lnTo>
                  <a:lnTo>
                    <a:pt x="5197" y="2"/>
                  </a:lnTo>
                  <a:lnTo>
                    <a:pt x="5215" y="1"/>
                  </a:lnTo>
                  <a:lnTo>
                    <a:pt x="5232" y="2"/>
                  </a:lnTo>
                  <a:lnTo>
                    <a:pt x="5250" y="3"/>
                  </a:lnTo>
                  <a:lnTo>
                    <a:pt x="5267" y="3"/>
                  </a:lnTo>
                  <a:lnTo>
                    <a:pt x="5285" y="1"/>
                  </a:lnTo>
                  <a:lnTo>
                    <a:pt x="5303" y="1"/>
                  </a:lnTo>
                  <a:lnTo>
                    <a:pt x="5320" y="2"/>
                  </a:lnTo>
                  <a:lnTo>
                    <a:pt x="5338" y="3"/>
                  </a:lnTo>
                  <a:lnTo>
                    <a:pt x="5356" y="4"/>
                  </a:lnTo>
                  <a:lnTo>
                    <a:pt x="5374" y="3"/>
                  </a:lnTo>
                  <a:lnTo>
                    <a:pt x="5391" y="3"/>
                  </a:lnTo>
                  <a:lnTo>
                    <a:pt x="5409" y="2"/>
                  </a:lnTo>
                  <a:lnTo>
                    <a:pt x="5427" y="2"/>
                  </a:lnTo>
                  <a:lnTo>
                    <a:pt x="5445" y="2"/>
                  </a:lnTo>
                  <a:lnTo>
                    <a:pt x="5462" y="2"/>
                  </a:lnTo>
                  <a:lnTo>
                    <a:pt x="5480" y="2"/>
                  </a:lnTo>
                  <a:lnTo>
                    <a:pt x="5498" y="2"/>
                  </a:lnTo>
                  <a:lnTo>
                    <a:pt x="5515" y="2"/>
                  </a:lnTo>
                  <a:lnTo>
                    <a:pt x="5533" y="1"/>
                  </a:lnTo>
                  <a:lnTo>
                    <a:pt x="5551" y="1"/>
                  </a:lnTo>
                  <a:lnTo>
                    <a:pt x="5569" y="0"/>
                  </a:lnTo>
                  <a:lnTo>
                    <a:pt x="5586" y="2"/>
                  </a:lnTo>
                  <a:lnTo>
                    <a:pt x="5604" y="3"/>
                  </a:lnTo>
                  <a:lnTo>
                    <a:pt x="5622" y="3"/>
                  </a:lnTo>
                  <a:lnTo>
                    <a:pt x="5638" y="3"/>
                  </a:lnTo>
                  <a:lnTo>
                    <a:pt x="5656" y="3"/>
                  </a:lnTo>
                  <a:lnTo>
                    <a:pt x="5674" y="2"/>
                  </a:lnTo>
                  <a:lnTo>
                    <a:pt x="5692" y="2"/>
                  </a:lnTo>
                  <a:lnTo>
                    <a:pt x="5709" y="2"/>
                  </a:lnTo>
                  <a:lnTo>
                    <a:pt x="5727" y="3"/>
                  </a:lnTo>
                  <a:lnTo>
                    <a:pt x="5745" y="4"/>
                  </a:lnTo>
                  <a:lnTo>
                    <a:pt x="5762" y="3"/>
                  </a:lnTo>
                  <a:lnTo>
                    <a:pt x="5780" y="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146050" y="3470275"/>
              <a:ext cx="9175750" cy="838200"/>
            </a:xfrm>
            <a:custGeom>
              <a:avLst/>
              <a:gdLst>
                <a:gd name="T0" fmla="*/ 88 w 5780"/>
                <a:gd name="T1" fmla="*/ 48 h 528"/>
                <a:gd name="T2" fmla="*/ 195 w 5780"/>
                <a:gd name="T3" fmla="*/ 43 h 528"/>
                <a:gd name="T4" fmla="*/ 300 w 5780"/>
                <a:gd name="T5" fmla="*/ 46 h 528"/>
                <a:gd name="T6" fmla="*/ 406 w 5780"/>
                <a:gd name="T7" fmla="*/ 47 h 528"/>
                <a:gd name="T8" fmla="*/ 513 w 5780"/>
                <a:gd name="T9" fmla="*/ 51 h 528"/>
                <a:gd name="T10" fmla="*/ 619 w 5780"/>
                <a:gd name="T11" fmla="*/ 46 h 528"/>
                <a:gd name="T12" fmla="*/ 724 w 5780"/>
                <a:gd name="T13" fmla="*/ 46 h 528"/>
                <a:gd name="T14" fmla="*/ 831 w 5780"/>
                <a:gd name="T15" fmla="*/ 46 h 528"/>
                <a:gd name="T16" fmla="*/ 937 w 5780"/>
                <a:gd name="T17" fmla="*/ 46 h 528"/>
                <a:gd name="T18" fmla="*/ 1043 w 5780"/>
                <a:gd name="T19" fmla="*/ 46 h 528"/>
                <a:gd name="T20" fmla="*/ 1149 w 5780"/>
                <a:gd name="T21" fmla="*/ 45 h 528"/>
                <a:gd name="T22" fmla="*/ 1255 w 5780"/>
                <a:gd name="T23" fmla="*/ 45 h 528"/>
                <a:gd name="T24" fmla="*/ 1361 w 5780"/>
                <a:gd name="T25" fmla="*/ 46 h 528"/>
                <a:gd name="T26" fmla="*/ 1468 w 5780"/>
                <a:gd name="T27" fmla="*/ 46 h 528"/>
                <a:gd name="T28" fmla="*/ 1573 w 5780"/>
                <a:gd name="T29" fmla="*/ 47 h 528"/>
                <a:gd name="T30" fmla="*/ 1679 w 5780"/>
                <a:gd name="T31" fmla="*/ 45 h 528"/>
                <a:gd name="T32" fmla="*/ 1785 w 5780"/>
                <a:gd name="T33" fmla="*/ 43 h 528"/>
                <a:gd name="T34" fmla="*/ 1892 w 5780"/>
                <a:gd name="T35" fmla="*/ 46 h 528"/>
                <a:gd name="T36" fmla="*/ 1997 w 5780"/>
                <a:gd name="T37" fmla="*/ 47 h 528"/>
                <a:gd name="T38" fmla="*/ 2103 w 5780"/>
                <a:gd name="T39" fmla="*/ 47 h 528"/>
                <a:gd name="T40" fmla="*/ 2210 w 5780"/>
                <a:gd name="T41" fmla="*/ 47 h 528"/>
                <a:gd name="T42" fmla="*/ 2315 w 5780"/>
                <a:gd name="T43" fmla="*/ 46 h 528"/>
                <a:gd name="T44" fmla="*/ 2421 w 5780"/>
                <a:gd name="T45" fmla="*/ 45 h 528"/>
                <a:gd name="T46" fmla="*/ 2528 w 5780"/>
                <a:gd name="T47" fmla="*/ 50 h 528"/>
                <a:gd name="T48" fmla="*/ 2634 w 5780"/>
                <a:gd name="T49" fmla="*/ 43 h 528"/>
                <a:gd name="T50" fmla="*/ 2739 w 5780"/>
                <a:gd name="T51" fmla="*/ 55 h 528"/>
                <a:gd name="T52" fmla="*/ 2846 w 5780"/>
                <a:gd name="T53" fmla="*/ 121 h 528"/>
                <a:gd name="T54" fmla="*/ 2952 w 5780"/>
                <a:gd name="T55" fmla="*/ 372 h 528"/>
                <a:gd name="T56" fmla="*/ 3058 w 5780"/>
                <a:gd name="T57" fmla="*/ 512 h 528"/>
                <a:gd name="T58" fmla="*/ 3165 w 5780"/>
                <a:gd name="T59" fmla="*/ 509 h 528"/>
                <a:gd name="T60" fmla="*/ 3270 w 5780"/>
                <a:gd name="T61" fmla="*/ 435 h 528"/>
                <a:gd name="T62" fmla="*/ 3376 w 5780"/>
                <a:gd name="T63" fmla="*/ 344 h 528"/>
                <a:gd name="T64" fmla="*/ 3483 w 5780"/>
                <a:gd name="T65" fmla="*/ 258 h 528"/>
                <a:gd name="T66" fmla="*/ 3588 w 5780"/>
                <a:gd name="T67" fmla="*/ 197 h 528"/>
                <a:gd name="T68" fmla="*/ 3694 w 5780"/>
                <a:gd name="T69" fmla="*/ 146 h 528"/>
                <a:gd name="T70" fmla="*/ 3801 w 5780"/>
                <a:gd name="T71" fmla="*/ 106 h 528"/>
                <a:gd name="T72" fmla="*/ 3907 w 5780"/>
                <a:gd name="T73" fmla="*/ 81 h 528"/>
                <a:gd name="T74" fmla="*/ 4012 w 5780"/>
                <a:gd name="T75" fmla="*/ 58 h 528"/>
                <a:gd name="T76" fmla="*/ 4119 w 5780"/>
                <a:gd name="T77" fmla="*/ 43 h 528"/>
                <a:gd name="T78" fmla="*/ 4225 w 5780"/>
                <a:gd name="T79" fmla="*/ 31 h 528"/>
                <a:gd name="T80" fmla="*/ 4331 w 5780"/>
                <a:gd name="T81" fmla="*/ 22 h 528"/>
                <a:gd name="T82" fmla="*/ 4436 w 5780"/>
                <a:gd name="T83" fmla="*/ 17 h 528"/>
                <a:gd name="T84" fmla="*/ 4543 w 5780"/>
                <a:gd name="T85" fmla="*/ 11 h 528"/>
                <a:gd name="T86" fmla="*/ 4649 w 5780"/>
                <a:gd name="T87" fmla="*/ 8 h 528"/>
                <a:gd name="T88" fmla="*/ 4755 w 5780"/>
                <a:gd name="T89" fmla="*/ 5 h 528"/>
                <a:gd name="T90" fmla="*/ 4861 w 5780"/>
                <a:gd name="T91" fmla="*/ 2 h 528"/>
                <a:gd name="T92" fmla="*/ 4967 w 5780"/>
                <a:gd name="T93" fmla="*/ 2 h 528"/>
                <a:gd name="T94" fmla="*/ 5073 w 5780"/>
                <a:gd name="T95" fmla="*/ 2 h 528"/>
                <a:gd name="T96" fmla="*/ 5180 w 5780"/>
                <a:gd name="T97" fmla="*/ 4 h 528"/>
                <a:gd name="T98" fmla="*/ 5285 w 5780"/>
                <a:gd name="T99" fmla="*/ 4 h 528"/>
                <a:gd name="T100" fmla="*/ 5391 w 5780"/>
                <a:gd name="T101" fmla="*/ 4 h 528"/>
                <a:gd name="T102" fmla="*/ 5498 w 5780"/>
                <a:gd name="T103" fmla="*/ 9 h 528"/>
                <a:gd name="T104" fmla="*/ 5604 w 5780"/>
                <a:gd name="T105" fmla="*/ 6 h 528"/>
                <a:gd name="T106" fmla="*/ 5709 w 5780"/>
                <a:gd name="T107" fmla="*/ 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0" h="528">
                  <a:moveTo>
                    <a:pt x="0" y="47"/>
                  </a:moveTo>
                  <a:lnTo>
                    <a:pt x="18" y="46"/>
                  </a:lnTo>
                  <a:lnTo>
                    <a:pt x="35" y="46"/>
                  </a:lnTo>
                  <a:lnTo>
                    <a:pt x="53" y="47"/>
                  </a:lnTo>
                  <a:lnTo>
                    <a:pt x="71" y="47"/>
                  </a:lnTo>
                  <a:lnTo>
                    <a:pt x="88" y="48"/>
                  </a:lnTo>
                  <a:lnTo>
                    <a:pt x="106" y="46"/>
                  </a:lnTo>
                  <a:lnTo>
                    <a:pt x="124" y="47"/>
                  </a:lnTo>
                  <a:lnTo>
                    <a:pt x="142" y="46"/>
                  </a:lnTo>
                  <a:lnTo>
                    <a:pt x="159" y="46"/>
                  </a:lnTo>
                  <a:lnTo>
                    <a:pt x="177" y="43"/>
                  </a:lnTo>
                  <a:lnTo>
                    <a:pt x="195" y="43"/>
                  </a:lnTo>
                  <a:lnTo>
                    <a:pt x="212" y="43"/>
                  </a:lnTo>
                  <a:lnTo>
                    <a:pt x="230" y="45"/>
                  </a:lnTo>
                  <a:lnTo>
                    <a:pt x="247" y="46"/>
                  </a:lnTo>
                  <a:lnTo>
                    <a:pt x="265" y="47"/>
                  </a:lnTo>
                  <a:lnTo>
                    <a:pt x="282" y="47"/>
                  </a:lnTo>
                  <a:lnTo>
                    <a:pt x="300" y="46"/>
                  </a:lnTo>
                  <a:lnTo>
                    <a:pt x="318" y="45"/>
                  </a:lnTo>
                  <a:lnTo>
                    <a:pt x="335" y="46"/>
                  </a:lnTo>
                  <a:lnTo>
                    <a:pt x="353" y="45"/>
                  </a:lnTo>
                  <a:lnTo>
                    <a:pt x="371" y="46"/>
                  </a:lnTo>
                  <a:lnTo>
                    <a:pt x="389" y="47"/>
                  </a:lnTo>
                  <a:lnTo>
                    <a:pt x="406" y="47"/>
                  </a:lnTo>
                  <a:lnTo>
                    <a:pt x="424" y="46"/>
                  </a:lnTo>
                  <a:lnTo>
                    <a:pt x="442" y="47"/>
                  </a:lnTo>
                  <a:lnTo>
                    <a:pt x="459" y="49"/>
                  </a:lnTo>
                  <a:lnTo>
                    <a:pt x="477" y="51"/>
                  </a:lnTo>
                  <a:lnTo>
                    <a:pt x="495" y="51"/>
                  </a:lnTo>
                  <a:lnTo>
                    <a:pt x="513" y="51"/>
                  </a:lnTo>
                  <a:lnTo>
                    <a:pt x="530" y="50"/>
                  </a:lnTo>
                  <a:lnTo>
                    <a:pt x="548" y="48"/>
                  </a:lnTo>
                  <a:lnTo>
                    <a:pt x="566" y="49"/>
                  </a:lnTo>
                  <a:lnTo>
                    <a:pt x="584" y="47"/>
                  </a:lnTo>
                  <a:lnTo>
                    <a:pt x="601" y="46"/>
                  </a:lnTo>
                  <a:lnTo>
                    <a:pt x="619" y="46"/>
                  </a:lnTo>
                  <a:lnTo>
                    <a:pt x="637" y="47"/>
                  </a:lnTo>
                  <a:lnTo>
                    <a:pt x="653" y="48"/>
                  </a:lnTo>
                  <a:lnTo>
                    <a:pt x="671" y="47"/>
                  </a:lnTo>
                  <a:lnTo>
                    <a:pt x="689" y="45"/>
                  </a:lnTo>
                  <a:lnTo>
                    <a:pt x="707" y="45"/>
                  </a:lnTo>
                  <a:lnTo>
                    <a:pt x="724" y="46"/>
                  </a:lnTo>
                  <a:lnTo>
                    <a:pt x="742" y="47"/>
                  </a:lnTo>
                  <a:lnTo>
                    <a:pt x="760" y="46"/>
                  </a:lnTo>
                  <a:lnTo>
                    <a:pt x="777" y="45"/>
                  </a:lnTo>
                  <a:lnTo>
                    <a:pt x="795" y="43"/>
                  </a:lnTo>
                  <a:lnTo>
                    <a:pt x="813" y="46"/>
                  </a:lnTo>
                  <a:lnTo>
                    <a:pt x="831" y="46"/>
                  </a:lnTo>
                  <a:lnTo>
                    <a:pt x="848" y="47"/>
                  </a:lnTo>
                  <a:lnTo>
                    <a:pt x="866" y="48"/>
                  </a:lnTo>
                  <a:lnTo>
                    <a:pt x="884" y="47"/>
                  </a:lnTo>
                  <a:lnTo>
                    <a:pt x="901" y="47"/>
                  </a:lnTo>
                  <a:lnTo>
                    <a:pt x="919" y="46"/>
                  </a:lnTo>
                  <a:lnTo>
                    <a:pt x="937" y="46"/>
                  </a:lnTo>
                  <a:lnTo>
                    <a:pt x="955" y="46"/>
                  </a:lnTo>
                  <a:lnTo>
                    <a:pt x="972" y="47"/>
                  </a:lnTo>
                  <a:lnTo>
                    <a:pt x="990" y="48"/>
                  </a:lnTo>
                  <a:lnTo>
                    <a:pt x="1008" y="48"/>
                  </a:lnTo>
                  <a:lnTo>
                    <a:pt x="1026" y="47"/>
                  </a:lnTo>
                  <a:lnTo>
                    <a:pt x="1043" y="46"/>
                  </a:lnTo>
                  <a:lnTo>
                    <a:pt x="1061" y="46"/>
                  </a:lnTo>
                  <a:lnTo>
                    <a:pt x="1079" y="46"/>
                  </a:lnTo>
                  <a:lnTo>
                    <a:pt x="1095" y="43"/>
                  </a:lnTo>
                  <a:lnTo>
                    <a:pt x="1113" y="43"/>
                  </a:lnTo>
                  <a:lnTo>
                    <a:pt x="1131" y="43"/>
                  </a:lnTo>
                  <a:lnTo>
                    <a:pt x="1149" y="45"/>
                  </a:lnTo>
                  <a:lnTo>
                    <a:pt x="1166" y="45"/>
                  </a:lnTo>
                  <a:lnTo>
                    <a:pt x="1184" y="43"/>
                  </a:lnTo>
                  <a:lnTo>
                    <a:pt x="1202" y="43"/>
                  </a:lnTo>
                  <a:lnTo>
                    <a:pt x="1219" y="43"/>
                  </a:lnTo>
                  <a:lnTo>
                    <a:pt x="1237" y="45"/>
                  </a:lnTo>
                  <a:lnTo>
                    <a:pt x="1255" y="45"/>
                  </a:lnTo>
                  <a:lnTo>
                    <a:pt x="1273" y="45"/>
                  </a:lnTo>
                  <a:lnTo>
                    <a:pt x="1290" y="45"/>
                  </a:lnTo>
                  <a:lnTo>
                    <a:pt x="1308" y="46"/>
                  </a:lnTo>
                  <a:lnTo>
                    <a:pt x="1326" y="47"/>
                  </a:lnTo>
                  <a:lnTo>
                    <a:pt x="1343" y="47"/>
                  </a:lnTo>
                  <a:lnTo>
                    <a:pt x="1361" y="46"/>
                  </a:lnTo>
                  <a:lnTo>
                    <a:pt x="1379" y="43"/>
                  </a:lnTo>
                  <a:lnTo>
                    <a:pt x="1397" y="43"/>
                  </a:lnTo>
                  <a:lnTo>
                    <a:pt x="1414" y="43"/>
                  </a:lnTo>
                  <a:lnTo>
                    <a:pt x="1432" y="46"/>
                  </a:lnTo>
                  <a:lnTo>
                    <a:pt x="1450" y="46"/>
                  </a:lnTo>
                  <a:lnTo>
                    <a:pt x="1468" y="46"/>
                  </a:lnTo>
                  <a:lnTo>
                    <a:pt x="1484" y="46"/>
                  </a:lnTo>
                  <a:lnTo>
                    <a:pt x="1502" y="47"/>
                  </a:lnTo>
                  <a:lnTo>
                    <a:pt x="1520" y="46"/>
                  </a:lnTo>
                  <a:lnTo>
                    <a:pt x="1537" y="46"/>
                  </a:lnTo>
                  <a:lnTo>
                    <a:pt x="1555" y="45"/>
                  </a:lnTo>
                  <a:lnTo>
                    <a:pt x="1573" y="47"/>
                  </a:lnTo>
                  <a:lnTo>
                    <a:pt x="1591" y="47"/>
                  </a:lnTo>
                  <a:lnTo>
                    <a:pt x="1608" y="46"/>
                  </a:lnTo>
                  <a:lnTo>
                    <a:pt x="1626" y="45"/>
                  </a:lnTo>
                  <a:lnTo>
                    <a:pt x="1644" y="45"/>
                  </a:lnTo>
                  <a:lnTo>
                    <a:pt x="1661" y="45"/>
                  </a:lnTo>
                  <a:lnTo>
                    <a:pt x="1679" y="45"/>
                  </a:lnTo>
                  <a:lnTo>
                    <a:pt x="1697" y="43"/>
                  </a:lnTo>
                  <a:lnTo>
                    <a:pt x="1715" y="45"/>
                  </a:lnTo>
                  <a:lnTo>
                    <a:pt x="1732" y="43"/>
                  </a:lnTo>
                  <a:lnTo>
                    <a:pt x="1750" y="43"/>
                  </a:lnTo>
                  <a:lnTo>
                    <a:pt x="1768" y="42"/>
                  </a:lnTo>
                  <a:lnTo>
                    <a:pt x="1785" y="43"/>
                  </a:lnTo>
                  <a:lnTo>
                    <a:pt x="1803" y="45"/>
                  </a:lnTo>
                  <a:lnTo>
                    <a:pt x="1821" y="47"/>
                  </a:lnTo>
                  <a:lnTo>
                    <a:pt x="1839" y="47"/>
                  </a:lnTo>
                  <a:lnTo>
                    <a:pt x="1856" y="46"/>
                  </a:lnTo>
                  <a:lnTo>
                    <a:pt x="1874" y="46"/>
                  </a:lnTo>
                  <a:lnTo>
                    <a:pt x="1892" y="46"/>
                  </a:lnTo>
                  <a:lnTo>
                    <a:pt x="1910" y="48"/>
                  </a:lnTo>
                  <a:lnTo>
                    <a:pt x="1926" y="48"/>
                  </a:lnTo>
                  <a:lnTo>
                    <a:pt x="1944" y="49"/>
                  </a:lnTo>
                  <a:lnTo>
                    <a:pt x="1962" y="47"/>
                  </a:lnTo>
                  <a:lnTo>
                    <a:pt x="1979" y="48"/>
                  </a:lnTo>
                  <a:lnTo>
                    <a:pt x="1997" y="47"/>
                  </a:lnTo>
                  <a:lnTo>
                    <a:pt x="2015" y="48"/>
                  </a:lnTo>
                  <a:lnTo>
                    <a:pt x="2033" y="49"/>
                  </a:lnTo>
                  <a:lnTo>
                    <a:pt x="2050" y="48"/>
                  </a:lnTo>
                  <a:lnTo>
                    <a:pt x="2068" y="48"/>
                  </a:lnTo>
                  <a:lnTo>
                    <a:pt x="2086" y="47"/>
                  </a:lnTo>
                  <a:lnTo>
                    <a:pt x="2103" y="47"/>
                  </a:lnTo>
                  <a:lnTo>
                    <a:pt x="2121" y="48"/>
                  </a:lnTo>
                  <a:lnTo>
                    <a:pt x="2139" y="46"/>
                  </a:lnTo>
                  <a:lnTo>
                    <a:pt x="2157" y="48"/>
                  </a:lnTo>
                  <a:lnTo>
                    <a:pt x="2174" y="48"/>
                  </a:lnTo>
                  <a:lnTo>
                    <a:pt x="2192" y="49"/>
                  </a:lnTo>
                  <a:lnTo>
                    <a:pt x="2210" y="47"/>
                  </a:lnTo>
                  <a:lnTo>
                    <a:pt x="2227" y="47"/>
                  </a:lnTo>
                  <a:lnTo>
                    <a:pt x="2245" y="46"/>
                  </a:lnTo>
                  <a:lnTo>
                    <a:pt x="2263" y="46"/>
                  </a:lnTo>
                  <a:lnTo>
                    <a:pt x="2281" y="43"/>
                  </a:lnTo>
                  <a:lnTo>
                    <a:pt x="2297" y="45"/>
                  </a:lnTo>
                  <a:lnTo>
                    <a:pt x="2315" y="46"/>
                  </a:lnTo>
                  <a:lnTo>
                    <a:pt x="2333" y="47"/>
                  </a:lnTo>
                  <a:lnTo>
                    <a:pt x="2351" y="47"/>
                  </a:lnTo>
                  <a:lnTo>
                    <a:pt x="2368" y="48"/>
                  </a:lnTo>
                  <a:lnTo>
                    <a:pt x="2386" y="47"/>
                  </a:lnTo>
                  <a:lnTo>
                    <a:pt x="2404" y="46"/>
                  </a:lnTo>
                  <a:lnTo>
                    <a:pt x="2421" y="45"/>
                  </a:lnTo>
                  <a:lnTo>
                    <a:pt x="2439" y="46"/>
                  </a:lnTo>
                  <a:lnTo>
                    <a:pt x="2457" y="46"/>
                  </a:lnTo>
                  <a:lnTo>
                    <a:pt x="2475" y="46"/>
                  </a:lnTo>
                  <a:lnTo>
                    <a:pt x="2492" y="47"/>
                  </a:lnTo>
                  <a:lnTo>
                    <a:pt x="2510" y="49"/>
                  </a:lnTo>
                  <a:lnTo>
                    <a:pt x="2528" y="50"/>
                  </a:lnTo>
                  <a:lnTo>
                    <a:pt x="2545" y="49"/>
                  </a:lnTo>
                  <a:lnTo>
                    <a:pt x="2563" y="47"/>
                  </a:lnTo>
                  <a:lnTo>
                    <a:pt x="2581" y="47"/>
                  </a:lnTo>
                  <a:lnTo>
                    <a:pt x="2599" y="47"/>
                  </a:lnTo>
                  <a:lnTo>
                    <a:pt x="2616" y="46"/>
                  </a:lnTo>
                  <a:lnTo>
                    <a:pt x="2634" y="43"/>
                  </a:lnTo>
                  <a:lnTo>
                    <a:pt x="2652" y="360"/>
                  </a:lnTo>
                  <a:lnTo>
                    <a:pt x="2669" y="415"/>
                  </a:lnTo>
                  <a:lnTo>
                    <a:pt x="2687" y="431"/>
                  </a:lnTo>
                  <a:lnTo>
                    <a:pt x="2705" y="121"/>
                  </a:lnTo>
                  <a:lnTo>
                    <a:pt x="2723" y="70"/>
                  </a:lnTo>
                  <a:lnTo>
                    <a:pt x="2739" y="55"/>
                  </a:lnTo>
                  <a:lnTo>
                    <a:pt x="2757" y="50"/>
                  </a:lnTo>
                  <a:lnTo>
                    <a:pt x="2775" y="57"/>
                  </a:lnTo>
                  <a:lnTo>
                    <a:pt x="2793" y="76"/>
                  </a:lnTo>
                  <a:lnTo>
                    <a:pt x="2810" y="96"/>
                  </a:lnTo>
                  <a:lnTo>
                    <a:pt x="2828" y="111"/>
                  </a:lnTo>
                  <a:lnTo>
                    <a:pt x="2846" y="121"/>
                  </a:lnTo>
                  <a:lnTo>
                    <a:pt x="2863" y="140"/>
                  </a:lnTo>
                  <a:lnTo>
                    <a:pt x="2881" y="170"/>
                  </a:lnTo>
                  <a:lnTo>
                    <a:pt x="2899" y="215"/>
                  </a:lnTo>
                  <a:lnTo>
                    <a:pt x="2917" y="267"/>
                  </a:lnTo>
                  <a:lnTo>
                    <a:pt x="2934" y="322"/>
                  </a:lnTo>
                  <a:lnTo>
                    <a:pt x="2952" y="372"/>
                  </a:lnTo>
                  <a:lnTo>
                    <a:pt x="2970" y="414"/>
                  </a:lnTo>
                  <a:lnTo>
                    <a:pt x="2987" y="447"/>
                  </a:lnTo>
                  <a:lnTo>
                    <a:pt x="3005" y="475"/>
                  </a:lnTo>
                  <a:lnTo>
                    <a:pt x="3023" y="493"/>
                  </a:lnTo>
                  <a:lnTo>
                    <a:pt x="3041" y="504"/>
                  </a:lnTo>
                  <a:lnTo>
                    <a:pt x="3058" y="512"/>
                  </a:lnTo>
                  <a:lnTo>
                    <a:pt x="3076" y="521"/>
                  </a:lnTo>
                  <a:lnTo>
                    <a:pt x="3094" y="527"/>
                  </a:lnTo>
                  <a:lnTo>
                    <a:pt x="3111" y="528"/>
                  </a:lnTo>
                  <a:lnTo>
                    <a:pt x="3129" y="523"/>
                  </a:lnTo>
                  <a:lnTo>
                    <a:pt x="3147" y="517"/>
                  </a:lnTo>
                  <a:lnTo>
                    <a:pt x="3165" y="509"/>
                  </a:lnTo>
                  <a:lnTo>
                    <a:pt x="3181" y="500"/>
                  </a:lnTo>
                  <a:lnTo>
                    <a:pt x="3199" y="490"/>
                  </a:lnTo>
                  <a:lnTo>
                    <a:pt x="3217" y="477"/>
                  </a:lnTo>
                  <a:lnTo>
                    <a:pt x="3235" y="465"/>
                  </a:lnTo>
                  <a:lnTo>
                    <a:pt x="3252" y="450"/>
                  </a:lnTo>
                  <a:lnTo>
                    <a:pt x="3270" y="435"/>
                  </a:lnTo>
                  <a:lnTo>
                    <a:pt x="3288" y="419"/>
                  </a:lnTo>
                  <a:lnTo>
                    <a:pt x="3305" y="405"/>
                  </a:lnTo>
                  <a:lnTo>
                    <a:pt x="3323" y="390"/>
                  </a:lnTo>
                  <a:lnTo>
                    <a:pt x="3341" y="374"/>
                  </a:lnTo>
                  <a:lnTo>
                    <a:pt x="3359" y="358"/>
                  </a:lnTo>
                  <a:lnTo>
                    <a:pt x="3376" y="344"/>
                  </a:lnTo>
                  <a:lnTo>
                    <a:pt x="3394" y="330"/>
                  </a:lnTo>
                  <a:lnTo>
                    <a:pt x="3412" y="314"/>
                  </a:lnTo>
                  <a:lnTo>
                    <a:pt x="3429" y="301"/>
                  </a:lnTo>
                  <a:lnTo>
                    <a:pt x="3447" y="286"/>
                  </a:lnTo>
                  <a:lnTo>
                    <a:pt x="3465" y="272"/>
                  </a:lnTo>
                  <a:lnTo>
                    <a:pt x="3483" y="258"/>
                  </a:lnTo>
                  <a:lnTo>
                    <a:pt x="3500" y="247"/>
                  </a:lnTo>
                  <a:lnTo>
                    <a:pt x="3518" y="236"/>
                  </a:lnTo>
                  <a:lnTo>
                    <a:pt x="3536" y="224"/>
                  </a:lnTo>
                  <a:lnTo>
                    <a:pt x="3552" y="212"/>
                  </a:lnTo>
                  <a:lnTo>
                    <a:pt x="3570" y="203"/>
                  </a:lnTo>
                  <a:lnTo>
                    <a:pt x="3588" y="197"/>
                  </a:lnTo>
                  <a:lnTo>
                    <a:pt x="3606" y="192"/>
                  </a:lnTo>
                  <a:lnTo>
                    <a:pt x="3623" y="183"/>
                  </a:lnTo>
                  <a:lnTo>
                    <a:pt x="3641" y="172"/>
                  </a:lnTo>
                  <a:lnTo>
                    <a:pt x="3659" y="161"/>
                  </a:lnTo>
                  <a:lnTo>
                    <a:pt x="3677" y="152"/>
                  </a:lnTo>
                  <a:lnTo>
                    <a:pt x="3694" y="146"/>
                  </a:lnTo>
                  <a:lnTo>
                    <a:pt x="3712" y="139"/>
                  </a:lnTo>
                  <a:lnTo>
                    <a:pt x="3730" y="133"/>
                  </a:lnTo>
                  <a:lnTo>
                    <a:pt x="3747" y="127"/>
                  </a:lnTo>
                  <a:lnTo>
                    <a:pt x="3765" y="120"/>
                  </a:lnTo>
                  <a:lnTo>
                    <a:pt x="3783" y="112"/>
                  </a:lnTo>
                  <a:lnTo>
                    <a:pt x="3801" y="106"/>
                  </a:lnTo>
                  <a:lnTo>
                    <a:pt x="3818" y="102"/>
                  </a:lnTo>
                  <a:lnTo>
                    <a:pt x="3836" y="96"/>
                  </a:lnTo>
                  <a:lnTo>
                    <a:pt x="3854" y="91"/>
                  </a:lnTo>
                  <a:lnTo>
                    <a:pt x="3871" y="86"/>
                  </a:lnTo>
                  <a:lnTo>
                    <a:pt x="3889" y="84"/>
                  </a:lnTo>
                  <a:lnTo>
                    <a:pt x="3907" y="81"/>
                  </a:lnTo>
                  <a:lnTo>
                    <a:pt x="3925" y="77"/>
                  </a:lnTo>
                  <a:lnTo>
                    <a:pt x="3942" y="74"/>
                  </a:lnTo>
                  <a:lnTo>
                    <a:pt x="3960" y="70"/>
                  </a:lnTo>
                  <a:lnTo>
                    <a:pt x="3978" y="66"/>
                  </a:lnTo>
                  <a:lnTo>
                    <a:pt x="3994" y="61"/>
                  </a:lnTo>
                  <a:lnTo>
                    <a:pt x="4012" y="58"/>
                  </a:lnTo>
                  <a:lnTo>
                    <a:pt x="4030" y="57"/>
                  </a:lnTo>
                  <a:lnTo>
                    <a:pt x="4048" y="55"/>
                  </a:lnTo>
                  <a:lnTo>
                    <a:pt x="4065" y="50"/>
                  </a:lnTo>
                  <a:lnTo>
                    <a:pt x="4083" y="48"/>
                  </a:lnTo>
                  <a:lnTo>
                    <a:pt x="4101" y="46"/>
                  </a:lnTo>
                  <a:lnTo>
                    <a:pt x="4119" y="43"/>
                  </a:lnTo>
                  <a:lnTo>
                    <a:pt x="4136" y="40"/>
                  </a:lnTo>
                  <a:lnTo>
                    <a:pt x="4154" y="38"/>
                  </a:lnTo>
                  <a:lnTo>
                    <a:pt x="4172" y="37"/>
                  </a:lnTo>
                  <a:lnTo>
                    <a:pt x="4189" y="32"/>
                  </a:lnTo>
                  <a:lnTo>
                    <a:pt x="4207" y="32"/>
                  </a:lnTo>
                  <a:lnTo>
                    <a:pt x="4225" y="31"/>
                  </a:lnTo>
                  <a:lnTo>
                    <a:pt x="4243" y="31"/>
                  </a:lnTo>
                  <a:lnTo>
                    <a:pt x="4260" y="29"/>
                  </a:lnTo>
                  <a:lnTo>
                    <a:pt x="4278" y="26"/>
                  </a:lnTo>
                  <a:lnTo>
                    <a:pt x="4296" y="24"/>
                  </a:lnTo>
                  <a:lnTo>
                    <a:pt x="4313" y="23"/>
                  </a:lnTo>
                  <a:lnTo>
                    <a:pt x="4331" y="22"/>
                  </a:lnTo>
                  <a:lnTo>
                    <a:pt x="4349" y="21"/>
                  </a:lnTo>
                  <a:lnTo>
                    <a:pt x="4367" y="22"/>
                  </a:lnTo>
                  <a:lnTo>
                    <a:pt x="4383" y="20"/>
                  </a:lnTo>
                  <a:lnTo>
                    <a:pt x="4401" y="19"/>
                  </a:lnTo>
                  <a:lnTo>
                    <a:pt x="4419" y="17"/>
                  </a:lnTo>
                  <a:lnTo>
                    <a:pt x="4436" y="17"/>
                  </a:lnTo>
                  <a:lnTo>
                    <a:pt x="4454" y="15"/>
                  </a:lnTo>
                  <a:lnTo>
                    <a:pt x="4472" y="13"/>
                  </a:lnTo>
                  <a:lnTo>
                    <a:pt x="4490" y="13"/>
                  </a:lnTo>
                  <a:lnTo>
                    <a:pt x="4507" y="12"/>
                  </a:lnTo>
                  <a:lnTo>
                    <a:pt x="4525" y="12"/>
                  </a:lnTo>
                  <a:lnTo>
                    <a:pt x="4543" y="11"/>
                  </a:lnTo>
                  <a:lnTo>
                    <a:pt x="4561" y="10"/>
                  </a:lnTo>
                  <a:lnTo>
                    <a:pt x="4578" y="11"/>
                  </a:lnTo>
                  <a:lnTo>
                    <a:pt x="4596" y="10"/>
                  </a:lnTo>
                  <a:lnTo>
                    <a:pt x="4614" y="11"/>
                  </a:lnTo>
                  <a:lnTo>
                    <a:pt x="4631" y="9"/>
                  </a:lnTo>
                  <a:lnTo>
                    <a:pt x="4649" y="8"/>
                  </a:lnTo>
                  <a:lnTo>
                    <a:pt x="4667" y="6"/>
                  </a:lnTo>
                  <a:lnTo>
                    <a:pt x="4685" y="5"/>
                  </a:lnTo>
                  <a:lnTo>
                    <a:pt x="4702" y="4"/>
                  </a:lnTo>
                  <a:lnTo>
                    <a:pt x="4720" y="4"/>
                  </a:lnTo>
                  <a:lnTo>
                    <a:pt x="4738" y="6"/>
                  </a:lnTo>
                  <a:lnTo>
                    <a:pt x="4755" y="5"/>
                  </a:lnTo>
                  <a:lnTo>
                    <a:pt x="4773" y="4"/>
                  </a:lnTo>
                  <a:lnTo>
                    <a:pt x="4791" y="2"/>
                  </a:lnTo>
                  <a:lnTo>
                    <a:pt x="4809" y="1"/>
                  </a:lnTo>
                  <a:lnTo>
                    <a:pt x="4825" y="1"/>
                  </a:lnTo>
                  <a:lnTo>
                    <a:pt x="4843" y="2"/>
                  </a:lnTo>
                  <a:lnTo>
                    <a:pt x="4861" y="2"/>
                  </a:lnTo>
                  <a:lnTo>
                    <a:pt x="4878" y="2"/>
                  </a:lnTo>
                  <a:lnTo>
                    <a:pt x="4896" y="1"/>
                  </a:lnTo>
                  <a:lnTo>
                    <a:pt x="4914" y="0"/>
                  </a:lnTo>
                  <a:lnTo>
                    <a:pt x="4932" y="1"/>
                  </a:lnTo>
                  <a:lnTo>
                    <a:pt x="4949" y="1"/>
                  </a:lnTo>
                  <a:lnTo>
                    <a:pt x="4967" y="2"/>
                  </a:lnTo>
                  <a:lnTo>
                    <a:pt x="4985" y="2"/>
                  </a:lnTo>
                  <a:lnTo>
                    <a:pt x="5003" y="2"/>
                  </a:lnTo>
                  <a:lnTo>
                    <a:pt x="5020" y="3"/>
                  </a:lnTo>
                  <a:lnTo>
                    <a:pt x="5038" y="4"/>
                  </a:lnTo>
                  <a:lnTo>
                    <a:pt x="5056" y="3"/>
                  </a:lnTo>
                  <a:lnTo>
                    <a:pt x="5073" y="2"/>
                  </a:lnTo>
                  <a:lnTo>
                    <a:pt x="5091" y="2"/>
                  </a:lnTo>
                  <a:lnTo>
                    <a:pt x="5109" y="3"/>
                  </a:lnTo>
                  <a:lnTo>
                    <a:pt x="5127" y="1"/>
                  </a:lnTo>
                  <a:lnTo>
                    <a:pt x="5144" y="0"/>
                  </a:lnTo>
                  <a:lnTo>
                    <a:pt x="5162" y="1"/>
                  </a:lnTo>
                  <a:lnTo>
                    <a:pt x="5180" y="4"/>
                  </a:lnTo>
                  <a:lnTo>
                    <a:pt x="5197" y="3"/>
                  </a:lnTo>
                  <a:lnTo>
                    <a:pt x="5215" y="2"/>
                  </a:lnTo>
                  <a:lnTo>
                    <a:pt x="5232" y="2"/>
                  </a:lnTo>
                  <a:lnTo>
                    <a:pt x="5250" y="3"/>
                  </a:lnTo>
                  <a:lnTo>
                    <a:pt x="5267" y="3"/>
                  </a:lnTo>
                  <a:lnTo>
                    <a:pt x="5285" y="4"/>
                  </a:lnTo>
                  <a:lnTo>
                    <a:pt x="5303" y="4"/>
                  </a:lnTo>
                  <a:lnTo>
                    <a:pt x="5320" y="4"/>
                  </a:lnTo>
                  <a:lnTo>
                    <a:pt x="5338" y="3"/>
                  </a:lnTo>
                  <a:lnTo>
                    <a:pt x="5356" y="3"/>
                  </a:lnTo>
                  <a:lnTo>
                    <a:pt x="5374" y="3"/>
                  </a:lnTo>
                  <a:lnTo>
                    <a:pt x="5391" y="4"/>
                  </a:lnTo>
                  <a:lnTo>
                    <a:pt x="5409" y="3"/>
                  </a:lnTo>
                  <a:lnTo>
                    <a:pt x="5427" y="4"/>
                  </a:lnTo>
                  <a:lnTo>
                    <a:pt x="5445" y="3"/>
                  </a:lnTo>
                  <a:lnTo>
                    <a:pt x="5462" y="5"/>
                  </a:lnTo>
                  <a:lnTo>
                    <a:pt x="5480" y="6"/>
                  </a:lnTo>
                  <a:lnTo>
                    <a:pt x="5498" y="9"/>
                  </a:lnTo>
                  <a:lnTo>
                    <a:pt x="5515" y="9"/>
                  </a:lnTo>
                  <a:lnTo>
                    <a:pt x="5533" y="8"/>
                  </a:lnTo>
                  <a:lnTo>
                    <a:pt x="5551" y="8"/>
                  </a:lnTo>
                  <a:lnTo>
                    <a:pt x="5569" y="6"/>
                  </a:lnTo>
                  <a:lnTo>
                    <a:pt x="5586" y="6"/>
                  </a:lnTo>
                  <a:lnTo>
                    <a:pt x="5604" y="6"/>
                  </a:lnTo>
                  <a:lnTo>
                    <a:pt x="5622" y="8"/>
                  </a:lnTo>
                  <a:lnTo>
                    <a:pt x="5638" y="8"/>
                  </a:lnTo>
                  <a:lnTo>
                    <a:pt x="5656" y="6"/>
                  </a:lnTo>
                  <a:lnTo>
                    <a:pt x="5674" y="5"/>
                  </a:lnTo>
                  <a:lnTo>
                    <a:pt x="5692" y="4"/>
                  </a:lnTo>
                  <a:lnTo>
                    <a:pt x="5709" y="5"/>
                  </a:lnTo>
                  <a:lnTo>
                    <a:pt x="5727" y="4"/>
                  </a:lnTo>
                  <a:lnTo>
                    <a:pt x="5745" y="4"/>
                  </a:lnTo>
                  <a:lnTo>
                    <a:pt x="5762" y="4"/>
                  </a:lnTo>
                  <a:lnTo>
                    <a:pt x="5780" y="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5715370" y="3976494"/>
              <a:ext cx="2168998" cy="694740"/>
              <a:chOff x="5436096" y="3638426"/>
              <a:chExt cx="2168998" cy="694740"/>
            </a:xfrm>
          </p:grpSpPr>
          <p:cxnSp>
            <p:nvCxnSpPr>
              <p:cNvPr id="7" name="Gerade Verbindung 6"/>
              <p:cNvCxnSpPr/>
              <p:nvPr/>
            </p:nvCxnSpPr>
            <p:spPr>
              <a:xfrm flipV="1">
                <a:off x="6300192" y="3718692"/>
                <a:ext cx="0" cy="208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5601792" y="3927492"/>
                <a:ext cx="698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feld 8"/>
              <p:cNvSpPr txBox="1"/>
              <p:nvPr/>
            </p:nvSpPr>
            <p:spPr>
              <a:xfrm>
                <a:off x="6372200" y="3638426"/>
                <a:ext cx="123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/>
                  <a:t>0.25 mV</a:t>
                </a:r>
                <a:endParaRPr lang="de-DE" sz="2000" dirty="0"/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36096" y="3933056"/>
                <a:ext cx="11521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/>
                  <a:t>0.005 </a:t>
                </a:r>
                <a:r>
                  <a:rPr lang="de-DE" sz="2000" dirty="0" err="1" smtClean="0"/>
                  <a:t>ms</a:t>
                </a:r>
                <a:endParaRPr lang="de-DE" sz="2000" dirty="0"/>
              </a:p>
            </p:txBody>
          </p:sp>
        </p:grpSp>
        <p:sp>
          <p:nvSpPr>
            <p:cNvPr id="2" name="Textfeld 1"/>
            <p:cNvSpPr txBox="1"/>
            <p:nvPr/>
          </p:nvSpPr>
          <p:spPr>
            <a:xfrm>
              <a:off x="4932040" y="3789040"/>
              <a:ext cx="360040" cy="37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932040" y="46404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987824" y="385338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/>
                <a:t>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4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Textfeld 2240"/>
          <p:cNvSpPr txBox="1"/>
          <p:nvPr/>
        </p:nvSpPr>
        <p:spPr>
          <a:xfrm>
            <a:off x="2236788" y="332656"/>
            <a:ext cx="37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140310_01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230</a:t>
            </a:r>
            <a:endParaRPr lang="de-DE" dirty="0"/>
          </a:p>
        </p:txBody>
      </p:sp>
      <p:sp>
        <p:nvSpPr>
          <p:cNvPr id="2263" name="Freeform 230"/>
          <p:cNvSpPr>
            <a:spLocks/>
          </p:cNvSpPr>
          <p:nvPr/>
        </p:nvSpPr>
        <p:spPr bwMode="auto">
          <a:xfrm>
            <a:off x="277813" y="3346450"/>
            <a:ext cx="9132888" cy="1101725"/>
          </a:xfrm>
          <a:custGeom>
            <a:avLst/>
            <a:gdLst>
              <a:gd name="T0" fmla="*/ 77 w 5753"/>
              <a:gd name="T1" fmla="*/ 41 h 694"/>
              <a:gd name="T2" fmla="*/ 168 w 5753"/>
              <a:gd name="T3" fmla="*/ 40 h 694"/>
              <a:gd name="T4" fmla="*/ 259 w 5753"/>
              <a:gd name="T5" fmla="*/ 48 h 694"/>
              <a:gd name="T6" fmla="*/ 351 w 5753"/>
              <a:gd name="T7" fmla="*/ 37 h 694"/>
              <a:gd name="T8" fmla="*/ 441 w 5753"/>
              <a:gd name="T9" fmla="*/ 40 h 694"/>
              <a:gd name="T10" fmla="*/ 532 w 5753"/>
              <a:gd name="T11" fmla="*/ 36 h 694"/>
              <a:gd name="T12" fmla="*/ 623 w 5753"/>
              <a:gd name="T13" fmla="*/ 33 h 694"/>
              <a:gd name="T14" fmla="*/ 714 w 5753"/>
              <a:gd name="T15" fmla="*/ 23 h 694"/>
              <a:gd name="T16" fmla="*/ 805 w 5753"/>
              <a:gd name="T17" fmla="*/ 27 h 694"/>
              <a:gd name="T18" fmla="*/ 896 w 5753"/>
              <a:gd name="T19" fmla="*/ 28 h 694"/>
              <a:gd name="T20" fmla="*/ 987 w 5753"/>
              <a:gd name="T21" fmla="*/ 30 h 694"/>
              <a:gd name="T22" fmla="*/ 1077 w 5753"/>
              <a:gd name="T23" fmla="*/ 35 h 694"/>
              <a:gd name="T24" fmla="*/ 1168 w 5753"/>
              <a:gd name="T25" fmla="*/ 41 h 694"/>
              <a:gd name="T26" fmla="*/ 1259 w 5753"/>
              <a:gd name="T27" fmla="*/ 48 h 694"/>
              <a:gd name="T28" fmla="*/ 1350 w 5753"/>
              <a:gd name="T29" fmla="*/ 48 h 694"/>
              <a:gd name="T30" fmla="*/ 1441 w 5753"/>
              <a:gd name="T31" fmla="*/ 43 h 694"/>
              <a:gd name="T32" fmla="*/ 1532 w 5753"/>
              <a:gd name="T33" fmla="*/ 45 h 694"/>
              <a:gd name="T34" fmla="*/ 1622 w 5753"/>
              <a:gd name="T35" fmla="*/ 44 h 694"/>
              <a:gd name="T36" fmla="*/ 1713 w 5753"/>
              <a:gd name="T37" fmla="*/ 37 h 694"/>
              <a:gd name="T38" fmla="*/ 1805 w 5753"/>
              <a:gd name="T39" fmla="*/ 30 h 694"/>
              <a:gd name="T40" fmla="*/ 1896 w 5753"/>
              <a:gd name="T41" fmla="*/ 32 h 694"/>
              <a:gd name="T42" fmla="*/ 1987 w 5753"/>
              <a:gd name="T43" fmla="*/ 26 h 694"/>
              <a:gd name="T44" fmla="*/ 2078 w 5753"/>
              <a:gd name="T45" fmla="*/ 32 h 694"/>
              <a:gd name="T46" fmla="*/ 2169 w 5753"/>
              <a:gd name="T47" fmla="*/ 33 h 694"/>
              <a:gd name="T48" fmla="*/ 2259 w 5753"/>
              <a:gd name="T49" fmla="*/ 31 h 694"/>
              <a:gd name="T50" fmla="*/ 2350 w 5753"/>
              <a:gd name="T51" fmla="*/ 36 h 694"/>
              <a:gd name="T52" fmla="*/ 2441 w 5753"/>
              <a:gd name="T53" fmla="*/ 32 h 694"/>
              <a:gd name="T54" fmla="*/ 2532 w 5753"/>
              <a:gd name="T55" fmla="*/ 41 h 694"/>
              <a:gd name="T56" fmla="*/ 2623 w 5753"/>
              <a:gd name="T57" fmla="*/ 44 h 694"/>
              <a:gd name="T58" fmla="*/ 2714 w 5753"/>
              <a:gd name="T59" fmla="*/ 48 h 694"/>
              <a:gd name="T60" fmla="*/ 2805 w 5753"/>
              <a:gd name="T61" fmla="*/ 46 h 694"/>
              <a:gd name="T62" fmla="*/ 2895 w 5753"/>
              <a:gd name="T63" fmla="*/ 51 h 694"/>
              <a:gd name="T64" fmla="*/ 2986 w 5753"/>
              <a:gd name="T65" fmla="*/ 39 h 694"/>
              <a:gd name="T66" fmla="*/ 3078 w 5753"/>
              <a:gd name="T67" fmla="*/ 41 h 694"/>
              <a:gd name="T68" fmla="*/ 3169 w 5753"/>
              <a:gd name="T69" fmla="*/ 31 h 694"/>
              <a:gd name="T70" fmla="*/ 3260 w 5753"/>
              <a:gd name="T71" fmla="*/ 31 h 694"/>
              <a:gd name="T72" fmla="*/ 3351 w 5753"/>
              <a:gd name="T73" fmla="*/ 91 h 694"/>
              <a:gd name="T74" fmla="*/ 3441 w 5753"/>
              <a:gd name="T75" fmla="*/ 66 h 694"/>
              <a:gd name="T76" fmla="*/ 3532 w 5753"/>
              <a:gd name="T77" fmla="*/ 226 h 694"/>
              <a:gd name="T78" fmla="*/ 3623 w 5753"/>
              <a:gd name="T79" fmla="*/ 350 h 694"/>
              <a:gd name="T80" fmla="*/ 3714 w 5753"/>
              <a:gd name="T81" fmla="*/ 324 h 694"/>
              <a:gd name="T82" fmla="*/ 3805 w 5753"/>
              <a:gd name="T83" fmla="*/ 264 h 694"/>
              <a:gd name="T84" fmla="*/ 3896 w 5753"/>
              <a:gd name="T85" fmla="*/ 213 h 694"/>
              <a:gd name="T86" fmla="*/ 3987 w 5753"/>
              <a:gd name="T87" fmla="*/ 148 h 694"/>
              <a:gd name="T88" fmla="*/ 4077 w 5753"/>
              <a:gd name="T89" fmla="*/ 98 h 694"/>
              <a:gd name="T90" fmla="*/ 4168 w 5753"/>
              <a:gd name="T91" fmla="*/ 70 h 694"/>
              <a:gd name="T92" fmla="*/ 4259 w 5753"/>
              <a:gd name="T93" fmla="*/ 53 h 694"/>
              <a:gd name="T94" fmla="*/ 4350 w 5753"/>
              <a:gd name="T95" fmla="*/ 50 h 694"/>
              <a:gd name="T96" fmla="*/ 4442 w 5753"/>
              <a:gd name="T97" fmla="*/ 44 h 694"/>
              <a:gd name="T98" fmla="*/ 4533 w 5753"/>
              <a:gd name="T99" fmla="*/ 28 h 694"/>
              <a:gd name="T100" fmla="*/ 4624 w 5753"/>
              <a:gd name="T101" fmla="*/ 22 h 694"/>
              <a:gd name="T102" fmla="*/ 4714 w 5753"/>
              <a:gd name="T103" fmla="*/ 19 h 694"/>
              <a:gd name="T104" fmla="*/ 4805 w 5753"/>
              <a:gd name="T105" fmla="*/ 17 h 694"/>
              <a:gd name="T106" fmla="*/ 4896 w 5753"/>
              <a:gd name="T107" fmla="*/ 15 h 694"/>
              <a:gd name="T108" fmla="*/ 4987 w 5753"/>
              <a:gd name="T109" fmla="*/ 15 h 694"/>
              <a:gd name="T110" fmla="*/ 5078 w 5753"/>
              <a:gd name="T111" fmla="*/ 18 h 694"/>
              <a:gd name="T112" fmla="*/ 5169 w 5753"/>
              <a:gd name="T113" fmla="*/ 22 h 694"/>
              <a:gd name="T114" fmla="*/ 5259 w 5753"/>
              <a:gd name="T115" fmla="*/ 15 h 694"/>
              <a:gd name="T116" fmla="*/ 5350 w 5753"/>
              <a:gd name="T117" fmla="*/ 22 h 694"/>
              <a:gd name="T118" fmla="*/ 5441 w 5753"/>
              <a:gd name="T119" fmla="*/ 23 h 694"/>
              <a:gd name="T120" fmla="*/ 5532 w 5753"/>
              <a:gd name="T121" fmla="*/ 17 h 694"/>
              <a:gd name="T122" fmla="*/ 5623 w 5753"/>
              <a:gd name="T123" fmla="*/ 7 h 694"/>
              <a:gd name="T124" fmla="*/ 5715 w 5753"/>
              <a:gd name="T125" fmla="*/ 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53" h="694">
                <a:moveTo>
                  <a:pt x="0" y="40"/>
                </a:moveTo>
                <a:lnTo>
                  <a:pt x="12" y="37"/>
                </a:lnTo>
                <a:lnTo>
                  <a:pt x="26" y="42"/>
                </a:lnTo>
                <a:lnTo>
                  <a:pt x="38" y="41"/>
                </a:lnTo>
                <a:lnTo>
                  <a:pt x="51" y="46"/>
                </a:lnTo>
                <a:lnTo>
                  <a:pt x="64" y="41"/>
                </a:lnTo>
                <a:lnTo>
                  <a:pt x="77" y="41"/>
                </a:lnTo>
                <a:lnTo>
                  <a:pt x="91" y="49"/>
                </a:lnTo>
                <a:lnTo>
                  <a:pt x="103" y="44"/>
                </a:lnTo>
                <a:lnTo>
                  <a:pt x="117" y="45"/>
                </a:lnTo>
                <a:lnTo>
                  <a:pt x="129" y="46"/>
                </a:lnTo>
                <a:lnTo>
                  <a:pt x="143" y="46"/>
                </a:lnTo>
                <a:lnTo>
                  <a:pt x="155" y="43"/>
                </a:lnTo>
                <a:lnTo>
                  <a:pt x="168" y="40"/>
                </a:lnTo>
                <a:lnTo>
                  <a:pt x="181" y="48"/>
                </a:lnTo>
                <a:lnTo>
                  <a:pt x="194" y="48"/>
                </a:lnTo>
                <a:lnTo>
                  <a:pt x="208" y="48"/>
                </a:lnTo>
                <a:lnTo>
                  <a:pt x="220" y="44"/>
                </a:lnTo>
                <a:lnTo>
                  <a:pt x="234" y="49"/>
                </a:lnTo>
                <a:lnTo>
                  <a:pt x="246" y="46"/>
                </a:lnTo>
                <a:lnTo>
                  <a:pt x="259" y="48"/>
                </a:lnTo>
                <a:lnTo>
                  <a:pt x="272" y="48"/>
                </a:lnTo>
                <a:lnTo>
                  <a:pt x="285" y="43"/>
                </a:lnTo>
                <a:lnTo>
                  <a:pt x="298" y="46"/>
                </a:lnTo>
                <a:lnTo>
                  <a:pt x="311" y="40"/>
                </a:lnTo>
                <a:lnTo>
                  <a:pt x="324" y="46"/>
                </a:lnTo>
                <a:lnTo>
                  <a:pt x="337" y="41"/>
                </a:lnTo>
                <a:lnTo>
                  <a:pt x="351" y="37"/>
                </a:lnTo>
                <a:lnTo>
                  <a:pt x="363" y="40"/>
                </a:lnTo>
                <a:lnTo>
                  <a:pt x="376" y="41"/>
                </a:lnTo>
                <a:lnTo>
                  <a:pt x="389" y="45"/>
                </a:lnTo>
                <a:lnTo>
                  <a:pt x="402" y="40"/>
                </a:lnTo>
                <a:lnTo>
                  <a:pt x="415" y="36"/>
                </a:lnTo>
                <a:lnTo>
                  <a:pt x="428" y="40"/>
                </a:lnTo>
                <a:lnTo>
                  <a:pt x="441" y="40"/>
                </a:lnTo>
                <a:lnTo>
                  <a:pt x="454" y="40"/>
                </a:lnTo>
                <a:lnTo>
                  <a:pt x="468" y="36"/>
                </a:lnTo>
                <a:lnTo>
                  <a:pt x="480" y="34"/>
                </a:lnTo>
                <a:lnTo>
                  <a:pt x="493" y="40"/>
                </a:lnTo>
                <a:lnTo>
                  <a:pt x="506" y="33"/>
                </a:lnTo>
                <a:lnTo>
                  <a:pt x="519" y="34"/>
                </a:lnTo>
                <a:lnTo>
                  <a:pt x="532" y="36"/>
                </a:lnTo>
                <a:lnTo>
                  <a:pt x="545" y="31"/>
                </a:lnTo>
                <a:lnTo>
                  <a:pt x="557" y="31"/>
                </a:lnTo>
                <a:lnTo>
                  <a:pt x="571" y="32"/>
                </a:lnTo>
                <a:lnTo>
                  <a:pt x="583" y="36"/>
                </a:lnTo>
                <a:lnTo>
                  <a:pt x="597" y="35"/>
                </a:lnTo>
                <a:lnTo>
                  <a:pt x="610" y="30"/>
                </a:lnTo>
                <a:lnTo>
                  <a:pt x="623" y="33"/>
                </a:lnTo>
                <a:lnTo>
                  <a:pt x="636" y="26"/>
                </a:lnTo>
                <a:lnTo>
                  <a:pt x="649" y="30"/>
                </a:lnTo>
                <a:lnTo>
                  <a:pt x="662" y="27"/>
                </a:lnTo>
                <a:lnTo>
                  <a:pt x="674" y="27"/>
                </a:lnTo>
                <a:lnTo>
                  <a:pt x="688" y="33"/>
                </a:lnTo>
                <a:lnTo>
                  <a:pt x="700" y="26"/>
                </a:lnTo>
                <a:lnTo>
                  <a:pt x="714" y="23"/>
                </a:lnTo>
                <a:lnTo>
                  <a:pt x="727" y="27"/>
                </a:lnTo>
                <a:lnTo>
                  <a:pt x="740" y="27"/>
                </a:lnTo>
                <a:lnTo>
                  <a:pt x="753" y="30"/>
                </a:lnTo>
                <a:lnTo>
                  <a:pt x="766" y="30"/>
                </a:lnTo>
                <a:lnTo>
                  <a:pt x="779" y="31"/>
                </a:lnTo>
                <a:lnTo>
                  <a:pt x="791" y="28"/>
                </a:lnTo>
                <a:lnTo>
                  <a:pt x="805" y="27"/>
                </a:lnTo>
                <a:lnTo>
                  <a:pt x="817" y="31"/>
                </a:lnTo>
                <a:lnTo>
                  <a:pt x="831" y="28"/>
                </a:lnTo>
                <a:lnTo>
                  <a:pt x="843" y="26"/>
                </a:lnTo>
                <a:lnTo>
                  <a:pt x="857" y="24"/>
                </a:lnTo>
                <a:lnTo>
                  <a:pt x="870" y="34"/>
                </a:lnTo>
                <a:lnTo>
                  <a:pt x="882" y="28"/>
                </a:lnTo>
                <a:lnTo>
                  <a:pt x="896" y="28"/>
                </a:lnTo>
                <a:lnTo>
                  <a:pt x="908" y="32"/>
                </a:lnTo>
                <a:lnTo>
                  <a:pt x="922" y="30"/>
                </a:lnTo>
                <a:lnTo>
                  <a:pt x="934" y="30"/>
                </a:lnTo>
                <a:lnTo>
                  <a:pt x="948" y="31"/>
                </a:lnTo>
                <a:lnTo>
                  <a:pt x="960" y="34"/>
                </a:lnTo>
                <a:lnTo>
                  <a:pt x="974" y="28"/>
                </a:lnTo>
                <a:lnTo>
                  <a:pt x="987" y="30"/>
                </a:lnTo>
                <a:lnTo>
                  <a:pt x="999" y="32"/>
                </a:lnTo>
                <a:lnTo>
                  <a:pt x="1013" y="33"/>
                </a:lnTo>
                <a:lnTo>
                  <a:pt x="1025" y="33"/>
                </a:lnTo>
                <a:lnTo>
                  <a:pt x="1039" y="30"/>
                </a:lnTo>
                <a:lnTo>
                  <a:pt x="1051" y="35"/>
                </a:lnTo>
                <a:lnTo>
                  <a:pt x="1065" y="39"/>
                </a:lnTo>
                <a:lnTo>
                  <a:pt x="1077" y="35"/>
                </a:lnTo>
                <a:lnTo>
                  <a:pt x="1091" y="37"/>
                </a:lnTo>
                <a:lnTo>
                  <a:pt x="1103" y="40"/>
                </a:lnTo>
                <a:lnTo>
                  <a:pt x="1116" y="35"/>
                </a:lnTo>
                <a:lnTo>
                  <a:pt x="1130" y="41"/>
                </a:lnTo>
                <a:lnTo>
                  <a:pt x="1142" y="31"/>
                </a:lnTo>
                <a:lnTo>
                  <a:pt x="1156" y="36"/>
                </a:lnTo>
                <a:lnTo>
                  <a:pt x="1168" y="41"/>
                </a:lnTo>
                <a:lnTo>
                  <a:pt x="1182" y="39"/>
                </a:lnTo>
                <a:lnTo>
                  <a:pt x="1194" y="41"/>
                </a:lnTo>
                <a:lnTo>
                  <a:pt x="1207" y="45"/>
                </a:lnTo>
                <a:lnTo>
                  <a:pt x="1220" y="37"/>
                </a:lnTo>
                <a:lnTo>
                  <a:pt x="1233" y="41"/>
                </a:lnTo>
                <a:lnTo>
                  <a:pt x="1247" y="43"/>
                </a:lnTo>
                <a:lnTo>
                  <a:pt x="1259" y="48"/>
                </a:lnTo>
                <a:lnTo>
                  <a:pt x="1273" y="41"/>
                </a:lnTo>
                <a:lnTo>
                  <a:pt x="1285" y="43"/>
                </a:lnTo>
                <a:lnTo>
                  <a:pt x="1299" y="46"/>
                </a:lnTo>
                <a:lnTo>
                  <a:pt x="1311" y="44"/>
                </a:lnTo>
                <a:lnTo>
                  <a:pt x="1324" y="43"/>
                </a:lnTo>
                <a:lnTo>
                  <a:pt x="1337" y="42"/>
                </a:lnTo>
                <a:lnTo>
                  <a:pt x="1350" y="48"/>
                </a:lnTo>
                <a:lnTo>
                  <a:pt x="1363" y="46"/>
                </a:lnTo>
                <a:lnTo>
                  <a:pt x="1376" y="45"/>
                </a:lnTo>
                <a:lnTo>
                  <a:pt x="1390" y="49"/>
                </a:lnTo>
                <a:lnTo>
                  <a:pt x="1402" y="45"/>
                </a:lnTo>
                <a:lnTo>
                  <a:pt x="1415" y="51"/>
                </a:lnTo>
                <a:lnTo>
                  <a:pt x="1428" y="42"/>
                </a:lnTo>
                <a:lnTo>
                  <a:pt x="1441" y="43"/>
                </a:lnTo>
                <a:lnTo>
                  <a:pt x="1454" y="40"/>
                </a:lnTo>
                <a:lnTo>
                  <a:pt x="1467" y="42"/>
                </a:lnTo>
                <a:lnTo>
                  <a:pt x="1480" y="42"/>
                </a:lnTo>
                <a:lnTo>
                  <a:pt x="1493" y="42"/>
                </a:lnTo>
                <a:lnTo>
                  <a:pt x="1507" y="49"/>
                </a:lnTo>
                <a:lnTo>
                  <a:pt x="1519" y="41"/>
                </a:lnTo>
                <a:lnTo>
                  <a:pt x="1532" y="45"/>
                </a:lnTo>
                <a:lnTo>
                  <a:pt x="1545" y="44"/>
                </a:lnTo>
                <a:lnTo>
                  <a:pt x="1558" y="45"/>
                </a:lnTo>
                <a:lnTo>
                  <a:pt x="1571" y="42"/>
                </a:lnTo>
                <a:lnTo>
                  <a:pt x="1584" y="40"/>
                </a:lnTo>
                <a:lnTo>
                  <a:pt x="1597" y="53"/>
                </a:lnTo>
                <a:lnTo>
                  <a:pt x="1610" y="43"/>
                </a:lnTo>
                <a:lnTo>
                  <a:pt x="1622" y="44"/>
                </a:lnTo>
                <a:lnTo>
                  <a:pt x="1636" y="45"/>
                </a:lnTo>
                <a:lnTo>
                  <a:pt x="1649" y="40"/>
                </a:lnTo>
                <a:lnTo>
                  <a:pt x="1662" y="41"/>
                </a:lnTo>
                <a:lnTo>
                  <a:pt x="1675" y="39"/>
                </a:lnTo>
                <a:lnTo>
                  <a:pt x="1688" y="42"/>
                </a:lnTo>
                <a:lnTo>
                  <a:pt x="1701" y="41"/>
                </a:lnTo>
                <a:lnTo>
                  <a:pt x="1713" y="37"/>
                </a:lnTo>
                <a:lnTo>
                  <a:pt x="1727" y="34"/>
                </a:lnTo>
                <a:lnTo>
                  <a:pt x="1739" y="35"/>
                </a:lnTo>
                <a:lnTo>
                  <a:pt x="1753" y="35"/>
                </a:lnTo>
                <a:lnTo>
                  <a:pt x="1766" y="34"/>
                </a:lnTo>
                <a:lnTo>
                  <a:pt x="1779" y="31"/>
                </a:lnTo>
                <a:lnTo>
                  <a:pt x="1792" y="39"/>
                </a:lnTo>
                <a:lnTo>
                  <a:pt x="1805" y="30"/>
                </a:lnTo>
                <a:lnTo>
                  <a:pt x="1818" y="33"/>
                </a:lnTo>
                <a:lnTo>
                  <a:pt x="1830" y="34"/>
                </a:lnTo>
                <a:lnTo>
                  <a:pt x="1844" y="31"/>
                </a:lnTo>
                <a:lnTo>
                  <a:pt x="1856" y="33"/>
                </a:lnTo>
                <a:lnTo>
                  <a:pt x="1870" y="32"/>
                </a:lnTo>
                <a:lnTo>
                  <a:pt x="1882" y="33"/>
                </a:lnTo>
                <a:lnTo>
                  <a:pt x="1896" y="32"/>
                </a:lnTo>
                <a:lnTo>
                  <a:pt x="1909" y="30"/>
                </a:lnTo>
                <a:lnTo>
                  <a:pt x="1922" y="33"/>
                </a:lnTo>
                <a:lnTo>
                  <a:pt x="1935" y="31"/>
                </a:lnTo>
                <a:lnTo>
                  <a:pt x="1947" y="28"/>
                </a:lnTo>
                <a:lnTo>
                  <a:pt x="1961" y="32"/>
                </a:lnTo>
                <a:lnTo>
                  <a:pt x="1973" y="32"/>
                </a:lnTo>
                <a:lnTo>
                  <a:pt x="1987" y="26"/>
                </a:lnTo>
                <a:lnTo>
                  <a:pt x="1999" y="28"/>
                </a:lnTo>
                <a:lnTo>
                  <a:pt x="2013" y="31"/>
                </a:lnTo>
                <a:lnTo>
                  <a:pt x="2026" y="33"/>
                </a:lnTo>
                <a:lnTo>
                  <a:pt x="2038" y="28"/>
                </a:lnTo>
                <a:lnTo>
                  <a:pt x="2052" y="27"/>
                </a:lnTo>
                <a:lnTo>
                  <a:pt x="2064" y="26"/>
                </a:lnTo>
                <a:lnTo>
                  <a:pt x="2078" y="32"/>
                </a:lnTo>
                <a:lnTo>
                  <a:pt x="2090" y="27"/>
                </a:lnTo>
                <a:lnTo>
                  <a:pt x="2104" y="27"/>
                </a:lnTo>
                <a:lnTo>
                  <a:pt x="2116" y="24"/>
                </a:lnTo>
                <a:lnTo>
                  <a:pt x="2130" y="21"/>
                </a:lnTo>
                <a:lnTo>
                  <a:pt x="2142" y="24"/>
                </a:lnTo>
                <a:lnTo>
                  <a:pt x="2155" y="25"/>
                </a:lnTo>
                <a:lnTo>
                  <a:pt x="2169" y="33"/>
                </a:lnTo>
                <a:lnTo>
                  <a:pt x="2181" y="18"/>
                </a:lnTo>
                <a:lnTo>
                  <a:pt x="2195" y="27"/>
                </a:lnTo>
                <a:lnTo>
                  <a:pt x="2207" y="30"/>
                </a:lnTo>
                <a:lnTo>
                  <a:pt x="2221" y="37"/>
                </a:lnTo>
                <a:lnTo>
                  <a:pt x="2233" y="26"/>
                </a:lnTo>
                <a:lnTo>
                  <a:pt x="2247" y="24"/>
                </a:lnTo>
                <a:lnTo>
                  <a:pt x="2259" y="31"/>
                </a:lnTo>
                <a:lnTo>
                  <a:pt x="2272" y="31"/>
                </a:lnTo>
                <a:lnTo>
                  <a:pt x="2286" y="32"/>
                </a:lnTo>
                <a:lnTo>
                  <a:pt x="2298" y="34"/>
                </a:lnTo>
                <a:lnTo>
                  <a:pt x="2312" y="34"/>
                </a:lnTo>
                <a:lnTo>
                  <a:pt x="2324" y="33"/>
                </a:lnTo>
                <a:lnTo>
                  <a:pt x="2338" y="36"/>
                </a:lnTo>
                <a:lnTo>
                  <a:pt x="2350" y="36"/>
                </a:lnTo>
                <a:lnTo>
                  <a:pt x="2363" y="39"/>
                </a:lnTo>
                <a:lnTo>
                  <a:pt x="2376" y="36"/>
                </a:lnTo>
                <a:lnTo>
                  <a:pt x="2389" y="36"/>
                </a:lnTo>
                <a:lnTo>
                  <a:pt x="2402" y="37"/>
                </a:lnTo>
                <a:lnTo>
                  <a:pt x="2415" y="39"/>
                </a:lnTo>
                <a:lnTo>
                  <a:pt x="2429" y="36"/>
                </a:lnTo>
                <a:lnTo>
                  <a:pt x="2441" y="32"/>
                </a:lnTo>
                <a:lnTo>
                  <a:pt x="2455" y="36"/>
                </a:lnTo>
                <a:lnTo>
                  <a:pt x="2467" y="36"/>
                </a:lnTo>
                <a:lnTo>
                  <a:pt x="2480" y="40"/>
                </a:lnTo>
                <a:lnTo>
                  <a:pt x="2493" y="35"/>
                </a:lnTo>
                <a:lnTo>
                  <a:pt x="2506" y="34"/>
                </a:lnTo>
                <a:lnTo>
                  <a:pt x="2519" y="39"/>
                </a:lnTo>
                <a:lnTo>
                  <a:pt x="2532" y="41"/>
                </a:lnTo>
                <a:lnTo>
                  <a:pt x="2546" y="41"/>
                </a:lnTo>
                <a:lnTo>
                  <a:pt x="2558" y="37"/>
                </a:lnTo>
                <a:lnTo>
                  <a:pt x="2571" y="36"/>
                </a:lnTo>
                <a:lnTo>
                  <a:pt x="2584" y="41"/>
                </a:lnTo>
                <a:lnTo>
                  <a:pt x="2597" y="41"/>
                </a:lnTo>
                <a:lnTo>
                  <a:pt x="2610" y="42"/>
                </a:lnTo>
                <a:lnTo>
                  <a:pt x="2623" y="44"/>
                </a:lnTo>
                <a:lnTo>
                  <a:pt x="2636" y="50"/>
                </a:lnTo>
                <a:lnTo>
                  <a:pt x="2649" y="50"/>
                </a:lnTo>
                <a:lnTo>
                  <a:pt x="2661" y="45"/>
                </a:lnTo>
                <a:lnTo>
                  <a:pt x="2675" y="48"/>
                </a:lnTo>
                <a:lnTo>
                  <a:pt x="2688" y="43"/>
                </a:lnTo>
                <a:lnTo>
                  <a:pt x="2701" y="43"/>
                </a:lnTo>
                <a:lnTo>
                  <a:pt x="2714" y="48"/>
                </a:lnTo>
                <a:lnTo>
                  <a:pt x="2727" y="46"/>
                </a:lnTo>
                <a:lnTo>
                  <a:pt x="2740" y="46"/>
                </a:lnTo>
                <a:lnTo>
                  <a:pt x="2753" y="43"/>
                </a:lnTo>
                <a:lnTo>
                  <a:pt x="2766" y="46"/>
                </a:lnTo>
                <a:lnTo>
                  <a:pt x="2778" y="46"/>
                </a:lnTo>
                <a:lnTo>
                  <a:pt x="2792" y="44"/>
                </a:lnTo>
                <a:lnTo>
                  <a:pt x="2805" y="46"/>
                </a:lnTo>
                <a:lnTo>
                  <a:pt x="2818" y="42"/>
                </a:lnTo>
                <a:lnTo>
                  <a:pt x="2831" y="50"/>
                </a:lnTo>
                <a:lnTo>
                  <a:pt x="2844" y="44"/>
                </a:lnTo>
                <a:lnTo>
                  <a:pt x="2857" y="49"/>
                </a:lnTo>
                <a:lnTo>
                  <a:pt x="2869" y="41"/>
                </a:lnTo>
                <a:lnTo>
                  <a:pt x="2883" y="42"/>
                </a:lnTo>
                <a:lnTo>
                  <a:pt x="2895" y="51"/>
                </a:lnTo>
                <a:lnTo>
                  <a:pt x="2909" y="40"/>
                </a:lnTo>
                <a:lnTo>
                  <a:pt x="2921" y="44"/>
                </a:lnTo>
                <a:lnTo>
                  <a:pt x="2935" y="36"/>
                </a:lnTo>
                <a:lnTo>
                  <a:pt x="2948" y="43"/>
                </a:lnTo>
                <a:lnTo>
                  <a:pt x="2961" y="40"/>
                </a:lnTo>
                <a:lnTo>
                  <a:pt x="2974" y="40"/>
                </a:lnTo>
                <a:lnTo>
                  <a:pt x="2986" y="39"/>
                </a:lnTo>
                <a:lnTo>
                  <a:pt x="3000" y="41"/>
                </a:lnTo>
                <a:lnTo>
                  <a:pt x="3012" y="39"/>
                </a:lnTo>
                <a:lnTo>
                  <a:pt x="3026" y="36"/>
                </a:lnTo>
                <a:lnTo>
                  <a:pt x="3038" y="45"/>
                </a:lnTo>
                <a:lnTo>
                  <a:pt x="3052" y="40"/>
                </a:lnTo>
                <a:lnTo>
                  <a:pt x="3065" y="39"/>
                </a:lnTo>
                <a:lnTo>
                  <a:pt x="3078" y="41"/>
                </a:lnTo>
                <a:lnTo>
                  <a:pt x="3091" y="40"/>
                </a:lnTo>
                <a:lnTo>
                  <a:pt x="3103" y="34"/>
                </a:lnTo>
                <a:lnTo>
                  <a:pt x="3117" y="36"/>
                </a:lnTo>
                <a:lnTo>
                  <a:pt x="3129" y="39"/>
                </a:lnTo>
                <a:lnTo>
                  <a:pt x="3143" y="28"/>
                </a:lnTo>
                <a:lnTo>
                  <a:pt x="3155" y="31"/>
                </a:lnTo>
                <a:lnTo>
                  <a:pt x="3169" y="31"/>
                </a:lnTo>
                <a:lnTo>
                  <a:pt x="3181" y="33"/>
                </a:lnTo>
                <a:lnTo>
                  <a:pt x="3194" y="31"/>
                </a:lnTo>
                <a:lnTo>
                  <a:pt x="3208" y="27"/>
                </a:lnTo>
                <a:lnTo>
                  <a:pt x="3220" y="26"/>
                </a:lnTo>
                <a:lnTo>
                  <a:pt x="3234" y="23"/>
                </a:lnTo>
                <a:lnTo>
                  <a:pt x="3246" y="33"/>
                </a:lnTo>
                <a:lnTo>
                  <a:pt x="3260" y="31"/>
                </a:lnTo>
                <a:lnTo>
                  <a:pt x="3272" y="28"/>
                </a:lnTo>
                <a:lnTo>
                  <a:pt x="3286" y="26"/>
                </a:lnTo>
                <a:lnTo>
                  <a:pt x="3298" y="27"/>
                </a:lnTo>
                <a:lnTo>
                  <a:pt x="3311" y="71"/>
                </a:lnTo>
                <a:lnTo>
                  <a:pt x="3325" y="694"/>
                </a:lnTo>
                <a:lnTo>
                  <a:pt x="3337" y="168"/>
                </a:lnTo>
                <a:lnTo>
                  <a:pt x="3351" y="91"/>
                </a:lnTo>
                <a:lnTo>
                  <a:pt x="3363" y="67"/>
                </a:lnTo>
                <a:lnTo>
                  <a:pt x="3377" y="68"/>
                </a:lnTo>
                <a:lnTo>
                  <a:pt x="3389" y="58"/>
                </a:lnTo>
                <a:lnTo>
                  <a:pt x="3403" y="61"/>
                </a:lnTo>
                <a:lnTo>
                  <a:pt x="3415" y="50"/>
                </a:lnTo>
                <a:lnTo>
                  <a:pt x="3428" y="53"/>
                </a:lnTo>
                <a:lnTo>
                  <a:pt x="3441" y="66"/>
                </a:lnTo>
                <a:lnTo>
                  <a:pt x="3454" y="81"/>
                </a:lnTo>
                <a:lnTo>
                  <a:pt x="3468" y="95"/>
                </a:lnTo>
                <a:lnTo>
                  <a:pt x="3480" y="113"/>
                </a:lnTo>
                <a:lnTo>
                  <a:pt x="3494" y="141"/>
                </a:lnTo>
                <a:lnTo>
                  <a:pt x="3506" y="170"/>
                </a:lnTo>
                <a:lnTo>
                  <a:pt x="3519" y="206"/>
                </a:lnTo>
                <a:lnTo>
                  <a:pt x="3532" y="226"/>
                </a:lnTo>
                <a:lnTo>
                  <a:pt x="3545" y="257"/>
                </a:lnTo>
                <a:lnTo>
                  <a:pt x="3558" y="286"/>
                </a:lnTo>
                <a:lnTo>
                  <a:pt x="3571" y="309"/>
                </a:lnTo>
                <a:lnTo>
                  <a:pt x="3585" y="333"/>
                </a:lnTo>
                <a:lnTo>
                  <a:pt x="3597" y="346"/>
                </a:lnTo>
                <a:lnTo>
                  <a:pt x="3611" y="350"/>
                </a:lnTo>
                <a:lnTo>
                  <a:pt x="3623" y="350"/>
                </a:lnTo>
                <a:lnTo>
                  <a:pt x="3636" y="360"/>
                </a:lnTo>
                <a:lnTo>
                  <a:pt x="3649" y="346"/>
                </a:lnTo>
                <a:lnTo>
                  <a:pt x="3662" y="343"/>
                </a:lnTo>
                <a:lnTo>
                  <a:pt x="3675" y="337"/>
                </a:lnTo>
                <a:lnTo>
                  <a:pt x="3688" y="330"/>
                </a:lnTo>
                <a:lnTo>
                  <a:pt x="3701" y="324"/>
                </a:lnTo>
                <a:lnTo>
                  <a:pt x="3714" y="324"/>
                </a:lnTo>
                <a:lnTo>
                  <a:pt x="3728" y="325"/>
                </a:lnTo>
                <a:lnTo>
                  <a:pt x="3740" y="314"/>
                </a:lnTo>
                <a:lnTo>
                  <a:pt x="3753" y="308"/>
                </a:lnTo>
                <a:lnTo>
                  <a:pt x="3766" y="294"/>
                </a:lnTo>
                <a:lnTo>
                  <a:pt x="3779" y="281"/>
                </a:lnTo>
                <a:lnTo>
                  <a:pt x="3792" y="272"/>
                </a:lnTo>
                <a:lnTo>
                  <a:pt x="3805" y="264"/>
                </a:lnTo>
                <a:lnTo>
                  <a:pt x="3817" y="253"/>
                </a:lnTo>
                <a:lnTo>
                  <a:pt x="3831" y="241"/>
                </a:lnTo>
                <a:lnTo>
                  <a:pt x="3844" y="245"/>
                </a:lnTo>
                <a:lnTo>
                  <a:pt x="3857" y="241"/>
                </a:lnTo>
                <a:lnTo>
                  <a:pt x="3870" y="235"/>
                </a:lnTo>
                <a:lnTo>
                  <a:pt x="3883" y="225"/>
                </a:lnTo>
                <a:lnTo>
                  <a:pt x="3896" y="213"/>
                </a:lnTo>
                <a:lnTo>
                  <a:pt x="3909" y="204"/>
                </a:lnTo>
                <a:lnTo>
                  <a:pt x="3922" y="196"/>
                </a:lnTo>
                <a:lnTo>
                  <a:pt x="3934" y="188"/>
                </a:lnTo>
                <a:lnTo>
                  <a:pt x="3948" y="182"/>
                </a:lnTo>
                <a:lnTo>
                  <a:pt x="3960" y="166"/>
                </a:lnTo>
                <a:lnTo>
                  <a:pt x="3974" y="158"/>
                </a:lnTo>
                <a:lnTo>
                  <a:pt x="3987" y="148"/>
                </a:lnTo>
                <a:lnTo>
                  <a:pt x="4000" y="137"/>
                </a:lnTo>
                <a:lnTo>
                  <a:pt x="4013" y="133"/>
                </a:lnTo>
                <a:lnTo>
                  <a:pt x="4026" y="126"/>
                </a:lnTo>
                <a:lnTo>
                  <a:pt x="4039" y="115"/>
                </a:lnTo>
                <a:lnTo>
                  <a:pt x="4051" y="109"/>
                </a:lnTo>
                <a:lnTo>
                  <a:pt x="4065" y="99"/>
                </a:lnTo>
                <a:lnTo>
                  <a:pt x="4077" y="98"/>
                </a:lnTo>
                <a:lnTo>
                  <a:pt x="4091" y="92"/>
                </a:lnTo>
                <a:lnTo>
                  <a:pt x="4104" y="89"/>
                </a:lnTo>
                <a:lnTo>
                  <a:pt x="4117" y="86"/>
                </a:lnTo>
                <a:lnTo>
                  <a:pt x="4130" y="83"/>
                </a:lnTo>
                <a:lnTo>
                  <a:pt x="4142" y="80"/>
                </a:lnTo>
                <a:lnTo>
                  <a:pt x="4156" y="80"/>
                </a:lnTo>
                <a:lnTo>
                  <a:pt x="4168" y="70"/>
                </a:lnTo>
                <a:lnTo>
                  <a:pt x="4182" y="70"/>
                </a:lnTo>
                <a:lnTo>
                  <a:pt x="4194" y="69"/>
                </a:lnTo>
                <a:lnTo>
                  <a:pt x="4208" y="62"/>
                </a:lnTo>
                <a:lnTo>
                  <a:pt x="4220" y="62"/>
                </a:lnTo>
                <a:lnTo>
                  <a:pt x="4234" y="64"/>
                </a:lnTo>
                <a:lnTo>
                  <a:pt x="4247" y="54"/>
                </a:lnTo>
                <a:lnTo>
                  <a:pt x="4259" y="53"/>
                </a:lnTo>
                <a:lnTo>
                  <a:pt x="4273" y="62"/>
                </a:lnTo>
                <a:lnTo>
                  <a:pt x="4285" y="58"/>
                </a:lnTo>
                <a:lnTo>
                  <a:pt x="4299" y="53"/>
                </a:lnTo>
                <a:lnTo>
                  <a:pt x="4311" y="49"/>
                </a:lnTo>
                <a:lnTo>
                  <a:pt x="4325" y="51"/>
                </a:lnTo>
                <a:lnTo>
                  <a:pt x="4337" y="51"/>
                </a:lnTo>
                <a:lnTo>
                  <a:pt x="4350" y="50"/>
                </a:lnTo>
                <a:lnTo>
                  <a:pt x="4364" y="42"/>
                </a:lnTo>
                <a:lnTo>
                  <a:pt x="4376" y="44"/>
                </a:lnTo>
                <a:lnTo>
                  <a:pt x="4390" y="43"/>
                </a:lnTo>
                <a:lnTo>
                  <a:pt x="4402" y="42"/>
                </a:lnTo>
                <a:lnTo>
                  <a:pt x="4416" y="37"/>
                </a:lnTo>
                <a:lnTo>
                  <a:pt x="4428" y="34"/>
                </a:lnTo>
                <a:lnTo>
                  <a:pt x="4442" y="44"/>
                </a:lnTo>
                <a:lnTo>
                  <a:pt x="4454" y="35"/>
                </a:lnTo>
                <a:lnTo>
                  <a:pt x="4467" y="34"/>
                </a:lnTo>
                <a:lnTo>
                  <a:pt x="4480" y="35"/>
                </a:lnTo>
                <a:lnTo>
                  <a:pt x="4493" y="28"/>
                </a:lnTo>
                <a:lnTo>
                  <a:pt x="4507" y="28"/>
                </a:lnTo>
                <a:lnTo>
                  <a:pt x="4519" y="27"/>
                </a:lnTo>
                <a:lnTo>
                  <a:pt x="4533" y="28"/>
                </a:lnTo>
                <a:lnTo>
                  <a:pt x="4545" y="28"/>
                </a:lnTo>
                <a:lnTo>
                  <a:pt x="4559" y="25"/>
                </a:lnTo>
                <a:lnTo>
                  <a:pt x="4571" y="32"/>
                </a:lnTo>
                <a:lnTo>
                  <a:pt x="4584" y="23"/>
                </a:lnTo>
                <a:lnTo>
                  <a:pt x="4597" y="24"/>
                </a:lnTo>
                <a:lnTo>
                  <a:pt x="4610" y="22"/>
                </a:lnTo>
                <a:lnTo>
                  <a:pt x="4624" y="22"/>
                </a:lnTo>
                <a:lnTo>
                  <a:pt x="4636" y="15"/>
                </a:lnTo>
                <a:lnTo>
                  <a:pt x="4650" y="24"/>
                </a:lnTo>
                <a:lnTo>
                  <a:pt x="4662" y="19"/>
                </a:lnTo>
                <a:lnTo>
                  <a:pt x="4675" y="25"/>
                </a:lnTo>
                <a:lnTo>
                  <a:pt x="4688" y="17"/>
                </a:lnTo>
                <a:lnTo>
                  <a:pt x="4701" y="19"/>
                </a:lnTo>
                <a:lnTo>
                  <a:pt x="4714" y="19"/>
                </a:lnTo>
                <a:lnTo>
                  <a:pt x="4727" y="22"/>
                </a:lnTo>
                <a:lnTo>
                  <a:pt x="4740" y="19"/>
                </a:lnTo>
                <a:lnTo>
                  <a:pt x="4753" y="12"/>
                </a:lnTo>
                <a:lnTo>
                  <a:pt x="4767" y="15"/>
                </a:lnTo>
                <a:lnTo>
                  <a:pt x="4779" y="18"/>
                </a:lnTo>
                <a:lnTo>
                  <a:pt x="4792" y="17"/>
                </a:lnTo>
                <a:lnTo>
                  <a:pt x="4805" y="17"/>
                </a:lnTo>
                <a:lnTo>
                  <a:pt x="4818" y="22"/>
                </a:lnTo>
                <a:lnTo>
                  <a:pt x="4831" y="18"/>
                </a:lnTo>
                <a:lnTo>
                  <a:pt x="4844" y="14"/>
                </a:lnTo>
                <a:lnTo>
                  <a:pt x="4857" y="16"/>
                </a:lnTo>
                <a:lnTo>
                  <a:pt x="4870" y="19"/>
                </a:lnTo>
                <a:lnTo>
                  <a:pt x="4884" y="21"/>
                </a:lnTo>
                <a:lnTo>
                  <a:pt x="4896" y="15"/>
                </a:lnTo>
                <a:lnTo>
                  <a:pt x="4909" y="16"/>
                </a:lnTo>
                <a:lnTo>
                  <a:pt x="4922" y="13"/>
                </a:lnTo>
                <a:lnTo>
                  <a:pt x="4935" y="23"/>
                </a:lnTo>
                <a:lnTo>
                  <a:pt x="4948" y="17"/>
                </a:lnTo>
                <a:lnTo>
                  <a:pt x="4961" y="15"/>
                </a:lnTo>
                <a:lnTo>
                  <a:pt x="4973" y="17"/>
                </a:lnTo>
                <a:lnTo>
                  <a:pt x="4987" y="15"/>
                </a:lnTo>
                <a:lnTo>
                  <a:pt x="4999" y="17"/>
                </a:lnTo>
                <a:lnTo>
                  <a:pt x="5013" y="19"/>
                </a:lnTo>
                <a:lnTo>
                  <a:pt x="5026" y="16"/>
                </a:lnTo>
                <a:lnTo>
                  <a:pt x="5039" y="14"/>
                </a:lnTo>
                <a:lnTo>
                  <a:pt x="5052" y="18"/>
                </a:lnTo>
                <a:lnTo>
                  <a:pt x="5065" y="15"/>
                </a:lnTo>
                <a:lnTo>
                  <a:pt x="5078" y="18"/>
                </a:lnTo>
                <a:lnTo>
                  <a:pt x="5090" y="17"/>
                </a:lnTo>
                <a:lnTo>
                  <a:pt x="5104" y="22"/>
                </a:lnTo>
                <a:lnTo>
                  <a:pt x="5116" y="21"/>
                </a:lnTo>
                <a:lnTo>
                  <a:pt x="5130" y="21"/>
                </a:lnTo>
                <a:lnTo>
                  <a:pt x="5143" y="19"/>
                </a:lnTo>
                <a:lnTo>
                  <a:pt x="5156" y="23"/>
                </a:lnTo>
                <a:lnTo>
                  <a:pt x="5169" y="22"/>
                </a:lnTo>
                <a:lnTo>
                  <a:pt x="5182" y="21"/>
                </a:lnTo>
                <a:lnTo>
                  <a:pt x="5195" y="15"/>
                </a:lnTo>
                <a:lnTo>
                  <a:pt x="5207" y="23"/>
                </a:lnTo>
                <a:lnTo>
                  <a:pt x="5221" y="24"/>
                </a:lnTo>
                <a:lnTo>
                  <a:pt x="5233" y="19"/>
                </a:lnTo>
                <a:lnTo>
                  <a:pt x="5247" y="22"/>
                </a:lnTo>
                <a:lnTo>
                  <a:pt x="5259" y="15"/>
                </a:lnTo>
                <a:lnTo>
                  <a:pt x="5273" y="25"/>
                </a:lnTo>
                <a:lnTo>
                  <a:pt x="5286" y="21"/>
                </a:lnTo>
                <a:lnTo>
                  <a:pt x="5298" y="25"/>
                </a:lnTo>
                <a:lnTo>
                  <a:pt x="5312" y="21"/>
                </a:lnTo>
                <a:lnTo>
                  <a:pt x="5324" y="22"/>
                </a:lnTo>
                <a:lnTo>
                  <a:pt x="5338" y="22"/>
                </a:lnTo>
                <a:lnTo>
                  <a:pt x="5350" y="22"/>
                </a:lnTo>
                <a:lnTo>
                  <a:pt x="5364" y="18"/>
                </a:lnTo>
                <a:lnTo>
                  <a:pt x="5376" y="21"/>
                </a:lnTo>
                <a:lnTo>
                  <a:pt x="5390" y="15"/>
                </a:lnTo>
                <a:lnTo>
                  <a:pt x="5403" y="18"/>
                </a:lnTo>
                <a:lnTo>
                  <a:pt x="5415" y="21"/>
                </a:lnTo>
                <a:lnTo>
                  <a:pt x="5429" y="21"/>
                </a:lnTo>
                <a:lnTo>
                  <a:pt x="5441" y="23"/>
                </a:lnTo>
                <a:lnTo>
                  <a:pt x="5455" y="17"/>
                </a:lnTo>
                <a:lnTo>
                  <a:pt x="5467" y="21"/>
                </a:lnTo>
                <a:lnTo>
                  <a:pt x="5481" y="23"/>
                </a:lnTo>
                <a:lnTo>
                  <a:pt x="5493" y="21"/>
                </a:lnTo>
                <a:lnTo>
                  <a:pt x="5506" y="23"/>
                </a:lnTo>
                <a:lnTo>
                  <a:pt x="5519" y="19"/>
                </a:lnTo>
                <a:lnTo>
                  <a:pt x="5532" y="17"/>
                </a:lnTo>
                <a:lnTo>
                  <a:pt x="5546" y="21"/>
                </a:lnTo>
                <a:lnTo>
                  <a:pt x="5558" y="17"/>
                </a:lnTo>
                <a:lnTo>
                  <a:pt x="5572" y="18"/>
                </a:lnTo>
                <a:lnTo>
                  <a:pt x="5584" y="17"/>
                </a:lnTo>
                <a:lnTo>
                  <a:pt x="5598" y="14"/>
                </a:lnTo>
                <a:lnTo>
                  <a:pt x="5610" y="6"/>
                </a:lnTo>
                <a:lnTo>
                  <a:pt x="5623" y="7"/>
                </a:lnTo>
                <a:lnTo>
                  <a:pt x="5636" y="12"/>
                </a:lnTo>
                <a:lnTo>
                  <a:pt x="5649" y="14"/>
                </a:lnTo>
                <a:lnTo>
                  <a:pt x="5663" y="9"/>
                </a:lnTo>
                <a:lnTo>
                  <a:pt x="5675" y="7"/>
                </a:lnTo>
                <a:lnTo>
                  <a:pt x="5689" y="9"/>
                </a:lnTo>
                <a:lnTo>
                  <a:pt x="5701" y="5"/>
                </a:lnTo>
                <a:lnTo>
                  <a:pt x="5715" y="8"/>
                </a:lnTo>
                <a:lnTo>
                  <a:pt x="5727" y="4"/>
                </a:lnTo>
                <a:lnTo>
                  <a:pt x="5740" y="0"/>
                </a:lnTo>
                <a:lnTo>
                  <a:pt x="5753" y="4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64" name="Line 231"/>
          <p:cNvSpPr>
            <a:spLocks noChangeShapeType="1"/>
          </p:cNvSpPr>
          <p:nvPr/>
        </p:nvSpPr>
        <p:spPr bwMode="auto">
          <a:xfrm>
            <a:off x="9410700" y="33528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35" name="Textfeld 2434"/>
          <p:cNvSpPr txBox="1"/>
          <p:nvPr/>
        </p:nvSpPr>
        <p:spPr>
          <a:xfrm>
            <a:off x="4091781" y="3573016"/>
            <a:ext cx="112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B</a:t>
            </a:r>
            <a:endParaRPr lang="de-DE" sz="3200" dirty="0"/>
          </a:p>
        </p:txBody>
      </p:sp>
      <p:grpSp>
        <p:nvGrpSpPr>
          <p:cNvPr id="452" name="Gruppieren 451"/>
          <p:cNvGrpSpPr/>
          <p:nvPr/>
        </p:nvGrpSpPr>
        <p:grpSpPr>
          <a:xfrm>
            <a:off x="6168522" y="3629607"/>
            <a:ext cx="1989131" cy="734085"/>
            <a:chOff x="4719644" y="3965047"/>
            <a:chExt cx="1989131" cy="734085"/>
          </a:xfrm>
        </p:grpSpPr>
        <p:cxnSp>
          <p:nvCxnSpPr>
            <p:cNvPr id="453" name="Gerade Verbindung 452"/>
            <p:cNvCxnSpPr/>
            <p:nvPr/>
          </p:nvCxnSpPr>
          <p:spPr>
            <a:xfrm>
              <a:off x="5508104" y="3981450"/>
              <a:ext cx="0" cy="27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Gerade Verbindung 453"/>
            <p:cNvCxnSpPr/>
            <p:nvPr/>
          </p:nvCxnSpPr>
          <p:spPr>
            <a:xfrm>
              <a:off x="5011304" y="4255181"/>
              <a:ext cx="49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Textfeld 454"/>
            <p:cNvSpPr txBox="1"/>
            <p:nvPr/>
          </p:nvSpPr>
          <p:spPr>
            <a:xfrm>
              <a:off x="4719644" y="43298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0,005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5652120" y="3965047"/>
              <a:ext cx="105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0,25 mV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8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3419872" y="6926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K HFS C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51520" y="3261967"/>
            <a:ext cx="9164257" cy="1101725"/>
            <a:chOff x="251520" y="3261967"/>
            <a:chExt cx="9164257" cy="1101725"/>
          </a:xfrm>
        </p:grpSpPr>
        <p:sp>
          <p:nvSpPr>
            <p:cNvPr id="4" name="Freeform 230"/>
            <p:cNvSpPr>
              <a:spLocks/>
            </p:cNvSpPr>
            <p:nvPr/>
          </p:nvSpPr>
          <p:spPr bwMode="auto">
            <a:xfrm>
              <a:off x="251520" y="3261967"/>
              <a:ext cx="9132888" cy="1101725"/>
            </a:xfrm>
            <a:custGeom>
              <a:avLst/>
              <a:gdLst>
                <a:gd name="T0" fmla="*/ 77 w 5753"/>
                <a:gd name="T1" fmla="*/ 41 h 694"/>
                <a:gd name="T2" fmla="*/ 168 w 5753"/>
                <a:gd name="T3" fmla="*/ 40 h 694"/>
                <a:gd name="T4" fmla="*/ 259 w 5753"/>
                <a:gd name="T5" fmla="*/ 48 h 694"/>
                <a:gd name="T6" fmla="*/ 351 w 5753"/>
                <a:gd name="T7" fmla="*/ 37 h 694"/>
                <a:gd name="T8" fmla="*/ 441 w 5753"/>
                <a:gd name="T9" fmla="*/ 40 h 694"/>
                <a:gd name="T10" fmla="*/ 532 w 5753"/>
                <a:gd name="T11" fmla="*/ 36 h 694"/>
                <a:gd name="T12" fmla="*/ 623 w 5753"/>
                <a:gd name="T13" fmla="*/ 33 h 694"/>
                <a:gd name="T14" fmla="*/ 714 w 5753"/>
                <a:gd name="T15" fmla="*/ 23 h 694"/>
                <a:gd name="T16" fmla="*/ 805 w 5753"/>
                <a:gd name="T17" fmla="*/ 27 h 694"/>
                <a:gd name="T18" fmla="*/ 896 w 5753"/>
                <a:gd name="T19" fmla="*/ 28 h 694"/>
                <a:gd name="T20" fmla="*/ 987 w 5753"/>
                <a:gd name="T21" fmla="*/ 30 h 694"/>
                <a:gd name="T22" fmla="*/ 1077 w 5753"/>
                <a:gd name="T23" fmla="*/ 35 h 694"/>
                <a:gd name="T24" fmla="*/ 1168 w 5753"/>
                <a:gd name="T25" fmla="*/ 41 h 694"/>
                <a:gd name="T26" fmla="*/ 1259 w 5753"/>
                <a:gd name="T27" fmla="*/ 48 h 694"/>
                <a:gd name="T28" fmla="*/ 1350 w 5753"/>
                <a:gd name="T29" fmla="*/ 48 h 694"/>
                <a:gd name="T30" fmla="*/ 1441 w 5753"/>
                <a:gd name="T31" fmla="*/ 43 h 694"/>
                <a:gd name="T32" fmla="*/ 1532 w 5753"/>
                <a:gd name="T33" fmla="*/ 45 h 694"/>
                <a:gd name="T34" fmla="*/ 1622 w 5753"/>
                <a:gd name="T35" fmla="*/ 44 h 694"/>
                <a:gd name="T36" fmla="*/ 1713 w 5753"/>
                <a:gd name="T37" fmla="*/ 37 h 694"/>
                <a:gd name="T38" fmla="*/ 1805 w 5753"/>
                <a:gd name="T39" fmla="*/ 30 h 694"/>
                <a:gd name="T40" fmla="*/ 1896 w 5753"/>
                <a:gd name="T41" fmla="*/ 32 h 694"/>
                <a:gd name="T42" fmla="*/ 1987 w 5753"/>
                <a:gd name="T43" fmla="*/ 26 h 694"/>
                <a:gd name="T44" fmla="*/ 2078 w 5753"/>
                <a:gd name="T45" fmla="*/ 32 h 694"/>
                <a:gd name="T46" fmla="*/ 2169 w 5753"/>
                <a:gd name="T47" fmla="*/ 33 h 694"/>
                <a:gd name="T48" fmla="*/ 2259 w 5753"/>
                <a:gd name="T49" fmla="*/ 31 h 694"/>
                <a:gd name="T50" fmla="*/ 2350 w 5753"/>
                <a:gd name="T51" fmla="*/ 36 h 694"/>
                <a:gd name="T52" fmla="*/ 2441 w 5753"/>
                <a:gd name="T53" fmla="*/ 32 h 694"/>
                <a:gd name="T54" fmla="*/ 2532 w 5753"/>
                <a:gd name="T55" fmla="*/ 41 h 694"/>
                <a:gd name="T56" fmla="*/ 2623 w 5753"/>
                <a:gd name="T57" fmla="*/ 44 h 694"/>
                <a:gd name="T58" fmla="*/ 2714 w 5753"/>
                <a:gd name="T59" fmla="*/ 48 h 694"/>
                <a:gd name="T60" fmla="*/ 2805 w 5753"/>
                <a:gd name="T61" fmla="*/ 46 h 694"/>
                <a:gd name="T62" fmla="*/ 2895 w 5753"/>
                <a:gd name="T63" fmla="*/ 51 h 694"/>
                <a:gd name="T64" fmla="*/ 2986 w 5753"/>
                <a:gd name="T65" fmla="*/ 39 h 694"/>
                <a:gd name="T66" fmla="*/ 3078 w 5753"/>
                <a:gd name="T67" fmla="*/ 41 h 694"/>
                <a:gd name="T68" fmla="*/ 3169 w 5753"/>
                <a:gd name="T69" fmla="*/ 31 h 694"/>
                <a:gd name="T70" fmla="*/ 3260 w 5753"/>
                <a:gd name="T71" fmla="*/ 31 h 694"/>
                <a:gd name="T72" fmla="*/ 3351 w 5753"/>
                <a:gd name="T73" fmla="*/ 91 h 694"/>
                <a:gd name="T74" fmla="*/ 3441 w 5753"/>
                <a:gd name="T75" fmla="*/ 66 h 694"/>
                <a:gd name="T76" fmla="*/ 3532 w 5753"/>
                <a:gd name="T77" fmla="*/ 226 h 694"/>
                <a:gd name="T78" fmla="*/ 3623 w 5753"/>
                <a:gd name="T79" fmla="*/ 350 h 694"/>
                <a:gd name="T80" fmla="*/ 3714 w 5753"/>
                <a:gd name="T81" fmla="*/ 324 h 694"/>
                <a:gd name="T82" fmla="*/ 3805 w 5753"/>
                <a:gd name="T83" fmla="*/ 264 h 694"/>
                <a:gd name="T84" fmla="*/ 3896 w 5753"/>
                <a:gd name="T85" fmla="*/ 213 h 694"/>
                <a:gd name="T86" fmla="*/ 3987 w 5753"/>
                <a:gd name="T87" fmla="*/ 148 h 694"/>
                <a:gd name="T88" fmla="*/ 4077 w 5753"/>
                <a:gd name="T89" fmla="*/ 98 h 694"/>
                <a:gd name="T90" fmla="*/ 4168 w 5753"/>
                <a:gd name="T91" fmla="*/ 70 h 694"/>
                <a:gd name="T92" fmla="*/ 4259 w 5753"/>
                <a:gd name="T93" fmla="*/ 53 h 694"/>
                <a:gd name="T94" fmla="*/ 4350 w 5753"/>
                <a:gd name="T95" fmla="*/ 50 h 694"/>
                <a:gd name="T96" fmla="*/ 4442 w 5753"/>
                <a:gd name="T97" fmla="*/ 44 h 694"/>
                <a:gd name="T98" fmla="*/ 4533 w 5753"/>
                <a:gd name="T99" fmla="*/ 28 h 694"/>
                <a:gd name="T100" fmla="*/ 4624 w 5753"/>
                <a:gd name="T101" fmla="*/ 22 h 694"/>
                <a:gd name="T102" fmla="*/ 4714 w 5753"/>
                <a:gd name="T103" fmla="*/ 19 h 694"/>
                <a:gd name="T104" fmla="*/ 4805 w 5753"/>
                <a:gd name="T105" fmla="*/ 17 h 694"/>
                <a:gd name="T106" fmla="*/ 4896 w 5753"/>
                <a:gd name="T107" fmla="*/ 15 h 694"/>
                <a:gd name="T108" fmla="*/ 4987 w 5753"/>
                <a:gd name="T109" fmla="*/ 15 h 694"/>
                <a:gd name="T110" fmla="*/ 5078 w 5753"/>
                <a:gd name="T111" fmla="*/ 18 h 694"/>
                <a:gd name="T112" fmla="*/ 5169 w 5753"/>
                <a:gd name="T113" fmla="*/ 22 h 694"/>
                <a:gd name="T114" fmla="*/ 5259 w 5753"/>
                <a:gd name="T115" fmla="*/ 15 h 694"/>
                <a:gd name="T116" fmla="*/ 5350 w 5753"/>
                <a:gd name="T117" fmla="*/ 22 h 694"/>
                <a:gd name="T118" fmla="*/ 5441 w 5753"/>
                <a:gd name="T119" fmla="*/ 23 h 694"/>
                <a:gd name="T120" fmla="*/ 5532 w 5753"/>
                <a:gd name="T121" fmla="*/ 17 h 694"/>
                <a:gd name="T122" fmla="*/ 5623 w 5753"/>
                <a:gd name="T123" fmla="*/ 7 h 694"/>
                <a:gd name="T124" fmla="*/ 5715 w 5753"/>
                <a:gd name="T125" fmla="*/ 8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53" h="694">
                  <a:moveTo>
                    <a:pt x="0" y="40"/>
                  </a:moveTo>
                  <a:lnTo>
                    <a:pt x="12" y="37"/>
                  </a:lnTo>
                  <a:lnTo>
                    <a:pt x="26" y="42"/>
                  </a:lnTo>
                  <a:lnTo>
                    <a:pt x="38" y="41"/>
                  </a:lnTo>
                  <a:lnTo>
                    <a:pt x="51" y="46"/>
                  </a:lnTo>
                  <a:lnTo>
                    <a:pt x="64" y="41"/>
                  </a:lnTo>
                  <a:lnTo>
                    <a:pt x="77" y="41"/>
                  </a:lnTo>
                  <a:lnTo>
                    <a:pt x="91" y="49"/>
                  </a:lnTo>
                  <a:lnTo>
                    <a:pt x="103" y="44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43" y="46"/>
                  </a:lnTo>
                  <a:lnTo>
                    <a:pt x="155" y="43"/>
                  </a:lnTo>
                  <a:lnTo>
                    <a:pt x="168" y="40"/>
                  </a:lnTo>
                  <a:lnTo>
                    <a:pt x="181" y="48"/>
                  </a:lnTo>
                  <a:lnTo>
                    <a:pt x="194" y="48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9"/>
                  </a:lnTo>
                  <a:lnTo>
                    <a:pt x="246" y="46"/>
                  </a:lnTo>
                  <a:lnTo>
                    <a:pt x="259" y="48"/>
                  </a:lnTo>
                  <a:lnTo>
                    <a:pt x="272" y="48"/>
                  </a:lnTo>
                  <a:lnTo>
                    <a:pt x="285" y="43"/>
                  </a:lnTo>
                  <a:lnTo>
                    <a:pt x="298" y="46"/>
                  </a:lnTo>
                  <a:lnTo>
                    <a:pt x="311" y="40"/>
                  </a:lnTo>
                  <a:lnTo>
                    <a:pt x="324" y="46"/>
                  </a:lnTo>
                  <a:lnTo>
                    <a:pt x="337" y="41"/>
                  </a:lnTo>
                  <a:lnTo>
                    <a:pt x="351" y="37"/>
                  </a:lnTo>
                  <a:lnTo>
                    <a:pt x="363" y="40"/>
                  </a:lnTo>
                  <a:lnTo>
                    <a:pt x="376" y="41"/>
                  </a:lnTo>
                  <a:lnTo>
                    <a:pt x="389" y="45"/>
                  </a:lnTo>
                  <a:lnTo>
                    <a:pt x="402" y="40"/>
                  </a:lnTo>
                  <a:lnTo>
                    <a:pt x="415" y="36"/>
                  </a:lnTo>
                  <a:lnTo>
                    <a:pt x="428" y="40"/>
                  </a:lnTo>
                  <a:lnTo>
                    <a:pt x="441" y="40"/>
                  </a:lnTo>
                  <a:lnTo>
                    <a:pt x="454" y="40"/>
                  </a:lnTo>
                  <a:lnTo>
                    <a:pt x="468" y="36"/>
                  </a:lnTo>
                  <a:lnTo>
                    <a:pt x="480" y="34"/>
                  </a:lnTo>
                  <a:lnTo>
                    <a:pt x="493" y="40"/>
                  </a:lnTo>
                  <a:lnTo>
                    <a:pt x="506" y="33"/>
                  </a:lnTo>
                  <a:lnTo>
                    <a:pt x="519" y="34"/>
                  </a:lnTo>
                  <a:lnTo>
                    <a:pt x="532" y="36"/>
                  </a:lnTo>
                  <a:lnTo>
                    <a:pt x="545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3" y="36"/>
                  </a:lnTo>
                  <a:lnTo>
                    <a:pt x="597" y="35"/>
                  </a:lnTo>
                  <a:lnTo>
                    <a:pt x="610" y="30"/>
                  </a:lnTo>
                  <a:lnTo>
                    <a:pt x="623" y="33"/>
                  </a:lnTo>
                  <a:lnTo>
                    <a:pt x="636" y="26"/>
                  </a:lnTo>
                  <a:lnTo>
                    <a:pt x="649" y="30"/>
                  </a:lnTo>
                  <a:lnTo>
                    <a:pt x="662" y="27"/>
                  </a:lnTo>
                  <a:lnTo>
                    <a:pt x="674" y="27"/>
                  </a:lnTo>
                  <a:lnTo>
                    <a:pt x="688" y="33"/>
                  </a:lnTo>
                  <a:lnTo>
                    <a:pt x="700" y="26"/>
                  </a:lnTo>
                  <a:lnTo>
                    <a:pt x="714" y="23"/>
                  </a:lnTo>
                  <a:lnTo>
                    <a:pt x="727" y="27"/>
                  </a:lnTo>
                  <a:lnTo>
                    <a:pt x="740" y="27"/>
                  </a:lnTo>
                  <a:lnTo>
                    <a:pt x="753" y="30"/>
                  </a:lnTo>
                  <a:lnTo>
                    <a:pt x="766" y="30"/>
                  </a:lnTo>
                  <a:lnTo>
                    <a:pt x="779" y="31"/>
                  </a:lnTo>
                  <a:lnTo>
                    <a:pt x="791" y="28"/>
                  </a:lnTo>
                  <a:lnTo>
                    <a:pt x="805" y="27"/>
                  </a:lnTo>
                  <a:lnTo>
                    <a:pt x="817" y="31"/>
                  </a:lnTo>
                  <a:lnTo>
                    <a:pt x="831" y="28"/>
                  </a:lnTo>
                  <a:lnTo>
                    <a:pt x="843" y="26"/>
                  </a:lnTo>
                  <a:lnTo>
                    <a:pt x="857" y="24"/>
                  </a:lnTo>
                  <a:lnTo>
                    <a:pt x="870" y="34"/>
                  </a:lnTo>
                  <a:lnTo>
                    <a:pt x="882" y="28"/>
                  </a:lnTo>
                  <a:lnTo>
                    <a:pt x="896" y="28"/>
                  </a:lnTo>
                  <a:lnTo>
                    <a:pt x="908" y="32"/>
                  </a:lnTo>
                  <a:lnTo>
                    <a:pt x="922" y="30"/>
                  </a:lnTo>
                  <a:lnTo>
                    <a:pt x="934" y="30"/>
                  </a:lnTo>
                  <a:lnTo>
                    <a:pt x="948" y="31"/>
                  </a:lnTo>
                  <a:lnTo>
                    <a:pt x="960" y="34"/>
                  </a:lnTo>
                  <a:lnTo>
                    <a:pt x="974" y="28"/>
                  </a:lnTo>
                  <a:lnTo>
                    <a:pt x="987" y="30"/>
                  </a:lnTo>
                  <a:lnTo>
                    <a:pt x="999" y="32"/>
                  </a:lnTo>
                  <a:lnTo>
                    <a:pt x="1013" y="33"/>
                  </a:lnTo>
                  <a:lnTo>
                    <a:pt x="1025" y="33"/>
                  </a:lnTo>
                  <a:lnTo>
                    <a:pt x="1039" y="30"/>
                  </a:lnTo>
                  <a:lnTo>
                    <a:pt x="1051" y="35"/>
                  </a:lnTo>
                  <a:lnTo>
                    <a:pt x="1065" y="39"/>
                  </a:lnTo>
                  <a:lnTo>
                    <a:pt x="1077" y="35"/>
                  </a:lnTo>
                  <a:lnTo>
                    <a:pt x="1091" y="37"/>
                  </a:lnTo>
                  <a:lnTo>
                    <a:pt x="1103" y="40"/>
                  </a:lnTo>
                  <a:lnTo>
                    <a:pt x="1116" y="35"/>
                  </a:lnTo>
                  <a:lnTo>
                    <a:pt x="1130" y="41"/>
                  </a:lnTo>
                  <a:lnTo>
                    <a:pt x="1142" y="31"/>
                  </a:lnTo>
                  <a:lnTo>
                    <a:pt x="1156" y="36"/>
                  </a:lnTo>
                  <a:lnTo>
                    <a:pt x="1168" y="41"/>
                  </a:lnTo>
                  <a:lnTo>
                    <a:pt x="1182" y="39"/>
                  </a:lnTo>
                  <a:lnTo>
                    <a:pt x="1194" y="41"/>
                  </a:lnTo>
                  <a:lnTo>
                    <a:pt x="1207" y="45"/>
                  </a:lnTo>
                  <a:lnTo>
                    <a:pt x="1220" y="37"/>
                  </a:lnTo>
                  <a:lnTo>
                    <a:pt x="1233" y="41"/>
                  </a:lnTo>
                  <a:lnTo>
                    <a:pt x="1247" y="43"/>
                  </a:lnTo>
                  <a:lnTo>
                    <a:pt x="1259" y="48"/>
                  </a:lnTo>
                  <a:lnTo>
                    <a:pt x="1273" y="41"/>
                  </a:lnTo>
                  <a:lnTo>
                    <a:pt x="1285" y="43"/>
                  </a:lnTo>
                  <a:lnTo>
                    <a:pt x="1299" y="46"/>
                  </a:lnTo>
                  <a:lnTo>
                    <a:pt x="1311" y="44"/>
                  </a:lnTo>
                  <a:lnTo>
                    <a:pt x="1324" y="43"/>
                  </a:lnTo>
                  <a:lnTo>
                    <a:pt x="1337" y="42"/>
                  </a:lnTo>
                  <a:lnTo>
                    <a:pt x="1350" y="48"/>
                  </a:lnTo>
                  <a:lnTo>
                    <a:pt x="1363" y="46"/>
                  </a:lnTo>
                  <a:lnTo>
                    <a:pt x="1376" y="45"/>
                  </a:lnTo>
                  <a:lnTo>
                    <a:pt x="1390" y="49"/>
                  </a:lnTo>
                  <a:lnTo>
                    <a:pt x="1402" y="45"/>
                  </a:lnTo>
                  <a:lnTo>
                    <a:pt x="1415" y="51"/>
                  </a:lnTo>
                  <a:lnTo>
                    <a:pt x="1428" y="42"/>
                  </a:lnTo>
                  <a:lnTo>
                    <a:pt x="1441" y="43"/>
                  </a:lnTo>
                  <a:lnTo>
                    <a:pt x="1454" y="40"/>
                  </a:lnTo>
                  <a:lnTo>
                    <a:pt x="1467" y="42"/>
                  </a:lnTo>
                  <a:lnTo>
                    <a:pt x="1480" y="42"/>
                  </a:lnTo>
                  <a:lnTo>
                    <a:pt x="1493" y="42"/>
                  </a:lnTo>
                  <a:lnTo>
                    <a:pt x="1507" y="49"/>
                  </a:lnTo>
                  <a:lnTo>
                    <a:pt x="1519" y="41"/>
                  </a:lnTo>
                  <a:lnTo>
                    <a:pt x="1532" y="45"/>
                  </a:lnTo>
                  <a:lnTo>
                    <a:pt x="1545" y="44"/>
                  </a:lnTo>
                  <a:lnTo>
                    <a:pt x="1558" y="45"/>
                  </a:lnTo>
                  <a:lnTo>
                    <a:pt x="1571" y="42"/>
                  </a:lnTo>
                  <a:lnTo>
                    <a:pt x="1584" y="40"/>
                  </a:lnTo>
                  <a:lnTo>
                    <a:pt x="1597" y="53"/>
                  </a:lnTo>
                  <a:lnTo>
                    <a:pt x="1610" y="43"/>
                  </a:lnTo>
                  <a:lnTo>
                    <a:pt x="1622" y="44"/>
                  </a:lnTo>
                  <a:lnTo>
                    <a:pt x="1636" y="45"/>
                  </a:lnTo>
                  <a:lnTo>
                    <a:pt x="1649" y="40"/>
                  </a:lnTo>
                  <a:lnTo>
                    <a:pt x="1662" y="41"/>
                  </a:lnTo>
                  <a:lnTo>
                    <a:pt x="1675" y="39"/>
                  </a:lnTo>
                  <a:lnTo>
                    <a:pt x="1688" y="42"/>
                  </a:lnTo>
                  <a:lnTo>
                    <a:pt x="1701" y="41"/>
                  </a:lnTo>
                  <a:lnTo>
                    <a:pt x="1713" y="37"/>
                  </a:lnTo>
                  <a:lnTo>
                    <a:pt x="1727" y="34"/>
                  </a:lnTo>
                  <a:lnTo>
                    <a:pt x="1739" y="35"/>
                  </a:lnTo>
                  <a:lnTo>
                    <a:pt x="1753" y="35"/>
                  </a:lnTo>
                  <a:lnTo>
                    <a:pt x="1766" y="34"/>
                  </a:lnTo>
                  <a:lnTo>
                    <a:pt x="1779" y="31"/>
                  </a:lnTo>
                  <a:lnTo>
                    <a:pt x="1792" y="39"/>
                  </a:lnTo>
                  <a:lnTo>
                    <a:pt x="1805" y="30"/>
                  </a:lnTo>
                  <a:lnTo>
                    <a:pt x="1818" y="33"/>
                  </a:lnTo>
                  <a:lnTo>
                    <a:pt x="1830" y="34"/>
                  </a:lnTo>
                  <a:lnTo>
                    <a:pt x="1844" y="31"/>
                  </a:lnTo>
                  <a:lnTo>
                    <a:pt x="1856" y="33"/>
                  </a:lnTo>
                  <a:lnTo>
                    <a:pt x="1870" y="32"/>
                  </a:lnTo>
                  <a:lnTo>
                    <a:pt x="1882" y="33"/>
                  </a:lnTo>
                  <a:lnTo>
                    <a:pt x="1896" y="32"/>
                  </a:lnTo>
                  <a:lnTo>
                    <a:pt x="1909" y="30"/>
                  </a:lnTo>
                  <a:lnTo>
                    <a:pt x="1922" y="33"/>
                  </a:lnTo>
                  <a:lnTo>
                    <a:pt x="1935" y="31"/>
                  </a:lnTo>
                  <a:lnTo>
                    <a:pt x="1947" y="28"/>
                  </a:lnTo>
                  <a:lnTo>
                    <a:pt x="1961" y="32"/>
                  </a:lnTo>
                  <a:lnTo>
                    <a:pt x="1973" y="32"/>
                  </a:lnTo>
                  <a:lnTo>
                    <a:pt x="1987" y="26"/>
                  </a:lnTo>
                  <a:lnTo>
                    <a:pt x="1999" y="28"/>
                  </a:lnTo>
                  <a:lnTo>
                    <a:pt x="2013" y="31"/>
                  </a:lnTo>
                  <a:lnTo>
                    <a:pt x="2026" y="33"/>
                  </a:lnTo>
                  <a:lnTo>
                    <a:pt x="2038" y="28"/>
                  </a:lnTo>
                  <a:lnTo>
                    <a:pt x="2052" y="27"/>
                  </a:lnTo>
                  <a:lnTo>
                    <a:pt x="2064" y="26"/>
                  </a:lnTo>
                  <a:lnTo>
                    <a:pt x="2078" y="32"/>
                  </a:lnTo>
                  <a:lnTo>
                    <a:pt x="2090" y="27"/>
                  </a:lnTo>
                  <a:lnTo>
                    <a:pt x="2104" y="27"/>
                  </a:lnTo>
                  <a:lnTo>
                    <a:pt x="2116" y="24"/>
                  </a:lnTo>
                  <a:lnTo>
                    <a:pt x="2130" y="21"/>
                  </a:lnTo>
                  <a:lnTo>
                    <a:pt x="2142" y="24"/>
                  </a:lnTo>
                  <a:lnTo>
                    <a:pt x="2155" y="25"/>
                  </a:lnTo>
                  <a:lnTo>
                    <a:pt x="2169" y="33"/>
                  </a:lnTo>
                  <a:lnTo>
                    <a:pt x="2181" y="18"/>
                  </a:lnTo>
                  <a:lnTo>
                    <a:pt x="2195" y="27"/>
                  </a:lnTo>
                  <a:lnTo>
                    <a:pt x="2207" y="30"/>
                  </a:lnTo>
                  <a:lnTo>
                    <a:pt x="2221" y="37"/>
                  </a:lnTo>
                  <a:lnTo>
                    <a:pt x="2233" y="26"/>
                  </a:lnTo>
                  <a:lnTo>
                    <a:pt x="2247" y="24"/>
                  </a:lnTo>
                  <a:lnTo>
                    <a:pt x="2259" y="31"/>
                  </a:lnTo>
                  <a:lnTo>
                    <a:pt x="2272" y="31"/>
                  </a:lnTo>
                  <a:lnTo>
                    <a:pt x="2286" y="32"/>
                  </a:lnTo>
                  <a:lnTo>
                    <a:pt x="2298" y="34"/>
                  </a:lnTo>
                  <a:lnTo>
                    <a:pt x="2312" y="34"/>
                  </a:lnTo>
                  <a:lnTo>
                    <a:pt x="2324" y="33"/>
                  </a:lnTo>
                  <a:lnTo>
                    <a:pt x="2338" y="36"/>
                  </a:lnTo>
                  <a:lnTo>
                    <a:pt x="2350" y="36"/>
                  </a:lnTo>
                  <a:lnTo>
                    <a:pt x="2363" y="39"/>
                  </a:lnTo>
                  <a:lnTo>
                    <a:pt x="2376" y="36"/>
                  </a:lnTo>
                  <a:lnTo>
                    <a:pt x="2389" y="36"/>
                  </a:lnTo>
                  <a:lnTo>
                    <a:pt x="2402" y="37"/>
                  </a:lnTo>
                  <a:lnTo>
                    <a:pt x="2415" y="39"/>
                  </a:lnTo>
                  <a:lnTo>
                    <a:pt x="2429" y="36"/>
                  </a:lnTo>
                  <a:lnTo>
                    <a:pt x="2441" y="32"/>
                  </a:lnTo>
                  <a:lnTo>
                    <a:pt x="2455" y="36"/>
                  </a:lnTo>
                  <a:lnTo>
                    <a:pt x="2467" y="36"/>
                  </a:lnTo>
                  <a:lnTo>
                    <a:pt x="2480" y="40"/>
                  </a:lnTo>
                  <a:lnTo>
                    <a:pt x="2493" y="35"/>
                  </a:lnTo>
                  <a:lnTo>
                    <a:pt x="2506" y="34"/>
                  </a:lnTo>
                  <a:lnTo>
                    <a:pt x="2519" y="39"/>
                  </a:lnTo>
                  <a:lnTo>
                    <a:pt x="2532" y="41"/>
                  </a:lnTo>
                  <a:lnTo>
                    <a:pt x="2546" y="41"/>
                  </a:lnTo>
                  <a:lnTo>
                    <a:pt x="2558" y="37"/>
                  </a:lnTo>
                  <a:lnTo>
                    <a:pt x="2571" y="36"/>
                  </a:lnTo>
                  <a:lnTo>
                    <a:pt x="2584" y="41"/>
                  </a:lnTo>
                  <a:lnTo>
                    <a:pt x="2597" y="41"/>
                  </a:lnTo>
                  <a:lnTo>
                    <a:pt x="2610" y="42"/>
                  </a:lnTo>
                  <a:lnTo>
                    <a:pt x="2623" y="44"/>
                  </a:lnTo>
                  <a:lnTo>
                    <a:pt x="2636" y="50"/>
                  </a:lnTo>
                  <a:lnTo>
                    <a:pt x="2649" y="50"/>
                  </a:lnTo>
                  <a:lnTo>
                    <a:pt x="2661" y="45"/>
                  </a:lnTo>
                  <a:lnTo>
                    <a:pt x="2675" y="48"/>
                  </a:lnTo>
                  <a:lnTo>
                    <a:pt x="2688" y="43"/>
                  </a:lnTo>
                  <a:lnTo>
                    <a:pt x="2701" y="43"/>
                  </a:lnTo>
                  <a:lnTo>
                    <a:pt x="2714" y="48"/>
                  </a:lnTo>
                  <a:lnTo>
                    <a:pt x="2727" y="46"/>
                  </a:lnTo>
                  <a:lnTo>
                    <a:pt x="2740" y="46"/>
                  </a:lnTo>
                  <a:lnTo>
                    <a:pt x="2753" y="43"/>
                  </a:lnTo>
                  <a:lnTo>
                    <a:pt x="2766" y="46"/>
                  </a:lnTo>
                  <a:lnTo>
                    <a:pt x="2778" y="46"/>
                  </a:lnTo>
                  <a:lnTo>
                    <a:pt x="2792" y="44"/>
                  </a:lnTo>
                  <a:lnTo>
                    <a:pt x="2805" y="46"/>
                  </a:lnTo>
                  <a:lnTo>
                    <a:pt x="2818" y="42"/>
                  </a:lnTo>
                  <a:lnTo>
                    <a:pt x="2831" y="50"/>
                  </a:lnTo>
                  <a:lnTo>
                    <a:pt x="2844" y="44"/>
                  </a:lnTo>
                  <a:lnTo>
                    <a:pt x="2857" y="49"/>
                  </a:lnTo>
                  <a:lnTo>
                    <a:pt x="2869" y="41"/>
                  </a:lnTo>
                  <a:lnTo>
                    <a:pt x="2883" y="42"/>
                  </a:lnTo>
                  <a:lnTo>
                    <a:pt x="2895" y="51"/>
                  </a:lnTo>
                  <a:lnTo>
                    <a:pt x="2909" y="40"/>
                  </a:lnTo>
                  <a:lnTo>
                    <a:pt x="2921" y="44"/>
                  </a:lnTo>
                  <a:lnTo>
                    <a:pt x="2935" y="36"/>
                  </a:lnTo>
                  <a:lnTo>
                    <a:pt x="2948" y="43"/>
                  </a:lnTo>
                  <a:lnTo>
                    <a:pt x="2961" y="40"/>
                  </a:lnTo>
                  <a:lnTo>
                    <a:pt x="2974" y="40"/>
                  </a:lnTo>
                  <a:lnTo>
                    <a:pt x="2986" y="39"/>
                  </a:lnTo>
                  <a:lnTo>
                    <a:pt x="3000" y="41"/>
                  </a:lnTo>
                  <a:lnTo>
                    <a:pt x="3012" y="39"/>
                  </a:lnTo>
                  <a:lnTo>
                    <a:pt x="3026" y="36"/>
                  </a:lnTo>
                  <a:lnTo>
                    <a:pt x="3038" y="45"/>
                  </a:lnTo>
                  <a:lnTo>
                    <a:pt x="3052" y="40"/>
                  </a:lnTo>
                  <a:lnTo>
                    <a:pt x="3065" y="39"/>
                  </a:lnTo>
                  <a:lnTo>
                    <a:pt x="3078" y="41"/>
                  </a:lnTo>
                  <a:lnTo>
                    <a:pt x="3091" y="40"/>
                  </a:lnTo>
                  <a:lnTo>
                    <a:pt x="3103" y="34"/>
                  </a:lnTo>
                  <a:lnTo>
                    <a:pt x="3117" y="36"/>
                  </a:lnTo>
                  <a:lnTo>
                    <a:pt x="3129" y="39"/>
                  </a:lnTo>
                  <a:lnTo>
                    <a:pt x="3143" y="28"/>
                  </a:lnTo>
                  <a:lnTo>
                    <a:pt x="3155" y="31"/>
                  </a:lnTo>
                  <a:lnTo>
                    <a:pt x="3169" y="31"/>
                  </a:lnTo>
                  <a:lnTo>
                    <a:pt x="3181" y="33"/>
                  </a:lnTo>
                  <a:lnTo>
                    <a:pt x="3194" y="31"/>
                  </a:lnTo>
                  <a:lnTo>
                    <a:pt x="3208" y="27"/>
                  </a:lnTo>
                  <a:lnTo>
                    <a:pt x="3220" y="26"/>
                  </a:lnTo>
                  <a:lnTo>
                    <a:pt x="3234" y="23"/>
                  </a:lnTo>
                  <a:lnTo>
                    <a:pt x="3246" y="33"/>
                  </a:lnTo>
                  <a:lnTo>
                    <a:pt x="3260" y="31"/>
                  </a:lnTo>
                  <a:lnTo>
                    <a:pt x="3272" y="28"/>
                  </a:lnTo>
                  <a:lnTo>
                    <a:pt x="3286" y="26"/>
                  </a:lnTo>
                  <a:lnTo>
                    <a:pt x="3298" y="27"/>
                  </a:lnTo>
                  <a:lnTo>
                    <a:pt x="3311" y="71"/>
                  </a:lnTo>
                  <a:lnTo>
                    <a:pt x="3325" y="694"/>
                  </a:lnTo>
                  <a:lnTo>
                    <a:pt x="3337" y="168"/>
                  </a:lnTo>
                  <a:lnTo>
                    <a:pt x="3351" y="91"/>
                  </a:lnTo>
                  <a:lnTo>
                    <a:pt x="3363" y="67"/>
                  </a:lnTo>
                  <a:lnTo>
                    <a:pt x="3377" y="68"/>
                  </a:lnTo>
                  <a:lnTo>
                    <a:pt x="3389" y="58"/>
                  </a:lnTo>
                  <a:lnTo>
                    <a:pt x="3403" y="61"/>
                  </a:lnTo>
                  <a:lnTo>
                    <a:pt x="3415" y="50"/>
                  </a:lnTo>
                  <a:lnTo>
                    <a:pt x="3428" y="53"/>
                  </a:lnTo>
                  <a:lnTo>
                    <a:pt x="3441" y="66"/>
                  </a:lnTo>
                  <a:lnTo>
                    <a:pt x="3454" y="81"/>
                  </a:lnTo>
                  <a:lnTo>
                    <a:pt x="3468" y="95"/>
                  </a:lnTo>
                  <a:lnTo>
                    <a:pt x="3480" y="113"/>
                  </a:lnTo>
                  <a:lnTo>
                    <a:pt x="3494" y="141"/>
                  </a:lnTo>
                  <a:lnTo>
                    <a:pt x="3506" y="170"/>
                  </a:lnTo>
                  <a:lnTo>
                    <a:pt x="3519" y="206"/>
                  </a:lnTo>
                  <a:lnTo>
                    <a:pt x="3532" y="226"/>
                  </a:lnTo>
                  <a:lnTo>
                    <a:pt x="3545" y="257"/>
                  </a:lnTo>
                  <a:lnTo>
                    <a:pt x="3558" y="286"/>
                  </a:lnTo>
                  <a:lnTo>
                    <a:pt x="3571" y="309"/>
                  </a:lnTo>
                  <a:lnTo>
                    <a:pt x="3585" y="333"/>
                  </a:lnTo>
                  <a:lnTo>
                    <a:pt x="3597" y="346"/>
                  </a:lnTo>
                  <a:lnTo>
                    <a:pt x="3611" y="350"/>
                  </a:lnTo>
                  <a:lnTo>
                    <a:pt x="3623" y="350"/>
                  </a:lnTo>
                  <a:lnTo>
                    <a:pt x="3636" y="360"/>
                  </a:lnTo>
                  <a:lnTo>
                    <a:pt x="3649" y="346"/>
                  </a:lnTo>
                  <a:lnTo>
                    <a:pt x="3662" y="343"/>
                  </a:lnTo>
                  <a:lnTo>
                    <a:pt x="3675" y="337"/>
                  </a:lnTo>
                  <a:lnTo>
                    <a:pt x="3688" y="330"/>
                  </a:lnTo>
                  <a:lnTo>
                    <a:pt x="3701" y="324"/>
                  </a:lnTo>
                  <a:lnTo>
                    <a:pt x="3714" y="324"/>
                  </a:lnTo>
                  <a:lnTo>
                    <a:pt x="3728" y="325"/>
                  </a:lnTo>
                  <a:lnTo>
                    <a:pt x="3740" y="314"/>
                  </a:lnTo>
                  <a:lnTo>
                    <a:pt x="3753" y="308"/>
                  </a:lnTo>
                  <a:lnTo>
                    <a:pt x="3766" y="294"/>
                  </a:lnTo>
                  <a:lnTo>
                    <a:pt x="3779" y="281"/>
                  </a:lnTo>
                  <a:lnTo>
                    <a:pt x="3792" y="272"/>
                  </a:lnTo>
                  <a:lnTo>
                    <a:pt x="3805" y="264"/>
                  </a:lnTo>
                  <a:lnTo>
                    <a:pt x="3817" y="253"/>
                  </a:lnTo>
                  <a:lnTo>
                    <a:pt x="3831" y="241"/>
                  </a:lnTo>
                  <a:lnTo>
                    <a:pt x="3844" y="245"/>
                  </a:lnTo>
                  <a:lnTo>
                    <a:pt x="3857" y="241"/>
                  </a:lnTo>
                  <a:lnTo>
                    <a:pt x="3870" y="235"/>
                  </a:lnTo>
                  <a:lnTo>
                    <a:pt x="3883" y="225"/>
                  </a:lnTo>
                  <a:lnTo>
                    <a:pt x="3896" y="213"/>
                  </a:lnTo>
                  <a:lnTo>
                    <a:pt x="3909" y="204"/>
                  </a:lnTo>
                  <a:lnTo>
                    <a:pt x="3922" y="196"/>
                  </a:lnTo>
                  <a:lnTo>
                    <a:pt x="3934" y="188"/>
                  </a:lnTo>
                  <a:lnTo>
                    <a:pt x="3948" y="182"/>
                  </a:lnTo>
                  <a:lnTo>
                    <a:pt x="3960" y="166"/>
                  </a:lnTo>
                  <a:lnTo>
                    <a:pt x="3974" y="158"/>
                  </a:lnTo>
                  <a:lnTo>
                    <a:pt x="3987" y="148"/>
                  </a:lnTo>
                  <a:lnTo>
                    <a:pt x="4000" y="137"/>
                  </a:lnTo>
                  <a:lnTo>
                    <a:pt x="4013" y="133"/>
                  </a:lnTo>
                  <a:lnTo>
                    <a:pt x="4026" y="126"/>
                  </a:lnTo>
                  <a:lnTo>
                    <a:pt x="4039" y="115"/>
                  </a:lnTo>
                  <a:lnTo>
                    <a:pt x="4051" y="109"/>
                  </a:lnTo>
                  <a:lnTo>
                    <a:pt x="4065" y="99"/>
                  </a:lnTo>
                  <a:lnTo>
                    <a:pt x="4077" y="98"/>
                  </a:lnTo>
                  <a:lnTo>
                    <a:pt x="4091" y="92"/>
                  </a:lnTo>
                  <a:lnTo>
                    <a:pt x="4104" y="89"/>
                  </a:lnTo>
                  <a:lnTo>
                    <a:pt x="4117" y="86"/>
                  </a:lnTo>
                  <a:lnTo>
                    <a:pt x="4130" y="83"/>
                  </a:lnTo>
                  <a:lnTo>
                    <a:pt x="4142" y="80"/>
                  </a:lnTo>
                  <a:lnTo>
                    <a:pt x="4156" y="80"/>
                  </a:lnTo>
                  <a:lnTo>
                    <a:pt x="4168" y="70"/>
                  </a:lnTo>
                  <a:lnTo>
                    <a:pt x="4182" y="70"/>
                  </a:lnTo>
                  <a:lnTo>
                    <a:pt x="4194" y="69"/>
                  </a:lnTo>
                  <a:lnTo>
                    <a:pt x="4208" y="62"/>
                  </a:lnTo>
                  <a:lnTo>
                    <a:pt x="4220" y="62"/>
                  </a:lnTo>
                  <a:lnTo>
                    <a:pt x="4234" y="64"/>
                  </a:lnTo>
                  <a:lnTo>
                    <a:pt x="4247" y="54"/>
                  </a:lnTo>
                  <a:lnTo>
                    <a:pt x="4259" y="53"/>
                  </a:lnTo>
                  <a:lnTo>
                    <a:pt x="4273" y="62"/>
                  </a:lnTo>
                  <a:lnTo>
                    <a:pt x="4285" y="58"/>
                  </a:lnTo>
                  <a:lnTo>
                    <a:pt x="4299" y="53"/>
                  </a:lnTo>
                  <a:lnTo>
                    <a:pt x="4311" y="49"/>
                  </a:lnTo>
                  <a:lnTo>
                    <a:pt x="4325" y="51"/>
                  </a:lnTo>
                  <a:lnTo>
                    <a:pt x="4337" y="51"/>
                  </a:lnTo>
                  <a:lnTo>
                    <a:pt x="4350" y="50"/>
                  </a:lnTo>
                  <a:lnTo>
                    <a:pt x="4364" y="42"/>
                  </a:lnTo>
                  <a:lnTo>
                    <a:pt x="4376" y="44"/>
                  </a:lnTo>
                  <a:lnTo>
                    <a:pt x="4390" y="43"/>
                  </a:lnTo>
                  <a:lnTo>
                    <a:pt x="4402" y="42"/>
                  </a:lnTo>
                  <a:lnTo>
                    <a:pt x="4416" y="37"/>
                  </a:lnTo>
                  <a:lnTo>
                    <a:pt x="4428" y="34"/>
                  </a:lnTo>
                  <a:lnTo>
                    <a:pt x="4442" y="44"/>
                  </a:lnTo>
                  <a:lnTo>
                    <a:pt x="4454" y="35"/>
                  </a:lnTo>
                  <a:lnTo>
                    <a:pt x="4467" y="34"/>
                  </a:lnTo>
                  <a:lnTo>
                    <a:pt x="4480" y="35"/>
                  </a:lnTo>
                  <a:lnTo>
                    <a:pt x="4493" y="28"/>
                  </a:lnTo>
                  <a:lnTo>
                    <a:pt x="4507" y="28"/>
                  </a:lnTo>
                  <a:lnTo>
                    <a:pt x="4519" y="27"/>
                  </a:lnTo>
                  <a:lnTo>
                    <a:pt x="4533" y="28"/>
                  </a:lnTo>
                  <a:lnTo>
                    <a:pt x="4545" y="28"/>
                  </a:lnTo>
                  <a:lnTo>
                    <a:pt x="4559" y="25"/>
                  </a:lnTo>
                  <a:lnTo>
                    <a:pt x="4571" y="32"/>
                  </a:lnTo>
                  <a:lnTo>
                    <a:pt x="4584" y="23"/>
                  </a:lnTo>
                  <a:lnTo>
                    <a:pt x="4597" y="24"/>
                  </a:lnTo>
                  <a:lnTo>
                    <a:pt x="4610" y="22"/>
                  </a:lnTo>
                  <a:lnTo>
                    <a:pt x="4624" y="22"/>
                  </a:lnTo>
                  <a:lnTo>
                    <a:pt x="4636" y="15"/>
                  </a:lnTo>
                  <a:lnTo>
                    <a:pt x="4650" y="24"/>
                  </a:lnTo>
                  <a:lnTo>
                    <a:pt x="4662" y="19"/>
                  </a:lnTo>
                  <a:lnTo>
                    <a:pt x="4675" y="25"/>
                  </a:lnTo>
                  <a:lnTo>
                    <a:pt x="4688" y="17"/>
                  </a:lnTo>
                  <a:lnTo>
                    <a:pt x="4701" y="19"/>
                  </a:lnTo>
                  <a:lnTo>
                    <a:pt x="4714" y="19"/>
                  </a:lnTo>
                  <a:lnTo>
                    <a:pt x="4727" y="22"/>
                  </a:lnTo>
                  <a:lnTo>
                    <a:pt x="4740" y="19"/>
                  </a:lnTo>
                  <a:lnTo>
                    <a:pt x="4753" y="12"/>
                  </a:lnTo>
                  <a:lnTo>
                    <a:pt x="4767" y="15"/>
                  </a:lnTo>
                  <a:lnTo>
                    <a:pt x="4779" y="18"/>
                  </a:lnTo>
                  <a:lnTo>
                    <a:pt x="4792" y="17"/>
                  </a:lnTo>
                  <a:lnTo>
                    <a:pt x="4805" y="17"/>
                  </a:lnTo>
                  <a:lnTo>
                    <a:pt x="4818" y="22"/>
                  </a:lnTo>
                  <a:lnTo>
                    <a:pt x="4831" y="18"/>
                  </a:lnTo>
                  <a:lnTo>
                    <a:pt x="4844" y="14"/>
                  </a:lnTo>
                  <a:lnTo>
                    <a:pt x="4857" y="16"/>
                  </a:lnTo>
                  <a:lnTo>
                    <a:pt x="4870" y="19"/>
                  </a:lnTo>
                  <a:lnTo>
                    <a:pt x="4884" y="21"/>
                  </a:lnTo>
                  <a:lnTo>
                    <a:pt x="4896" y="15"/>
                  </a:lnTo>
                  <a:lnTo>
                    <a:pt x="4909" y="16"/>
                  </a:lnTo>
                  <a:lnTo>
                    <a:pt x="4922" y="13"/>
                  </a:lnTo>
                  <a:lnTo>
                    <a:pt x="4935" y="23"/>
                  </a:lnTo>
                  <a:lnTo>
                    <a:pt x="4948" y="17"/>
                  </a:lnTo>
                  <a:lnTo>
                    <a:pt x="4961" y="15"/>
                  </a:lnTo>
                  <a:lnTo>
                    <a:pt x="4973" y="17"/>
                  </a:lnTo>
                  <a:lnTo>
                    <a:pt x="4987" y="15"/>
                  </a:lnTo>
                  <a:lnTo>
                    <a:pt x="4999" y="17"/>
                  </a:lnTo>
                  <a:lnTo>
                    <a:pt x="5013" y="19"/>
                  </a:lnTo>
                  <a:lnTo>
                    <a:pt x="5026" y="16"/>
                  </a:lnTo>
                  <a:lnTo>
                    <a:pt x="5039" y="14"/>
                  </a:lnTo>
                  <a:lnTo>
                    <a:pt x="5052" y="18"/>
                  </a:lnTo>
                  <a:lnTo>
                    <a:pt x="5065" y="15"/>
                  </a:lnTo>
                  <a:lnTo>
                    <a:pt x="5078" y="18"/>
                  </a:lnTo>
                  <a:lnTo>
                    <a:pt x="5090" y="17"/>
                  </a:lnTo>
                  <a:lnTo>
                    <a:pt x="5104" y="22"/>
                  </a:lnTo>
                  <a:lnTo>
                    <a:pt x="5116" y="21"/>
                  </a:lnTo>
                  <a:lnTo>
                    <a:pt x="5130" y="21"/>
                  </a:lnTo>
                  <a:lnTo>
                    <a:pt x="5143" y="19"/>
                  </a:lnTo>
                  <a:lnTo>
                    <a:pt x="5156" y="23"/>
                  </a:lnTo>
                  <a:lnTo>
                    <a:pt x="5169" y="22"/>
                  </a:lnTo>
                  <a:lnTo>
                    <a:pt x="5182" y="21"/>
                  </a:lnTo>
                  <a:lnTo>
                    <a:pt x="5195" y="15"/>
                  </a:lnTo>
                  <a:lnTo>
                    <a:pt x="5207" y="23"/>
                  </a:lnTo>
                  <a:lnTo>
                    <a:pt x="5221" y="24"/>
                  </a:lnTo>
                  <a:lnTo>
                    <a:pt x="5233" y="19"/>
                  </a:lnTo>
                  <a:lnTo>
                    <a:pt x="5247" y="22"/>
                  </a:lnTo>
                  <a:lnTo>
                    <a:pt x="5259" y="15"/>
                  </a:lnTo>
                  <a:lnTo>
                    <a:pt x="5273" y="25"/>
                  </a:lnTo>
                  <a:lnTo>
                    <a:pt x="5286" y="21"/>
                  </a:lnTo>
                  <a:lnTo>
                    <a:pt x="5298" y="25"/>
                  </a:lnTo>
                  <a:lnTo>
                    <a:pt x="5312" y="21"/>
                  </a:lnTo>
                  <a:lnTo>
                    <a:pt x="5324" y="22"/>
                  </a:lnTo>
                  <a:lnTo>
                    <a:pt x="5338" y="22"/>
                  </a:lnTo>
                  <a:lnTo>
                    <a:pt x="5350" y="22"/>
                  </a:lnTo>
                  <a:lnTo>
                    <a:pt x="5364" y="18"/>
                  </a:lnTo>
                  <a:lnTo>
                    <a:pt x="5376" y="21"/>
                  </a:lnTo>
                  <a:lnTo>
                    <a:pt x="5390" y="15"/>
                  </a:lnTo>
                  <a:lnTo>
                    <a:pt x="5403" y="18"/>
                  </a:lnTo>
                  <a:lnTo>
                    <a:pt x="5415" y="21"/>
                  </a:lnTo>
                  <a:lnTo>
                    <a:pt x="5429" y="21"/>
                  </a:lnTo>
                  <a:lnTo>
                    <a:pt x="5441" y="23"/>
                  </a:lnTo>
                  <a:lnTo>
                    <a:pt x="5455" y="17"/>
                  </a:lnTo>
                  <a:lnTo>
                    <a:pt x="5467" y="21"/>
                  </a:lnTo>
                  <a:lnTo>
                    <a:pt x="5481" y="23"/>
                  </a:lnTo>
                  <a:lnTo>
                    <a:pt x="5493" y="21"/>
                  </a:lnTo>
                  <a:lnTo>
                    <a:pt x="5506" y="23"/>
                  </a:lnTo>
                  <a:lnTo>
                    <a:pt x="5519" y="19"/>
                  </a:lnTo>
                  <a:lnTo>
                    <a:pt x="5532" y="17"/>
                  </a:lnTo>
                  <a:lnTo>
                    <a:pt x="5546" y="21"/>
                  </a:lnTo>
                  <a:lnTo>
                    <a:pt x="5558" y="17"/>
                  </a:lnTo>
                  <a:lnTo>
                    <a:pt x="5572" y="18"/>
                  </a:lnTo>
                  <a:lnTo>
                    <a:pt x="5584" y="17"/>
                  </a:lnTo>
                  <a:lnTo>
                    <a:pt x="5598" y="14"/>
                  </a:lnTo>
                  <a:lnTo>
                    <a:pt x="5610" y="6"/>
                  </a:lnTo>
                  <a:lnTo>
                    <a:pt x="5623" y="7"/>
                  </a:lnTo>
                  <a:lnTo>
                    <a:pt x="5636" y="12"/>
                  </a:lnTo>
                  <a:lnTo>
                    <a:pt x="5649" y="14"/>
                  </a:lnTo>
                  <a:lnTo>
                    <a:pt x="5663" y="9"/>
                  </a:lnTo>
                  <a:lnTo>
                    <a:pt x="5675" y="7"/>
                  </a:lnTo>
                  <a:lnTo>
                    <a:pt x="5689" y="9"/>
                  </a:lnTo>
                  <a:lnTo>
                    <a:pt x="5701" y="5"/>
                  </a:lnTo>
                  <a:lnTo>
                    <a:pt x="5715" y="8"/>
                  </a:lnTo>
                  <a:lnTo>
                    <a:pt x="5727" y="4"/>
                  </a:lnTo>
                  <a:lnTo>
                    <a:pt x="5740" y="0"/>
                  </a:lnTo>
                  <a:lnTo>
                    <a:pt x="5753" y="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705164" y="3261967"/>
              <a:ext cx="8710613" cy="863600"/>
            </a:xfrm>
            <a:custGeom>
              <a:avLst/>
              <a:gdLst>
                <a:gd name="T0" fmla="*/ 74 w 5487"/>
                <a:gd name="T1" fmla="*/ 37 h 544"/>
                <a:gd name="T2" fmla="*/ 160 w 5487"/>
                <a:gd name="T3" fmla="*/ 37 h 544"/>
                <a:gd name="T4" fmla="*/ 247 w 5487"/>
                <a:gd name="T5" fmla="*/ 43 h 544"/>
                <a:gd name="T6" fmla="*/ 334 w 5487"/>
                <a:gd name="T7" fmla="*/ 41 h 544"/>
                <a:gd name="T8" fmla="*/ 419 w 5487"/>
                <a:gd name="T9" fmla="*/ 47 h 544"/>
                <a:gd name="T10" fmla="*/ 506 w 5487"/>
                <a:gd name="T11" fmla="*/ 43 h 544"/>
                <a:gd name="T12" fmla="*/ 593 w 5487"/>
                <a:gd name="T13" fmla="*/ 39 h 544"/>
                <a:gd name="T14" fmla="*/ 679 w 5487"/>
                <a:gd name="T15" fmla="*/ 36 h 544"/>
                <a:gd name="T16" fmla="*/ 766 w 5487"/>
                <a:gd name="T17" fmla="*/ 38 h 544"/>
                <a:gd name="T18" fmla="*/ 853 w 5487"/>
                <a:gd name="T19" fmla="*/ 37 h 544"/>
                <a:gd name="T20" fmla="*/ 938 w 5487"/>
                <a:gd name="T21" fmla="*/ 38 h 544"/>
                <a:gd name="T22" fmla="*/ 1025 w 5487"/>
                <a:gd name="T23" fmla="*/ 32 h 544"/>
                <a:gd name="T24" fmla="*/ 1112 w 5487"/>
                <a:gd name="T25" fmla="*/ 33 h 544"/>
                <a:gd name="T26" fmla="*/ 1198 w 5487"/>
                <a:gd name="T27" fmla="*/ 40 h 544"/>
                <a:gd name="T28" fmla="*/ 1285 w 5487"/>
                <a:gd name="T29" fmla="*/ 34 h 544"/>
                <a:gd name="T30" fmla="*/ 1372 w 5487"/>
                <a:gd name="T31" fmla="*/ 32 h 544"/>
                <a:gd name="T32" fmla="*/ 1458 w 5487"/>
                <a:gd name="T33" fmla="*/ 36 h 544"/>
                <a:gd name="T34" fmla="*/ 1544 w 5487"/>
                <a:gd name="T35" fmla="*/ 37 h 544"/>
                <a:gd name="T36" fmla="*/ 1631 w 5487"/>
                <a:gd name="T37" fmla="*/ 37 h 544"/>
                <a:gd name="T38" fmla="*/ 1717 w 5487"/>
                <a:gd name="T39" fmla="*/ 37 h 544"/>
                <a:gd name="T40" fmla="*/ 1804 w 5487"/>
                <a:gd name="T41" fmla="*/ 36 h 544"/>
                <a:gd name="T42" fmla="*/ 1891 w 5487"/>
                <a:gd name="T43" fmla="*/ 31 h 544"/>
                <a:gd name="T44" fmla="*/ 1977 w 5487"/>
                <a:gd name="T45" fmla="*/ 36 h 544"/>
                <a:gd name="T46" fmla="*/ 2064 w 5487"/>
                <a:gd name="T47" fmla="*/ 31 h 544"/>
                <a:gd name="T48" fmla="*/ 2150 w 5487"/>
                <a:gd name="T49" fmla="*/ 30 h 544"/>
                <a:gd name="T50" fmla="*/ 2236 w 5487"/>
                <a:gd name="T51" fmla="*/ 30 h 544"/>
                <a:gd name="T52" fmla="*/ 2323 w 5487"/>
                <a:gd name="T53" fmla="*/ 33 h 544"/>
                <a:gd name="T54" fmla="*/ 2410 w 5487"/>
                <a:gd name="T55" fmla="*/ 31 h 544"/>
                <a:gd name="T56" fmla="*/ 2496 w 5487"/>
                <a:gd name="T57" fmla="*/ 36 h 544"/>
                <a:gd name="T58" fmla="*/ 2583 w 5487"/>
                <a:gd name="T59" fmla="*/ 38 h 544"/>
                <a:gd name="T60" fmla="*/ 2669 w 5487"/>
                <a:gd name="T61" fmla="*/ 39 h 544"/>
                <a:gd name="T62" fmla="*/ 2755 w 5487"/>
                <a:gd name="T63" fmla="*/ 36 h 544"/>
                <a:gd name="T64" fmla="*/ 2842 w 5487"/>
                <a:gd name="T65" fmla="*/ 34 h 544"/>
                <a:gd name="T66" fmla="*/ 2929 w 5487"/>
                <a:gd name="T67" fmla="*/ 40 h 544"/>
                <a:gd name="T68" fmla="*/ 3015 w 5487"/>
                <a:gd name="T69" fmla="*/ 33 h 544"/>
                <a:gd name="T70" fmla="*/ 3102 w 5487"/>
                <a:gd name="T71" fmla="*/ 65 h 544"/>
                <a:gd name="T72" fmla="*/ 3189 w 5487"/>
                <a:gd name="T73" fmla="*/ 103 h 544"/>
                <a:gd name="T74" fmla="*/ 3274 w 5487"/>
                <a:gd name="T75" fmla="*/ 240 h 544"/>
                <a:gd name="T76" fmla="*/ 3361 w 5487"/>
                <a:gd name="T77" fmla="*/ 257 h 544"/>
                <a:gd name="T78" fmla="*/ 3448 w 5487"/>
                <a:gd name="T79" fmla="*/ 214 h 544"/>
                <a:gd name="T80" fmla="*/ 3534 w 5487"/>
                <a:gd name="T81" fmla="*/ 179 h 544"/>
                <a:gd name="T82" fmla="*/ 3621 w 5487"/>
                <a:gd name="T83" fmla="*/ 133 h 544"/>
                <a:gd name="T84" fmla="*/ 3708 w 5487"/>
                <a:gd name="T85" fmla="*/ 86 h 544"/>
                <a:gd name="T86" fmla="*/ 3794 w 5487"/>
                <a:gd name="T87" fmla="*/ 62 h 544"/>
                <a:gd name="T88" fmla="*/ 3880 w 5487"/>
                <a:gd name="T89" fmla="*/ 55 h 544"/>
                <a:gd name="T90" fmla="*/ 3966 w 5487"/>
                <a:gd name="T91" fmla="*/ 33 h 544"/>
                <a:gd name="T92" fmla="*/ 4053 w 5487"/>
                <a:gd name="T93" fmla="*/ 32 h 544"/>
                <a:gd name="T94" fmla="*/ 4140 w 5487"/>
                <a:gd name="T95" fmla="*/ 24 h 544"/>
                <a:gd name="T96" fmla="*/ 4226 w 5487"/>
                <a:gd name="T97" fmla="*/ 16 h 544"/>
                <a:gd name="T98" fmla="*/ 4313 w 5487"/>
                <a:gd name="T99" fmla="*/ 14 h 544"/>
                <a:gd name="T100" fmla="*/ 4399 w 5487"/>
                <a:gd name="T101" fmla="*/ 8 h 544"/>
                <a:gd name="T102" fmla="*/ 4485 w 5487"/>
                <a:gd name="T103" fmla="*/ 10 h 544"/>
                <a:gd name="T104" fmla="*/ 4572 w 5487"/>
                <a:gd name="T105" fmla="*/ 7 h 544"/>
                <a:gd name="T106" fmla="*/ 4659 w 5487"/>
                <a:gd name="T107" fmla="*/ 9 h 544"/>
                <a:gd name="T108" fmla="*/ 4745 w 5487"/>
                <a:gd name="T109" fmla="*/ 5 h 544"/>
                <a:gd name="T110" fmla="*/ 4832 w 5487"/>
                <a:gd name="T111" fmla="*/ 1 h 544"/>
                <a:gd name="T112" fmla="*/ 4919 w 5487"/>
                <a:gd name="T113" fmla="*/ 7 h 544"/>
                <a:gd name="T114" fmla="*/ 5004 w 5487"/>
                <a:gd name="T115" fmla="*/ 10 h 544"/>
                <a:gd name="T116" fmla="*/ 5091 w 5487"/>
                <a:gd name="T117" fmla="*/ 12 h 544"/>
                <a:gd name="T118" fmla="*/ 5178 w 5487"/>
                <a:gd name="T119" fmla="*/ 12 h 544"/>
                <a:gd name="T120" fmla="*/ 5264 w 5487"/>
                <a:gd name="T121" fmla="*/ 14 h 544"/>
                <a:gd name="T122" fmla="*/ 5351 w 5487"/>
                <a:gd name="T123" fmla="*/ 17 h 544"/>
                <a:gd name="T124" fmla="*/ 5438 w 5487"/>
                <a:gd name="T125" fmla="*/ 10 h 544"/>
                <a:gd name="connsiteX0" fmla="*/ 0 w 10000"/>
                <a:gd name="connsiteY0" fmla="*/ 699 h 10000"/>
                <a:gd name="connsiteX1" fmla="*/ 22 w 10000"/>
                <a:gd name="connsiteY1" fmla="*/ 625 h 10000"/>
                <a:gd name="connsiteX2" fmla="*/ 46 w 10000"/>
                <a:gd name="connsiteY2" fmla="*/ 699 h 10000"/>
                <a:gd name="connsiteX3" fmla="*/ 66 w 10000"/>
                <a:gd name="connsiteY3" fmla="*/ 717 h 10000"/>
                <a:gd name="connsiteX4" fmla="*/ 89 w 10000"/>
                <a:gd name="connsiteY4" fmla="*/ 699 h 10000"/>
                <a:gd name="connsiteX5" fmla="*/ 111 w 10000"/>
                <a:gd name="connsiteY5" fmla="*/ 717 h 10000"/>
                <a:gd name="connsiteX6" fmla="*/ 135 w 10000"/>
                <a:gd name="connsiteY6" fmla="*/ 680 h 10000"/>
                <a:gd name="connsiteX7" fmla="*/ 159 w 10000"/>
                <a:gd name="connsiteY7" fmla="*/ 680 h 10000"/>
                <a:gd name="connsiteX8" fmla="*/ 179 w 10000"/>
                <a:gd name="connsiteY8" fmla="*/ 680 h 10000"/>
                <a:gd name="connsiteX9" fmla="*/ 202 w 10000"/>
                <a:gd name="connsiteY9" fmla="*/ 625 h 10000"/>
                <a:gd name="connsiteX10" fmla="*/ 224 w 10000"/>
                <a:gd name="connsiteY10" fmla="*/ 699 h 10000"/>
                <a:gd name="connsiteX11" fmla="*/ 248 w 10000"/>
                <a:gd name="connsiteY11" fmla="*/ 790 h 10000"/>
                <a:gd name="connsiteX12" fmla="*/ 270 w 10000"/>
                <a:gd name="connsiteY12" fmla="*/ 699 h 10000"/>
                <a:gd name="connsiteX13" fmla="*/ 292 w 10000"/>
                <a:gd name="connsiteY13" fmla="*/ 680 h 10000"/>
                <a:gd name="connsiteX14" fmla="*/ 313 w 10000"/>
                <a:gd name="connsiteY14" fmla="*/ 699 h 10000"/>
                <a:gd name="connsiteX15" fmla="*/ 337 w 10000"/>
                <a:gd name="connsiteY15" fmla="*/ 809 h 10000"/>
                <a:gd name="connsiteX16" fmla="*/ 359 w 10000"/>
                <a:gd name="connsiteY16" fmla="*/ 735 h 10000"/>
                <a:gd name="connsiteX17" fmla="*/ 383 w 10000"/>
                <a:gd name="connsiteY17" fmla="*/ 735 h 10000"/>
                <a:gd name="connsiteX18" fmla="*/ 405 w 10000"/>
                <a:gd name="connsiteY18" fmla="*/ 790 h 10000"/>
                <a:gd name="connsiteX19" fmla="*/ 426 w 10000"/>
                <a:gd name="connsiteY19" fmla="*/ 735 h 10000"/>
                <a:gd name="connsiteX20" fmla="*/ 450 w 10000"/>
                <a:gd name="connsiteY20" fmla="*/ 790 h 10000"/>
                <a:gd name="connsiteX21" fmla="*/ 472 w 10000"/>
                <a:gd name="connsiteY21" fmla="*/ 699 h 10000"/>
                <a:gd name="connsiteX22" fmla="*/ 496 w 10000"/>
                <a:gd name="connsiteY22" fmla="*/ 680 h 10000"/>
                <a:gd name="connsiteX23" fmla="*/ 516 w 10000"/>
                <a:gd name="connsiteY23" fmla="*/ 662 h 10000"/>
                <a:gd name="connsiteX24" fmla="*/ 539 w 10000"/>
                <a:gd name="connsiteY24" fmla="*/ 625 h 10000"/>
                <a:gd name="connsiteX25" fmla="*/ 561 w 10000"/>
                <a:gd name="connsiteY25" fmla="*/ 662 h 10000"/>
                <a:gd name="connsiteX26" fmla="*/ 585 w 10000"/>
                <a:gd name="connsiteY26" fmla="*/ 754 h 10000"/>
                <a:gd name="connsiteX27" fmla="*/ 609 w 10000"/>
                <a:gd name="connsiteY27" fmla="*/ 754 h 10000"/>
                <a:gd name="connsiteX28" fmla="*/ 631 w 10000"/>
                <a:gd name="connsiteY28" fmla="*/ 662 h 10000"/>
                <a:gd name="connsiteX29" fmla="*/ 652 w 10000"/>
                <a:gd name="connsiteY29" fmla="*/ 699 h 10000"/>
                <a:gd name="connsiteX30" fmla="*/ 674 w 10000"/>
                <a:gd name="connsiteY30" fmla="*/ 772 h 10000"/>
                <a:gd name="connsiteX31" fmla="*/ 698 w 10000"/>
                <a:gd name="connsiteY31" fmla="*/ 754 h 10000"/>
                <a:gd name="connsiteX32" fmla="*/ 720 w 10000"/>
                <a:gd name="connsiteY32" fmla="*/ 699 h 10000"/>
                <a:gd name="connsiteX33" fmla="*/ 744 w 10000"/>
                <a:gd name="connsiteY33" fmla="*/ 735 h 10000"/>
                <a:gd name="connsiteX34" fmla="*/ 764 w 10000"/>
                <a:gd name="connsiteY34" fmla="*/ 864 h 10000"/>
                <a:gd name="connsiteX35" fmla="*/ 787 w 10000"/>
                <a:gd name="connsiteY35" fmla="*/ 699 h 10000"/>
                <a:gd name="connsiteX36" fmla="*/ 809 w 10000"/>
                <a:gd name="connsiteY36" fmla="*/ 699 h 10000"/>
                <a:gd name="connsiteX37" fmla="*/ 833 w 10000"/>
                <a:gd name="connsiteY37" fmla="*/ 827 h 10000"/>
                <a:gd name="connsiteX38" fmla="*/ 857 w 10000"/>
                <a:gd name="connsiteY38" fmla="*/ 809 h 10000"/>
                <a:gd name="connsiteX39" fmla="*/ 877 w 10000"/>
                <a:gd name="connsiteY39" fmla="*/ 790 h 10000"/>
                <a:gd name="connsiteX40" fmla="*/ 900 w 10000"/>
                <a:gd name="connsiteY40" fmla="*/ 754 h 10000"/>
                <a:gd name="connsiteX41" fmla="*/ 922 w 10000"/>
                <a:gd name="connsiteY41" fmla="*/ 790 h 10000"/>
                <a:gd name="connsiteX42" fmla="*/ 946 w 10000"/>
                <a:gd name="connsiteY42" fmla="*/ 790 h 10000"/>
                <a:gd name="connsiteX43" fmla="*/ 968 w 10000"/>
                <a:gd name="connsiteY43" fmla="*/ 754 h 10000"/>
                <a:gd name="connsiteX44" fmla="*/ 990 w 10000"/>
                <a:gd name="connsiteY44" fmla="*/ 754 h 10000"/>
                <a:gd name="connsiteX45" fmla="*/ 1011 w 10000"/>
                <a:gd name="connsiteY45" fmla="*/ 735 h 10000"/>
                <a:gd name="connsiteX46" fmla="*/ 1035 w 10000"/>
                <a:gd name="connsiteY46" fmla="*/ 680 h 10000"/>
                <a:gd name="connsiteX47" fmla="*/ 1059 w 10000"/>
                <a:gd name="connsiteY47" fmla="*/ 699 h 10000"/>
                <a:gd name="connsiteX48" fmla="*/ 1081 w 10000"/>
                <a:gd name="connsiteY48" fmla="*/ 717 h 10000"/>
                <a:gd name="connsiteX49" fmla="*/ 1104 w 10000"/>
                <a:gd name="connsiteY49" fmla="*/ 607 h 10000"/>
                <a:gd name="connsiteX50" fmla="*/ 1124 w 10000"/>
                <a:gd name="connsiteY50" fmla="*/ 717 h 10000"/>
                <a:gd name="connsiteX51" fmla="*/ 1148 w 10000"/>
                <a:gd name="connsiteY51" fmla="*/ 717 h 10000"/>
                <a:gd name="connsiteX52" fmla="*/ 1170 w 10000"/>
                <a:gd name="connsiteY52" fmla="*/ 680 h 10000"/>
                <a:gd name="connsiteX53" fmla="*/ 1194 w 10000"/>
                <a:gd name="connsiteY53" fmla="*/ 588 h 10000"/>
                <a:gd name="connsiteX54" fmla="*/ 1216 w 10000"/>
                <a:gd name="connsiteY54" fmla="*/ 662 h 10000"/>
                <a:gd name="connsiteX55" fmla="*/ 1237 w 10000"/>
                <a:gd name="connsiteY55" fmla="*/ 662 h 10000"/>
                <a:gd name="connsiteX56" fmla="*/ 1259 w 10000"/>
                <a:gd name="connsiteY56" fmla="*/ 533 h 10000"/>
                <a:gd name="connsiteX57" fmla="*/ 1283 w 10000"/>
                <a:gd name="connsiteY57" fmla="*/ 607 h 10000"/>
                <a:gd name="connsiteX58" fmla="*/ 1307 w 10000"/>
                <a:gd name="connsiteY58" fmla="*/ 607 h 10000"/>
                <a:gd name="connsiteX59" fmla="*/ 1329 w 10000"/>
                <a:gd name="connsiteY59" fmla="*/ 625 h 10000"/>
                <a:gd name="connsiteX60" fmla="*/ 1350 w 10000"/>
                <a:gd name="connsiteY60" fmla="*/ 607 h 10000"/>
                <a:gd name="connsiteX61" fmla="*/ 1372 w 10000"/>
                <a:gd name="connsiteY61" fmla="*/ 607 h 10000"/>
                <a:gd name="connsiteX62" fmla="*/ 1396 w 10000"/>
                <a:gd name="connsiteY62" fmla="*/ 699 h 10000"/>
                <a:gd name="connsiteX63" fmla="*/ 1418 w 10000"/>
                <a:gd name="connsiteY63" fmla="*/ 662 h 10000"/>
                <a:gd name="connsiteX64" fmla="*/ 1442 w 10000"/>
                <a:gd name="connsiteY64" fmla="*/ 680 h 10000"/>
                <a:gd name="connsiteX65" fmla="*/ 1462 w 10000"/>
                <a:gd name="connsiteY65" fmla="*/ 588 h 10000"/>
                <a:gd name="connsiteX66" fmla="*/ 1485 w 10000"/>
                <a:gd name="connsiteY66" fmla="*/ 551 h 10000"/>
                <a:gd name="connsiteX67" fmla="*/ 1509 w 10000"/>
                <a:gd name="connsiteY67" fmla="*/ 662 h 10000"/>
                <a:gd name="connsiteX68" fmla="*/ 1531 w 10000"/>
                <a:gd name="connsiteY68" fmla="*/ 588 h 10000"/>
                <a:gd name="connsiteX69" fmla="*/ 1555 w 10000"/>
                <a:gd name="connsiteY69" fmla="*/ 680 h 10000"/>
                <a:gd name="connsiteX70" fmla="*/ 1575 w 10000"/>
                <a:gd name="connsiteY70" fmla="*/ 570 h 10000"/>
                <a:gd name="connsiteX71" fmla="*/ 1598 w 10000"/>
                <a:gd name="connsiteY71" fmla="*/ 570 h 10000"/>
                <a:gd name="connsiteX72" fmla="*/ 1620 w 10000"/>
                <a:gd name="connsiteY72" fmla="*/ 717 h 10000"/>
                <a:gd name="connsiteX73" fmla="*/ 1644 w 10000"/>
                <a:gd name="connsiteY73" fmla="*/ 607 h 10000"/>
                <a:gd name="connsiteX74" fmla="*/ 1666 w 10000"/>
                <a:gd name="connsiteY74" fmla="*/ 662 h 10000"/>
                <a:gd name="connsiteX75" fmla="*/ 1689 w 10000"/>
                <a:gd name="connsiteY75" fmla="*/ 588 h 10000"/>
                <a:gd name="connsiteX76" fmla="*/ 1709 w 10000"/>
                <a:gd name="connsiteY76" fmla="*/ 699 h 10000"/>
                <a:gd name="connsiteX77" fmla="*/ 1733 w 10000"/>
                <a:gd name="connsiteY77" fmla="*/ 570 h 10000"/>
                <a:gd name="connsiteX78" fmla="*/ 1757 w 10000"/>
                <a:gd name="connsiteY78" fmla="*/ 570 h 10000"/>
                <a:gd name="connsiteX79" fmla="*/ 1779 w 10000"/>
                <a:gd name="connsiteY79" fmla="*/ 625 h 10000"/>
                <a:gd name="connsiteX80" fmla="*/ 1802 w 10000"/>
                <a:gd name="connsiteY80" fmla="*/ 551 h 10000"/>
                <a:gd name="connsiteX81" fmla="*/ 1822 w 10000"/>
                <a:gd name="connsiteY81" fmla="*/ 607 h 10000"/>
                <a:gd name="connsiteX82" fmla="*/ 1846 w 10000"/>
                <a:gd name="connsiteY82" fmla="*/ 478 h 10000"/>
                <a:gd name="connsiteX83" fmla="*/ 1868 w 10000"/>
                <a:gd name="connsiteY83" fmla="*/ 588 h 10000"/>
                <a:gd name="connsiteX84" fmla="*/ 1892 w 10000"/>
                <a:gd name="connsiteY84" fmla="*/ 533 h 10000"/>
                <a:gd name="connsiteX85" fmla="*/ 1914 w 10000"/>
                <a:gd name="connsiteY85" fmla="*/ 680 h 10000"/>
                <a:gd name="connsiteX86" fmla="*/ 1935 w 10000"/>
                <a:gd name="connsiteY86" fmla="*/ 551 h 10000"/>
                <a:gd name="connsiteX87" fmla="*/ 1959 w 10000"/>
                <a:gd name="connsiteY87" fmla="*/ 533 h 10000"/>
                <a:gd name="connsiteX88" fmla="*/ 1981 w 10000"/>
                <a:gd name="connsiteY88" fmla="*/ 699 h 10000"/>
                <a:gd name="connsiteX89" fmla="*/ 2005 w 10000"/>
                <a:gd name="connsiteY89" fmla="*/ 607 h 10000"/>
                <a:gd name="connsiteX90" fmla="*/ 2027 w 10000"/>
                <a:gd name="connsiteY90" fmla="*/ 607 h 10000"/>
                <a:gd name="connsiteX91" fmla="*/ 2050 w 10000"/>
                <a:gd name="connsiteY91" fmla="*/ 607 h 10000"/>
                <a:gd name="connsiteX92" fmla="*/ 2070 w 10000"/>
                <a:gd name="connsiteY92" fmla="*/ 551 h 10000"/>
                <a:gd name="connsiteX93" fmla="*/ 2094 w 10000"/>
                <a:gd name="connsiteY93" fmla="*/ 588 h 10000"/>
                <a:gd name="connsiteX94" fmla="*/ 2116 w 10000"/>
                <a:gd name="connsiteY94" fmla="*/ 607 h 10000"/>
                <a:gd name="connsiteX95" fmla="*/ 2140 w 10000"/>
                <a:gd name="connsiteY95" fmla="*/ 570 h 10000"/>
                <a:gd name="connsiteX96" fmla="*/ 2160 w 10000"/>
                <a:gd name="connsiteY96" fmla="*/ 607 h 10000"/>
                <a:gd name="connsiteX97" fmla="*/ 2183 w 10000"/>
                <a:gd name="connsiteY97" fmla="*/ 735 h 10000"/>
                <a:gd name="connsiteX98" fmla="*/ 2207 w 10000"/>
                <a:gd name="connsiteY98" fmla="*/ 699 h 10000"/>
                <a:gd name="connsiteX99" fmla="*/ 2229 w 10000"/>
                <a:gd name="connsiteY99" fmla="*/ 570 h 10000"/>
                <a:gd name="connsiteX100" fmla="*/ 2253 w 10000"/>
                <a:gd name="connsiteY100" fmla="*/ 607 h 10000"/>
                <a:gd name="connsiteX101" fmla="*/ 2274 w 10000"/>
                <a:gd name="connsiteY101" fmla="*/ 662 h 10000"/>
                <a:gd name="connsiteX102" fmla="*/ 2296 w 10000"/>
                <a:gd name="connsiteY102" fmla="*/ 662 h 10000"/>
                <a:gd name="connsiteX103" fmla="*/ 2318 w 10000"/>
                <a:gd name="connsiteY103" fmla="*/ 662 h 10000"/>
                <a:gd name="connsiteX104" fmla="*/ 2342 w 10000"/>
                <a:gd name="connsiteY104" fmla="*/ 625 h 10000"/>
                <a:gd name="connsiteX105" fmla="*/ 2364 w 10000"/>
                <a:gd name="connsiteY105" fmla="*/ 699 h 10000"/>
                <a:gd name="connsiteX106" fmla="*/ 2387 w 10000"/>
                <a:gd name="connsiteY106" fmla="*/ 680 h 10000"/>
                <a:gd name="connsiteX107" fmla="*/ 2409 w 10000"/>
                <a:gd name="connsiteY107" fmla="*/ 625 h 10000"/>
                <a:gd name="connsiteX108" fmla="*/ 2431 w 10000"/>
                <a:gd name="connsiteY108" fmla="*/ 625 h 10000"/>
                <a:gd name="connsiteX109" fmla="*/ 2455 w 10000"/>
                <a:gd name="connsiteY109" fmla="*/ 680 h 10000"/>
                <a:gd name="connsiteX110" fmla="*/ 2477 w 10000"/>
                <a:gd name="connsiteY110" fmla="*/ 570 h 10000"/>
                <a:gd name="connsiteX111" fmla="*/ 2500 w 10000"/>
                <a:gd name="connsiteY111" fmla="*/ 588 h 10000"/>
                <a:gd name="connsiteX112" fmla="*/ 2521 w 10000"/>
                <a:gd name="connsiteY112" fmla="*/ 607 h 10000"/>
                <a:gd name="connsiteX113" fmla="*/ 2544 w 10000"/>
                <a:gd name="connsiteY113" fmla="*/ 717 h 10000"/>
                <a:gd name="connsiteX114" fmla="*/ 2566 w 10000"/>
                <a:gd name="connsiteY114" fmla="*/ 717 h 10000"/>
                <a:gd name="connsiteX115" fmla="*/ 2590 w 10000"/>
                <a:gd name="connsiteY115" fmla="*/ 699 h 10000"/>
                <a:gd name="connsiteX116" fmla="*/ 2612 w 10000"/>
                <a:gd name="connsiteY116" fmla="*/ 717 h 10000"/>
                <a:gd name="connsiteX117" fmla="*/ 2635 w 10000"/>
                <a:gd name="connsiteY117" fmla="*/ 699 h 10000"/>
                <a:gd name="connsiteX118" fmla="*/ 2657 w 10000"/>
                <a:gd name="connsiteY118" fmla="*/ 662 h 10000"/>
                <a:gd name="connsiteX119" fmla="*/ 2679 w 10000"/>
                <a:gd name="connsiteY119" fmla="*/ 570 h 10000"/>
                <a:gd name="connsiteX120" fmla="*/ 2703 w 10000"/>
                <a:gd name="connsiteY120" fmla="*/ 754 h 10000"/>
                <a:gd name="connsiteX121" fmla="*/ 2725 w 10000"/>
                <a:gd name="connsiteY121" fmla="*/ 772 h 10000"/>
                <a:gd name="connsiteX122" fmla="*/ 2748 w 10000"/>
                <a:gd name="connsiteY122" fmla="*/ 625 h 10000"/>
                <a:gd name="connsiteX123" fmla="*/ 2768 w 10000"/>
                <a:gd name="connsiteY123" fmla="*/ 735 h 10000"/>
                <a:gd name="connsiteX124" fmla="*/ 2792 w 10000"/>
                <a:gd name="connsiteY124" fmla="*/ 680 h 10000"/>
                <a:gd name="connsiteX125" fmla="*/ 2814 w 10000"/>
                <a:gd name="connsiteY125" fmla="*/ 680 h 10000"/>
                <a:gd name="connsiteX126" fmla="*/ 2838 w 10000"/>
                <a:gd name="connsiteY126" fmla="*/ 680 h 10000"/>
                <a:gd name="connsiteX127" fmla="*/ 2861 w 10000"/>
                <a:gd name="connsiteY127" fmla="*/ 717 h 10000"/>
                <a:gd name="connsiteX128" fmla="*/ 2881 w 10000"/>
                <a:gd name="connsiteY128" fmla="*/ 754 h 10000"/>
                <a:gd name="connsiteX129" fmla="*/ 2905 w 10000"/>
                <a:gd name="connsiteY129" fmla="*/ 699 h 10000"/>
                <a:gd name="connsiteX130" fmla="*/ 2927 w 10000"/>
                <a:gd name="connsiteY130" fmla="*/ 680 h 10000"/>
                <a:gd name="connsiteX131" fmla="*/ 2951 w 10000"/>
                <a:gd name="connsiteY131" fmla="*/ 717 h 10000"/>
                <a:gd name="connsiteX132" fmla="*/ 2972 w 10000"/>
                <a:gd name="connsiteY132" fmla="*/ 680 h 10000"/>
                <a:gd name="connsiteX133" fmla="*/ 2994 w 10000"/>
                <a:gd name="connsiteY133" fmla="*/ 699 h 10000"/>
                <a:gd name="connsiteX134" fmla="*/ 3016 w 10000"/>
                <a:gd name="connsiteY134" fmla="*/ 735 h 10000"/>
                <a:gd name="connsiteX135" fmla="*/ 3040 w 10000"/>
                <a:gd name="connsiteY135" fmla="*/ 680 h 10000"/>
                <a:gd name="connsiteX136" fmla="*/ 3062 w 10000"/>
                <a:gd name="connsiteY136" fmla="*/ 735 h 10000"/>
                <a:gd name="connsiteX137" fmla="*/ 3085 w 10000"/>
                <a:gd name="connsiteY137" fmla="*/ 662 h 10000"/>
                <a:gd name="connsiteX138" fmla="*/ 3109 w 10000"/>
                <a:gd name="connsiteY138" fmla="*/ 662 h 10000"/>
                <a:gd name="connsiteX139" fmla="*/ 3129 w 10000"/>
                <a:gd name="connsiteY139" fmla="*/ 680 h 10000"/>
                <a:gd name="connsiteX140" fmla="*/ 3153 w 10000"/>
                <a:gd name="connsiteY140" fmla="*/ 607 h 10000"/>
                <a:gd name="connsiteX141" fmla="*/ 3175 w 10000"/>
                <a:gd name="connsiteY141" fmla="*/ 735 h 10000"/>
                <a:gd name="connsiteX142" fmla="*/ 3198 w 10000"/>
                <a:gd name="connsiteY142" fmla="*/ 662 h 10000"/>
                <a:gd name="connsiteX143" fmla="*/ 3220 w 10000"/>
                <a:gd name="connsiteY143" fmla="*/ 662 h 10000"/>
                <a:gd name="connsiteX144" fmla="*/ 3242 w 10000"/>
                <a:gd name="connsiteY144" fmla="*/ 680 h 10000"/>
                <a:gd name="connsiteX145" fmla="*/ 3264 w 10000"/>
                <a:gd name="connsiteY145" fmla="*/ 754 h 10000"/>
                <a:gd name="connsiteX146" fmla="*/ 3311 w 10000"/>
                <a:gd name="connsiteY146" fmla="*/ 735 h 10000"/>
                <a:gd name="connsiteX147" fmla="*/ 3333 w 10000"/>
                <a:gd name="connsiteY147" fmla="*/ 662 h 10000"/>
                <a:gd name="connsiteX148" fmla="*/ 3355 w 10000"/>
                <a:gd name="connsiteY148" fmla="*/ 680 h 10000"/>
                <a:gd name="connsiteX149" fmla="*/ 3377 w 10000"/>
                <a:gd name="connsiteY149" fmla="*/ 754 h 10000"/>
                <a:gd name="connsiteX150" fmla="*/ 3401 w 10000"/>
                <a:gd name="connsiteY150" fmla="*/ 625 h 10000"/>
                <a:gd name="connsiteX151" fmla="*/ 3423 w 10000"/>
                <a:gd name="connsiteY151" fmla="*/ 699 h 10000"/>
                <a:gd name="connsiteX152" fmla="*/ 3446 w 10000"/>
                <a:gd name="connsiteY152" fmla="*/ 570 h 10000"/>
                <a:gd name="connsiteX153" fmla="*/ 3466 w 10000"/>
                <a:gd name="connsiteY153" fmla="*/ 680 h 10000"/>
                <a:gd name="connsiteX154" fmla="*/ 3490 w 10000"/>
                <a:gd name="connsiteY154" fmla="*/ 680 h 10000"/>
                <a:gd name="connsiteX155" fmla="*/ 3512 w 10000"/>
                <a:gd name="connsiteY155" fmla="*/ 717 h 10000"/>
                <a:gd name="connsiteX156" fmla="*/ 3536 w 10000"/>
                <a:gd name="connsiteY156" fmla="*/ 607 h 10000"/>
                <a:gd name="connsiteX157" fmla="*/ 3559 w 10000"/>
                <a:gd name="connsiteY157" fmla="*/ 662 h 10000"/>
                <a:gd name="connsiteX158" fmla="*/ 3579 w 10000"/>
                <a:gd name="connsiteY158" fmla="*/ 699 h 10000"/>
                <a:gd name="connsiteX159" fmla="*/ 3603 w 10000"/>
                <a:gd name="connsiteY159" fmla="*/ 662 h 10000"/>
                <a:gd name="connsiteX160" fmla="*/ 3625 w 10000"/>
                <a:gd name="connsiteY160" fmla="*/ 588 h 10000"/>
                <a:gd name="connsiteX161" fmla="*/ 3649 w 10000"/>
                <a:gd name="connsiteY161" fmla="*/ 588 h 10000"/>
                <a:gd name="connsiteX162" fmla="*/ 3670 w 10000"/>
                <a:gd name="connsiteY162" fmla="*/ 496 h 10000"/>
                <a:gd name="connsiteX163" fmla="*/ 3694 w 10000"/>
                <a:gd name="connsiteY163" fmla="*/ 478 h 10000"/>
                <a:gd name="connsiteX164" fmla="*/ 3714 w 10000"/>
                <a:gd name="connsiteY164" fmla="*/ 607 h 10000"/>
                <a:gd name="connsiteX165" fmla="*/ 3738 w 10000"/>
                <a:gd name="connsiteY165" fmla="*/ 515 h 10000"/>
                <a:gd name="connsiteX166" fmla="*/ 3762 w 10000"/>
                <a:gd name="connsiteY166" fmla="*/ 570 h 10000"/>
                <a:gd name="connsiteX167" fmla="*/ 3783 w 10000"/>
                <a:gd name="connsiteY167" fmla="*/ 588 h 10000"/>
                <a:gd name="connsiteX168" fmla="*/ 3807 w 10000"/>
                <a:gd name="connsiteY168" fmla="*/ 588 h 10000"/>
                <a:gd name="connsiteX169" fmla="*/ 3827 w 10000"/>
                <a:gd name="connsiteY169" fmla="*/ 496 h 10000"/>
                <a:gd name="connsiteX170" fmla="*/ 3851 w 10000"/>
                <a:gd name="connsiteY170" fmla="*/ 570 h 10000"/>
                <a:gd name="connsiteX171" fmla="*/ 3873 w 10000"/>
                <a:gd name="connsiteY171" fmla="*/ 570 h 10000"/>
                <a:gd name="connsiteX172" fmla="*/ 3896 w 10000"/>
                <a:gd name="connsiteY172" fmla="*/ 551 h 10000"/>
                <a:gd name="connsiteX173" fmla="*/ 3918 w 10000"/>
                <a:gd name="connsiteY173" fmla="*/ 551 h 10000"/>
                <a:gd name="connsiteX174" fmla="*/ 3940 w 10000"/>
                <a:gd name="connsiteY174" fmla="*/ 551 h 10000"/>
                <a:gd name="connsiteX175" fmla="*/ 3962 w 10000"/>
                <a:gd name="connsiteY175" fmla="*/ 570 h 10000"/>
                <a:gd name="connsiteX176" fmla="*/ 3986 w 10000"/>
                <a:gd name="connsiteY176" fmla="*/ 533 h 10000"/>
                <a:gd name="connsiteX177" fmla="*/ 4009 w 10000"/>
                <a:gd name="connsiteY177" fmla="*/ 570 h 10000"/>
                <a:gd name="connsiteX178" fmla="*/ 4031 w 10000"/>
                <a:gd name="connsiteY178" fmla="*/ 570 h 10000"/>
                <a:gd name="connsiteX179" fmla="*/ 4053 w 10000"/>
                <a:gd name="connsiteY179" fmla="*/ 515 h 10000"/>
                <a:gd name="connsiteX180" fmla="*/ 4075 w 10000"/>
                <a:gd name="connsiteY180" fmla="*/ 551 h 10000"/>
                <a:gd name="connsiteX181" fmla="*/ 4099 w 10000"/>
                <a:gd name="connsiteY181" fmla="*/ 551 h 10000"/>
                <a:gd name="connsiteX182" fmla="*/ 4121 w 10000"/>
                <a:gd name="connsiteY182" fmla="*/ 570 h 10000"/>
                <a:gd name="connsiteX183" fmla="*/ 4144 w 10000"/>
                <a:gd name="connsiteY183" fmla="*/ 533 h 10000"/>
                <a:gd name="connsiteX184" fmla="*/ 4164 w 10000"/>
                <a:gd name="connsiteY184" fmla="*/ 551 h 10000"/>
                <a:gd name="connsiteX185" fmla="*/ 4188 w 10000"/>
                <a:gd name="connsiteY185" fmla="*/ 570 h 10000"/>
                <a:gd name="connsiteX186" fmla="*/ 4212 w 10000"/>
                <a:gd name="connsiteY186" fmla="*/ 588 h 10000"/>
                <a:gd name="connsiteX187" fmla="*/ 4234 w 10000"/>
                <a:gd name="connsiteY187" fmla="*/ 607 h 10000"/>
                <a:gd name="connsiteX188" fmla="*/ 4257 w 10000"/>
                <a:gd name="connsiteY188" fmla="*/ 570 h 10000"/>
                <a:gd name="connsiteX189" fmla="*/ 4279 w 10000"/>
                <a:gd name="connsiteY189" fmla="*/ 496 h 10000"/>
                <a:gd name="connsiteX190" fmla="*/ 4301 w 10000"/>
                <a:gd name="connsiteY190" fmla="*/ 551 h 10000"/>
                <a:gd name="connsiteX191" fmla="*/ 4323 w 10000"/>
                <a:gd name="connsiteY191" fmla="*/ 551 h 10000"/>
                <a:gd name="connsiteX192" fmla="*/ 4347 w 10000"/>
                <a:gd name="connsiteY192" fmla="*/ 588 h 10000"/>
                <a:gd name="connsiteX193" fmla="*/ 4369 w 10000"/>
                <a:gd name="connsiteY193" fmla="*/ 625 h 10000"/>
                <a:gd name="connsiteX194" fmla="*/ 4392 w 10000"/>
                <a:gd name="connsiteY194" fmla="*/ 570 h 10000"/>
                <a:gd name="connsiteX195" fmla="*/ 4412 w 10000"/>
                <a:gd name="connsiteY195" fmla="*/ 533 h 10000"/>
                <a:gd name="connsiteX196" fmla="*/ 4436 w 10000"/>
                <a:gd name="connsiteY196" fmla="*/ 607 h 10000"/>
                <a:gd name="connsiteX197" fmla="*/ 4460 w 10000"/>
                <a:gd name="connsiteY197" fmla="*/ 588 h 10000"/>
                <a:gd name="connsiteX198" fmla="*/ 4482 w 10000"/>
                <a:gd name="connsiteY198" fmla="*/ 625 h 10000"/>
                <a:gd name="connsiteX199" fmla="*/ 4505 w 10000"/>
                <a:gd name="connsiteY199" fmla="*/ 625 h 10000"/>
                <a:gd name="connsiteX200" fmla="*/ 4525 w 10000"/>
                <a:gd name="connsiteY200" fmla="*/ 570 h 10000"/>
                <a:gd name="connsiteX201" fmla="*/ 4549 w 10000"/>
                <a:gd name="connsiteY201" fmla="*/ 662 h 10000"/>
                <a:gd name="connsiteX202" fmla="*/ 4571 w 10000"/>
                <a:gd name="connsiteY202" fmla="*/ 735 h 10000"/>
                <a:gd name="connsiteX203" fmla="*/ 4594 w 10000"/>
                <a:gd name="connsiteY203" fmla="*/ 717 h 10000"/>
                <a:gd name="connsiteX204" fmla="*/ 4616 w 10000"/>
                <a:gd name="connsiteY204" fmla="*/ 735 h 10000"/>
                <a:gd name="connsiteX205" fmla="*/ 4638 w 10000"/>
                <a:gd name="connsiteY205" fmla="*/ 662 h 10000"/>
                <a:gd name="connsiteX206" fmla="*/ 4662 w 10000"/>
                <a:gd name="connsiteY206" fmla="*/ 754 h 10000"/>
                <a:gd name="connsiteX207" fmla="*/ 4684 w 10000"/>
                <a:gd name="connsiteY207" fmla="*/ 790 h 10000"/>
                <a:gd name="connsiteX208" fmla="*/ 4707 w 10000"/>
                <a:gd name="connsiteY208" fmla="*/ 699 h 10000"/>
                <a:gd name="connsiteX209" fmla="*/ 4729 w 10000"/>
                <a:gd name="connsiteY209" fmla="*/ 662 h 10000"/>
                <a:gd name="connsiteX210" fmla="*/ 4753 w 10000"/>
                <a:gd name="connsiteY210" fmla="*/ 680 h 10000"/>
                <a:gd name="connsiteX211" fmla="*/ 4773 w 10000"/>
                <a:gd name="connsiteY211" fmla="*/ 662 h 10000"/>
                <a:gd name="connsiteX212" fmla="*/ 4797 w 10000"/>
                <a:gd name="connsiteY212" fmla="*/ 625 h 10000"/>
                <a:gd name="connsiteX213" fmla="*/ 4819 w 10000"/>
                <a:gd name="connsiteY213" fmla="*/ 717 h 10000"/>
                <a:gd name="connsiteX214" fmla="*/ 4842 w 10000"/>
                <a:gd name="connsiteY214" fmla="*/ 717 h 10000"/>
                <a:gd name="connsiteX215" fmla="*/ 4864 w 10000"/>
                <a:gd name="connsiteY215" fmla="*/ 717 h 10000"/>
                <a:gd name="connsiteX216" fmla="*/ 4886 w 10000"/>
                <a:gd name="connsiteY216" fmla="*/ 625 h 10000"/>
                <a:gd name="connsiteX217" fmla="*/ 4910 w 10000"/>
                <a:gd name="connsiteY217" fmla="*/ 699 h 10000"/>
                <a:gd name="connsiteX218" fmla="*/ 4932 w 10000"/>
                <a:gd name="connsiteY218" fmla="*/ 588 h 10000"/>
                <a:gd name="connsiteX219" fmla="*/ 4955 w 10000"/>
                <a:gd name="connsiteY219" fmla="*/ 625 h 10000"/>
                <a:gd name="connsiteX220" fmla="*/ 4977 w 10000"/>
                <a:gd name="connsiteY220" fmla="*/ 588 h 10000"/>
                <a:gd name="connsiteX221" fmla="*/ 4999 w 10000"/>
                <a:gd name="connsiteY221" fmla="*/ 625 h 10000"/>
                <a:gd name="connsiteX222" fmla="*/ 5021 w 10000"/>
                <a:gd name="connsiteY222" fmla="*/ 662 h 10000"/>
                <a:gd name="connsiteX223" fmla="*/ 5045 w 10000"/>
                <a:gd name="connsiteY223" fmla="*/ 699 h 10000"/>
                <a:gd name="connsiteX224" fmla="*/ 5067 w 10000"/>
                <a:gd name="connsiteY224" fmla="*/ 625 h 10000"/>
                <a:gd name="connsiteX225" fmla="*/ 5090 w 10000"/>
                <a:gd name="connsiteY225" fmla="*/ 754 h 10000"/>
                <a:gd name="connsiteX226" fmla="*/ 5114 w 10000"/>
                <a:gd name="connsiteY226" fmla="*/ 735 h 10000"/>
                <a:gd name="connsiteX227" fmla="*/ 5134 w 10000"/>
                <a:gd name="connsiteY227" fmla="*/ 772 h 10000"/>
                <a:gd name="connsiteX228" fmla="*/ 5158 w 10000"/>
                <a:gd name="connsiteY228" fmla="*/ 772 h 10000"/>
                <a:gd name="connsiteX229" fmla="*/ 5180 w 10000"/>
                <a:gd name="connsiteY229" fmla="*/ 625 h 10000"/>
                <a:gd name="connsiteX230" fmla="*/ 5203 w 10000"/>
                <a:gd name="connsiteY230" fmla="*/ 717 h 10000"/>
                <a:gd name="connsiteX231" fmla="*/ 5223 w 10000"/>
                <a:gd name="connsiteY231" fmla="*/ 754 h 10000"/>
                <a:gd name="connsiteX232" fmla="*/ 5247 w 10000"/>
                <a:gd name="connsiteY232" fmla="*/ 754 h 10000"/>
                <a:gd name="connsiteX233" fmla="*/ 5269 w 10000"/>
                <a:gd name="connsiteY233" fmla="*/ 790 h 10000"/>
                <a:gd name="connsiteX234" fmla="*/ 5293 w 10000"/>
                <a:gd name="connsiteY234" fmla="*/ 699 h 10000"/>
                <a:gd name="connsiteX235" fmla="*/ 5314 w 10000"/>
                <a:gd name="connsiteY235" fmla="*/ 735 h 10000"/>
                <a:gd name="connsiteX236" fmla="*/ 5338 w 10000"/>
                <a:gd name="connsiteY236" fmla="*/ 735 h 10000"/>
                <a:gd name="connsiteX237" fmla="*/ 5360 w 10000"/>
                <a:gd name="connsiteY237" fmla="*/ 717 h 10000"/>
                <a:gd name="connsiteX238" fmla="*/ 5382 w 10000"/>
                <a:gd name="connsiteY238" fmla="*/ 735 h 10000"/>
                <a:gd name="connsiteX239" fmla="*/ 5406 w 10000"/>
                <a:gd name="connsiteY239" fmla="*/ 662 h 10000"/>
                <a:gd name="connsiteX240" fmla="*/ 5427 w 10000"/>
                <a:gd name="connsiteY240" fmla="*/ 699 h 10000"/>
                <a:gd name="connsiteX241" fmla="*/ 5451 w 10000"/>
                <a:gd name="connsiteY241" fmla="*/ 735 h 10000"/>
                <a:gd name="connsiteX242" fmla="*/ 5471 w 10000"/>
                <a:gd name="connsiteY242" fmla="*/ 662 h 10000"/>
                <a:gd name="connsiteX243" fmla="*/ 5495 w 10000"/>
                <a:gd name="connsiteY243" fmla="*/ 607 h 10000"/>
                <a:gd name="connsiteX244" fmla="*/ 5517 w 10000"/>
                <a:gd name="connsiteY244" fmla="*/ 551 h 10000"/>
                <a:gd name="connsiteX245" fmla="*/ 5540 w 10000"/>
                <a:gd name="connsiteY245" fmla="*/ 10000 h 10000"/>
                <a:gd name="connsiteX246" fmla="*/ 5564 w 10000"/>
                <a:gd name="connsiteY246" fmla="*/ 7537 h 10000"/>
                <a:gd name="connsiteX247" fmla="*/ 5584 w 10000"/>
                <a:gd name="connsiteY247" fmla="*/ 2794 h 10000"/>
                <a:gd name="connsiteX248" fmla="*/ 5608 w 10000"/>
                <a:gd name="connsiteY248" fmla="*/ 1710 h 10000"/>
                <a:gd name="connsiteX249" fmla="*/ 5630 w 10000"/>
                <a:gd name="connsiteY249" fmla="*/ 1397 h 10000"/>
                <a:gd name="connsiteX250" fmla="*/ 5653 w 10000"/>
                <a:gd name="connsiteY250" fmla="*/ 1195 h 10000"/>
                <a:gd name="connsiteX251" fmla="*/ 5675 w 10000"/>
                <a:gd name="connsiteY251" fmla="*/ 1085 h 10000"/>
                <a:gd name="connsiteX252" fmla="*/ 5699 w 10000"/>
                <a:gd name="connsiteY252" fmla="*/ 1011 h 10000"/>
                <a:gd name="connsiteX253" fmla="*/ 5719 w 10000"/>
                <a:gd name="connsiteY253" fmla="*/ 1103 h 10000"/>
                <a:gd name="connsiteX254" fmla="*/ 5743 w 10000"/>
                <a:gd name="connsiteY254" fmla="*/ 1140 h 10000"/>
                <a:gd name="connsiteX255" fmla="*/ 5765 w 10000"/>
                <a:gd name="connsiteY255" fmla="*/ 1305 h 10000"/>
                <a:gd name="connsiteX256" fmla="*/ 5788 w 10000"/>
                <a:gd name="connsiteY256" fmla="*/ 1654 h 10000"/>
                <a:gd name="connsiteX257" fmla="*/ 5812 w 10000"/>
                <a:gd name="connsiteY257" fmla="*/ 1893 h 10000"/>
                <a:gd name="connsiteX258" fmla="*/ 5832 w 10000"/>
                <a:gd name="connsiteY258" fmla="*/ 2224 h 10000"/>
                <a:gd name="connsiteX259" fmla="*/ 5856 w 10000"/>
                <a:gd name="connsiteY259" fmla="*/ 2684 h 10000"/>
                <a:gd name="connsiteX260" fmla="*/ 5878 w 10000"/>
                <a:gd name="connsiteY260" fmla="*/ 3125 h 10000"/>
                <a:gd name="connsiteX261" fmla="*/ 5901 w 10000"/>
                <a:gd name="connsiteY261" fmla="*/ 3529 h 10000"/>
                <a:gd name="connsiteX262" fmla="*/ 5923 w 10000"/>
                <a:gd name="connsiteY262" fmla="*/ 3824 h 10000"/>
                <a:gd name="connsiteX263" fmla="*/ 5945 w 10000"/>
                <a:gd name="connsiteY263" fmla="*/ 4136 h 10000"/>
                <a:gd name="connsiteX264" fmla="*/ 5967 w 10000"/>
                <a:gd name="connsiteY264" fmla="*/ 4412 h 10000"/>
                <a:gd name="connsiteX265" fmla="*/ 5991 w 10000"/>
                <a:gd name="connsiteY265" fmla="*/ 4743 h 10000"/>
                <a:gd name="connsiteX266" fmla="*/ 6014 w 10000"/>
                <a:gd name="connsiteY266" fmla="*/ 4798 h 10000"/>
                <a:gd name="connsiteX267" fmla="*/ 6036 w 10000"/>
                <a:gd name="connsiteY267" fmla="*/ 4853 h 10000"/>
                <a:gd name="connsiteX268" fmla="*/ 6058 w 10000"/>
                <a:gd name="connsiteY268" fmla="*/ 4871 h 10000"/>
                <a:gd name="connsiteX269" fmla="*/ 6080 w 10000"/>
                <a:gd name="connsiteY269" fmla="*/ 4816 h 10000"/>
                <a:gd name="connsiteX270" fmla="*/ 6104 w 10000"/>
                <a:gd name="connsiteY270" fmla="*/ 4688 h 10000"/>
                <a:gd name="connsiteX271" fmla="*/ 6125 w 10000"/>
                <a:gd name="connsiteY271" fmla="*/ 4724 h 10000"/>
                <a:gd name="connsiteX272" fmla="*/ 6149 w 10000"/>
                <a:gd name="connsiteY272" fmla="*/ 4559 h 10000"/>
                <a:gd name="connsiteX273" fmla="*/ 6169 w 10000"/>
                <a:gd name="connsiteY273" fmla="*/ 4504 h 10000"/>
                <a:gd name="connsiteX274" fmla="*/ 6193 w 10000"/>
                <a:gd name="connsiteY274" fmla="*/ 4412 h 10000"/>
                <a:gd name="connsiteX275" fmla="*/ 6215 w 10000"/>
                <a:gd name="connsiteY275" fmla="*/ 4338 h 10000"/>
                <a:gd name="connsiteX276" fmla="*/ 6238 w 10000"/>
                <a:gd name="connsiteY276" fmla="*/ 4173 h 10000"/>
                <a:gd name="connsiteX277" fmla="*/ 6262 w 10000"/>
                <a:gd name="connsiteY277" fmla="*/ 4099 h 10000"/>
                <a:gd name="connsiteX278" fmla="*/ 6284 w 10000"/>
                <a:gd name="connsiteY278" fmla="*/ 3934 h 10000"/>
                <a:gd name="connsiteX279" fmla="*/ 6306 w 10000"/>
                <a:gd name="connsiteY279" fmla="*/ 3879 h 10000"/>
                <a:gd name="connsiteX280" fmla="*/ 6328 w 10000"/>
                <a:gd name="connsiteY280" fmla="*/ 3713 h 10000"/>
                <a:gd name="connsiteX281" fmla="*/ 6351 w 10000"/>
                <a:gd name="connsiteY281" fmla="*/ 3695 h 10000"/>
                <a:gd name="connsiteX282" fmla="*/ 6373 w 10000"/>
                <a:gd name="connsiteY282" fmla="*/ 3566 h 10000"/>
                <a:gd name="connsiteX283" fmla="*/ 6397 w 10000"/>
                <a:gd name="connsiteY283" fmla="*/ 3327 h 10000"/>
                <a:gd name="connsiteX284" fmla="*/ 6417 w 10000"/>
                <a:gd name="connsiteY284" fmla="*/ 3382 h 10000"/>
                <a:gd name="connsiteX285" fmla="*/ 6441 w 10000"/>
                <a:gd name="connsiteY285" fmla="*/ 3290 h 10000"/>
                <a:gd name="connsiteX286" fmla="*/ 6464 w 10000"/>
                <a:gd name="connsiteY286" fmla="*/ 3199 h 10000"/>
                <a:gd name="connsiteX287" fmla="*/ 6486 w 10000"/>
                <a:gd name="connsiteY287" fmla="*/ 3199 h 10000"/>
                <a:gd name="connsiteX288" fmla="*/ 6510 w 10000"/>
                <a:gd name="connsiteY288" fmla="*/ 2904 h 10000"/>
                <a:gd name="connsiteX289" fmla="*/ 6530 w 10000"/>
                <a:gd name="connsiteY289" fmla="*/ 2813 h 10000"/>
                <a:gd name="connsiteX290" fmla="*/ 6554 w 10000"/>
                <a:gd name="connsiteY290" fmla="*/ 2721 h 10000"/>
                <a:gd name="connsiteX291" fmla="*/ 6576 w 10000"/>
                <a:gd name="connsiteY291" fmla="*/ 2537 h 10000"/>
                <a:gd name="connsiteX292" fmla="*/ 6599 w 10000"/>
                <a:gd name="connsiteY292" fmla="*/ 2445 h 10000"/>
                <a:gd name="connsiteX293" fmla="*/ 6621 w 10000"/>
                <a:gd name="connsiteY293" fmla="*/ 2390 h 10000"/>
                <a:gd name="connsiteX294" fmla="*/ 6643 w 10000"/>
                <a:gd name="connsiteY294" fmla="*/ 2114 h 10000"/>
                <a:gd name="connsiteX295" fmla="*/ 6665 w 10000"/>
                <a:gd name="connsiteY295" fmla="*/ 2040 h 10000"/>
                <a:gd name="connsiteX296" fmla="*/ 6689 w 10000"/>
                <a:gd name="connsiteY296" fmla="*/ 2022 h 10000"/>
                <a:gd name="connsiteX297" fmla="*/ 6712 w 10000"/>
                <a:gd name="connsiteY297" fmla="*/ 1838 h 10000"/>
                <a:gd name="connsiteX298" fmla="*/ 6734 w 10000"/>
                <a:gd name="connsiteY298" fmla="*/ 1636 h 10000"/>
                <a:gd name="connsiteX299" fmla="*/ 6758 w 10000"/>
                <a:gd name="connsiteY299" fmla="*/ 1581 h 10000"/>
                <a:gd name="connsiteX300" fmla="*/ 6778 w 10000"/>
                <a:gd name="connsiteY300" fmla="*/ 1563 h 10000"/>
                <a:gd name="connsiteX301" fmla="*/ 6802 w 10000"/>
                <a:gd name="connsiteY301" fmla="*/ 1342 h 10000"/>
                <a:gd name="connsiteX302" fmla="*/ 6823 w 10000"/>
                <a:gd name="connsiteY302" fmla="*/ 1397 h 10000"/>
                <a:gd name="connsiteX303" fmla="*/ 6847 w 10000"/>
                <a:gd name="connsiteY303" fmla="*/ 1232 h 10000"/>
                <a:gd name="connsiteX304" fmla="*/ 6869 w 10000"/>
                <a:gd name="connsiteY304" fmla="*/ 1250 h 10000"/>
                <a:gd name="connsiteX305" fmla="*/ 6891 w 10000"/>
                <a:gd name="connsiteY305" fmla="*/ 1121 h 10000"/>
                <a:gd name="connsiteX306" fmla="*/ 6915 w 10000"/>
                <a:gd name="connsiteY306" fmla="*/ 1140 h 10000"/>
                <a:gd name="connsiteX307" fmla="*/ 6936 w 10000"/>
                <a:gd name="connsiteY307" fmla="*/ 1103 h 10000"/>
                <a:gd name="connsiteX308" fmla="*/ 6960 w 10000"/>
                <a:gd name="connsiteY308" fmla="*/ 1029 h 10000"/>
                <a:gd name="connsiteX309" fmla="*/ 6982 w 10000"/>
                <a:gd name="connsiteY309" fmla="*/ 1085 h 10000"/>
                <a:gd name="connsiteX310" fmla="*/ 7004 w 10000"/>
                <a:gd name="connsiteY310" fmla="*/ 1048 h 10000"/>
                <a:gd name="connsiteX311" fmla="*/ 7026 w 10000"/>
                <a:gd name="connsiteY311" fmla="*/ 901 h 10000"/>
                <a:gd name="connsiteX312" fmla="*/ 7049 w 10000"/>
                <a:gd name="connsiteY312" fmla="*/ 993 h 10000"/>
                <a:gd name="connsiteX313" fmla="*/ 7071 w 10000"/>
                <a:gd name="connsiteY313" fmla="*/ 1011 h 10000"/>
                <a:gd name="connsiteX314" fmla="*/ 7095 w 10000"/>
                <a:gd name="connsiteY314" fmla="*/ 864 h 10000"/>
                <a:gd name="connsiteX315" fmla="*/ 7115 w 10000"/>
                <a:gd name="connsiteY315" fmla="*/ 846 h 10000"/>
                <a:gd name="connsiteX316" fmla="*/ 7139 w 10000"/>
                <a:gd name="connsiteY316" fmla="*/ 827 h 10000"/>
                <a:gd name="connsiteX317" fmla="*/ 7162 w 10000"/>
                <a:gd name="connsiteY317" fmla="*/ 919 h 10000"/>
                <a:gd name="connsiteX318" fmla="*/ 7184 w 10000"/>
                <a:gd name="connsiteY318" fmla="*/ 754 h 10000"/>
                <a:gd name="connsiteX319" fmla="*/ 7208 w 10000"/>
                <a:gd name="connsiteY319" fmla="*/ 717 h 10000"/>
                <a:gd name="connsiteX320" fmla="*/ 7228 w 10000"/>
                <a:gd name="connsiteY320" fmla="*/ 607 h 10000"/>
                <a:gd name="connsiteX321" fmla="*/ 7252 w 10000"/>
                <a:gd name="connsiteY321" fmla="*/ 588 h 10000"/>
                <a:gd name="connsiteX322" fmla="*/ 7274 w 10000"/>
                <a:gd name="connsiteY322" fmla="*/ 662 h 10000"/>
                <a:gd name="connsiteX323" fmla="*/ 7297 w 10000"/>
                <a:gd name="connsiteY323" fmla="*/ 515 h 10000"/>
                <a:gd name="connsiteX324" fmla="*/ 7319 w 10000"/>
                <a:gd name="connsiteY324" fmla="*/ 570 h 10000"/>
                <a:gd name="connsiteX325" fmla="*/ 7343 w 10000"/>
                <a:gd name="connsiteY325" fmla="*/ 533 h 10000"/>
                <a:gd name="connsiteX326" fmla="*/ 7365 w 10000"/>
                <a:gd name="connsiteY326" fmla="*/ 460 h 10000"/>
                <a:gd name="connsiteX327" fmla="*/ 7387 w 10000"/>
                <a:gd name="connsiteY327" fmla="*/ 588 h 10000"/>
                <a:gd name="connsiteX328" fmla="*/ 7410 w 10000"/>
                <a:gd name="connsiteY328" fmla="*/ 515 h 10000"/>
                <a:gd name="connsiteX329" fmla="*/ 7432 w 10000"/>
                <a:gd name="connsiteY329" fmla="*/ 460 h 10000"/>
                <a:gd name="connsiteX330" fmla="*/ 7456 w 10000"/>
                <a:gd name="connsiteY330" fmla="*/ 478 h 10000"/>
                <a:gd name="connsiteX331" fmla="*/ 7476 w 10000"/>
                <a:gd name="connsiteY331" fmla="*/ 441 h 10000"/>
                <a:gd name="connsiteX332" fmla="*/ 7500 w 10000"/>
                <a:gd name="connsiteY332" fmla="*/ 533 h 10000"/>
                <a:gd name="connsiteX333" fmla="*/ 7521 w 10000"/>
                <a:gd name="connsiteY333" fmla="*/ 533 h 10000"/>
                <a:gd name="connsiteX334" fmla="*/ 7545 w 10000"/>
                <a:gd name="connsiteY334" fmla="*/ 441 h 10000"/>
                <a:gd name="connsiteX335" fmla="*/ 7567 w 10000"/>
                <a:gd name="connsiteY335" fmla="*/ 496 h 10000"/>
                <a:gd name="connsiteX336" fmla="*/ 7589 w 10000"/>
                <a:gd name="connsiteY336" fmla="*/ 515 h 10000"/>
                <a:gd name="connsiteX337" fmla="*/ 7613 w 10000"/>
                <a:gd name="connsiteY337" fmla="*/ 441 h 10000"/>
                <a:gd name="connsiteX338" fmla="*/ 7634 w 10000"/>
                <a:gd name="connsiteY338" fmla="*/ 478 h 10000"/>
                <a:gd name="connsiteX339" fmla="*/ 7658 w 10000"/>
                <a:gd name="connsiteY339" fmla="*/ 404 h 10000"/>
                <a:gd name="connsiteX340" fmla="*/ 7680 w 10000"/>
                <a:gd name="connsiteY340" fmla="*/ 441 h 10000"/>
                <a:gd name="connsiteX341" fmla="*/ 7702 w 10000"/>
                <a:gd name="connsiteY341" fmla="*/ 294 h 10000"/>
                <a:gd name="connsiteX342" fmla="*/ 7724 w 10000"/>
                <a:gd name="connsiteY342" fmla="*/ 349 h 10000"/>
                <a:gd name="connsiteX343" fmla="*/ 7747 w 10000"/>
                <a:gd name="connsiteY343" fmla="*/ 349 h 10000"/>
                <a:gd name="connsiteX344" fmla="*/ 7769 w 10000"/>
                <a:gd name="connsiteY344" fmla="*/ 313 h 10000"/>
                <a:gd name="connsiteX345" fmla="*/ 7793 w 10000"/>
                <a:gd name="connsiteY345" fmla="*/ 441 h 10000"/>
                <a:gd name="connsiteX346" fmla="*/ 7817 w 10000"/>
                <a:gd name="connsiteY346" fmla="*/ 423 h 10000"/>
                <a:gd name="connsiteX347" fmla="*/ 7837 w 10000"/>
                <a:gd name="connsiteY347" fmla="*/ 349 h 10000"/>
                <a:gd name="connsiteX348" fmla="*/ 7860 w 10000"/>
                <a:gd name="connsiteY348" fmla="*/ 257 h 10000"/>
                <a:gd name="connsiteX349" fmla="*/ 7882 w 10000"/>
                <a:gd name="connsiteY349" fmla="*/ 221 h 10000"/>
                <a:gd name="connsiteX350" fmla="*/ 7906 w 10000"/>
                <a:gd name="connsiteY350" fmla="*/ 184 h 10000"/>
                <a:gd name="connsiteX351" fmla="*/ 7928 w 10000"/>
                <a:gd name="connsiteY351" fmla="*/ 202 h 10000"/>
                <a:gd name="connsiteX352" fmla="*/ 7950 w 10000"/>
                <a:gd name="connsiteY352" fmla="*/ 276 h 10000"/>
                <a:gd name="connsiteX353" fmla="*/ 7972 w 10000"/>
                <a:gd name="connsiteY353" fmla="*/ 221 h 10000"/>
                <a:gd name="connsiteX354" fmla="*/ 7995 w 10000"/>
                <a:gd name="connsiteY354" fmla="*/ 92 h 10000"/>
                <a:gd name="connsiteX355" fmla="*/ 8017 w 10000"/>
                <a:gd name="connsiteY355" fmla="*/ 147 h 10000"/>
                <a:gd name="connsiteX356" fmla="*/ 8041 w 10000"/>
                <a:gd name="connsiteY356" fmla="*/ 147 h 10000"/>
                <a:gd name="connsiteX357" fmla="*/ 8063 w 10000"/>
                <a:gd name="connsiteY357" fmla="*/ 221 h 10000"/>
                <a:gd name="connsiteX358" fmla="*/ 8085 w 10000"/>
                <a:gd name="connsiteY358" fmla="*/ 147 h 10000"/>
                <a:gd name="connsiteX359" fmla="*/ 8108 w 10000"/>
                <a:gd name="connsiteY359" fmla="*/ 165 h 10000"/>
                <a:gd name="connsiteX360" fmla="*/ 8130 w 10000"/>
                <a:gd name="connsiteY360" fmla="*/ 110 h 10000"/>
                <a:gd name="connsiteX361" fmla="*/ 8154 w 10000"/>
                <a:gd name="connsiteY361" fmla="*/ 184 h 10000"/>
                <a:gd name="connsiteX362" fmla="*/ 8174 w 10000"/>
                <a:gd name="connsiteY362" fmla="*/ 184 h 10000"/>
                <a:gd name="connsiteX363" fmla="*/ 8198 w 10000"/>
                <a:gd name="connsiteY363" fmla="*/ 202 h 10000"/>
                <a:gd name="connsiteX364" fmla="*/ 8219 w 10000"/>
                <a:gd name="connsiteY364" fmla="*/ 92 h 10000"/>
                <a:gd name="connsiteX365" fmla="*/ 8243 w 10000"/>
                <a:gd name="connsiteY365" fmla="*/ 129 h 10000"/>
                <a:gd name="connsiteX366" fmla="*/ 8267 w 10000"/>
                <a:gd name="connsiteY366" fmla="*/ 221 h 10000"/>
                <a:gd name="connsiteX367" fmla="*/ 8287 w 10000"/>
                <a:gd name="connsiteY367" fmla="*/ 147 h 10000"/>
                <a:gd name="connsiteX368" fmla="*/ 8311 w 10000"/>
                <a:gd name="connsiteY368" fmla="*/ 221 h 10000"/>
                <a:gd name="connsiteX369" fmla="*/ 8332 w 10000"/>
                <a:gd name="connsiteY369" fmla="*/ 129 h 10000"/>
                <a:gd name="connsiteX370" fmla="*/ 8356 w 10000"/>
                <a:gd name="connsiteY370" fmla="*/ 147 h 10000"/>
                <a:gd name="connsiteX371" fmla="*/ 8378 w 10000"/>
                <a:gd name="connsiteY371" fmla="*/ 202 h 10000"/>
                <a:gd name="connsiteX372" fmla="*/ 8402 w 10000"/>
                <a:gd name="connsiteY372" fmla="*/ 184 h 10000"/>
                <a:gd name="connsiteX373" fmla="*/ 8422 w 10000"/>
                <a:gd name="connsiteY373" fmla="*/ 129 h 10000"/>
                <a:gd name="connsiteX374" fmla="*/ 8445 w 10000"/>
                <a:gd name="connsiteY374" fmla="*/ 221 h 10000"/>
                <a:gd name="connsiteX375" fmla="*/ 8467 w 10000"/>
                <a:gd name="connsiteY375" fmla="*/ 92 h 10000"/>
                <a:gd name="connsiteX376" fmla="*/ 8491 w 10000"/>
                <a:gd name="connsiteY376" fmla="*/ 165 h 10000"/>
                <a:gd name="connsiteX377" fmla="*/ 8515 w 10000"/>
                <a:gd name="connsiteY377" fmla="*/ 110 h 10000"/>
                <a:gd name="connsiteX378" fmla="*/ 8535 w 10000"/>
                <a:gd name="connsiteY378" fmla="*/ 165 h 10000"/>
                <a:gd name="connsiteX379" fmla="*/ 8558 w 10000"/>
                <a:gd name="connsiteY379" fmla="*/ 55 h 10000"/>
                <a:gd name="connsiteX380" fmla="*/ 8580 w 10000"/>
                <a:gd name="connsiteY380" fmla="*/ 55 h 10000"/>
                <a:gd name="connsiteX381" fmla="*/ 8604 w 10000"/>
                <a:gd name="connsiteY381" fmla="*/ 110 h 10000"/>
                <a:gd name="connsiteX382" fmla="*/ 8626 w 10000"/>
                <a:gd name="connsiteY382" fmla="*/ 55 h 10000"/>
                <a:gd name="connsiteX383" fmla="*/ 8648 w 10000"/>
                <a:gd name="connsiteY383" fmla="*/ 92 h 10000"/>
                <a:gd name="connsiteX384" fmla="*/ 8670 w 10000"/>
                <a:gd name="connsiteY384" fmla="*/ 110 h 10000"/>
                <a:gd name="connsiteX385" fmla="*/ 8693 w 10000"/>
                <a:gd name="connsiteY385" fmla="*/ 92 h 10000"/>
                <a:gd name="connsiteX386" fmla="*/ 8717 w 10000"/>
                <a:gd name="connsiteY386" fmla="*/ 147 h 10000"/>
                <a:gd name="connsiteX387" fmla="*/ 8739 w 10000"/>
                <a:gd name="connsiteY387" fmla="*/ 165 h 10000"/>
                <a:gd name="connsiteX388" fmla="*/ 8763 w 10000"/>
                <a:gd name="connsiteY388" fmla="*/ 0 h 10000"/>
                <a:gd name="connsiteX389" fmla="*/ 8783 w 10000"/>
                <a:gd name="connsiteY389" fmla="*/ 110 h 10000"/>
                <a:gd name="connsiteX390" fmla="*/ 8806 w 10000"/>
                <a:gd name="connsiteY390" fmla="*/ 18 h 10000"/>
                <a:gd name="connsiteX391" fmla="*/ 8828 w 10000"/>
                <a:gd name="connsiteY391" fmla="*/ 110 h 10000"/>
                <a:gd name="connsiteX392" fmla="*/ 8852 w 10000"/>
                <a:gd name="connsiteY392" fmla="*/ 92 h 10000"/>
                <a:gd name="connsiteX393" fmla="*/ 8874 w 10000"/>
                <a:gd name="connsiteY393" fmla="*/ 184 h 10000"/>
                <a:gd name="connsiteX394" fmla="*/ 8896 w 10000"/>
                <a:gd name="connsiteY394" fmla="*/ 165 h 10000"/>
                <a:gd name="connsiteX395" fmla="*/ 8917 w 10000"/>
                <a:gd name="connsiteY395" fmla="*/ 110 h 10000"/>
                <a:gd name="connsiteX396" fmla="*/ 8941 w 10000"/>
                <a:gd name="connsiteY396" fmla="*/ 276 h 10000"/>
                <a:gd name="connsiteX397" fmla="*/ 8965 w 10000"/>
                <a:gd name="connsiteY397" fmla="*/ 129 h 10000"/>
                <a:gd name="connsiteX398" fmla="*/ 8987 w 10000"/>
                <a:gd name="connsiteY398" fmla="*/ 202 h 10000"/>
                <a:gd name="connsiteX399" fmla="*/ 9009 w 10000"/>
                <a:gd name="connsiteY399" fmla="*/ 110 h 10000"/>
                <a:gd name="connsiteX400" fmla="*/ 9030 w 10000"/>
                <a:gd name="connsiteY400" fmla="*/ 184 h 10000"/>
                <a:gd name="connsiteX401" fmla="*/ 9054 w 10000"/>
                <a:gd name="connsiteY401" fmla="*/ 147 h 10000"/>
                <a:gd name="connsiteX402" fmla="*/ 9076 w 10000"/>
                <a:gd name="connsiteY402" fmla="*/ 294 h 10000"/>
                <a:gd name="connsiteX403" fmla="*/ 9100 w 10000"/>
                <a:gd name="connsiteY403" fmla="*/ 147 h 10000"/>
                <a:gd name="connsiteX404" fmla="*/ 9120 w 10000"/>
                <a:gd name="connsiteY404" fmla="*/ 184 h 10000"/>
                <a:gd name="connsiteX405" fmla="*/ 9143 w 10000"/>
                <a:gd name="connsiteY405" fmla="*/ 221 h 10000"/>
                <a:gd name="connsiteX406" fmla="*/ 9167 w 10000"/>
                <a:gd name="connsiteY406" fmla="*/ 184 h 10000"/>
                <a:gd name="connsiteX407" fmla="*/ 9189 w 10000"/>
                <a:gd name="connsiteY407" fmla="*/ 165 h 10000"/>
                <a:gd name="connsiteX408" fmla="*/ 9213 w 10000"/>
                <a:gd name="connsiteY408" fmla="*/ 110 h 10000"/>
                <a:gd name="connsiteX409" fmla="*/ 9233 w 10000"/>
                <a:gd name="connsiteY409" fmla="*/ 184 h 10000"/>
                <a:gd name="connsiteX410" fmla="*/ 9256 w 10000"/>
                <a:gd name="connsiteY410" fmla="*/ 165 h 10000"/>
                <a:gd name="connsiteX411" fmla="*/ 9278 w 10000"/>
                <a:gd name="connsiteY411" fmla="*/ 221 h 10000"/>
                <a:gd name="connsiteX412" fmla="*/ 9302 w 10000"/>
                <a:gd name="connsiteY412" fmla="*/ 202 h 10000"/>
                <a:gd name="connsiteX413" fmla="*/ 9324 w 10000"/>
                <a:gd name="connsiteY413" fmla="*/ 165 h 10000"/>
                <a:gd name="connsiteX414" fmla="*/ 9348 w 10000"/>
                <a:gd name="connsiteY414" fmla="*/ 129 h 10000"/>
                <a:gd name="connsiteX415" fmla="*/ 9368 w 10000"/>
                <a:gd name="connsiteY415" fmla="*/ 165 h 10000"/>
                <a:gd name="connsiteX416" fmla="*/ 9391 w 10000"/>
                <a:gd name="connsiteY416" fmla="*/ 257 h 10000"/>
                <a:gd name="connsiteX417" fmla="*/ 9415 w 10000"/>
                <a:gd name="connsiteY417" fmla="*/ 257 h 10000"/>
                <a:gd name="connsiteX418" fmla="*/ 9437 w 10000"/>
                <a:gd name="connsiteY418" fmla="*/ 221 h 10000"/>
                <a:gd name="connsiteX419" fmla="*/ 9461 w 10000"/>
                <a:gd name="connsiteY419" fmla="*/ 239 h 10000"/>
                <a:gd name="connsiteX420" fmla="*/ 9481 w 10000"/>
                <a:gd name="connsiteY420" fmla="*/ 257 h 10000"/>
                <a:gd name="connsiteX421" fmla="*/ 9504 w 10000"/>
                <a:gd name="connsiteY421" fmla="*/ 221 h 10000"/>
                <a:gd name="connsiteX422" fmla="*/ 9526 w 10000"/>
                <a:gd name="connsiteY422" fmla="*/ 257 h 10000"/>
                <a:gd name="connsiteX423" fmla="*/ 9550 w 10000"/>
                <a:gd name="connsiteY423" fmla="*/ 331 h 10000"/>
                <a:gd name="connsiteX424" fmla="*/ 9572 w 10000"/>
                <a:gd name="connsiteY424" fmla="*/ 276 h 10000"/>
                <a:gd name="connsiteX425" fmla="*/ 9594 w 10000"/>
                <a:gd name="connsiteY425" fmla="*/ 257 h 10000"/>
                <a:gd name="connsiteX426" fmla="*/ 9617 w 10000"/>
                <a:gd name="connsiteY426" fmla="*/ 331 h 10000"/>
                <a:gd name="connsiteX427" fmla="*/ 9639 w 10000"/>
                <a:gd name="connsiteY427" fmla="*/ 331 h 10000"/>
                <a:gd name="connsiteX428" fmla="*/ 9663 w 10000"/>
                <a:gd name="connsiteY428" fmla="*/ 331 h 10000"/>
                <a:gd name="connsiteX429" fmla="*/ 9685 w 10000"/>
                <a:gd name="connsiteY429" fmla="*/ 276 h 10000"/>
                <a:gd name="connsiteX430" fmla="*/ 9707 w 10000"/>
                <a:gd name="connsiteY430" fmla="*/ 239 h 10000"/>
                <a:gd name="connsiteX431" fmla="*/ 9728 w 10000"/>
                <a:gd name="connsiteY431" fmla="*/ 276 h 10000"/>
                <a:gd name="connsiteX432" fmla="*/ 9752 w 10000"/>
                <a:gd name="connsiteY432" fmla="*/ 313 h 10000"/>
                <a:gd name="connsiteX433" fmla="*/ 9774 w 10000"/>
                <a:gd name="connsiteY433" fmla="*/ 313 h 10000"/>
                <a:gd name="connsiteX434" fmla="*/ 9798 w 10000"/>
                <a:gd name="connsiteY434" fmla="*/ 239 h 10000"/>
                <a:gd name="connsiteX435" fmla="*/ 9818 w 10000"/>
                <a:gd name="connsiteY435" fmla="*/ 276 h 10000"/>
                <a:gd name="connsiteX436" fmla="*/ 9841 w 10000"/>
                <a:gd name="connsiteY436" fmla="*/ 165 h 10000"/>
                <a:gd name="connsiteX437" fmla="*/ 9865 w 10000"/>
                <a:gd name="connsiteY437" fmla="*/ 184 h 10000"/>
                <a:gd name="connsiteX438" fmla="*/ 9887 w 10000"/>
                <a:gd name="connsiteY438" fmla="*/ 239 h 10000"/>
                <a:gd name="connsiteX439" fmla="*/ 9911 w 10000"/>
                <a:gd name="connsiteY439" fmla="*/ 184 h 10000"/>
                <a:gd name="connsiteX440" fmla="*/ 9933 w 10000"/>
                <a:gd name="connsiteY440" fmla="*/ 202 h 10000"/>
                <a:gd name="connsiteX441" fmla="*/ 9954 w 10000"/>
                <a:gd name="connsiteY441" fmla="*/ 257 h 10000"/>
                <a:gd name="connsiteX442" fmla="*/ 9976 w 10000"/>
                <a:gd name="connsiteY442" fmla="*/ 202 h 10000"/>
                <a:gd name="connsiteX443" fmla="*/ 10000 w 10000"/>
                <a:gd name="connsiteY443" fmla="*/ 202 h 10000"/>
                <a:gd name="connsiteX0" fmla="*/ 0 w 10000"/>
                <a:gd name="connsiteY0" fmla="*/ 699 h 10000"/>
                <a:gd name="connsiteX1" fmla="*/ 22 w 10000"/>
                <a:gd name="connsiteY1" fmla="*/ 625 h 10000"/>
                <a:gd name="connsiteX2" fmla="*/ 46 w 10000"/>
                <a:gd name="connsiteY2" fmla="*/ 699 h 10000"/>
                <a:gd name="connsiteX3" fmla="*/ 66 w 10000"/>
                <a:gd name="connsiteY3" fmla="*/ 717 h 10000"/>
                <a:gd name="connsiteX4" fmla="*/ 89 w 10000"/>
                <a:gd name="connsiteY4" fmla="*/ 699 h 10000"/>
                <a:gd name="connsiteX5" fmla="*/ 111 w 10000"/>
                <a:gd name="connsiteY5" fmla="*/ 717 h 10000"/>
                <a:gd name="connsiteX6" fmla="*/ 135 w 10000"/>
                <a:gd name="connsiteY6" fmla="*/ 680 h 10000"/>
                <a:gd name="connsiteX7" fmla="*/ 159 w 10000"/>
                <a:gd name="connsiteY7" fmla="*/ 680 h 10000"/>
                <a:gd name="connsiteX8" fmla="*/ 179 w 10000"/>
                <a:gd name="connsiteY8" fmla="*/ 680 h 10000"/>
                <a:gd name="connsiteX9" fmla="*/ 202 w 10000"/>
                <a:gd name="connsiteY9" fmla="*/ 625 h 10000"/>
                <a:gd name="connsiteX10" fmla="*/ 224 w 10000"/>
                <a:gd name="connsiteY10" fmla="*/ 699 h 10000"/>
                <a:gd name="connsiteX11" fmla="*/ 248 w 10000"/>
                <a:gd name="connsiteY11" fmla="*/ 790 h 10000"/>
                <a:gd name="connsiteX12" fmla="*/ 270 w 10000"/>
                <a:gd name="connsiteY12" fmla="*/ 699 h 10000"/>
                <a:gd name="connsiteX13" fmla="*/ 292 w 10000"/>
                <a:gd name="connsiteY13" fmla="*/ 680 h 10000"/>
                <a:gd name="connsiteX14" fmla="*/ 313 w 10000"/>
                <a:gd name="connsiteY14" fmla="*/ 699 h 10000"/>
                <a:gd name="connsiteX15" fmla="*/ 337 w 10000"/>
                <a:gd name="connsiteY15" fmla="*/ 809 h 10000"/>
                <a:gd name="connsiteX16" fmla="*/ 359 w 10000"/>
                <a:gd name="connsiteY16" fmla="*/ 735 h 10000"/>
                <a:gd name="connsiteX17" fmla="*/ 383 w 10000"/>
                <a:gd name="connsiteY17" fmla="*/ 735 h 10000"/>
                <a:gd name="connsiteX18" fmla="*/ 405 w 10000"/>
                <a:gd name="connsiteY18" fmla="*/ 790 h 10000"/>
                <a:gd name="connsiteX19" fmla="*/ 426 w 10000"/>
                <a:gd name="connsiteY19" fmla="*/ 735 h 10000"/>
                <a:gd name="connsiteX20" fmla="*/ 450 w 10000"/>
                <a:gd name="connsiteY20" fmla="*/ 790 h 10000"/>
                <a:gd name="connsiteX21" fmla="*/ 472 w 10000"/>
                <a:gd name="connsiteY21" fmla="*/ 699 h 10000"/>
                <a:gd name="connsiteX22" fmla="*/ 496 w 10000"/>
                <a:gd name="connsiteY22" fmla="*/ 680 h 10000"/>
                <a:gd name="connsiteX23" fmla="*/ 516 w 10000"/>
                <a:gd name="connsiteY23" fmla="*/ 662 h 10000"/>
                <a:gd name="connsiteX24" fmla="*/ 539 w 10000"/>
                <a:gd name="connsiteY24" fmla="*/ 625 h 10000"/>
                <a:gd name="connsiteX25" fmla="*/ 561 w 10000"/>
                <a:gd name="connsiteY25" fmla="*/ 662 h 10000"/>
                <a:gd name="connsiteX26" fmla="*/ 585 w 10000"/>
                <a:gd name="connsiteY26" fmla="*/ 754 h 10000"/>
                <a:gd name="connsiteX27" fmla="*/ 609 w 10000"/>
                <a:gd name="connsiteY27" fmla="*/ 754 h 10000"/>
                <a:gd name="connsiteX28" fmla="*/ 631 w 10000"/>
                <a:gd name="connsiteY28" fmla="*/ 662 h 10000"/>
                <a:gd name="connsiteX29" fmla="*/ 652 w 10000"/>
                <a:gd name="connsiteY29" fmla="*/ 699 h 10000"/>
                <a:gd name="connsiteX30" fmla="*/ 674 w 10000"/>
                <a:gd name="connsiteY30" fmla="*/ 772 h 10000"/>
                <a:gd name="connsiteX31" fmla="*/ 698 w 10000"/>
                <a:gd name="connsiteY31" fmla="*/ 754 h 10000"/>
                <a:gd name="connsiteX32" fmla="*/ 720 w 10000"/>
                <a:gd name="connsiteY32" fmla="*/ 699 h 10000"/>
                <a:gd name="connsiteX33" fmla="*/ 744 w 10000"/>
                <a:gd name="connsiteY33" fmla="*/ 735 h 10000"/>
                <a:gd name="connsiteX34" fmla="*/ 764 w 10000"/>
                <a:gd name="connsiteY34" fmla="*/ 864 h 10000"/>
                <a:gd name="connsiteX35" fmla="*/ 787 w 10000"/>
                <a:gd name="connsiteY35" fmla="*/ 699 h 10000"/>
                <a:gd name="connsiteX36" fmla="*/ 809 w 10000"/>
                <a:gd name="connsiteY36" fmla="*/ 699 h 10000"/>
                <a:gd name="connsiteX37" fmla="*/ 833 w 10000"/>
                <a:gd name="connsiteY37" fmla="*/ 827 h 10000"/>
                <a:gd name="connsiteX38" fmla="*/ 857 w 10000"/>
                <a:gd name="connsiteY38" fmla="*/ 809 h 10000"/>
                <a:gd name="connsiteX39" fmla="*/ 877 w 10000"/>
                <a:gd name="connsiteY39" fmla="*/ 790 h 10000"/>
                <a:gd name="connsiteX40" fmla="*/ 900 w 10000"/>
                <a:gd name="connsiteY40" fmla="*/ 754 h 10000"/>
                <a:gd name="connsiteX41" fmla="*/ 922 w 10000"/>
                <a:gd name="connsiteY41" fmla="*/ 790 h 10000"/>
                <a:gd name="connsiteX42" fmla="*/ 946 w 10000"/>
                <a:gd name="connsiteY42" fmla="*/ 790 h 10000"/>
                <a:gd name="connsiteX43" fmla="*/ 968 w 10000"/>
                <a:gd name="connsiteY43" fmla="*/ 754 h 10000"/>
                <a:gd name="connsiteX44" fmla="*/ 990 w 10000"/>
                <a:gd name="connsiteY44" fmla="*/ 754 h 10000"/>
                <a:gd name="connsiteX45" fmla="*/ 1011 w 10000"/>
                <a:gd name="connsiteY45" fmla="*/ 735 h 10000"/>
                <a:gd name="connsiteX46" fmla="*/ 1035 w 10000"/>
                <a:gd name="connsiteY46" fmla="*/ 680 h 10000"/>
                <a:gd name="connsiteX47" fmla="*/ 1059 w 10000"/>
                <a:gd name="connsiteY47" fmla="*/ 699 h 10000"/>
                <a:gd name="connsiteX48" fmla="*/ 1081 w 10000"/>
                <a:gd name="connsiteY48" fmla="*/ 717 h 10000"/>
                <a:gd name="connsiteX49" fmla="*/ 1104 w 10000"/>
                <a:gd name="connsiteY49" fmla="*/ 607 h 10000"/>
                <a:gd name="connsiteX50" fmla="*/ 1124 w 10000"/>
                <a:gd name="connsiteY50" fmla="*/ 717 h 10000"/>
                <a:gd name="connsiteX51" fmla="*/ 1148 w 10000"/>
                <a:gd name="connsiteY51" fmla="*/ 717 h 10000"/>
                <a:gd name="connsiteX52" fmla="*/ 1170 w 10000"/>
                <a:gd name="connsiteY52" fmla="*/ 680 h 10000"/>
                <a:gd name="connsiteX53" fmla="*/ 1194 w 10000"/>
                <a:gd name="connsiteY53" fmla="*/ 588 h 10000"/>
                <a:gd name="connsiteX54" fmla="*/ 1216 w 10000"/>
                <a:gd name="connsiteY54" fmla="*/ 662 h 10000"/>
                <a:gd name="connsiteX55" fmla="*/ 1237 w 10000"/>
                <a:gd name="connsiteY55" fmla="*/ 662 h 10000"/>
                <a:gd name="connsiteX56" fmla="*/ 1259 w 10000"/>
                <a:gd name="connsiteY56" fmla="*/ 533 h 10000"/>
                <a:gd name="connsiteX57" fmla="*/ 1283 w 10000"/>
                <a:gd name="connsiteY57" fmla="*/ 607 h 10000"/>
                <a:gd name="connsiteX58" fmla="*/ 1307 w 10000"/>
                <a:gd name="connsiteY58" fmla="*/ 607 h 10000"/>
                <a:gd name="connsiteX59" fmla="*/ 1329 w 10000"/>
                <a:gd name="connsiteY59" fmla="*/ 625 h 10000"/>
                <a:gd name="connsiteX60" fmla="*/ 1350 w 10000"/>
                <a:gd name="connsiteY60" fmla="*/ 607 h 10000"/>
                <a:gd name="connsiteX61" fmla="*/ 1372 w 10000"/>
                <a:gd name="connsiteY61" fmla="*/ 607 h 10000"/>
                <a:gd name="connsiteX62" fmla="*/ 1396 w 10000"/>
                <a:gd name="connsiteY62" fmla="*/ 699 h 10000"/>
                <a:gd name="connsiteX63" fmla="*/ 1418 w 10000"/>
                <a:gd name="connsiteY63" fmla="*/ 662 h 10000"/>
                <a:gd name="connsiteX64" fmla="*/ 1442 w 10000"/>
                <a:gd name="connsiteY64" fmla="*/ 680 h 10000"/>
                <a:gd name="connsiteX65" fmla="*/ 1462 w 10000"/>
                <a:gd name="connsiteY65" fmla="*/ 588 h 10000"/>
                <a:gd name="connsiteX66" fmla="*/ 1485 w 10000"/>
                <a:gd name="connsiteY66" fmla="*/ 551 h 10000"/>
                <a:gd name="connsiteX67" fmla="*/ 1509 w 10000"/>
                <a:gd name="connsiteY67" fmla="*/ 662 h 10000"/>
                <a:gd name="connsiteX68" fmla="*/ 1531 w 10000"/>
                <a:gd name="connsiteY68" fmla="*/ 588 h 10000"/>
                <a:gd name="connsiteX69" fmla="*/ 1555 w 10000"/>
                <a:gd name="connsiteY69" fmla="*/ 680 h 10000"/>
                <a:gd name="connsiteX70" fmla="*/ 1575 w 10000"/>
                <a:gd name="connsiteY70" fmla="*/ 570 h 10000"/>
                <a:gd name="connsiteX71" fmla="*/ 1598 w 10000"/>
                <a:gd name="connsiteY71" fmla="*/ 570 h 10000"/>
                <a:gd name="connsiteX72" fmla="*/ 1620 w 10000"/>
                <a:gd name="connsiteY72" fmla="*/ 717 h 10000"/>
                <a:gd name="connsiteX73" fmla="*/ 1644 w 10000"/>
                <a:gd name="connsiteY73" fmla="*/ 607 h 10000"/>
                <a:gd name="connsiteX74" fmla="*/ 1666 w 10000"/>
                <a:gd name="connsiteY74" fmla="*/ 662 h 10000"/>
                <a:gd name="connsiteX75" fmla="*/ 1689 w 10000"/>
                <a:gd name="connsiteY75" fmla="*/ 588 h 10000"/>
                <a:gd name="connsiteX76" fmla="*/ 1709 w 10000"/>
                <a:gd name="connsiteY76" fmla="*/ 699 h 10000"/>
                <a:gd name="connsiteX77" fmla="*/ 1733 w 10000"/>
                <a:gd name="connsiteY77" fmla="*/ 570 h 10000"/>
                <a:gd name="connsiteX78" fmla="*/ 1757 w 10000"/>
                <a:gd name="connsiteY78" fmla="*/ 570 h 10000"/>
                <a:gd name="connsiteX79" fmla="*/ 1779 w 10000"/>
                <a:gd name="connsiteY79" fmla="*/ 625 h 10000"/>
                <a:gd name="connsiteX80" fmla="*/ 1802 w 10000"/>
                <a:gd name="connsiteY80" fmla="*/ 551 h 10000"/>
                <a:gd name="connsiteX81" fmla="*/ 1822 w 10000"/>
                <a:gd name="connsiteY81" fmla="*/ 607 h 10000"/>
                <a:gd name="connsiteX82" fmla="*/ 1846 w 10000"/>
                <a:gd name="connsiteY82" fmla="*/ 478 h 10000"/>
                <a:gd name="connsiteX83" fmla="*/ 1868 w 10000"/>
                <a:gd name="connsiteY83" fmla="*/ 588 h 10000"/>
                <a:gd name="connsiteX84" fmla="*/ 1892 w 10000"/>
                <a:gd name="connsiteY84" fmla="*/ 533 h 10000"/>
                <a:gd name="connsiteX85" fmla="*/ 1914 w 10000"/>
                <a:gd name="connsiteY85" fmla="*/ 680 h 10000"/>
                <a:gd name="connsiteX86" fmla="*/ 1935 w 10000"/>
                <a:gd name="connsiteY86" fmla="*/ 551 h 10000"/>
                <a:gd name="connsiteX87" fmla="*/ 1959 w 10000"/>
                <a:gd name="connsiteY87" fmla="*/ 533 h 10000"/>
                <a:gd name="connsiteX88" fmla="*/ 1981 w 10000"/>
                <a:gd name="connsiteY88" fmla="*/ 699 h 10000"/>
                <a:gd name="connsiteX89" fmla="*/ 2005 w 10000"/>
                <a:gd name="connsiteY89" fmla="*/ 607 h 10000"/>
                <a:gd name="connsiteX90" fmla="*/ 2027 w 10000"/>
                <a:gd name="connsiteY90" fmla="*/ 607 h 10000"/>
                <a:gd name="connsiteX91" fmla="*/ 2050 w 10000"/>
                <a:gd name="connsiteY91" fmla="*/ 607 h 10000"/>
                <a:gd name="connsiteX92" fmla="*/ 2070 w 10000"/>
                <a:gd name="connsiteY92" fmla="*/ 551 h 10000"/>
                <a:gd name="connsiteX93" fmla="*/ 2094 w 10000"/>
                <a:gd name="connsiteY93" fmla="*/ 588 h 10000"/>
                <a:gd name="connsiteX94" fmla="*/ 2116 w 10000"/>
                <a:gd name="connsiteY94" fmla="*/ 607 h 10000"/>
                <a:gd name="connsiteX95" fmla="*/ 2140 w 10000"/>
                <a:gd name="connsiteY95" fmla="*/ 570 h 10000"/>
                <a:gd name="connsiteX96" fmla="*/ 2160 w 10000"/>
                <a:gd name="connsiteY96" fmla="*/ 607 h 10000"/>
                <a:gd name="connsiteX97" fmla="*/ 2183 w 10000"/>
                <a:gd name="connsiteY97" fmla="*/ 735 h 10000"/>
                <a:gd name="connsiteX98" fmla="*/ 2207 w 10000"/>
                <a:gd name="connsiteY98" fmla="*/ 699 h 10000"/>
                <a:gd name="connsiteX99" fmla="*/ 2229 w 10000"/>
                <a:gd name="connsiteY99" fmla="*/ 570 h 10000"/>
                <a:gd name="connsiteX100" fmla="*/ 2253 w 10000"/>
                <a:gd name="connsiteY100" fmla="*/ 607 h 10000"/>
                <a:gd name="connsiteX101" fmla="*/ 2274 w 10000"/>
                <a:gd name="connsiteY101" fmla="*/ 662 h 10000"/>
                <a:gd name="connsiteX102" fmla="*/ 2296 w 10000"/>
                <a:gd name="connsiteY102" fmla="*/ 662 h 10000"/>
                <a:gd name="connsiteX103" fmla="*/ 2318 w 10000"/>
                <a:gd name="connsiteY103" fmla="*/ 662 h 10000"/>
                <a:gd name="connsiteX104" fmla="*/ 2342 w 10000"/>
                <a:gd name="connsiteY104" fmla="*/ 625 h 10000"/>
                <a:gd name="connsiteX105" fmla="*/ 2364 w 10000"/>
                <a:gd name="connsiteY105" fmla="*/ 699 h 10000"/>
                <a:gd name="connsiteX106" fmla="*/ 2387 w 10000"/>
                <a:gd name="connsiteY106" fmla="*/ 680 h 10000"/>
                <a:gd name="connsiteX107" fmla="*/ 2409 w 10000"/>
                <a:gd name="connsiteY107" fmla="*/ 625 h 10000"/>
                <a:gd name="connsiteX108" fmla="*/ 2431 w 10000"/>
                <a:gd name="connsiteY108" fmla="*/ 625 h 10000"/>
                <a:gd name="connsiteX109" fmla="*/ 2455 w 10000"/>
                <a:gd name="connsiteY109" fmla="*/ 680 h 10000"/>
                <a:gd name="connsiteX110" fmla="*/ 2477 w 10000"/>
                <a:gd name="connsiteY110" fmla="*/ 570 h 10000"/>
                <a:gd name="connsiteX111" fmla="*/ 2500 w 10000"/>
                <a:gd name="connsiteY111" fmla="*/ 588 h 10000"/>
                <a:gd name="connsiteX112" fmla="*/ 2521 w 10000"/>
                <a:gd name="connsiteY112" fmla="*/ 607 h 10000"/>
                <a:gd name="connsiteX113" fmla="*/ 2544 w 10000"/>
                <a:gd name="connsiteY113" fmla="*/ 717 h 10000"/>
                <a:gd name="connsiteX114" fmla="*/ 2566 w 10000"/>
                <a:gd name="connsiteY114" fmla="*/ 717 h 10000"/>
                <a:gd name="connsiteX115" fmla="*/ 2590 w 10000"/>
                <a:gd name="connsiteY115" fmla="*/ 699 h 10000"/>
                <a:gd name="connsiteX116" fmla="*/ 2612 w 10000"/>
                <a:gd name="connsiteY116" fmla="*/ 717 h 10000"/>
                <a:gd name="connsiteX117" fmla="*/ 2635 w 10000"/>
                <a:gd name="connsiteY117" fmla="*/ 699 h 10000"/>
                <a:gd name="connsiteX118" fmla="*/ 2657 w 10000"/>
                <a:gd name="connsiteY118" fmla="*/ 662 h 10000"/>
                <a:gd name="connsiteX119" fmla="*/ 2679 w 10000"/>
                <a:gd name="connsiteY119" fmla="*/ 570 h 10000"/>
                <a:gd name="connsiteX120" fmla="*/ 2703 w 10000"/>
                <a:gd name="connsiteY120" fmla="*/ 754 h 10000"/>
                <a:gd name="connsiteX121" fmla="*/ 2725 w 10000"/>
                <a:gd name="connsiteY121" fmla="*/ 772 h 10000"/>
                <a:gd name="connsiteX122" fmla="*/ 2748 w 10000"/>
                <a:gd name="connsiteY122" fmla="*/ 625 h 10000"/>
                <a:gd name="connsiteX123" fmla="*/ 2768 w 10000"/>
                <a:gd name="connsiteY123" fmla="*/ 735 h 10000"/>
                <a:gd name="connsiteX124" fmla="*/ 2792 w 10000"/>
                <a:gd name="connsiteY124" fmla="*/ 680 h 10000"/>
                <a:gd name="connsiteX125" fmla="*/ 2814 w 10000"/>
                <a:gd name="connsiteY125" fmla="*/ 680 h 10000"/>
                <a:gd name="connsiteX126" fmla="*/ 2838 w 10000"/>
                <a:gd name="connsiteY126" fmla="*/ 680 h 10000"/>
                <a:gd name="connsiteX127" fmla="*/ 2861 w 10000"/>
                <a:gd name="connsiteY127" fmla="*/ 717 h 10000"/>
                <a:gd name="connsiteX128" fmla="*/ 2881 w 10000"/>
                <a:gd name="connsiteY128" fmla="*/ 754 h 10000"/>
                <a:gd name="connsiteX129" fmla="*/ 2905 w 10000"/>
                <a:gd name="connsiteY129" fmla="*/ 699 h 10000"/>
                <a:gd name="connsiteX130" fmla="*/ 2927 w 10000"/>
                <a:gd name="connsiteY130" fmla="*/ 680 h 10000"/>
                <a:gd name="connsiteX131" fmla="*/ 2951 w 10000"/>
                <a:gd name="connsiteY131" fmla="*/ 717 h 10000"/>
                <a:gd name="connsiteX132" fmla="*/ 2972 w 10000"/>
                <a:gd name="connsiteY132" fmla="*/ 680 h 10000"/>
                <a:gd name="connsiteX133" fmla="*/ 2994 w 10000"/>
                <a:gd name="connsiteY133" fmla="*/ 699 h 10000"/>
                <a:gd name="connsiteX134" fmla="*/ 3016 w 10000"/>
                <a:gd name="connsiteY134" fmla="*/ 735 h 10000"/>
                <a:gd name="connsiteX135" fmla="*/ 3040 w 10000"/>
                <a:gd name="connsiteY135" fmla="*/ 680 h 10000"/>
                <a:gd name="connsiteX136" fmla="*/ 3062 w 10000"/>
                <a:gd name="connsiteY136" fmla="*/ 735 h 10000"/>
                <a:gd name="connsiteX137" fmla="*/ 3085 w 10000"/>
                <a:gd name="connsiteY137" fmla="*/ 662 h 10000"/>
                <a:gd name="connsiteX138" fmla="*/ 3109 w 10000"/>
                <a:gd name="connsiteY138" fmla="*/ 662 h 10000"/>
                <a:gd name="connsiteX139" fmla="*/ 3129 w 10000"/>
                <a:gd name="connsiteY139" fmla="*/ 680 h 10000"/>
                <a:gd name="connsiteX140" fmla="*/ 3153 w 10000"/>
                <a:gd name="connsiteY140" fmla="*/ 607 h 10000"/>
                <a:gd name="connsiteX141" fmla="*/ 3175 w 10000"/>
                <a:gd name="connsiteY141" fmla="*/ 735 h 10000"/>
                <a:gd name="connsiteX142" fmla="*/ 3198 w 10000"/>
                <a:gd name="connsiteY142" fmla="*/ 662 h 10000"/>
                <a:gd name="connsiteX143" fmla="*/ 3220 w 10000"/>
                <a:gd name="connsiteY143" fmla="*/ 662 h 10000"/>
                <a:gd name="connsiteX144" fmla="*/ 3242 w 10000"/>
                <a:gd name="connsiteY144" fmla="*/ 680 h 10000"/>
                <a:gd name="connsiteX145" fmla="*/ 3264 w 10000"/>
                <a:gd name="connsiteY145" fmla="*/ 754 h 10000"/>
                <a:gd name="connsiteX146" fmla="*/ 3311 w 10000"/>
                <a:gd name="connsiteY146" fmla="*/ 735 h 10000"/>
                <a:gd name="connsiteX147" fmla="*/ 3333 w 10000"/>
                <a:gd name="connsiteY147" fmla="*/ 662 h 10000"/>
                <a:gd name="connsiteX148" fmla="*/ 3355 w 10000"/>
                <a:gd name="connsiteY148" fmla="*/ 680 h 10000"/>
                <a:gd name="connsiteX149" fmla="*/ 3377 w 10000"/>
                <a:gd name="connsiteY149" fmla="*/ 754 h 10000"/>
                <a:gd name="connsiteX150" fmla="*/ 3401 w 10000"/>
                <a:gd name="connsiteY150" fmla="*/ 625 h 10000"/>
                <a:gd name="connsiteX151" fmla="*/ 3423 w 10000"/>
                <a:gd name="connsiteY151" fmla="*/ 699 h 10000"/>
                <a:gd name="connsiteX152" fmla="*/ 3446 w 10000"/>
                <a:gd name="connsiteY152" fmla="*/ 570 h 10000"/>
                <a:gd name="connsiteX153" fmla="*/ 3466 w 10000"/>
                <a:gd name="connsiteY153" fmla="*/ 680 h 10000"/>
                <a:gd name="connsiteX154" fmla="*/ 3490 w 10000"/>
                <a:gd name="connsiteY154" fmla="*/ 680 h 10000"/>
                <a:gd name="connsiteX155" fmla="*/ 3512 w 10000"/>
                <a:gd name="connsiteY155" fmla="*/ 717 h 10000"/>
                <a:gd name="connsiteX156" fmla="*/ 3536 w 10000"/>
                <a:gd name="connsiteY156" fmla="*/ 607 h 10000"/>
                <a:gd name="connsiteX157" fmla="*/ 3559 w 10000"/>
                <a:gd name="connsiteY157" fmla="*/ 662 h 10000"/>
                <a:gd name="connsiteX158" fmla="*/ 3579 w 10000"/>
                <a:gd name="connsiteY158" fmla="*/ 699 h 10000"/>
                <a:gd name="connsiteX159" fmla="*/ 3603 w 10000"/>
                <a:gd name="connsiteY159" fmla="*/ 662 h 10000"/>
                <a:gd name="connsiteX160" fmla="*/ 3625 w 10000"/>
                <a:gd name="connsiteY160" fmla="*/ 588 h 10000"/>
                <a:gd name="connsiteX161" fmla="*/ 3649 w 10000"/>
                <a:gd name="connsiteY161" fmla="*/ 588 h 10000"/>
                <a:gd name="connsiteX162" fmla="*/ 3670 w 10000"/>
                <a:gd name="connsiteY162" fmla="*/ 496 h 10000"/>
                <a:gd name="connsiteX163" fmla="*/ 3694 w 10000"/>
                <a:gd name="connsiteY163" fmla="*/ 478 h 10000"/>
                <a:gd name="connsiteX164" fmla="*/ 3714 w 10000"/>
                <a:gd name="connsiteY164" fmla="*/ 607 h 10000"/>
                <a:gd name="connsiteX165" fmla="*/ 3738 w 10000"/>
                <a:gd name="connsiteY165" fmla="*/ 515 h 10000"/>
                <a:gd name="connsiteX166" fmla="*/ 3762 w 10000"/>
                <a:gd name="connsiteY166" fmla="*/ 570 h 10000"/>
                <a:gd name="connsiteX167" fmla="*/ 3783 w 10000"/>
                <a:gd name="connsiteY167" fmla="*/ 588 h 10000"/>
                <a:gd name="connsiteX168" fmla="*/ 3807 w 10000"/>
                <a:gd name="connsiteY168" fmla="*/ 588 h 10000"/>
                <a:gd name="connsiteX169" fmla="*/ 3827 w 10000"/>
                <a:gd name="connsiteY169" fmla="*/ 496 h 10000"/>
                <a:gd name="connsiteX170" fmla="*/ 3851 w 10000"/>
                <a:gd name="connsiteY170" fmla="*/ 570 h 10000"/>
                <a:gd name="connsiteX171" fmla="*/ 3896 w 10000"/>
                <a:gd name="connsiteY171" fmla="*/ 551 h 10000"/>
                <a:gd name="connsiteX172" fmla="*/ 3918 w 10000"/>
                <a:gd name="connsiteY172" fmla="*/ 551 h 10000"/>
                <a:gd name="connsiteX173" fmla="*/ 3940 w 10000"/>
                <a:gd name="connsiteY173" fmla="*/ 551 h 10000"/>
                <a:gd name="connsiteX174" fmla="*/ 3962 w 10000"/>
                <a:gd name="connsiteY174" fmla="*/ 570 h 10000"/>
                <a:gd name="connsiteX175" fmla="*/ 3986 w 10000"/>
                <a:gd name="connsiteY175" fmla="*/ 533 h 10000"/>
                <a:gd name="connsiteX176" fmla="*/ 4009 w 10000"/>
                <a:gd name="connsiteY176" fmla="*/ 570 h 10000"/>
                <a:gd name="connsiteX177" fmla="*/ 4031 w 10000"/>
                <a:gd name="connsiteY177" fmla="*/ 570 h 10000"/>
                <a:gd name="connsiteX178" fmla="*/ 4053 w 10000"/>
                <a:gd name="connsiteY178" fmla="*/ 515 h 10000"/>
                <a:gd name="connsiteX179" fmla="*/ 4075 w 10000"/>
                <a:gd name="connsiteY179" fmla="*/ 551 h 10000"/>
                <a:gd name="connsiteX180" fmla="*/ 4099 w 10000"/>
                <a:gd name="connsiteY180" fmla="*/ 551 h 10000"/>
                <a:gd name="connsiteX181" fmla="*/ 4121 w 10000"/>
                <a:gd name="connsiteY181" fmla="*/ 570 h 10000"/>
                <a:gd name="connsiteX182" fmla="*/ 4144 w 10000"/>
                <a:gd name="connsiteY182" fmla="*/ 533 h 10000"/>
                <a:gd name="connsiteX183" fmla="*/ 4164 w 10000"/>
                <a:gd name="connsiteY183" fmla="*/ 551 h 10000"/>
                <a:gd name="connsiteX184" fmla="*/ 4188 w 10000"/>
                <a:gd name="connsiteY184" fmla="*/ 570 h 10000"/>
                <a:gd name="connsiteX185" fmla="*/ 4212 w 10000"/>
                <a:gd name="connsiteY185" fmla="*/ 588 h 10000"/>
                <a:gd name="connsiteX186" fmla="*/ 4234 w 10000"/>
                <a:gd name="connsiteY186" fmla="*/ 607 h 10000"/>
                <a:gd name="connsiteX187" fmla="*/ 4257 w 10000"/>
                <a:gd name="connsiteY187" fmla="*/ 570 h 10000"/>
                <a:gd name="connsiteX188" fmla="*/ 4279 w 10000"/>
                <a:gd name="connsiteY188" fmla="*/ 496 h 10000"/>
                <a:gd name="connsiteX189" fmla="*/ 4301 w 10000"/>
                <a:gd name="connsiteY189" fmla="*/ 551 h 10000"/>
                <a:gd name="connsiteX190" fmla="*/ 4323 w 10000"/>
                <a:gd name="connsiteY190" fmla="*/ 551 h 10000"/>
                <a:gd name="connsiteX191" fmla="*/ 4347 w 10000"/>
                <a:gd name="connsiteY191" fmla="*/ 588 h 10000"/>
                <a:gd name="connsiteX192" fmla="*/ 4369 w 10000"/>
                <a:gd name="connsiteY192" fmla="*/ 625 h 10000"/>
                <a:gd name="connsiteX193" fmla="*/ 4392 w 10000"/>
                <a:gd name="connsiteY193" fmla="*/ 570 h 10000"/>
                <a:gd name="connsiteX194" fmla="*/ 4412 w 10000"/>
                <a:gd name="connsiteY194" fmla="*/ 533 h 10000"/>
                <a:gd name="connsiteX195" fmla="*/ 4436 w 10000"/>
                <a:gd name="connsiteY195" fmla="*/ 607 h 10000"/>
                <a:gd name="connsiteX196" fmla="*/ 4460 w 10000"/>
                <a:gd name="connsiteY196" fmla="*/ 588 h 10000"/>
                <a:gd name="connsiteX197" fmla="*/ 4482 w 10000"/>
                <a:gd name="connsiteY197" fmla="*/ 625 h 10000"/>
                <a:gd name="connsiteX198" fmla="*/ 4505 w 10000"/>
                <a:gd name="connsiteY198" fmla="*/ 625 h 10000"/>
                <a:gd name="connsiteX199" fmla="*/ 4525 w 10000"/>
                <a:gd name="connsiteY199" fmla="*/ 570 h 10000"/>
                <a:gd name="connsiteX200" fmla="*/ 4549 w 10000"/>
                <a:gd name="connsiteY200" fmla="*/ 662 h 10000"/>
                <a:gd name="connsiteX201" fmla="*/ 4571 w 10000"/>
                <a:gd name="connsiteY201" fmla="*/ 735 h 10000"/>
                <a:gd name="connsiteX202" fmla="*/ 4594 w 10000"/>
                <a:gd name="connsiteY202" fmla="*/ 717 h 10000"/>
                <a:gd name="connsiteX203" fmla="*/ 4616 w 10000"/>
                <a:gd name="connsiteY203" fmla="*/ 735 h 10000"/>
                <a:gd name="connsiteX204" fmla="*/ 4638 w 10000"/>
                <a:gd name="connsiteY204" fmla="*/ 662 h 10000"/>
                <a:gd name="connsiteX205" fmla="*/ 4662 w 10000"/>
                <a:gd name="connsiteY205" fmla="*/ 754 h 10000"/>
                <a:gd name="connsiteX206" fmla="*/ 4684 w 10000"/>
                <a:gd name="connsiteY206" fmla="*/ 790 h 10000"/>
                <a:gd name="connsiteX207" fmla="*/ 4707 w 10000"/>
                <a:gd name="connsiteY207" fmla="*/ 699 h 10000"/>
                <a:gd name="connsiteX208" fmla="*/ 4729 w 10000"/>
                <a:gd name="connsiteY208" fmla="*/ 662 h 10000"/>
                <a:gd name="connsiteX209" fmla="*/ 4753 w 10000"/>
                <a:gd name="connsiteY209" fmla="*/ 680 h 10000"/>
                <a:gd name="connsiteX210" fmla="*/ 4773 w 10000"/>
                <a:gd name="connsiteY210" fmla="*/ 662 h 10000"/>
                <a:gd name="connsiteX211" fmla="*/ 4797 w 10000"/>
                <a:gd name="connsiteY211" fmla="*/ 625 h 10000"/>
                <a:gd name="connsiteX212" fmla="*/ 4819 w 10000"/>
                <a:gd name="connsiteY212" fmla="*/ 717 h 10000"/>
                <a:gd name="connsiteX213" fmla="*/ 4842 w 10000"/>
                <a:gd name="connsiteY213" fmla="*/ 717 h 10000"/>
                <a:gd name="connsiteX214" fmla="*/ 4864 w 10000"/>
                <a:gd name="connsiteY214" fmla="*/ 717 h 10000"/>
                <a:gd name="connsiteX215" fmla="*/ 4886 w 10000"/>
                <a:gd name="connsiteY215" fmla="*/ 625 h 10000"/>
                <a:gd name="connsiteX216" fmla="*/ 4910 w 10000"/>
                <a:gd name="connsiteY216" fmla="*/ 699 h 10000"/>
                <a:gd name="connsiteX217" fmla="*/ 4932 w 10000"/>
                <a:gd name="connsiteY217" fmla="*/ 588 h 10000"/>
                <a:gd name="connsiteX218" fmla="*/ 4955 w 10000"/>
                <a:gd name="connsiteY218" fmla="*/ 625 h 10000"/>
                <a:gd name="connsiteX219" fmla="*/ 4977 w 10000"/>
                <a:gd name="connsiteY219" fmla="*/ 588 h 10000"/>
                <a:gd name="connsiteX220" fmla="*/ 4999 w 10000"/>
                <a:gd name="connsiteY220" fmla="*/ 625 h 10000"/>
                <a:gd name="connsiteX221" fmla="*/ 5021 w 10000"/>
                <a:gd name="connsiteY221" fmla="*/ 662 h 10000"/>
                <a:gd name="connsiteX222" fmla="*/ 5045 w 10000"/>
                <a:gd name="connsiteY222" fmla="*/ 699 h 10000"/>
                <a:gd name="connsiteX223" fmla="*/ 5067 w 10000"/>
                <a:gd name="connsiteY223" fmla="*/ 625 h 10000"/>
                <a:gd name="connsiteX224" fmla="*/ 5090 w 10000"/>
                <a:gd name="connsiteY224" fmla="*/ 754 h 10000"/>
                <a:gd name="connsiteX225" fmla="*/ 5114 w 10000"/>
                <a:gd name="connsiteY225" fmla="*/ 735 h 10000"/>
                <a:gd name="connsiteX226" fmla="*/ 5134 w 10000"/>
                <a:gd name="connsiteY226" fmla="*/ 772 h 10000"/>
                <a:gd name="connsiteX227" fmla="*/ 5158 w 10000"/>
                <a:gd name="connsiteY227" fmla="*/ 772 h 10000"/>
                <a:gd name="connsiteX228" fmla="*/ 5180 w 10000"/>
                <a:gd name="connsiteY228" fmla="*/ 625 h 10000"/>
                <a:gd name="connsiteX229" fmla="*/ 5203 w 10000"/>
                <a:gd name="connsiteY229" fmla="*/ 717 h 10000"/>
                <a:gd name="connsiteX230" fmla="*/ 5223 w 10000"/>
                <a:gd name="connsiteY230" fmla="*/ 754 h 10000"/>
                <a:gd name="connsiteX231" fmla="*/ 5247 w 10000"/>
                <a:gd name="connsiteY231" fmla="*/ 754 h 10000"/>
                <a:gd name="connsiteX232" fmla="*/ 5269 w 10000"/>
                <a:gd name="connsiteY232" fmla="*/ 790 h 10000"/>
                <a:gd name="connsiteX233" fmla="*/ 5293 w 10000"/>
                <a:gd name="connsiteY233" fmla="*/ 699 h 10000"/>
                <a:gd name="connsiteX234" fmla="*/ 5314 w 10000"/>
                <a:gd name="connsiteY234" fmla="*/ 735 h 10000"/>
                <a:gd name="connsiteX235" fmla="*/ 5338 w 10000"/>
                <a:gd name="connsiteY235" fmla="*/ 735 h 10000"/>
                <a:gd name="connsiteX236" fmla="*/ 5360 w 10000"/>
                <a:gd name="connsiteY236" fmla="*/ 717 h 10000"/>
                <a:gd name="connsiteX237" fmla="*/ 5382 w 10000"/>
                <a:gd name="connsiteY237" fmla="*/ 735 h 10000"/>
                <a:gd name="connsiteX238" fmla="*/ 5406 w 10000"/>
                <a:gd name="connsiteY238" fmla="*/ 662 h 10000"/>
                <a:gd name="connsiteX239" fmla="*/ 5427 w 10000"/>
                <a:gd name="connsiteY239" fmla="*/ 699 h 10000"/>
                <a:gd name="connsiteX240" fmla="*/ 5451 w 10000"/>
                <a:gd name="connsiteY240" fmla="*/ 735 h 10000"/>
                <a:gd name="connsiteX241" fmla="*/ 5471 w 10000"/>
                <a:gd name="connsiteY241" fmla="*/ 662 h 10000"/>
                <a:gd name="connsiteX242" fmla="*/ 5495 w 10000"/>
                <a:gd name="connsiteY242" fmla="*/ 607 h 10000"/>
                <a:gd name="connsiteX243" fmla="*/ 5517 w 10000"/>
                <a:gd name="connsiteY243" fmla="*/ 551 h 10000"/>
                <a:gd name="connsiteX244" fmla="*/ 5540 w 10000"/>
                <a:gd name="connsiteY244" fmla="*/ 10000 h 10000"/>
                <a:gd name="connsiteX245" fmla="*/ 5564 w 10000"/>
                <a:gd name="connsiteY245" fmla="*/ 7537 h 10000"/>
                <a:gd name="connsiteX246" fmla="*/ 5584 w 10000"/>
                <a:gd name="connsiteY246" fmla="*/ 2794 h 10000"/>
                <a:gd name="connsiteX247" fmla="*/ 5608 w 10000"/>
                <a:gd name="connsiteY247" fmla="*/ 1710 h 10000"/>
                <a:gd name="connsiteX248" fmla="*/ 5630 w 10000"/>
                <a:gd name="connsiteY248" fmla="*/ 1397 h 10000"/>
                <a:gd name="connsiteX249" fmla="*/ 5653 w 10000"/>
                <a:gd name="connsiteY249" fmla="*/ 1195 h 10000"/>
                <a:gd name="connsiteX250" fmla="*/ 5675 w 10000"/>
                <a:gd name="connsiteY250" fmla="*/ 1085 h 10000"/>
                <a:gd name="connsiteX251" fmla="*/ 5699 w 10000"/>
                <a:gd name="connsiteY251" fmla="*/ 1011 h 10000"/>
                <a:gd name="connsiteX252" fmla="*/ 5719 w 10000"/>
                <a:gd name="connsiteY252" fmla="*/ 1103 h 10000"/>
                <a:gd name="connsiteX253" fmla="*/ 5743 w 10000"/>
                <a:gd name="connsiteY253" fmla="*/ 1140 h 10000"/>
                <a:gd name="connsiteX254" fmla="*/ 5765 w 10000"/>
                <a:gd name="connsiteY254" fmla="*/ 1305 h 10000"/>
                <a:gd name="connsiteX255" fmla="*/ 5788 w 10000"/>
                <a:gd name="connsiteY255" fmla="*/ 1654 h 10000"/>
                <a:gd name="connsiteX256" fmla="*/ 5812 w 10000"/>
                <a:gd name="connsiteY256" fmla="*/ 1893 h 10000"/>
                <a:gd name="connsiteX257" fmla="*/ 5832 w 10000"/>
                <a:gd name="connsiteY257" fmla="*/ 2224 h 10000"/>
                <a:gd name="connsiteX258" fmla="*/ 5856 w 10000"/>
                <a:gd name="connsiteY258" fmla="*/ 2684 h 10000"/>
                <a:gd name="connsiteX259" fmla="*/ 5878 w 10000"/>
                <a:gd name="connsiteY259" fmla="*/ 3125 h 10000"/>
                <a:gd name="connsiteX260" fmla="*/ 5901 w 10000"/>
                <a:gd name="connsiteY260" fmla="*/ 3529 h 10000"/>
                <a:gd name="connsiteX261" fmla="*/ 5923 w 10000"/>
                <a:gd name="connsiteY261" fmla="*/ 3824 h 10000"/>
                <a:gd name="connsiteX262" fmla="*/ 5945 w 10000"/>
                <a:gd name="connsiteY262" fmla="*/ 4136 h 10000"/>
                <a:gd name="connsiteX263" fmla="*/ 5967 w 10000"/>
                <a:gd name="connsiteY263" fmla="*/ 4412 h 10000"/>
                <a:gd name="connsiteX264" fmla="*/ 5991 w 10000"/>
                <a:gd name="connsiteY264" fmla="*/ 4743 h 10000"/>
                <a:gd name="connsiteX265" fmla="*/ 6014 w 10000"/>
                <a:gd name="connsiteY265" fmla="*/ 4798 h 10000"/>
                <a:gd name="connsiteX266" fmla="*/ 6036 w 10000"/>
                <a:gd name="connsiteY266" fmla="*/ 4853 h 10000"/>
                <a:gd name="connsiteX267" fmla="*/ 6058 w 10000"/>
                <a:gd name="connsiteY267" fmla="*/ 4871 h 10000"/>
                <a:gd name="connsiteX268" fmla="*/ 6080 w 10000"/>
                <a:gd name="connsiteY268" fmla="*/ 4816 h 10000"/>
                <a:gd name="connsiteX269" fmla="*/ 6104 w 10000"/>
                <a:gd name="connsiteY269" fmla="*/ 4688 h 10000"/>
                <a:gd name="connsiteX270" fmla="*/ 6125 w 10000"/>
                <a:gd name="connsiteY270" fmla="*/ 4724 h 10000"/>
                <a:gd name="connsiteX271" fmla="*/ 6149 w 10000"/>
                <a:gd name="connsiteY271" fmla="*/ 4559 h 10000"/>
                <a:gd name="connsiteX272" fmla="*/ 6169 w 10000"/>
                <a:gd name="connsiteY272" fmla="*/ 4504 h 10000"/>
                <a:gd name="connsiteX273" fmla="*/ 6193 w 10000"/>
                <a:gd name="connsiteY273" fmla="*/ 4412 h 10000"/>
                <a:gd name="connsiteX274" fmla="*/ 6215 w 10000"/>
                <a:gd name="connsiteY274" fmla="*/ 4338 h 10000"/>
                <a:gd name="connsiteX275" fmla="*/ 6238 w 10000"/>
                <a:gd name="connsiteY275" fmla="*/ 4173 h 10000"/>
                <a:gd name="connsiteX276" fmla="*/ 6262 w 10000"/>
                <a:gd name="connsiteY276" fmla="*/ 4099 h 10000"/>
                <a:gd name="connsiteX277" fmla="*/ 6284 w 10000"/>
                <a:gd name="connsiteY277" fmla="*/ 3934 h 10000"/>
                <a:gd name="connsiteX278" fmla="*/ 6306 w 10000"/>
                <a:gd name="connsiteY278" fmla="*/ 3879 h 10000"/>
                <a:gd name="connsiteX279" fmla="*/ 6328 w 10000"/>
                <a:gd name="connsiteY279" fmla="*/ 3713 h 10000"/>
                <a:gd name="connsiteX280" fmla="*/ 6351 w 10000"/>
                <a:gd name="connsiteY280" fmla="*/ 3695 h 10000"/>
                <a:gd name="connsiteX281" fmla="*/ 6373 w 10000"/>
                <a:gd name="connsiteY281" fmla="*/ 3566 h 10000"/>
                <a:gd name="connsiteX282" fmla="*/ 6397 w 10000"/>
                <a:gd name="connsiteY282" fmla="*/ 3327 h 10000"/>
                <a:gd name="connsiteX283" fmla="*/ 6417 w 10000"/>
                <a:gd name="connsiteY283" fmla="*/ 3382 h 10000"/>
                <a:gd name="connsiteX284" fmla="*/ 6441 w 10000"/>
                <a:gd name="connsiteY284" fmla="*/ 3290 h 10000"/>
                <a:gd name="connsiteX285" fmla="*/ 6464 w 10000"/>
                <a:gd name="connsiteY285" fmla="*/ 3199 h 10000"/>
                <a:gd name="connsiteX286" fmla="*/ 6486 w 10000"/>
                <a:gd name="connsiteY286" fmla="*/ 3199 h 10000"/>
                <a:gd name="connsiteX287" fmla="*/ 6510 w 10000"/>
                <a:gd name="connsiteY287" fmla="*/ 2904 h 10000"/>
                <a:gd name="connsiteX288" fmla="*/ 6530 w 10000"/>
                <a:gd name="connsiteY288" fmla="*/ 2813 h 10000"/>
                <a:gd name="connsiteX289" fmla="*/ 6554 w 10000"/>
                <a:gd name="connsiteY289" fmla="*/ 2721 h 10000"/>
                <a:gd name="connsiteX290" fmla="*/ 6576 w 10000"/>
                <a:gd name="connsiteY290" fmla="*/ 2537 h 10000"/>
                <a:gd name="connsiteX291" fmla="*/ 6599 w 10000"/>
                <a:gd name="connsiteY291" fmla="*/ 2445 h 10000"/>
                <a:gd name="connsiteX292" fmla="*/ 6621 w 10000"/>
                <a:gd name="connsiteY292" fmla="*/ 2390 h 10000"/>
                <a:gd name="connsiteX293" fmla="*/ 6643 w 10000"/>
                <a:gd name="connsiteY293" fmla="*/ 2114 h 10000"/>
                <a:gd name="connsiteX294" fmla="*/ 6665 w 10000"/>
                <a:gd name="connsiteY294" fmla="*/ 2040 h 10000"/>
                <a:gd name="connsiteX295" fmla="*/ 6689 w 10000"/>
                <a:gd name="connsiteY295" fmla="*/ 2022 h 10000"/>
                <a:gd name="connsiteX296" fmla="*/ 6712 w 10000"/>
                <a:gd name="connsiteY296" fmla="*/ 1838 h 10000"/>
                <a:gd name="connsiteX297" fmla="*/ 6734 w 10000"/>
                <a:gd name="connsiteY297" fmla="*/ 1636 h 10000"/>
                <a:gd name="connsiteX298" fmla="*/ 6758 w 10000"/>
                <a:gd name="connsiteY298" fmla="*/ 1581 h 10000"/>
                <a:gd name="connsiteX299" fmla="*/ 6778 w 10000"/>
                <a:gd name="connsiteY299" fmla="*/ 1563 h 10000"/>
                <a:gd name="connsiteX300" fmla="*/ 6802 w 10000"/>
                <a:gd name="connsiteY300" fmla="*/ 1342 h 10000"/>
                <a:gd name="connsiteX301" fmla="*/ 6823 w 10000"/>
                <a:gd name="connsiteY301" fmla="*/ 1397 h 10000"/>
                <a:gd name="connsiteX302" fmla="*/ 6847 w 10000"/>
                <a:gd name="connsiteY302" fmla="*/ 1232 h 10000"/>
                <a:gd name="connsiteX303" fmla="*/ 6869 w 10000"/>
                <a:gd name="connsiteY303" fmla="*/ 1250 h 10000"/>
                <a:gd name="connsiteX304" fmla="*/ 6891 w 10000"/>
                <a:gd name="connsiteY304" fmla="*/ 1121 h 10000"/>
                <a:gd name="connsiteX305" fmla="*/ 6915 w 10000"/>
                <a:gd name="connsiteY305" fmla="*/ 1140 h 10000"/>
                <a:gd name="connsiteX306" fmla="*/ 6936 w 10000"/>
                <a:gd name="connsiteY306" fmla="*/ 1103 h 10000"/>
                <a:gd name="connsiteX307" fmla="*/ 6960 w 10000"/>
                <a:gd name="connsiteY307" fmla="*/ 1029 h 10000"/>
                <a:gd name="connsiteX308" fmla="*/ 6982 w 10000"/>
                <a:gd name="connsiteY308" fmla="*/ 1085 h 10000"/>
                <a:gd name="connsiteX309" fmla="*/ 7004 w 10000"/>
                <a:gd name="connsiteY309" fmla="*/ 1048 h 10000"/>
                <a:gd name="connsiteX310" fmla="*/ 7026 w 10000"/>
                <a:gd name="connsiteY310" fmla="*/ 901 h 10000"/>
                <a:gd name="connsiteX311" fmla="*/ 7049 w 10000"/>
                <a:gd name="connsiteY311" fmla="*/ 993 h 10000"/>
                <a:gd name="connsiteX312" fmla="*/ 7071 w 10000"/>
                <a:gd name="connsiteY312" fmla="*/ 1011 h 10000"/>
                <a:gd name="connsiteX313" fmla="*/ 7095 w 10000"/>
                <a:gd name="connsiteY313" fmla="*/ 864 h 10000"/>
                <a:gd name="connsiteX314" fmla="*/ 7115 w 10000"/>
                <a:gd name="connsiteY314" fmla="*/ 846 h 10000"/>
                <a:gd name="connsiteX315" fmla="*/ 7139 w 10000"/>
                <a:gd name="connsiteY315" fmla="*/ 827 h 10000"/>
                <a:gd name="connsiteX316" fmla="*/ 7162 w 10000"/>
                <a:gd name="connsiteY316" fmla="*/ 919 h 10000"/>
                <a:gd name="connsiteX317" fmla="*/ 7184 w 10000"/>
                <a:gd name="connsiteY317" fmla="*/ 754 h 10000"/>
                <a:gd name="connsiteX318" fmla="*/ 7208 w 10000"/>
                <a:gd name="connsiteY318" fmla="*/ 717 h 10000"/>
                <a:gd name="connsiteX319" fmla="*/ 7228 w 10000"/>
                <a:gd name="connsiteY319" fmla="*/ 607 h 10000"/>
                <a:gd name="connsiteX320" fmla="*/ 7252 w 10000"/>
                <a:gd name="connsiteY320" fmla="*/ 588 h 10000"/>
                <a:gd name="connsiteX321" fmla="*/ 7274 w 10000"/>
                <a:gd name="connsiteY321" fmla="*/ 662 h 10000"/>
                <a:gd name="connsiteX322" fmla="*/ 7297 w 10000"/>
                <a:gd name="connsiteY322" fmla="*/ 515 h 10000"/>
                <a:gd name="connsiteX323" fmla="*/ 7319 w 10000"/>
                <a:gd name="connsiteY323" fmla="*/ 570 h 10000"/>
                <a:gd name="connsiteX324" fmla="*/ 7343 w 10000"/>
                <a:gd name="connsiteY324" fmla="*/ 533 h 10000"/>
                <a:gd name="connsiteX325" fmla="*/ 7365 w 10000"/>
                <a:gd name="connsiteY325" fmla="*/ 460 h 10000"/>
                <a:gd name="connsiteX326" fmla="*/ 7387 w 10000"/>
                <a:gd name="connsiteY326" fmla="*/ 588 h 10000"/>
                <a:gd name="connsiteX327" fmla="*/ 7410 w 10000"/>
                <a:gd name="connsiteY327" fmla="*/ 515 h 10000"/>
                <a:gd name="connsiteX328" fmla="*/ 7432 w 10000"/>
                <a:gd name="connsiteY328" fmla="*/ 460 h 10000"/>
                <a:gd name="connsiteX329" fmla="*/ 7456 w 10000"/>
                <a:gd name="connsiteY329" fmla="*/ 478 h 10000"/>
                <a:gd name="connsiteX330" fmla="*/ 7476 w 10000"/>
                <a:gd name="connsiteY330" fmla="*/ 441 h 10000"/>
                <a:gd name="connsiteX331" fmla="*/ 7500 w 10000"/>
                <a:gd name="connsiteY331" fmla="*/ 533 h 10000"/>
                <a:gd name="connsiteX332" fmla="*/ 7521 w 10000"/>
                <a:gd name="connsiteY332" fmla="*/ 533 h 10000"/>
                <a:gd name="connsiteX333" fmla="*/ 7545 w 10000"/>
                <a:gd name="connsiteY333" fmla="*/ 441 h 10000"/>
                <a:gd name="connsiteX334" fmla="*/ 7567 w 10000"/>
                <a:gd name="connsiteY334" fmla="*/ 496 h 10000"/>
                <a:gd name="connsiteX335" fmla="*/ 7589 w 10000"/>
                <a:gd name="connsiteY335" fmla="*/ 515 h 10000"/>
                <a:gd name="connsiteX336" fmla="*/ 7613 w 10000"/>
                <a:gd name="connsiteY336" fmla="*/ 441 h 10000"/>
                <a:gd name="connsiteX337" fmla="*/ 7634 w 10000"/>
                <a:gd name="connsiteY337" fmla="*/ 478 h 10000"/>
                <a:gd name="connsiteX338" fmla="*/ 7658 w 10000"/>
                <a:gd name="connsiteY338" fmla="*/ 404 h 10000"/>
                <a:gd name="connsiteX339" fmla="*/ 7680 w 10000"/>
                <a:gd name="connsiteY339" fmla="*/ 441 h 10000"/>
                <a:gd name="connsiteX340" fmla="*/ 7702 w 10000"/>
                <a:gd name="connsiteY340" fmla="*/ 294 h 10000"/>
                <a:gd name="connsiteX341" fmla="*/ 7724 w 10000"/>
                <a:gd name="connsiteY341" fmla="*/ 349 h 10000"/>
                <a:gd name="connsiteX342" fmla="*/ 7747 w 10000"/>
                <a:gd name="connsiteY342" fmla="*/ 349 h 10000"/>
                <a:gd name="connsiteX343" fmla="*/ 7769 w 10000"/>
                <a:gd name="connsiteY343" fmla="*/ 313 h 10000"/>
                <a:gd name="connsiteX344" fmla="*/ 7793 w 10000"/>
                <a:gd name="connsiteY344" fmla="*/ 441 h 10000"/>
                <a:gd name="connsiteX345" fmla="*/ 7817 w 10000"/>
                <a:gd name="connsiteY345" fmla="*/ 423 h 10000"/>
                <a:gd name="connsiteX346" fmla="*/ 7837 w 10000"/>
                <a:gd name="connsiteY346" fmla="*/ 349 h 10000"/>
                <a:gd name="connsiteX347" fmla="*/ 7860 w 10000"/>
                <a:gd name="connsiteY347" fmla="*/ 257 h 10000"/>
                <a:gd name="connsiteX348" fmla="*/ 7882 w 10000"/>
                <a:gd name="connsiteY348" fmla="*/ 221 h 10000"/>
                <a:gd name="connsiteX349" fmla="*/ 7906 w 10000"/>
                <a:gd name="connsiteY349" fmla="*/ 184 h 10000"/>
                <a:gd name="connsiteX350" fmla="*/ 7928 w 10000"/>
                <a:gd name="connsiteY350" fmla="*/ 202 h 10000"/>
                <a:gd name="connsiteX351" fmla="*/ 7950 w 10000"/>
                <a:gd name="connsiteY351" fmla="*/ 276 h 10000"/>
                <a:gd name="connsiteX352" fmla="*/ 7972 w 10000"/>
                <a:gd name="connsiteY352" fmla="*/ 221 h 10000"/>
                <a:gd name="connsiteX353" fmla="*/ 7995 w 10000"/>
                <a:gd name="connsiteY353" fmla="*/ 92 h 10000"/>
                <a:gd name="connsiteX354" fmla="*/ 8017 w 10000"/>
                <a:gd name="connsiteY354" fmla="*/ 147 h 10000"/>
                <a:gd name="connsiteX355" fmla="*/ 8041 w 10000"/>
                <a:gd name="connsiteY355" fmla="*/ 147 h 10000"/>
                <a:gd name="connsiteX356" fmla="*/ 8063 w 10000"/>
                <a:gd name="connsiteY356" fmla="*/ 221 h 10000"/>
                <a:gd name="connsiteX357" fmla="*/ 8085 w 10000"/>
                <a:gd name="connsiteY357" fmla="*/ 147 h 10000"/>
                <a:gd name="connsiteX358" fmla="*/ 8108 w 10000"/>
                <a:gd name="connsiteY358" fmla="*/ 165 h 10000"/>
                <a:gd name="connsiteX359" fmla="*/ 8130 w 10000"/>
                <a:gd name="connsiteY359" fmla="*/ 110 h 10000"/>
                <a:gd name="connsiteX360" fmla="*/ 8154 w 10000"/>
                <a:gd name="connsiteY360" fmla="*/ 184 h 10000"/>
                <a:gd name="connsiteX361" fmla="*/ 8174 w 10000"/>
                <a:gd name="connsiteY361" fmla="*/ 184 h 10000"/>
                <a:gd name="connsiteX362" fmla="*/ 8198 w 10000"/>
                <a:gd name="connsiteY362" fmla="*/ 202 h 10000"/>
                <a:gd name="connsiteX363" fmla="*/ 8219 w 10000"/>
                <a:gd name="connsiteY363" fmla="*/ 92 h 10000"/>
                <a:gd name="connsiteX364" fmla="*/ 8243 w 10000"/>
                <a:gd name="connsiteY364" fmla="*/ 129 h 10000"/>
                <a:gd name="connsiteX365" fmla="*/ 8267 w 10000"/>
                <a:gd name="connsiteY365" fmla="*/ 221 h 10000"/>
                <a:gd name="connsiteX366" fmla="*/ 8287 w 10000"/>
                <a:gd name="connsiteY366" fmla="*/ 147 h 10000"/>
                <a:gd name="connsiteX367" fmla="*/ 8311 w 10000"/>
                <a:gd name="connsiteY367" fmla="*/ 221 h 10000"/>
                <a:gd name="connsiteX368" fmla="*/ 8332 w 10000"/>
                <a:gd name="connsiteY368" fmla="*/ 129 h 10000"/>
                <a:gd name="connsiteX369" fmla="*/ 8356 w 10000"/>
                <a:gd name="connsiteY369" fmla="*/ 147 h 10000"/>
                <a:gd name="connsiteX370" fmla="*/ 8378 w 10000"/>
                <a:gd name="connsiteY370" fmla="*/ 202 h 10000"/>
                <a:gd name="connsiteX371" fmla="*/ 8402 w 10000"/>
                <a:gd name="connsiteY371" fmla="*/ 184 h 10000"/>
                <a:gd name="connsiteX372" fmla="*/ 8422 w 10000"/>
                <a:gd name="connsiteY372" fmla="*/ 129 h 10000"/>
                <a:gd name="connsiteX373" fmla="*/ 8445 w 10000"/>
                <a:gd name="connsiteY373" fmla="*/ 221 h 10000"/>
                <a:gd name="connsiteX374" fmla="*/ 8467 w 10000"/>
                <a:gd name="connsiteY374" fmla="*/ 92 h 10000"/>
                <a:gd name="connsiteX375" fmla="*/ 8491 w 10000"/>
                <a:gd name="connsiteY375" fmla="*/ 165 h 10000"/>
                <a:gd name="connsiteX376" fmla="*/ 8515 w 10000"/>
                <a:gd name="connsiteY376" fmla="*/ 110 h 10000"/>
                <a:gd name="connsiteX377" fmla="*/ 8535 w 10000"/>
                <a:gd name="connsiteY377" fmla="*/ 165 h 10000"/>
                <a:gd name="connsiteX378" fmla="*/ 8558 w 10000"/>
                <a:gd name="connsiteY378" fmla="*/ 55 h 10000"/>
                <a:gd name="connsiteX379" fmla="*/ 8580 w 10000"/>
                <a:gd name="connsiteY379" fmla="*/ 55 h 10000"/>
                <a:gd name="connsiteX380" fmla="*/ 8604 w 10000"/>
                <a:gd name="connsiteY380" fmla="*/ 110 h 10000"/>
                <a:gd name="connsiteX381" fmla="*/ 8626 w 10000"/>
                <a:gd name="connsiteY381" fmla="*/ 55 h 10000"/>
                <a:gd name="connsiteX382" fmla="*/ 8648 w 10000"/>
                <a:gd name="connsiteY382" fmla="*/ 92 h 10000"/>
                <a:gd name="connsiteX383" fmla="*/ 8670 w 10000"/>
                <a:gd name="connsiteY383" fmla="*/ 110 h 10000"/>
                <a:gd name="connsiteX384" fmla="*/ 8693 w 10000"/>
                <a:gd name="connsiteY384" fmla="*/ 92 h 10000"/>
                <a:gd name="connsiteX385" fmla="*/ 8717 w 10000"/>
                <a:gd name="connsiteY385" fmla="*/ 147 h 10000"/>
                <a:gd name="connsiteX386" fmla="*/ 8739 w 10000"/>
                <a:gd name="connsiteY386" fmla="*/ 165 h 10000"/>
                <a:gd name="connsiteX387" fmla="*/ 8763 w 10000"/>
                <a:gd name="connsiteY387" fmla="*/ 0 h 10000"/>
                <a:gd name="connsiteX388" fmla="*/ 8783 w 10000"/>
                <a:gd name="connsiteY388" fmla="*/ 110 h 10000"/>
                <a:gd name="connsiteX389" fmla="*/ 8806 w 10000"/>
                <a:gd name="connsiteY389" fmla="*/ 18 h 10000"/>
                <a:gd name="connsiteX390" fmla="*/ 8828 w 10000"/>
                <a:gd name="connsiteY390" fmla="*/ 110 h 10000"/>
                <a:gd name="connsiteX391" fmla="*/ 8852 w 10000"/>
                <a:gd name="connsiteY391" fmla="*/ 92 h 10000"/>
                <a:gd name="connsiteX392" fmla="*/ 8874 w 10000"/>
                <a:gd name="connsiteY392" fmla="*/ 184 h 10000"/>
                <a:gd name="connsiteX393" fmla="*/ 8896 w 10000"/>
                <a:gd name="connsiteY393" fmla="*/ 165 h 10000"/>
                <a:gd name="connsiteX394" fmla="*/ 8917 w 10000"/>
                <a:gd name="connsiteY394" fmla="*/ 110 h 10000"/>
                <a:gd name="connsiteX395" fmla="*/ 8941 w 10000"/>
                <a:gd name="connsiteY395" fmla="*/ 276 h 10000"/>
                <a:gd name="connsiteX396" fmla="*/ 8965 w 10000"/>
                <a:gd name="connsiteY396" fmla="*/ 129 h 10000"/>
                <a:gd name="connsiteX397" fmla="*/ 8987 w 10000"/>
                <a:gd name="connsiteY397" fmla="*/ 202 h 10000"/>
                <a:gd name="connsiteX398" fmla="*/ 9009 w 10000"/>
                <a:gd name="connsiteY398" fmla="*/ 110 h 10000"/>
                <a:gd name="connsiteX399" fmla="*/ 9030 w 10000"/>
                <a:gd name="connsiteY399" fmla="*/ 184 h 10000"/>
                <a:gd name="connsiteX400" fmla="*/ 9054 w 10000"/>
                <a:gd name="connsiteY400" fmla="*/ 147 h 10000"/>
                <a:gd name="connsiteX401" fmla="*/ 9076 w 10000"/>
                <a:gd name="connsiteY401" fmla="*/ 294 h 10000"/>
                <a:gd name="connsiteX402" fmla="*/ 9100 w 10000"/>
                <a:gd name="connsiteY402" fmla="*/ 147 h 10000"/>
                <a:gd name="connsiteX403" fmla="*/ 9120 w 10000"/>
                <a:gd name="connsiteY403" fmla="*/ 184 h 10000"/>
                <a:gd name="connsiteX404" fmla="*/ 9143 w 10000"/>
                <a:gd name="connsiteY404" fmla="*/ 221 h 10000"/>
                <a:gd name="connsiteX405" fmla="*/ 9167 w 10000"/>
                <a:gd name="connsiteY405" fmla="*/ 184 h 10000"/>
                <a:gd name="connsiteX406" fmla="*/ 9189 w 10000"/>
                <a:gd name="connsiteY406" fmla="*/ 165 h 10000"/>
                <a:gd name="connsiteX407" fmla="*/ 9213 w 10000"/>
                <a:gd name="connsiteY407" fmla="*/ 110 h 10000"/>
                <a:gd name="connsiteX408" fmla="*/ 9233 w 10000"/>
                <a:gd name="connsiteY408" fmla="*/ 184 h 10000"/>
                <a:gd name="connsiteX409" fmla="*/ 9256 w 10000"/>
                <a:gd name="connsiteY409" fmla="*/ 165 h 10000"/>
                <a:gd name="connsiteX410" fmla="*/ 9278 w 10000"/>
                <a:gd name="connsiteY410" fmla="*/ 221 h 10000"/>
                <a:gd name="connsiteX411" fmla="*/ 9302 w 10000"/>
                <a:gd name="connsiteY411" fmla="*/ 202 h 10000"/>
                <a:gd name="connsiteX412" fmla="*/ 9324 w 10000"/>
                <a:gd name="connsiteY412" fmla="*/ 165 h 10000"/>
                <a:gd name="connsiteX413" fmla="*/ 9348 w 10000"/>
                <a:gd name="connsiteY413" fmla="*/ 129 h 10000"/>
                <a:gd name="connsiteX414" fmla="*/ 9368 w 10000"/>
                <a:gd name="connsiteY414" fmla="*/ 165 h 10000"/>
                <a:gd name="connsiteX415" fmla="*/ 9391 w 10000"/>
                <a:gd name="connsiteY415" fmla="*/ 257 h 10000"/>
                <a:gd name="connsiteX416" fmla="*/ 9415 w 10000"/>
                <a:gd name="connsiteY416" fmla="*/ 257 h 10000"/>
                <a:gd name="connsiteX417" fmla="*/ 9437 w 10000"/>
                <a:gd name="connsiteY417" fmla="*/ 221 h 10000"/>
                <a:gd name="connsiteX418" fmla="*/ 9461 w 10000"/>
                <a:gd name="connsiteY418" fmla="*/ 239 h 10000"/>
                <a:gd name="connsiteX419" fmla="*/ 9481 w 10000"/>
                <a:gd name="connsiteY419" fmla="*/ 257 h 10000"/>
                <a:gd name="connsiteX420" fmla="*/ 9504 w 10000"/>
                <a:gd name="connsiteY420" fmla="*/ 221 h 10000"/>
                <a:gd name="connsiteX421" fmla="*/ 9526 w 10000"/>
                <a:gd name="connsiteY421" fmla="*/ 257 h 10000"/>
                <a:gd name="connsiteX422" fmla="*/ 9550 w 10000"/>
                <a:gd name="connsiteY422" fmla="*/ 331 h 10000"/>
                <a:gd name="connsiteX423" fmla="*/ 9572 w 10000"/>
                <a:gd name="connsiteY423" fmla="*/ 276 h 10000"/>
                <a:gd name="connsiteX424" fmla="*/ 9594 w 10000"/>
                <a:gd name="connsiteY424" fmla="*/ 257 h 10000"/>
                <a:gd name="connsiteX425" fmla="*/ 9617 w 10000"/>
                <a:gd name="connsiteY425" fmla="*/ 331 h 10000"/>
                <a:gd name="connsiteX426" fmla="*/ 9639 w 10000"/>
                <a:gd name="connsiteY426" fmla="*/ 331 h 10000"/>
                <a:gd name="connsiteX427" fmla="*/ 9663 w 10000"/>
                <a:gd name="connsiteY427" fmla="*/ 331 h 10000"/>
                <a:gd name="connsiteX428" fmla="*/ 9685 w 10000"/>
                <a:gd name="connsiteY428" fmla="*/ 276 h 10000"/>
                <a:gd name="connsiteX429" fmla="*/ 9707 w 10000"/>
                <a:gd name="connsiteY429" fmla="*/ 239 h 10000"/>
                <a:gd name="connsiteX430" fmla="*/ 9728 w 10000"/>
                <a:gd name="connsiteY430" fmla="*/ 276 h 10000"/>
                <a:gd name="connsiteX431" fmla="*/ 9752 w 10000"/>
                <a:gd name="connsiteY431" fmla="*/ 313 h 10000"/>
                <a:gd name="connsiteX432" fmla="*/ 9774 w 10000"/>
                <a:gd name="connsiteY432" fmla="*/ 313 h 10000"/>
                <a:gd name="connsiteX433" fmla="*/ 9798 w 10000"/>
                <a:gd name="connsiteY433" fmla="*/ 239 h 10000"/>
                <a:gd name="connsiteX434" fmla="*/ 9818 w 10000"/>
                <a:gd name="connsiteY434" fmla="*/ 276 h 10000"/>
                <a:gd name="connsiteX435" fmla="*/ 9841 w 10000"/>
                <a:gd name="connsiteY435" fmla="*/ 165 h 10000"/>
                <a:gd name="connsiteX436" fmla="*/ 9865 w 10000"/>
                <a:gd name="connsiteY436" fmla="*/ 184 h 10000"/>
                <a:gd name="connsiteX437" fmla="*/ 9887 w 10000"/>
                <a:gd name="connsiteY437" fmla="*/ 239 h 10000"/>
                <a:gd name="connsiteX438" fmla="*/ 9911 w 10000"/>
                <a:gd name="connsiteY438" fmla="*/ 184 h 10000"/>
                <a:gd name="connsiteX439" fmla="*/ 9933 w 10000"/>
                <a:gd name="connsiteY439" fmla="*/ 202 h 10000"/>
                <a:gd name="connsiteX440" fmla="*/ 9954 w 10000"/>
                <a:gd name="connsiteY440" fmla="*/ 257 h 10000"/>
                <a:gd name="connsiteX441" fmla="*/ 9976 w 10000"/>
                <a:gd name="connsiteY441" fmla="*/ 202 h 10000"/>
                <a:gd name="connsiteX442" fmla="*/ 10000 w 10000"/>
                <a:gd name="connsiteY442" fmla="*/ 202 h 10000"/>
                <a:gd name="connsiteX0" fmla="*/ 0 w 10000"/>
                <a:gd name="connsiteY0" fmla="*/ 699 h 10000"/>
                <a:gd name="connsiteX1" fmla="*/ 22 w 10000"/>
                <a:gd name="connsiteY1" fmla="*/ 625 h 10000"/>
                <a:gd name="connsiteX2" fmla="*/ 46 w 10000"/>
                <a:gd name="connsiteY2" fmla="*/ 699 h 10000"/>
                <a:gd name="connsiteX3" fmla="*/ 66 w 10000"/>
                <a:gd name="connsiteY3" fmla="*/ 717 h 10000"/>
                <a:gd name="connsiteX4" fmla="*/ 89 w 10000"/>
                <a:gd name="connsiteY4" fmla="*/ 699 h 10000"/>
                <a:gd name="connsiteX5" fmla="*/ 111 w 10000"/>
                <a:gd name="connsiteY5" fmla="*/ 717 h 10000"/>
                <a:gd name="connsiteX6" fmla="*/ 135 w 10000"/>
                <a:gd name="connsiteY6" fmla="*/ 680 h 10000"/>
                <a:gd name="connsiteX7" fmla="*/ 159 w 10000"/>
                <a:gd name="connsiteY7" fmla="*/ 680 h 10000"/>
                <a:gd name="connsiteX8" fmla="*/ 179 w 10000"/>
                <a:gd name="connsiteY8" fmla="*/ 680 h 10000"/>
                <a:gd name="connsiteX9" fmla="*/ 202 w 10000"/>
                <a:gd name="connsiteY9" fmla="*/ 625 h 10000"/>
                <a:gd name="connsiteX10" fmla="*/ 224 w 10000"/>
                <a:gd name="connsiteY10" fmla="*/ 699 h 10000"/>
                <a:gd name="connsiteX11" fmla="*/ 248 w 10000"/>
                <a:gd name="connsiteY11" fmla="*/ 790 h 10000"/>
                <a:gd name="connsiteX12" fmla="*/ 270 w 10000"/>
                <a:gd name="connsiteY12" fmla="*/ 699 h 10000"/>
                <a:gd name="connsiteX13" fmla="*/ 292 w 10000"/>
                <a:gd name="connsiteY13" fmla="*/ 680 h 10000"/>
                <a:gd name="connsiteX14" fmla="*/ 313 w 10000"/>
                <a:gd name="connsiteY14" fmla="*/ 699 h 10000"/>
                <a:gd name="connsiteX15" fmla="*/ 337 w 10000"/>
                <a:gd name="connsiteY15" fmla="*/ 809 h 10000"/>
                <a:gd name="connsiteX16" fmla="*/ 359 w 10000"/>
                <a:gd name="connsiteY16" fmla="*/ 735 h 10000"/>
                <a:gd name="connsiteX17" fmla="*/ 383 w 10000"/>
                <a:gd name="connsiteY17" fmla="*/ 735 h 10000"/>
                <a:gd name="connsiteX18" fmla="*/ 405 w 10000"/>
                <a:gd name="connsiteY18" fmla="*/ 790 h 10000"/>
                <a:gd name="connsiteX19" fmla="*/ 426 w 10000"/>
                <a:gd name="connsiteY19" fmla="*/ 735 h 10000"/>
                <a:gd name="connsiteX20" fmla="*/ 450 w 10000"/>
                <a:gd name="connsiteY20" fmla="*/ 790 h 10000"/>
                <a:gd name="connsiteX21" fmla="*/ 472 w 10000"/>
                <a:gd name="connsiteY21" fmla="*/ 699 h 10000"/>
                <a:gd name="connsiteX22" fmla="*/ 496 w 10000"/>
                <a:gd name="connsiteY22" fmla="*/ 680 h 10000"/>
                <a:gd name="connsiteX23" fmla="*/ 516 w 10000"/>
                <a:gd name="connsiteY23" fmla="*/ 662 h 10000"/>
                <a:gd name="connsiteX24" fmla="*/ 539 w 10000"/>
                <a:gd name="connsiteY24" fmla="*/ 625 h 10000"/>
                <a:gd name="connsiteX25" fmla="*/ 561 w 10000"/>
                <a:gd name="connsiteY25" fmla="*/ 662 h 10000"/>
                <a:gd name="connsiteX26" fmla="*/ 585 w 10000"/>
                <a:gd name="connsiteY26" fmla="*/ 754 h 10000"/>
                <a:gd name="connsiteX27" fmla="*/ 609 w 10000"/>
                <a:gd name="connsiteY27" fmla="*/ 754 h 10000"/>
                <a:gd name="connsiteX28" fmla="*/ 631 w 10000"/>
                <a:gd name="connsiteY28" fmla="*/ 662 h 10000"/>
                <a:gd name="connsiteX29" fmla="*/ 652 w 10000"/>
                <a:gd name="connsiteY29" fmla="*/ 699 h 10000"/>
                <a:gd name="connsiteX30" fmla="*/ 674 w 10000"/>
                <a:gd name="connsiteY30" fmla="*/ 772 h 10000"/>
                <a:gd name="connsiteX31" fmla="*/ 698 w 10000"/>
                <a:gd name="connsiteY31" fmla="*/ 754 h 10000"/>
                <a:gd name="connsiteX32" fmla="*/ 720 w 10000"/>
                <a:gd name="connsiteY32" fmla="*/ 699 h 10000"/>
                <a:gd name="connsiteX33" fmla="*/ 744 w 10000"/>
                <a:gd name="connsiteY33" fmla="*/ 735 h 10000"/>
                <a:gd name="connsiteX34" fmla="*/ 764 w 10000"/>
                <a:gd name="connsiteY34" fmla="*/ 864 h 10000"/>
                <a:gd name="connsiteX35" fmla="*/ 787 w 10000"/>
                <a:gd name="connsiteY35" fmla="*/ 699 h 10000"/>
                <a:gd name="connsiteX36" fmla="*/ 809 w 10000"/>
                <a:gd name="connsiteY36" fmla="*/ 699 h 10000"/>
                <a:gd name="connsiteX37" fmla="*/ 833 w 10000"/>
                <a:gd name="connsiteY37" fmla="*/ 827 h 10000"/>
                <a:gd name="connsiteX38" fmla="*/ 857 w 10000"/>
                <a:gd name="connsiteY38" fmla="*/ 809 h 10000"/>
                <a:gd name="connsiteX39" fmla="*/ 877 w 10000"/>
                <a:gd name="connsiteY39" fmla="*/ 790 h 10000"/>
                <a:gd name="connsiteX40" fmla="*/ 900 w 10000"/>
                <a:gd name="connsiteY40" fmla="*/ 754 h 10000"/>
                <a:gd name="connsiteX41" fmla="*/ 922 w 10000"/>
                <a:gd name="connsiteY41" fmla="*/ 790 h 10000"/>
                <a:gd name="connsiteX42" fmla="*/ 946 w 10000"/>
                <a:gd name="connsiteY42" fmla="*/ 790 h 10000"/>
                <a:gd name="connsiteX43" fmla="*/ 968 w 10000"/>
                <a:gd name="connsiteY43" fmla="*/ 754 h 10000"/>
                <a:gd name="connsiteX44" fmla="*/ 990 w 10000"/>
                <a:gd name="connsiteY44" fmla="*/ 754 h 10000"/>
                <a:gd name="connsiteX45" fmla="*/ 1011 w 10000"/>
                <a:gd name="connsiteY45" fmla="*/ 735 h 10000"/>
                <a:gd name="connsiteX46" fmla="*/ 1035 w 10000"/>
                <a:gd name="connsiteY46" fmla="*/ 680 h 10000"/>
                <a:gd name="connsiteX47" fmla="*/ 1059 w 10000"/>
                <a:gd name="connsiteY47" fmla="*/ 699 h 10000"/>
                <a:gd name="connsiteX48" fmla="*/ 1081 w 10000"/>
                <a:gd name="connsiteY48" fmla="*/ 717 h 10000"/>
                <a:gd name="connsiteX49" fmla="*/ 1104 w 10000"/>
                <a:gd name="connsiteY49" fmla="*/ 607 h 10000"/>
                <a:gd name="connsiteX50" fmla="*/ 1124 w 10000"/>
                <a:gd name="connsiteY50" fmla="*/ 717 h 10000"/>
                <a:gd name="connsiteX51" fmla="*/ 1148 w 10000"/>
                <a:gd name="connsiteY51" fmla="*/ 717 h 10000"/>
                <a:gd name="connsiteX52" fmla="*/ 1170 w 10000"/>
                <a:gd name="connsiteY52" fmla="*/ 680 h 10000"/>
                <a:gd name="connsiteX53" fmla="*/ 1194 w 10000"/>
                <a:gd name="connsiteY53" fmla="*/ 588 h 10000"/>
                <a:gd name="connsiteX54" fmla="*/ 1216 w 10000"/>
                <a:gd name="connsiteY54" fmla="*/ 662 h 10000"/>
                <a:gd name="connsiteX55" fmla="*/ 1237 w 10000"/>
                <a:gd name="connsiteY55" fmla="*/ 662 h 10000"/>
                <a:gd name="connsiteX56" fmla="*/ 1259 w 10000"/>
                <a:gd name="connsiteY56" fmla="*/ 533 h 10000"/>
                <a:gd name="connsiteX57" fmla="*/ 1283 w 10000"/>
                <a:gd name="connsiteY57" fmla="*/ 607 h 10000"/>
                <a:gd name="connsiteX58" fmla="*/ 1307 w 10000"/>
                <a:gd name="connsiteY58" fmla="*/ 607 h 10000"/>
                <a:gd name="connsiteX59" fmla="*/ 1329 w 10000"/>
                <a:gd name="connsiteY59" fmla="*/ 625 h 10000"/>
                <a:gd name="connsiteX60" fmla="*/ 1350 w 10000"/>
                <a:gd name="connsiteY60" fmla="*/ 607 h 10000"/>
                <a:gd name="connsiteX61" fmla="*/ 1372 w 10000"/>
                <a:gd name="connsiteY61" fmla="*/ 607 h 10000"/>
                <a:gd name="connsiteX62" fmla="*/ 1396 w 10000"/>
                <a:gd name="connsiteY62" fmla="*/ 699 h 10000"/>
                <a:gd name="connsiteX63" fmla="*/ 1418 w 10000"/>
                <a:gd name="connsiteY63" fmla="*/ 662 h 10000"/>
                <a:gd name="connsiteX64" fmla="*/ 1442 w 10000"/>
                <a:gd name="connsiteY64" fmla="*/ 680 h 10000"/>
                <a:gd name="connsiteX65" fmla="*/ 1462 w 10000"/>
                <a:gd name="connsiteY65" fmla="*/ 588 h 10000"/>
                <a:gd name="connsiteX66" fmla="*/ 1485 w 10000"/>
                <a:gd name="connsiteY66" fmla="*/ 551 h 10000"/>
                <a:gd name="connsiteX67" fmla="*/ 1509 w 10000"/>
                <a:gd name="connsiteY67" fmla="*/ 662 h 10000"/>
                <a:gd name="connsiteX68" fmla="*/ 1531 w 10000"/>
                <a:gd name="connsiteY68" fmla="*/ 588 h 10000"/>
                <a:gd name="connsiteX69" fmla="*/ 1555 w 10000"/>
                <a:gd name="connsiteY69" fmla="*/ 680 h 10000"/>
                <a:gd name="connsiteX70" fmla="*/ 1575 w 10000"/>
                <a:gd name="connsiteY70" fmla="*/ 570 h 10000"/>
                <a:gd name="connsiteX71" fmla="*/ 1598 w 10000"/>
                <a:gd name="connsiteY71" fmla="*/ 570 h 10000"/>
                <a:gd name="connsiteX72" fmla="*/ 1620 w 10000"/>
                <a:gd name="connsiteY72" fmla="*/ 717 h 10000"/>
                <a:gd name="connsiteX73" fmla="*/ 1644 w 10000"/>
                <a:gd name="connsiteY73" fmla="*/ 607 h 10000"/>
                <a:gd name="connsiteX74" fmla="*/ 1666 w 10000"/>
                <a:gd name="connsiteY74" fmla="*/ 662 h 10000"/>
                <a:gd name="connsiteX75" fmla="*/ 1689 w 10000"/>
                <a:gd name="connsiteY75" fmla="*/ 588 h 10000"/>
                <a:gd name="connsiteX76" fmla="*/ 1709 w 10000"/>
                <a:gd name="connsiteY76" fmla="*/ 699 h 10000"/>
                <a:gd name="connsiteX77" fmla="*/ 1733 w 10000"/>
                <a:gd name="connsiteY77" fmla="*/ 570 h 10000"/>
                <a:gd name="connsiteX78" fmla="*/ 1757 w 10000"/>
                <a:gd name="connsiteY78" fmla="*/ 570 h 10000"/>
                <a:gd name="connsiteX79" fmla="*/ 1779 w 10000"/>
                <a:gd name="connsiteY79" fmla="*/ 625 h 10000"/>
                <a:gd name="connsiteX80" fmla="*/ 1802 w 10000"/>
                <a:gd name="connsiteY80" fmla="*/ 551 h 10000"/>
                <a:gd name="connsiteX81" fmla="*/ 1822 w 10000"/>
                <a:gd name="connsiteY81" fmla="*/ 607 h 10000"/>
                <a:gd name="connsiteX82" fmla="*/ 1846 w 10000"/>
                <a:gd name="connsiteY82" fmla="*/ 478 h 10000"/>
                <a:gd name="connsiteX83" fmla="*/ 1868 w 10000"/>
                <a:gd name="connsiteY83" fmla="*/ 588 h 10000"/>
                <a:gd name="connsiteX84" fmla="*/ 1892 w 10000"/>
                <a:gd name="connsiteY84" fmla="*/ 533 h 10000"/>
                <a:gd name="connsiteX85" fmla="*/ 1914 w 10000"/>
                <a:gd name="connsiteY85" fmla="*/ 680 h 10000"/>
                <a:gd name="connsiteX86" fmla="*/ 1935 w 10000"/>
                <a:gd name="connsiteY86" fmla="*/ 551 h 10000"/>
                <a:gd name="connsiteX87" fmla="*/ 1959 w 10000"/>
                <a:gd name="connsiteY87" fmla="*/ 533 h 10000"/>
                <a:gd name="connsiteX88" fmla="*/ 1981 w 10000"/>
                <a:gd name="connsiteY88" fmla="*/ 699 h 10000"/>
                <a:gd name="connsiteX89" fmla="*/ 2005 w 10000"/>
                <a:gd name="connsiteY89" fmla="*/ 607 h 10000"/>
                <a:gd name="connsiteX90" fmla="*/ 2027 w 10000"/>
                <a:gd name="connsiteY90" fmla="*/ 607 h 10000"/>
                <a:gd name="connsiteX91" fmla="*/ 2050 w 10000"/>
                <a:gd name="connsiteY91" fmla="*/ 607 h 10000"/>
                <a:gd name="connsiteX92" fmla="*/ 2070 w 10000"/>
                <a:gd name="connsiteY92" fmla="*/ 551 h 10000"/>
                <a:gd name="connsiteX93" fmla="*/ 2094 w 10000"/>
                <a:gd name="connsiteY93" fmla="*/ 588 h 10000"/>
                <a:gd name="connsiteX94" fmla="*/ 2116 w 10000"/>
                <a:gd name="connsiteY94" fmla="*/ 607 h 10000"/>
                <a:gd name="connsiteX95" fmla="*/ 2140 w 10000"/>
                <a:gd name="connsiteY95" fmla="*/ 570 h 10000"/>
                <a:gd name="connsiteX96" fmla="*/ 2160 w 10000"/>
                <a:gd name="connsiteY96" fmla="*/ 607 h 10000"/>
                <a:gd name="connsiteX97" fmla="*/ 2183 w 10000"/>
                <a:gd name="connsiteY97" fmla="*/ 735 h 10000"/>
                <a:gd name="connsiteX98" fmla="*/ 2207 w 10000"/>
                <a:gd name="connsiteY98" fmla="*/ 699 h 10000"/>
                <a:gd name="connsiteX99" fmla="*/ 2229 w 10000"/>
                <a:gd name="connsiteY99" fmla="*/ 570 h 10000"/>
                <a:gd name="connsiteX100" fmla="*/ 2253 w 10000"/>
                <a:gd name="connsiteY100" fmla="*/ 607 h 10000"/>
                <a:gd name="connsiteX101" fmla="*/ 2274 w 10000"/>
                <a:gd name="connsiteY101" fmla="*/ 662 h 10000"/>
                <a:gd name="connsiteX102" fmla="*/ 2296 w 10000"/>
                <a:gd name="connsiteY102" fmla="*/ 662 h 10000"/>
                <a:gd name="connsiteX103" fmla="*/ 2318 w 10000"/>
                <a:gd name="connsiteY103" fmla="*/ 662 h 10000"/>
                <a:gd name="connsiteX104" fmla="*/ 2342 w 10000"/>
                <a:gd name="connsiteY104" fmla="*/ 625 h 10000"/>
                <a:gd name="connsiteX105" fmla="*/ 2364 w 10000"/>
                <a:gd name="connsiteY105" fmla="*/ 699 h 10000"/>
                <a:gd name="connsiteX106" fmla="*/ 2387 w 10000"/>
                <a:gd name="connsiteY106" fmla="*/ 680 h 10000"/>
                <a:gd name="connsiteX107" fmla="*/ 2409 w 10000"/>
                <a:gd name="connsiteY107" fmla="*/ 625 h 10000"/>
                <a:gd name="connsiteX108" fmla="*/ 2431 w 10000"/>
                <a:gd name="connsiteY108" fmla="*/ 625 h 10000"/>
                <a:gd name="connsiteX109" fmla="*/ 2455 w 10000"/>
                <a:gd name="connsiteY109" fmla="*/ 680 h 10000"/>
                <a:gd name="connsiteX110" fmla="*/ 2477 w 10000"/>
                <a:gd name="connsiteY110" fmla="*/ 570 h 10000"/>
                <a:gd name="connsiteX111" fmla="*/ 2500 w 10000"/>
                <a:gd name="connsiteY111" fmla="*/ 588 h 10000"/>
                <a:gd name="connsiteX112" fmla="*/ 2521 w 10000"/>
                <a:gd name="connsiteY112" fmla="*/ 607 h 10000"/>
                <a:gd name="connsiteX113" fmla="*/ 2544 w 10000"/>
                <a:gd name="connsiteY113" fmla="*/ 717 h 10000"/>
                <a:gd name="connsiteX114" fmla="*/ 2566 w 10000"/>
                <a:gd name="connsiteY114" fmla="*/ 717 h 10000"/>
                <a:gd name="connsiteX115" fmla="*/ 2590 w 10000"/>
                <a:gd name="connsiteY115" fmla="*/ 699 h 10000"/>
                <a:gd name="connsiteX116" fmla="*/ 2612 w 10000"/>
                <a:gd name="connsiteY116" fmla="*/ 717 h 10000"/>
                <a:gd name="connsiteX117" fmla="*/ 2635 w 10000"/>
                <a:gd name="connsiteY117" fmla="*/ 699 h 10000"/>
                <a:gd name="connsiteX118" fmla="*/ 2657 w 10000"/>
                <a:gd name="connsiteY118" fmla="*/ 662 h 10000"/>
                <a:gd name="connsiteX119" fmla="*/ 2679 w 10000"/>
                <a:gd name="connsiteY119" fmla="*/ 570 h 10000"/>
                <a:gd name="connsiteX120" fmla="*/ 2703 w 10000"/>
                <a:gd name="connsiteY120" fmla="*/ 754 h 10000"/>
                <a:gd name="connsiteX121" fmla="*/ 2725 w 10000"/>
                <a:gd name="connsiteY121" fmla="*/ 772 h 10000"/>
                <a:gd name="connsiteX122" fmla="*/ 2748 w 10000"/>
                <a:gd name="connsiteY122" fmla="*/ 625 h 10000"/>
                <a:gd name="connsiteX123" fmla="*/ 2768 w 10000"/>
                <a:gd name="connsiteY123" fmla="*/ 735 h 10000"/>
                <a:gd name="connsiteX124" fmla="*/ 2792 w 10000"/>
                <a:gd name="connsiteY124" fmla="*/ 680 h 10000"/>
                <a:gd name="connsiteX125" fmla="*/ 2814 w 10000"/>
                <a:gd name="connsiteY125" fmla="*/ 680 h 10000"/>
                <a:gd name="connsiteX126" fmla="*/ 2838 w 10000"/>
                <a:gd name="connsiteY126" fmla="*/ 680 h 10000"/>
                <a:gd name="connsiteX127" fmla="*/ 2861 w 10000"/>
                <a:gd name="connsiteY127" fmla="*/ 717 h 10000"/>
                <a:gd name="connsiteX128" fmla="*/ 2881 w 10000"/>
                <a:gd name="connsiteY128" fmla="*/ 754 h 10000"/>
                <a:gd name="connsiteX129" fmla="*/ 2905 w 10000"/>
                <a:gd name="connsiteY129" fmla="*/ 699 h 10000"/>
                <a:gd name="connsiteX130" fmla="*/ 2927 w 10000"/>
                <a:gd name="connsiteY130" fmla="*/ 680 h 10000"/>
                <a:gd name="connsiteX131" fmla="*/ 2951 w 10000"/>
                <a:gd name="connsiteY131" fmla="*/ 717 h 10000"/>
                <a:gd name="connsiteX132" fmla="*/ 2972 w 10000"/>
                <a:gd name="connsiteY132" fmla="*/ 680 h 10000"/>
                <a:gd name="connsiteX133" fmla="*/ 2994 w 10000"/>
                <a:gd name="connsiteY133" fmla="*/ 699 h 10000"/>
                <a:gd name="connsiteX134" fmla="*/ 3016 w 10000"/>
                <a:gd name="connsiteY134" fmla="*/ 735 h 10000"/>
                <a:gd name="connsiteX135" fmla="*/ 3040 w 10000"/>
                <a:gd name="connsiteY135" fmla="*/ 680 h 10000"/>
                <a:gd name="connsiteX136" fmla="*/ 3062 w 10000"/>
                <a:gd name="connsiteY136" fmla="*/ 735 h 10000"/>
                <a:gd name="connsiteX137" fmla="*/ 3085 w 10000"/>
                <a:gd name="connsiteY137" fmla="*/ 662 h 10000"/>
                <a:gd name="connsiteX138" fmla="*/ 3109 w 10000"/>
                <a:gd name="connsiteY138" fmla="*/ 662 h 10000"/>
                <a:gd name="connsiteX139" fmla="*/ 3129 w 10000"/>
                <a:gd name="connsiteY139" fmla="*/ 680 h 10000"/>
                <a:gd name="connsiteX140" fmla="*/ 3153 w 10000"/>
                <a:gd name="connsiteY140" fmla="*/ 607 h 10000"/>
                <a:gd name="connsiteX141" fmla="*/ 3175 w 10000"/>
                <a:gd name="connsiteY141" fmla="*/ 735 h 10000"/>
                <a:gd name="connsiteX142" fmla="*/ 3198 w 10000"/>
                <a:gd name="connsiteY142" fmla="*/ 662 h 10000"/>
                <a:gd name="connsiteX143" fmla="*/ 3220 w 10000"/>
                <a:gd name="connsiteY143" fmla="*/ 662 h 10000"/>
                <a:gd name="connsiteX144" fmla="*/ 3242 w 10000"/>
                <a:gd name="connsiteY144" fmla="*/ 680 h 10000"/>
                <a:gd name="connsiteX145" fmla="*/ 3264 w 10000"/>
                <a:gd name="connsiteY145" fmla="*/ 754 h 10000"/>
                <a:gd name="connsiteX146" fmla="*/ 3311 w 10000"/>
                <a:gd name="connsiteY146" fmla="*/ 735 h 10000"/>
                <a:gd name="connsiteX147" fmla="*/ 3333 w 10000"/>
                <a:gd name="connsiteY147" fmla="*/ 662 h 10000"/>
                <a:gd name="connsiteX148" fmla="*/ 3355 w 10000"/>
                <a:gd name="connsiteY148" fmla="*/ 680 h 10000"/>
                <a:gd name="connsiteX149" fmla="*/ 3377 w 10000"/>
                <a:gd name="connsiteY149" fmla="*/ 754 h 10000"/>
                <a:gd name="connsiteX150" fmla="*/ 3401 w 10000"/>
                <a:gd name="connsiteY150" fmla="*/ 625 h 10000"/>
                <a:gd name="connsiteX151" fmla="*/ 3423 w 10000"/>
                <a:gd name="connsiteY151" fmla="*/ 699 h 10000"/>
                <a:gd name="connsiteX152" fmla="*/ 3446 w 10000"/>
                <a:gd name="connsiteY152" fmla="*/ 570 h 10000"/>
                <a:gd name="connsiteX153" fmla="*/ 3466 w 10000"/>
                <a:gd name="connsiteY153" fmla="*/ 680 h 10000"/>
                <a:gd name="connsiteX154" fmla="*/ 3490 w 10000"/>
                <a:gd name="connsiteY154" fmla="*/ 680 h 10000"/>
                <a:gd name="connsiteX155" fmla="*/ 3512 w 10000"/>
                <a:gd name="connsiteY155" fmla="*/ 717 h 10000"/>
                <a:gd name="connsiteX156" fmla="*/ 3536 w 10000"/>
                <a:gd name="connsiteY156" fmla="*/ 607 h 10000"/>
                <a:gd name="connsiteX157" fmla="*/ 3559 w 10000"/>
                <a:gd name="connsiteY157" fmla="*/ 662 h 10000"/>
                <a:gd name="connsiteX158" fmla="*/ 3579 w 10000"/>
                <a:gd name="connsiteY158" fmla="*/ 699 h 10000"/>
                <a:gd name="connsiteX159" fmla="*/ 3603 w 10000"/>
                <a:gd name="connsiteY159" fmla="*/ 662 h 10000"/>
                <a:gd name="connsiteX160" fmla="*/ 3625 w 10000"/>
                <a:gd name="connsiteY160" fmla="*/ 588 h 10000"/>
                <a:gd name="connsiteX161" fmla="*/ 3649 w 10000"/>
                <a:gd name="connsiteY161" fmla="*/ 588 h 10000"/>
                <a:gd name="connsiteX162" fmla="*/ 3670 w 10000"/>
                <a:gd name="connsiteY162" fmla="*/ 496 h 10000"/>
                <a:gd name="connsiteX163" fmla="*/ 3694 w 10000"/>
                <a:gd name="connsiteY163" fmla="*/ 478 h 10000"/>
                <a:gd name="connsiteX164" fmla="*/ 3714 w 10000"/>
                <a:gd name="connsiteY164" fmla="*/ 607 h 10000"/>
                <a:gd name="connsiteX165" fmla="*/ 3738 w 10000"/>
                <a:gd name="connsiteY165" fmla="*/ 515 h 10000"/>
                <a:gd name="connsiteX166" fmla="*/ 3762 w 10000"/>
                <a:gd name="connsiteY166" fmla="*/ 570 h 10000"/>
                <a:gd name="connsiteX167" fmla="*/ 3783 w 10000"/>
                <a:gd name="connsiteY167" fmla="*/ 588 h 10000"/>
                <a:gd name="connsiteX168" fmla="*/ 3807 w 10000"/>
                <a:gd name="connsiteY168" fmla="*/ 588 h 10000"/>
                <a:gd name="connsiteX169" fmla="*/ 3827 w 10000"/>
                <a:gd name="connsiteY169" fmla="*/ 496 h 10000"/>
                <a:gd name="connsiteX170" fmla="*/ 3851 w 10000"/>
                <a:gd name="connsiteY170" fmla="*/ 570 h 10000"/>
                <a:gd name="connsiteX171" fmla="*/ 3896 w 10000"/>
                <a:gd name="connsiteY171" fmla="*/ 551 h 10000"/>
                <a:gd name="connsiteX172" fmla="*/ 3918 w 10000"/>
                <a:gd name="connsiteY172" fmla="*/ 551 h 10000"/>
                <a:gd name="connsiteX173" fmla="*/ 3962 w 10000"/>
                <a:gd name="connsiteY173" fmla="*/ 570 h 10000"/>
                <a:gd name="connsiteX174" fmla="*/ 3986 w 10000"/>
                <a:gd name="connsiteY174" fmla="*/ 533 h 10000"/>
                <a:gd name="connsiteX175" fmla="*/ 4009 w 10000"/>
                <a:gd name="connsiteY175" fmla="*/ 570 h 10000"/>
                <a:gd name="connsiteX176" fmla="*/ 4031 w 10000"/>
                <a:gd name="connsiteY176" fmla="*/ 570 h 10000"/>
                <a:gd name="connsiteX177" fmla="*/ 4053 w 10000"/>
                <a:gd name="connsiteY177" fmla="*/ 515 h 10000"/>
                <a:gd name="connsiteX178" fmla="*/ 4075 w 10000"/>
                <a:gd name="connsiteY178" fmla="*/ 551 h 10000"/>
                <a:gd name="connsiteX179" fmla="*/ 4099 w 10000"/>
                <a:gd name="connsiteY179" fmla="*/ 551 h 10000"/>
                <a:gd name="connsiteX180" fmla="*/ 4121 w 10000"/>
                <a:gd name="connsiteY180" fmla="*/ 570 h 10000"/>
                <a:gd name="connsiteX181" fmla="*/ 4144 w 10000"/>
                <a:gd name="connsiteY181" fmla="*/ 533 h 10000"/>
                <a:gd name="connsiteX182" fmla="*/ 4164 w 10000"/>
                <a:gd name="connsiteY182" fmla="*/ 551 h 10000"/>
                <a:gd name="connsiteX183" fmla="*/ 4188 w 10000"/>
                <a:gd name="connsiteY183" fmla="*/ 570 h 10000"/>
                <a:gd name="connsiteX184" fmla="*/ 4212 w 10000"/>
                <a:gd name="connsiteY184" fmla="*/ 588 h 10000"/>
                <a:gd name="connsiteX185" fmla="*/ 4234 w 10000"/>
                <a:gd name="connsiteY185" fmla="*/ 607 h 10000"/>
                <a:gd name="connsiteX186" fmla="*/ 4257 w 10000"/>
                <a:gd name="connsiteY186" fmla="*/ 570 h 10000"/>
                <a:gd name="connsiteX187" fmla="*/ 4279 w 10000"/>
                <a:gd name="connsiteY187" fmla="*/ 496 h 10000"/>
                <a:gd name="connsiteX188" fmla="*/ 4301 w 10000"/>
                <a:gd name="connsiteY188" fmla="*/ 551 h 10000"/>
                <a:gd name="connsiteX189" fmla="*/ 4323 w 10000"/>
                <a:gd name="connsiteY189" fmla="*/ 551 h 10000"/>
                <a:gd name="connsiteX190" fmla="*/ 4347 w 10000"/>
                <a:gd name="connsiteY190" fmla="*/ 588 h 10000"/>
                <a:gd name="connsiteX191" fmla="*/ 4369 w 10000"/>
                <a:gd name="connsiteY191" fmla="*/ 625 h 10000"/>
                <a:gd name="connsiteX192" fmla="*/ 4392 w 10000"/>
                <a:gd name="connsiteY192" fmla="*/ 570 h 10000"/>
                <a:gd name="connsiteX193" fmla="*/ 4412 w 10000"/>
                <a:gd name="connsiteY193" fmla="*/ 533 h 10000"/>
                <a:gd name="connsiteX194" fmla="*/ 4436 w 10000"/>
                <a:gd name="connsiteY194" fmla="*/ 607 h 10000"/>
                <a:gd name="connsiteX195" fmla="*/ 4460 w 10000"/>
                <a:gd name="connsiteY195" fmla="*/ 588 h 10000"/>
                <a:gd name="connsiteX196" fmla="*/ 4482 w 10000"/>
                <a:gd name="connsiteY196" fmla="*/ 625 h 10000"/>
                <a:gd name="connsiteX197" fmla="*/ 4505 w 10000"/>
                <a:gd name="connsiteY197" fmla="*/ 625 h 10000"/>
                <a:gd name="connsiteX198" fmla="*/ 4525 w 10000"/>
                <a:gd name="connsiteY198" fmla="*/ 570 h 10000"/>
                <a:gd name="connsiteX199" fmla="*/ 4549 w 10000"/>
                <a:gd name="connsiteY199" fmla="*/ 662 h 10000"/>
                <a:gd name="connsiteX200" fmla="*/ 4571 w 10000"/>
                <a:gd name="connsiteY200" fmla="*/ 735 h 10000"/>
                <a:gd name="connsiteX201" fmla="*/ 4594 w 10000"/>
                <a:gd name="connsiteY201" fmla="*/ 717 h 10000"/>
                <a:gd name="connsiteX202" fmla="*/ 4616 w 10000"/>
                <a:gd name="connsiteY202" fmla="*/ 735 h 10000"/>
                <a:gd name="connsiteX203" fmla="*/ 4638 w 10000"/>
                <a:gd name="connsiteY203" fmla="*/ 662 h 10000"/>
                <a:gd name="connsiteX204" fmla="*/ 4662 w 10000"/>
                <a:gd name="connsiteY204" fmla="*/ 754 h 10000"/>
                <a:gd name="connsiteX205" fmla="*/ 4684 w 10000"/>
                <a:gd name="connsiteY205" fmla="*/ 790 h 10000"/>
                <a:gd name="connsiteX206" fmla="*/ 4707 w 10000"/>
                <a:gd name="connsiteY206" fmla="*/ 699 h 10000"/>
                <a:gd name="connsiteX207" fmla="*/ 4729 w 10000"/>
                <a:gd name="connsiteY207" fmla="*/ 662 h 10000"/>
                <a:gd name="connsiteX208" fmla="*/ 4753 w 10000"/>
                <a:gd name="connsiteY208" fmla="*/ 680 h 10000"/>
                <a:gd name="connsiteX209" fmla="*/ 4773 w 10000"/>
                <a:gd name="connsiteY209" fmla="*/ 662 h 10000"/>
                <a:gd name="connsiteX210" fmla="*/ 4797 w 10000"/>
                <a:gd name="connsiteY210" fmla="*/ 625 h 10000"/>
                <a:gd name="connsiteX211" fmla="*/ 4819 w 10000"/>
                <a:gd name="connsiteY211" fmla="*/ 717 h 10000"/>
                <a:gd name="connsiteX212" fmla="*/ 4842 w 10000"/>
                <a:gd name="connsiteY212" fmla="*/ 717 h 10000"/>
                <a:gd name="connsiteX213" fmla="*/ 4864 w 10000"/>
                <a:gd name="connsiteY213" fmla="*/ 717 h 10000"/>
                <a:gd name="connsiteX214" fmla="*/ 4886 w 10000"/>
                <a:gd name="connsiteY214" fmla="*/ 625 h 10000"/>
                <a:gd name="connsiteX215" fmla="*/ 4910 w 10000"/>
                <a:gd name="connsiteY215" fmla="*/ 699 h 10000"/>
                <a:gd name="connsiteX216" fmla="*/ 4932 w 10000"/>
                <a:gd name="connsiteY216" fmla="*/ 588 h 10000"/>
                <a:gd name="connsiteX217" fmla="*/ 4955 w 10000"/>
                <a:gd name="connsiteY217" fmla="*/ 625 h 10000"/>
                <a:gd name="connsiteX218" fmla="*/ 4977 w 10000"/>
                <a:gd name="connsiteY218" fmla="*/ 588 h 10000"/>
                <a:gd name="connsiteX219" fmla="*/ 4999 w 10000"/>
                <a:gd name="connsiteY219" fmla="*/ 625 h 10000"/>
                <a:gd name="connsiteX220" fmla="*/ 5021 w 10000"/>
                <a:gd name="connsiteY220" fmla="*/ 662 h 10000"/>
                <a:gd name="connsiteX221" fmla="*/ 5045 w 10000"/>
                <a:gd name="connsiteY221" fmla="*/ 699 h 10000"/>
                <a:gd name="connsiteX222" fmla="*/ 5067 w 10000"/>
                <a:gd name="connsiteY222" fmla="*/ 625 h 10000"/>
                <a:gd name="connsiteX223" fmla="*/ 5090 w 10000"/>
                <a:gd name="connsiteY223" fmla="*/ 754 h 10000"/>
                <a:gd name="connsiteX224" fmla="*/ 5114 w 10000"/>
                <a:gd name="connsiteY224" fmla="*/ 735 h 10000"/>
                <a:gd name="connsiteX225" fmla="*/ 5134 w 10000"/>
                <a:gd name="connsiteY225" fmla="*/ 772 h 10000"/>
                <a:gd name="connsiteX226" fmla="*/ 5158 w 10000"/>
                <a:gd name="connsiteY226" fmla="*/ 772 h 10000"/>
                <a:gd name="connsiteX227" fmla="*/ 5180 w 10000"/>
                <a:gd name="connsiteY227" fmla="*/ 625 h 10000"/>
                <a:gd name="connsiteX228" fmla="*/ 5203 w 10000"/>
                <a:gd name="connsiteY228" fmla="*/ 717 h 10000"/>
                <a:gd name="connsiteX229" fmla="*/ 5223 w 10000"/>
                <a:gd name="connsiteY229" fmla="*/ 754 h 10000"/>
                <a:gd name="connsiteX230" fmla="*/ 5247 w 10000"/>
                <a:gd name="connsiteY230" fmla="*/ 754 h 10000"/>
                <a:gd name="connsiteX231" fmla="*/ 5269 w 10000"/>
                <a:gd name="connsiteY231" fmla="*/ 790 h 10000"/>
                <a:gd name="connsiteX232" fmla="*/ 5293 w 10000"/>
                <a:gd name="connsiteY232" fmla="*/ 699 h 10000"/>
                <a:gd name="connsiteX233" fmla="*/ 5314 w 10000"/>
                <a:gd name="connsiteY233" fmla="*/ 735 h 10000"/>
                <a:gd name="connsiteX234" fmla="*/ 5338 w 10000"/>
                <a:gd name="connsiteY234" fmla="*/ 735 h 10000"/>
                <a:gd name="connsiteX235" fmla="*/ 5360 w 10000"/>
                <a:gd name="connsiteY235" fmla="*/ 717 h 10000"/>
                <a:gd name="connsiteX236" fmla="*/ 5382 w 10000"/>
                <a:gd name="connsiteY236" fmla="*/ 735 h 10000"/>
                <a:gd name="connsiteX237" fmla="*/ 5406 w 10000"/>
                <a:gd name="connsiteY237" fmla="*/ 662 h 10000"/>
                <a:gd name="connsiteX238" fmla="*/ 5427 w 10000"/>
                <a:gd name="connsiteY238" fmla="*/ 699 h 10000"/>
                <a:gd name="connsiteX239" fmla="*/ 5451 w 10000"/>
                <a:gd name="connsiteY239" fmla="*/ 735 h 10000"/>
                <a:gd name="connsiteX240" fmla="*/ 5471 w 10000"/>
                <a:gd name="connsiteY240" fmla="*/ 662 h 10000"/>
                <a:gd name="connsiteX241" fmla="*/ 5495 w 10000"/>
                <a:gd name="connsiteY241" fmla="*/ 607 h 10000"/>
                <a:gd name="connsiteX242" fmla="*/ 5517 w 10000"/>
                <a:gd name="connsiteY242" fmla="*/ 551 h 10000"/>
                <a:gd name="connsiteX243" fmla="*/ 5540 w 10000"/>
                <a:gd name="connsiteY243" fmla="*/ 10000 h 10000"/>
                <a:gd name="connsiteX244" fmla="*/ 5564 w 10000"/>
                <a:gd name="connsiteY244" fmla="*/ 7537 h 10000"/>
                <a:gd name="connsiteX245" fmla="*/ 5584 w 10000"/>
                <a:gd name="connsiteY245" fmla="*/ 2794 h 10000"/>
                <a:gd name="connsiteX246" fmla="*/ 5608 w 10000"/>
                <a:gd name="connsiteY246" fmla="*/ 1710 h 10000"/>
                <a:gd name="connsiteX247" fmla="*/ 5630 w 10000"/>
                <a:gd name="connsiteY247" fmla="*/ 1397 h 10000"/>
                <a:gd name="connsiteX248" fmla="*/ 5653 w 10000"/>
                <a:gd name="connsiteY248" fmla="*/ 1195 h 10000"/>
                <a:gd name="connsiteX249" fmla="*/ 5675 w 10000"/>
                <a:gd name="connsiteY249" fmla="*/ 1085 h 10000"/>
                <a:gd name="connsiteX250" fmla="*/ 5699 w 10000"/>
                <a:gd name="connsiteY250" fmla="*/ 1011 h 10000"/>
                <a:gd name="connsiteX251" fmla="*/ 5719 w 10000"/>
                <a:gd name="connsiteY251" fmla="*/ 1103 h 10000"/>
                <a:gd name="connsiteX252" fmla="*/ 5743 w 10000"/>
                <a:gd name="connsiteY252" fmla="*/ 1140 h 10000"/>
                <a:gd name="connsiteX253" fmla="*/ 5765 w 10000"/>
                <a:gd name="connsiteY253" fmla="*/ 1305 h 10000"/>
                <a:gd name="connsiteX254" fmla="*/ 5788 w 10000"/>
                <a:gd name="connsiteY254" fmla="*/ 1654 h 10000"/>
                <a:gd name="connsiteX255" fmla="*/ 5812 w 10000"/>
                <a:gd name="connsiteY255" fmla="*/ 1893 h 10000"/>
                <a:gd name="connsiteX256" fmla="*/ 5832 w 10000"/>
                <a:gd name="connsiteY256" fmla="*/ 2224 h 10000"/>
                <a:gd name="connsiteX257" fmla="*/ 5856 w 10000"/>
                <a:gd name="connsiteY257" fmla="*/ 2684 h 10000"/>
                <a:gd name="connsiteX258" fmla="*/ 5878 w 10000"/>
                <a:gd name="connsiteY258" fmla="*/ 3125 h 10000"/>
                <a:gd name="connsiteX259" fmla="*/ 5901 w 10000"/>
                <a:gd name="connsiteY259" fmla="*/ 3529 h 10000"/>
                <a:gd name="connsiteX260" fmla="*/ 5923 w 10000"/>
                <a:gd name="connsiteY260" fmla="*/ 3824 h 10000"/>
                <a:gd name="connsiteX261" fmla="*/ 5945 w 10000"/>
                <a:gd name="connsiteY261" fmla="*/ 4136 h 10000"/>
                <a:gd name="connsiteX262" fmla="*/ 5967 w 10000"/>
                <a:gd name="connsiteY262" fmla="*/ 4412 h 10000"/>
                <a:gd name="connsiteX263" fmla="*/ 5991 w 10000"/>
                <a:gd name="connsiteY263" fmla="*/ 4743 h 10000"/>
                <a:gd name="connsiteX264" fmla="*/ 6014 w 10000"/>
                <a:gd name="connsiteY264" fmla="*/ 4798 h 10000"/>
                <a:gd name="connsiteX265" fmla="*/ 6036 w 10000"/>
                <a:gd name="connsiteY265" fmla="*/ 4853 h 10000"/>
                <a:gd name="connsiteX266" fmla="*/ 6058 w 10000"/>
                <a:gd name="connsiteY266" fmla="*/ 4871 h 10000"/>
                <a:gd name="connsiteX267" fmla="*/ 6080 w 10000"/>
                <a:gd name="connsiteY267" fmla="*/ 4816 h 10000"/>
                <a:gd name="connsiteX268" fmla="*/ 6104 w 10000"/>
                <a:gd name="connsiteY268" fmla="*/ 4688 h 10000"/>
                <a:gd name="connsiteX269" fmla="*/ 6125 w 10000"/>
                <a:gd name="connsiteY269" fmla="*/ 4724 h 10000"/>
                <a:gd name="connsiteX270" fmla="*/ 6149 w 10000"/>
                <a:gd name="connsiteY270" fmla="*/ 4559 h 10000"/>
                <a:gd name="connsiteX271" fmla="*/ 6169 w 10000"/>
                <a:gd name="connsiteY271" fmla="*/ 4504 h 10000"/>
                <a:gd name="connsiteX272" fmla="*/ 6193 w 10000"/>
                <a:gd name="connsiteY272" fmla="*/ 4412 h 10000"/>
                <a:gd name="connsiteX273" fmla="*/ 6215 w 10000"/>
                <a:gd name="connsiteY273" fmla="*/ 4338 h 10000"/>
                <a:gd name="connsiteX274" fmla="*/ 6238 w 10000"/>
                <a:gd name="connsiteY274" fmla="*/ 4173 h 10000"/>
                <a:gd name="connsiteX275" fmla="*/ 6262 w 10000"/>
                <a:gd name="connsiteY275" fmla="*/ 4099 h 10000"/>
                <a:gd name="connsiteX276" fmla="*/ 6284 w 10000"/>
                <a:gd name="connsiteY276" fmla="*/ 3934 h 10000"/>
                <a:gd name="connsiteX277" fmla="*/ 6306 w 10000"/>
                <a:gd name="connsiteY277" fmla="*/ 3879 h 10000"/>
                <a:gd name="connsiteX278" fmla="*/ 6328 w 10000"/>
                <a:gd name="connsiteY278" fmla="*/ 3713 h 10000"/>
                <a:gd name="connsiteX279" fmla="*/ 6351 w 10000"/>
                <a:gd name="connsiteY279" fmla="*/ 3695 h 10000"/>
                <a:gd name="connsiteX280" fmla="*/ 6373 w 10000"/>
                <a:gd name="connsiteY280" fmla="*/ 3566 h 10000"/>
                <a:gd name="connsiteX281" fmla="*/ 6397 w 10000"/>
                <a:gd name="connsiteY281" fmla="*/ 3327 h 10000"/>
                <a:gd name="connsiteX282" fmla="*/ 6417 w 10000"/>
                <a:gd name="connsiteY282" fmla="*/ 3382 h 10000"/>
                <a:gd name="connsiteX283" fmla="*/ 6441 w 10000"/>
                <a:gd name="connsiteY283" fmla="*/ 3290 h 10000"/>
                <a:gd name="connsiteX284" fmla="*/ 6464 w 10000"/>
                <a:gd name="connsiteY284" fmla="*/ 3199 h 10000"/>
                <a:gd name="connsiteX285" fmla="*/ 6486 w 10000"/>
                <a:gd name="connsiteY285" fmla="*/ 3199 h 10000"/>
                <a:gd name="connsiteX286" fmla="*/ 6510 w 10000"/>
                <a:gd name="connsiteY286" fmla="*/ 2904 h 10000"/>
                <a:gd name="connsiteX287" fmla="*/ 6530 w 10000"/>
                <a:gd name="connsiteY287" fmla="*/ 2813 h 10000"/>
                <a:gd name="connsiteX288" fmla="*/ 6554 w 10000"/>
                <a:gd name="connsiteY288" fmla="*/ 2721 h 10000"/>
                <a:gd name="connsiteX289" fmla="*/ 6576 w 10000"/>
                <a:gd name="connsiteY289" fmla="*/ 2537 h 10000"/>
                <a:gd name="connsiteX290" fmla="*/ 6599 w 10000"/>
                <a:gd name="connsiteY290" fmla="*/ 2445 h 10000"/>
                <a:gd name="connsiteX291" fmla="*/ 6621 w 10000"/>
                <a:gd name="connsiteY291" fmla="*/ 2390 h 10000"/>
                <a:gd name="connsiteX292" fmla="*/ 6643 w 10000"/>
                <a:gd name="connsiteY292" fmla="*/ 2114 h 10000"/>
                <a:gd name="connsiteX293" fmla="*/ 6665 w 10000"/>
                <a:gd name="connsiteY293" fmla="*/ 2040 h 10000"/>
                <a:gd name="connsiteX294" fmla="*/ 6689 w 10000"/>
                <a:gd name="connsiteY294" fmla="*/ 2022 h 10000"/>
                <a:gd name="connsiteX295" fmla="*/ 6712 w 10000"/>
                <a:gd name="connsiteY295" fmla="*/ 1838 h 10000"/>
                <a:gd name="connsiteX296" fmla="*/ 6734 w 10000"/>
                <a:gd name="connsiteY296" fmla="*/ 1636 h 10000"/>
                <a:gd name="connsiteX297" fmla="*/ 6758 w 10000"/>
                <a:gd name="connsiteY297" fmla="*/ 1581 h 10000"/>
                <a:gd name="connsiteX298" fmla="*/ 6778 w 10000"/>
                <a:gd name="connsiteY298" fmla="*/ 1563 h 10000"/>
                <a:gd name="connsiteX299" fmla="*/ 6802 w 10000"/>
                <a:gd name="connsiteY299" fmla="*/ 1342 h 10000"/>
                <a:gd name="connsiteX300" fmla="*/ 6823 w 10000"/>
                <a:gd name="connsiteY300" fmla="*/ 1397 h 10000"/>
                <a:gd name="connsiteX301" fmla="*/ 6847 w 10000"/>
                <a:gd name="connsiteY301" fmla="*/ 1232 h 10000"/>
                <a:gd name="connsiteX302" fmla="*/ 6869 w 10000"/>
                <a:gd name="connsiteY302" fmla="*/ 1250 h 10000"/>
                <a:gd name="connsiteX303" fmla="*/ 6891 w 10000"/>
                <a:gd name="connsiteY303" fmla="*/ 1121 h 10000"/>
                <a:gd name="connsiteX304" fmla="*/ 6915 w 10000"/>
                <a:gd name="connsiteY304" fmla="*/ 1140 h 10000"/>
                <a:gd name="connsiteX305" fmla="*/ 6936 w 10000"/>
                <a:gd name="connsiteY305" fmla="*/ 1103 h 10000"/>
                <a:gd name="connsiteX306" fmla="*/ 6960 w 10000"/>
                <a:gd name="connsiteY306" fmla="*/ 1029 h 10000"/>
                <a:gd name="connsiteX307" fmla="*/ 6982 w 10000"/>
                <a:gd name="connsiteY307" fmla="*/ 1085 h 10000"/>
                <a:gd name="connsiteX308" fmla="*/ 7004 w 10000"/>
                <a:gd name="connsiteY308" fmla="*/ 1048 h 10000"/>
                <a:gd name="connsiteX309" fmla="*/ 7026 w 10000"/>
                <a:gd name="connsiteY309" fmla="*/ 901 h 10000"/>
                <a:gd name="connsiteX310" fmla="*/ 7049 w 10000"/>
                <a:gd name="connsiteY310" fmla="*/ 993 h 10000"/>
                <a:gd name="connsiteX311" fmla="*/ 7071 w 10000"/>
                <a:gd name="connsiteY311" fmla="*/ 1011 h 10000"/>
                <a:gd name="connsiteX312" fmla="*/ 7095 w 10000"/>
                <a:gd name="connsiteY312" fmla="*/ 864 h 10000"/>
                <a:gd name="connsiteX313" fmla="*/ 7115 w 10000"/>
                <a:gd name="connsiteY313" fmla="*/ 846 h 10000"/>
                <a:gd name="connsiteX314" fmla="*/ 7139 w 10000"/>
                <a:gd name="connsiteY314" fmla="*/ 827 h 10000"/>
                <a:gd name="connsiteX315" fmla="*/ 7162 w 10000"/>
                <a:gd name="connsiteY315" fmla="*/ 919 h 10000"/>
                <a:gd name="connsiteX316" fmla="*/ 7184 w 10000"/>
                <a:gd name="connsiteY316" fmla="*/ 754 h 10000"/>
                <a:gd name="connsiteX317" fmla="*/ 7208 w 10000"/>
                <a:gd name="connsiteY317" fmla="*/ 717 h 10000"/>
                <a:gd name="connsiteX318" fmla="*/ 7228 w 10000"/>
                <a:gd name="connsiteY318" fmla="*/ 607 h 10000"/>
                <a:gd name="connsiteX319" fmla="*/ 7252 w 10000"/>
                <a:gd name="connsiteY319" fmla="*/ 588 h 10000"/>
                <a:gd name="connsiteX320" fmla="*/ 7274 w 10000"/>
                <a:gd name="connsiteY320" fmla="*/ 662 h 10000"/>
                <a:gd name="connsiteX321" fmla="*/ 7297 w 10000"/>
                <a:gd name="connsiteY321" fmla="*/ 515 h 10000"/>
                <a:gd name="connsiteX322" fmla="*/ 7319 w 10000"/>
                <a:gd name="connsiteY322" fmla="*/ 570 h 10000"/>
                <a:gd name="connsiteX323" fmla="*/ 7343 w 10000"/>
                <a:gd name="connsiteY323" fmla="*/ 533 h 10000"/>
                <a:gd name="connsiteX324" fmla="*/ 7365 w 10000"/>
                <a:gd name="connsiteY324" fmla="*/ 460 h 10000"/>
                <a:gd name="connsiteX325" fmla="*/ 7387 w 10000"/>
                <a:gd name="connsiteY325" fmla="*/ 588 h 10000"/>
                <a:gd name="connsiteX326" fmla="*/ 7410 w 10000"/>
                <a:gd name="connsiteY326" fmla="*/ 515 h 10000"/>
                <a:gd name="connsiteX327" fmla="*/ 7432 w 10000"/>
                <a:gd name="connsiteY327" fmla="*/ 460 h 10000"/>
                <a:gd name="connsiteX328" fmla="*/ 7456 w 10000"/>
                <a:gd name="connsiteY328" fmla="*/ 478 h 10000"/>
                <a:gd name="connsiteX329" fmla="*/ 7476 w 10000"/>
                <a:gd name="connsiteY329" fmla="*/ 441 h 10000"/>
                <a:gd name="connsiteX330" fmla="*/ 7500 w 10000"/>
                <a:gd name="connsiteY330" fmla="*/ 533 h 10000"/>
                <a:gd name="connsiteX331" fmla="*/ 7521 w 10000"/>
                <a:gd name="connsiteY331" fmla="*/ 533 h 10000"/>
                <a:gd name="connsiteX332" fmla="*/ 7545 w 10000"/>
                <a:gd name="connsiteY332" fmla="*/ 441 h 10000"/>
                <a:gd name="connsiteX333" fmla="*/ 7567 w 10000"/>
                <a:gd name="connsiteY333" fmla="*/ 496 h 10000"/>
                <a:gd name="connsiteX334" fmla="*/ 7589 w 10000"/>
                <a:gd name="connsiteY334" fmla="*/ 515 h 10000"/>
                <a:gd name="connsiteX335" fmla="*/ 7613 w 10000"/>
                <a:gd name="connsiteY335" fmla="*/ 441 h 10000"/>
                <a:gd name="connsiteX336" fmla="*/ 7634 w 10000"/>
                <a:gd name="connsiteY336" fmla="*/ 478 h 10000"/>
                <a:gd name="connsiteX337" fmla="*/ 7658 w 10000"/>
                <a:gd name="connsiteY337" fmla="*/ 404 h 10000"/>
                <a:gd name="connsiteX338" fmla="*/ 7680 w 10000"/>
                <a:gd name="connsiteY338" fmla="*/ 441 h 10000"/>
                <a:gd name="connsiteX339" fmla="*/ 7702 w 10000"/>
                <a:gd name="connsiteY339" fmla="*/ 294 h 10000"/>
                <a:gd name="connsiteX340" fmla="*/ 7724 w 10000"/>
                <a:gd name="connsiteY340" fmla="*/ 349 h 10000"/>
                <a:gd name="connsiteX341" fmla="*/ 7747 w 10000"/>
                <a:gd name="connsiteY341" fmla="*/ 349 h 10000"/>
                <a:gd name="connsiteX342" fmla="*/ 7769 w 10000"/>
                <a:gd name="connsiteY342" fmla="*/ 313 h 10000"/>
                <a:gd name="connsiteX343" fmla="*/ 7793 w 10000"/>
                <a:gd name="connsiteY343" fmla="*/ 441 h 10000"/>
                <a:gd name="connsiteX344" fmla="*/ 7817 w 10000"/>
                <a:gd name="connsiteY344" fmla="*/ 423 h 10000"/>
                <a:gd name="connsiteX345" fmla="*/ 7837 w 10000"/>
                <a:gd name="connsiteY345" fmla="*/ 349 h 10000"/>
                <a:gd name="connsiteX346" fmla="*/ 7860 w 10000"/>
                <a:gd name="connsiteY346" fmla="*/ 257 h 10000"/>
                <a:gd name="connsiteX347" fmla="*/ 7882 w 10000"/>
                <a:gd name="connsiteY347" fmla="*/ 221 h 10000"/>
                <a:gd name="connsiteX348" fmla="*/ 7906 w 10000"/>
                <a:gd name="connsiteY348" fmla="*/ 184 h 10000"/>
                <a:gd name="connsiteX349" fmla="*/ 7928 w 10000"/>
                <a:gd name="connsiteY349" fmla="*/ 202 h 10000"/>
                <a:gd name="connsiteX350" fmla="*/ 7950 w 10000"/>
                <a:gd name="connsiteY350" fmla="*/ 276 h 10000"/>
                <a:gd name="connsiteX351" fmla="*/ 7972 w 10000"/>
                <a:gd name="connsiteY351" fmla="*/ 221 h 10000"/>
                <a:gd name="connsiteX352" fmla="*/ 7995 w 10000"/>
                <a:gd name="connsiteY352" fmla="*/ 92 h 10000"/>
                <a:gd name="connsiteX353" fmla="*/ 8017 w 10000"/>
                <a:gd name="connsiteY353" fmla="*/ 147 h 10000"/>
                <a:gd name="connsiteX354" fmla="*/ 8041 w 10000"/>
                <a:gd name="connsiteY354" fmla="*/ 147 h 10000"/>
                <a:gd name="connsiteX355" fmla="*/ 8063 w 10000"/>
                <a:gd name="connsiteY355" fmla="*/ 221 h 10000"/>
                <a:gd name="connsiteX356" fmla="*/ 8085 w 10000"/>
                <a:gd name="connsiteY356" fmla="*/ 147 h 10000"/>
                <a:gd name="connsiteX357" fmla="*/ 8108 w 10000"/>
                <a:gd name="connsiteY357" fmla="*/ 165 h 10000"/>
                <a:gd name="connsiteX358" fmla="*/ 8130 w 10000"/>
                <a:gd name="connsiteY358" fmla="*/ 110 h 10000"/>
                <a:gd name="connsiteX359" fmla="*/ 8154 w 10000"/>
                <a:gd name="connsiteY359" fmla="*/ 184 h 10000"/>
                <a:gd name="connsiteX360" fmla="*/ 8174 w 10000"/>
                <a:gd name="connsiteY360" fmla="*/ 184 h 10000"/>
                <a:gd name="connsiteX361" fmla="*/ 8198 w 10000"/>
                <a:gd name="connsiteY361" fmla="*/ 202 h 10000"/>
                <a:gd name="connsiteX362" fmla="*/ 8219 w 10000"/>
                <a:gd name="connsiteY362" fmla="*/ 92 h 10000"/>
                <a:gd name="connsiteX363" fmla="*/ 8243 w 10000"/>
                <a:gd name="connsiteY363" fmla="*/ 129 h 10000"/>
                <a:gd name="connsiteX364" fmla="*/ 8267 w 10000"/>
                <a:gd name="connsiteY364" fmla="*/ 221 h 10000"/>
                <a:gd name="connsiteX365" fmla="*/ 8287 w 10000"/>
                <a:gd name="connsiteY365" fmla="*/ 147 h 10000"/>
                <a:gd name="connsiteX366" fmla="*/ 8311 w 10000"/>
                <a:gd name="connsiteY366" fmla="*/ 221 h 10000"/>
                <a:gd name="connsiteX367" fmla="*/ 8332 w 10000"/>
                <a:gd name="connsiteY367" fmla="*/ 129 h 10000"/>
                <a:gd name="connsiteX368" fmla="*/ 8356 w 10000"/>
                <a:gd name="connsiteY368" fmla="*/ 147 h 10000"/>
                <a:gd name="connsiteX369" fmla="*/ 8378 w 10000"/>
                <a:gd name="connsiteY369" fmla="*/ 202 h 10000"/>
                <a:gd name="connsiteX370" fmla="*/ 8402 w 10000"/>
                <a:gd name="connsiteY370" fmla="*/ 184 h 10000"/>
                <a:gd name="connsiteX371" fmla="*/ 8422 w 10000"/>
                <a:gd name="connsiteY371" fmla="*/ 129 h 10000"/>
                <a:gd name="connsiteX372" fmla="*/ 8445 w 10000"/>
                <a:gd name="connsiteY372" fmla="*/ 221 h 10000"/>
                <a:gd name="connsiteX373" fmla="*/ 8467 w 10000"/>
                <a:gd name="connsiteY373" fmla="*/ 92 h 10000"/>
                <a:gd name="connsiteX374" fmla="*/ 8491 w 10000"/>
                <a:gd name="connsiteY374" fmla="*/ 165 h 10000"/>
                <a:gd name="connsiteX375" fmla="*/ 8515 w 10000"/>
                <a:gd name="connsiteY375" fmla="*/ 110 h 10000"/>
                <a:gd name="connsiteX376" fmla="*/ 8535 w 10000"/>
                <a:gd name="connsiteY376" fmla="*/ 165 h 10000"/>
                <a:gd name="connsiteX377" fmla="*/ 8558 w 10000"/>
                <a:gd name="connsiteY377" fmla="*/ 55 h 10000"/>
                <a:gd name="connsiteX378" fmla="*/ 8580 w 10000"/>
                <a:gd name="connsiteY378" fmla="*/ 55 h 10000"/>
                <a:gd name="connsiteX379" fmla="*/ 8604 w 10000"/>
                <a:gd name="connsiteY379" fmla="*/ 110 h 10000"/>
                <a:gd name="connsiteX380" fmla="*/ 8626 w 10000"/>
                <a:gd name="connsiteY380" fmla="*/ 55 h 10000"/>
                <a:gd name="connsiteX381" fmla="*/ 8648 w 10000"/>
                <a:gd name="connsiteY381" fmla="*/ 92 h 10000"/>
                <a:gd name="connsiteX382" fmla="*/ 8670 w 10000"/>
                <a:gd name="connsiteY382" fmla="*/ 110 h 10000"/>
                <a:gd name="connsiteX383" fmla="*/ 8693 w 10000"/>
                <a:gd name="connsiteY383" fmla="*/ 92 h 10000"/>
                <a:gd name="connsiteX384" fmla="*/ 8717 w 10000"/>
                <a:gd name="connsiteY384" fmla="*/ 147 h 10000"/>
                <a:gd name="connsiteX385" fmla="*/ 8739 w 10000"/>
                <a:gd name="connsiteY385" fmla="*/ 165 h 10000"/>
                <a:gd name="connsiteX386" fmla="*/ 8763 w 10000"/>
                <a:gd name="connsiteY386" fmla="*/ 0 h 10000"/>
                <a:gd name="connsiteX387" fmla="*/ 8783 w 10000"/>
                <a:gd name="connsiteY387" fmla="*/ 110 h 10000"/>
                <a:gd name="connsiteX388" fmla="*/ 8806 w 10000"/>
                <a:gd name="connsiteY388" fmla="*/ 18 h 10000"/>
                <a:gd name="connsiteX389" fmla="*/ 8828 w 10000"/>
                <a:gd name="connsiteY389" fmla="*/ 110 h 10000"/>
                <a:gd name="connsiteX390" fmla="*/ 8852 w 10000"/>
                <a:gd name="connsiteY390" fmla="*/ 92 h 10000"/>
                <a:gd name="connsiteX391" fmla="*/ 8874 w 10000"/>
                <a:gd name="connsiteY391" fmla="*/ 184 h 10000"/>
                <a:gd name="connsiteX392" fmla="*/ 8896 w 10000"/>
                <a:gd name="connsiteY392" fmla="*/ 165 h 10000"/>
                <a:gd name="connsiteX393" fmla="*/ 8917 w 10000"/>
                <a:gd name="connsiteY393" fmla="*/ 110 h 10000"/>
                <a:gd name="connsiteX394" fmla="*/ 8941 w 10000"/>
                <a:gd name="connsiteY394" fmla="*/ 276 h 10000"/>
                <a:gd name="connsiteX395" fmla="*/ 8965 w 10000"/>
                <a:gd name="connsiteY395" fmla="*/ 129 h 10000"/>
                <a:gd name="connsiteX396" fmla="*/ 8987 w 10000"/>
                <a:gd name="connsiteY396" fmla="*/ 202 h 10000"/>
                <a:gd name="connsiteX397" fmla="*/ 9009 w 10000"/>
                <a:gd name="connsiteY397" fmla="*/ 110 h 10000"/>
                <a:gd name="connsiteX398" fmla="*/ 9030 w 10000"/>
                <a:gd name="connsiteY398" fmla="*/ 184 h 10000"/>
                <a:gd name="connsiteX399" fmla="*/ 9054 w 10000"/>
                <a:gd name="connsiteY399" fmla="*/ 147 h 10000"/>
                <a:gd name="connsiteX400" fmla="*/ 9076 w 10000"/>
                <a:gd name="connsiteY400" fmla="*/ 294 h 10000"/>
                <a:gd name="connsiteX401" fmla="*/ 9100 w 10000"/>
                <a:gd name="connsiteY401" fmla="*/ 147 h 10000"/>
                <a:gd name="connsiteX402" fmla="*/ 9120 w 10000"/>
                <a:gd name="connsiteY402" fmla="*/ 184 h 10000"/>
                <a:gd name="connsiteX403" fmla="*/ 9143 w 10000"/>
                <a:gd name="connsiteY403" fmla="*/ 221 h 10000"/>
                <a:gd name="connsiteX404" fmla="*/ 9167 w 10000"/>
                <a:gd name="connsiteY404" fmla="*/ 184 h 10000"/>
                <a:gd name="connsiteX405" fmla="*/ 9189 w 10000"/>
                <a:gd name="connsiteY405" fmla="*/ 165 h 10000"/>
                <a:gd name="connsiteX406" fmla="*/ 9213 w 10000"/>
                <a:gd name="connsiteY406" fmla="*/ 110 h 10000"/>
                <a:gd name="connsiteX407" fmla="*/ 9233 w 10000"/>
                <a:gd name="connsiteY407" fmla="*/ 184 h 10000"/>
                <a:gd name="connsiteX408" fmla="*/ 9256 w 10000"/>
                <a:gd name="connsiteY408" fmla="*/ 165 h 10000"/>
                <a:gd name="connsiteX409" fmla="*/ 9278 w 10000"/>
                <a:gd name="connsiteY409" fmla="*/ 221 h 10000"/>
                <a:gd name="connsiteX410" fmla="*/ 9302 w 10000"/>
                <a:gd name="connsiteY410" fmla="*/ 202 h 10000"/>
                <a:gd name="connsiteX411" fmla="*/ 9324 w 10000"/>
                <a:gd name="connsiteY411" fmla="*/ 165 h 10000"/>
                <a:gd name="connsiteX412" fmla="*/ 9348 w 10000"/>
                <a:gd name="connsiteY412" fmla="*/ 129 h 10000"/>
                <a:gd name="connsiteX413" fmla="*/ 9368 w 10000"/>
                <a:gd name="connsiteY413" fmla="*/ 165 h 10000"/>
                <a:gd name="connsiteX414" fmla="*/ 9391 w 10000"/>
                <a:gd name="connsiteY414" fmla="*/ 257 h 10000"/>
                <a:gd name="connsiteX415" fmla="*/ 9415 w 10000"/>
                <a:gd name="connsiteY415" fmla="*/ 257 h 10000"/>
                <a:gd name="connsiteX416" fmla="*/ 9437 w 10000"/>
                <a:gd name="connsiteY416" fmla="*/ 221 h 10000"/>
                <a:gd name="connsiteX417" fmla="*/ 9461 w 10000"/>
                <a:gd name="connsiteY417" fmla="*/ 239 h 10000"/>
                <a:gd name="connsiteX418" fmla="*/ 9481 w 10000"/>
                <a:gd name="connsiteY418" fmla="*/ 257 h 10000"/>
                <a:gd name="connsiteX419" fmla="*/ 9504 w 10000"/>
                <a:gd name="connsiteY419" fmla="*/ 221 h 10000"/>
                <a:gd name="connsiteX420" fmla="*/ 9526 w 10000"/>
                <a:gd name="connsiteY420" fmla="*/ 257 h 10000"/>
                <a:gd name="connsiteX421" fmla="*/ 9550 w 10000"/>
                <a:gd name="connsiteY421" fmla="*/ 331 h 10000"/>
                <a:gd name="connsiteX422" fmla="*/ 9572 w 10000"/>
                <a:gd name="connsiteY422" fmla="*/ 276 h 10000"/>
                <a:gd name="connsiteX423" fmla="*/ 9594 w 10000"/>
                <a:gd name="connsiteY423" fmla="*/ 257 h 10000"/>
                <a:gd name="connsiteX424" fmla="*/ 9617 w 10000"/>
                <a:gd name="connsiteY424" fmla="*/ 331 h 10000"/>
                <a:gd name="connsiteX425" fmla="*/ 9639 w 10000"/>
                <a:gd name="connsiteY425" fmla="*/ 331 h 10000"/>
                <a:gd name="connsiteX426" fmla="*/ 9663 w 10000"/>
                <a:gd name="connsiteY426" fmla="*/ 331 h 10000"/>
                <a:gd name="connsiteX427" fmla="*/ 9685 w 10000"/>
                <a:gd name="connsiteY427" fmla="*/ 276 h 10000"/>
                <a:gd name="connsiteX428" fmla="*/ 9707 w 10000"/>
                <a:gd name="connsiteY428" fmla="*/ 239 h 10000"/>
                <a:gd name="connsiteX429" fmla="*/ 9728 w 10000"/>
                <a:gd name="connsiteY429" fmla="*/ 276 h 10000"/>
                <a:gd name="connsiteX430" fmla="*/ 9752 w 10000"/>
                <a:gd name="connsiteY430" fmla="*/ 313 h 10000"/>
                <a:gd name="connsiteX431" fmla="*/ 9774 w 10000"/>
                <a:gd name="connsiteY431" fmla="*/ 313 h 10000"/>
                <a:gd name="connsiteX432" fmla="*/ 9798 w 10000"/>
                <a:gd name="connsiteY432" fmla="*/ 239 h 10000"/>
                <a:gd name="connsiteX433" fmla="*/ 9818 w 10000"/>
                <a:gd name="connsiteY433" fmla="*/ 276 h 10000"/>
                <a:gd name="connsiteX434" fmla="*/ 9841 w 10000"/>
                <a:gd name="connsiteY434" fmla="*/ 165 h 10000"/>
                <a:gd name="connsiteX435" fmla="*/ 9865 w 10000"/>
                <a:gd name="connsiteY435" fmla="*/ 184 h 10000"/>
                <a:gd name="connsiteX436" fmla="*/ 9887 w 10000"/>
                <a:gd name="connsiteY436" fmla="*/ 239 h 10000"/>
                <a:gd name="connsiteX437" fmla="*/ 9911 w 10000"/>
                <a:gd name="connsiteY437" fmla="*/ 184 h 10000"/>
                <a:gd name="connsiteX438" fmla="*/ 9933 w 10000"/>
                <a:gd name="connsiteY438" fmla="*/ 202 h 10000"/>
                <a:gd name="connsiteX439" fmla="*/ 9954 w 10000"/>
                <a:gd name="connsiteY439" fmla="*/ 257 h 10000"/>
                <a:gd name="connsiteX440" fmla="*/ 9976 w 10000"/>
                <a:gd name="connsiteY440" fmla="*/ 202 h 10000"/>
                <a:gd name="connsiteX441" fmla="*/ 10000 w 10000"/>
                <a:gd name="connsiteY441" fmla="*/ 202 h 10000"/>
                <a:gd name="connsiteX0" fmla="*/ 0 w 10000"/>
                <a:gd name="connsiteY0" fmla="*/ 699 h 10000"/>
                <a:gd name="connsiteX1" fmla="*/ 22 w 10000"/>
                <a:gd name="connsiteY1" fmla="*/ 625 h 10000"/>
                <a:gd name="connsiteX2" fmla="*/ 46 w 10000"/>
                <a:gd name="connsiteY2" fmla="*/ 699 h 10000"/>
                <a:gd name="connsiteX3" fmla="*/ 66 w 10000"/>
                <a:gd name="connsiteY3" fmla="*/ 717 h 10000"/>
                <a:gd name="connsiteX4" fmla="*/ 89 w 10000"/>
                <a:gd name="connsiteY4" fmla="*/ 699 h 10000"/>
                <a:gd name="connsiteX5" fmla="*/ 111 w 10000"/>
                <a:gd name="connsiteY5" fmla="*/ 717 h 10000"/>
                <a:gd name="connsiteX6" fmla="*/ 135 w 10000"/>
                <a:gd name="connsiteY6" fmla="*/ 680 h 10000"/>
                <a:gd name="connsiteX7" fmla="*/ 159 w 10000"/>
                <a:gd name="connsiteY7" fmla="*/ 680 h 10000"/>
                <a:gd name="connsiteX8" fmla="*/ 179 w 10000"/>
                <a:gd name="connsiteY8" fmla="*/ 680 h 10000"/>
                <a:gd name="connsiteX9" fmla="*/ 202 w 10000"/>
                <a:gd name="connsiteY9" fmla="*/ 625 h 10000"/>
                <a:gd name="connsiteX10" fmla="*/ 224 w 10000"/>
                <a:gd name="connsiteY10" fmla="*/ 699 h 10000"/>
                <a:gd name="connsiteX11" fmla="*/ 248 w 10000"/>
                <a:gd name="connsiteY11" fmla="*/ 790 h 10000"/>
                <a:gd name="connsiteX12" fmla="*/ 270 w 10000"/>
                <a:gd name="connsiteY12" fmla="*/ 699 h 10000"/>
                <a:gd name="connsiteX13" fmla="*/ 292 w 10000"/>
                <a:gd name="connsiteY13" fmla="*/ 680 h 10000"/>
                <a:gd name="connsiteX14" fmla="*/ 313 w 10000"/>
                <a:gd name="connsiteY14" fmla="*/ 699 h 10000"/>
                <a:gd name="connsiteX15" fmla="*/ 337 w 10000"/>
                <a:gd name="connsiteY15" fmla="*/ 809 h 10000"/>
                <a:gd name="connsiteX16" fmla="*/ 359 w 10000"/>
                <a:gd name="connsiteY16" fmla="*/ 735 h 10000"/>
                <a:gd name="connsiteX17" fmla="*/ 383 w 10000"/>
                <a:gd name="connsiteY17" fmla="*/ 735 h 10000"/>
                <a:gd name="connsiteX18" fmla="*/ 405 w 10000"/>
                <a:gd name="connsiteY18" fmla="*/ 790 h 10000"/>
                <a:gd name="connsiteX19" fmla="*/ 426 w 10000"/>
                <a:gd name="connsiteY19" fmla="*/ 735 h 10000"/>
                <a:gd name="connsiteX20" fmla="*/ 450 w 10000"/>
                <a:gd name="connsiteY20" fmla="*/ 790 h 10000"/>
                <a:gd name="connsiteX21" fmla="*/ 472 w 10000"/>
                <a:gd name="connsiteY21" fmla="*/ 699 h 10000"/>
                <a:gd name="connsiteX22" fmla="*/ 496 w 10000"/>
                <a:gd name="connsiteY22" fmla="*/ 680 h 10000"/>
                <a:gd name="connsiteX23" fmla="*/ 516 w 10000"/>
                <a:gd name="connsiteY23" fmla="*/ 662 h 10000"/>
                <a:gd name="connsiteX24" fmla="*/ 539 w 10000"/>
                <a:gd name="connsiteY24" fmla="*/ 625 h 10000"/>
                <a:gd name="connsiteX25" fmla="*/ 561 w 10000"/>
                <a:gd name="connsiteY25" fmla="*/ 662 h 10000"/>
                <a:gd name="connsiteX26" fmla="*/ 585 w 10000"/>
                <a:gd name="connsiteY26" fmla="*/ 754 h 10000"/>
                <a:gd name="connsiteX27" fmla="*/ 609 w 10000"/>
                <a:gd name="connsiteY27" fmla="*/ 754 h 10000"/>
                <a:gd name="connsiteX28" fmla="*/ 631 w 10000"/>
                <a:gd name="connsiteY28" fmla="*/ 662 h 10000"/>
                <a:gd name="connsiteX29" fmla="*/ 652 w 10000"/>
                <a:gd name="connsiteY29" fmla="*/ 699 h 10000"/>
                <a:gd name="connsiteX30" fmla="*/ 674 w 10000"/>
                <a:gd name="connsiteY30" fmla="*/ 772 h 10000"/>
                <a:gd name="connsiteX31" fmla="*/ 698 w 10000"/>
                <a:gd name="connsiteY31" fmla="*/ 754 h 10000"/>
                <a:gd name="connsiteX32" fmla="*/ 720 w 10000"/>
                <a:gd name="connsiteY32" fmla="*/ 699 h 10000"/>
                <a:gd name="connsiteX33" fmla="*/ 744 w 10000"/>
                <a:gd name="connsiteY33" fmla="*/ 735 h 10000"/>
                <a:gd name="connsiteX34" fmla="*/ 764 w 10000"/>
                <a:gd name="connsiteY34" fmla="*/ 864 h 10000"/>
                <a:gd name="connsiteX35" fmla="*/ 787 w 10000"/>
                <a:gd name="connsiteY35" fmla="*/ 699 h 10000"/>
                <a:gd name="connsiteX36" fmla="*/ 809 w 10000"/>
                <a:gd name="connsiteY36" fmla="*/ 699 h 10000"/>
                <a:gd name="connsiteX37" fmla="*/ 833 w 10000"/>
                <a:gd name="connsiteY37" fmla="*/ 827 h 10000"/>
                <a:gd name="connsiteX38" fmla="*/ 857 w 10000"/>
                <a:gd name="connsiteY38" fmla="*/ 809 h 10000"/>
                <a:gd name="connsiteX39" fmla="*/ 877 w 10000"/>
                <a:gd name="connsiteY39" fmla="*/ 790 h 10000"/>
                <a:gd name="connsiteX40" fmla="*/ 900 w 10000"/>
                <a:gd name="connsiteY40" fmla="*/ 754 h 10000"/>
                <a:gd name="connsiteX41" fmla="*/ 922 w 10000"/>
                <a:gd name="connsiteY41" fmla="*/ 790 h 10000"/>
                <a:gd name="connsiteX42" fmla="*/ 946 w 10000"/>
                <a:gd name="connsiteY42" fmla="*/ 790 h 10000"/>
                <a:gd name="connsiteX43" fmla="*/ 968 w 10000"/>
                <a:gd name="connsiteY43" fmla="*/ 754 h 10000"/>
                <a:gd name="connsiteX44" fmla="*/ 990 w 10000"/>
                <a:gd name="connsiteY44" fmla="*/ 754 h 10000"/>
                <a:gd name="connsiteX45" fmla="*/ 1011 w 10000"/>
                <a:gd name="connsiteY45" fmla="*/ 735 h 10000"/>
                <a:gd name="connsiteX46" fmla="*/ 1035 w 10000"/>
                <a:gd name="connsiteY46" fmla="*/ 680 h 10000"/>
                <a:gd name="connsiteX47" fmla="*/ 1059 w 10000"/>
                <a:gd name="connsiteY47" fmla="*/ 699 h 10000"/>
                <a:gd name="connsiteX48" fmla="*/ 1081 w 10000"/>
                <a:gd name="connsiteY48" fmla="*/ 717 h 10000"/>
                <a:gd name="connsiteX49" fmla="*/ 1104 w 10000"/>
                <a:gd name="connsiteY49" fmla="*/ 607 h 10000"/>
                <a:gd name="connsiteX50" fmla="*/ 1124 w 10000"/>
                <a:gd name="connsiteY50" fmla="*/ 717 h 10000"/>
                <a:gd name="connsiteX51" fmla="*/ 1148 w 10000"/>
                <a:gd name="connsiteY51" fmla="*/ 717 h 10000"/>
                <a:gd name="connsiteX52" fmla="*/ 1170 w 10000"/>
                <a:gd name="connsiteY52" fmla="*/ 680 h 10000"/>
                <a:gd name="connsiteX53" fmla="*/ 1194 w 10000"/>
                <a:gd name="connsiteY53" fmla="*/ 588 h 10000"/>
                <a:gd name="connsiteX54" fmla="*/ 1216 w 10000"/>
                <a:gd name="connsiteY54" fmla="*/ 662 h 10000"/>
                <a:gd name="connsiteX55" fmla="*/ 1237 w 10000"/>
                <a:gd name="connsiteY55" fmla="*/ 662 h 10000"/>
                <a:gd name="connsiteX56" fmla="*/ 1259 w 10000"/>
                <a:gd name="connsiteY56" fmla="*/ 533 h 10000"/>
                <a:gd name="connsiteX57" fmla="*/ 1283 w 10000"/>
                <a:gd name="connsiteY57" fmla="*/ 607 h 10000"/>
                <a:gd name="connsiteX58" fmla="*/ 1307 w 10000"/>
                <a:gd name="connsiteY58" fmla="*/ 607 h 10000"/>
                <a:gd name="connsiteX59" fmla="*/ 1329 w 10000"/>
                <a:gd name="connsiteY59" fmla="*/ 625 h 10000"/>
                <a:gd name="connsiteX60" fmla="*/ 1350 w 10000"/>
                <a:gd name="connsiteY60" fmla="*/ 607 h 10000"/>
                <a:gd name="connsiteX61" fmla="*/ 1372 w 10000"/>
                <a:gd name="connsiteY61" fmla="*/ 607 h 10000"/>
                <a:gd name="connsiteX62" fmla="*/ 1396 w 10000"/>
                <a:gd name="connsiteY62" fmla="*/ 699 h 10000"/>
                <a:gd name="connsiteX63" fmla="*/ 1418 w 10000"/>
                <a:gd name="connsiteY63" fmla="*/ 662 h 10000"/>
                <a:gd name="connsiteX64" fmla="*/ 1442 w 10000"/>
                <a:gd name="connsiteY64" fmla="*/ 680 h 10000"/>
                <a:gd name="connsiteX65" fmla="*/ 1462 w 10000"/>
                <a:gd name="connsiteY65" fmla="*/ 588 h 10000"/>
                <a:gd name="connsiteX66" fmla="*/ 1485 w 10000"/>
                <a:gd name="connsiteY66" fmla="*/ 551 h 10000"/>
                <a:gd name="connsiteX67" fmla="*/ 1509 w 10000"/>
                <a:gd name="connsiteY67" fmla="*/ 662 h 10000"/>
                <a:gd name="connsiteX68" fmla="*/ 1531 w 10000"/>
                <a:gd name="connsiteY68" fmla="*/ 588 h 10000"/>
                <a:gd name="connsiteX69" fmla="*/ 1555 w 10000"/>
                <a:gd name="connsiteY69" fmla="*/ 680 h 10000"/>
                <a:gd name="connsiteX70" fmla="*/ 1575 w 10000"/>
                <a:gd name="connsiteY70" fmla="*/ 570 h 10000"/>
                <a:gd name="connsiteX71" fmla="*/ 1598 w 10000"/>
                <a:gd name="connsiteY71" fmla="*/ 570 h 10000"/>
                <a:gd name="connsiteX72" fmla="*/ 1620 w 10000"/>
                <a:gd name="connsiteY72" fmla="*/ 717 h 10000"/>
                <a:gd name="connsiteX73" fmla="*/ 1644 w 10000"/>
                <a:gd name="connsiteY73" fmla="*/ 607 h 10000"/>
                <a:gd name="connsiteX74" fmla="*/ 1666 w 10000"/>
                <a:gd name="connsiteY74" fmla="*/ 662 h 10000"/>
                <a:gd name="connsiteX75" fmla="*/ 1689 w 10000"/>
                <a:gd name="connsiteY75" fmla="*/ 588 h 10000"/>
                <a:gd name="connsiteX76" fmla="*/ 1709 w 10000"/>
                <a:gd name="connsiteY76" fmla="*/ 699 h 10000"/>
                <a:gd name="connsiteX77" fmla="*/ 1733 w 10000"/>
                <a:gd name="connsiteY77" fmla="*/ 570 h 10000"/>
                <a:gd name="connsiteX78" fmla="*/ 1757 w 10000"/>
                <a:gd name="connsiteY78" fmla="*/ 570 h 10000"/>
                <a:gd name="connsiteX79" fmla="*/ 1779 w 10000"/>
                <a:gd name="connsiteY79" fmla="*/ 625 h 10000"/>
                <a:gd name="connsiteX80" fmla="*/ 1802 w 10000"/>
                <a:gd name="connsiteY80" fmla="*/ 551 h 10000"/>
                <a:gd name="connsiteX81" fmla="*/ 1822 w 10000"/>
                <a:gd name="connsiteY81" fmla="*/ 607 h 10000"/>
                <a:gd name="connsiteX82" fmla="*/ 1846 w 10000"/>
                <a:gd name="connsiteY82" fmla="*/ 478 h 10000"/>
                <a:gd name="connsiteX83" fmla="*/ 1868 w 10000"/>
                <a:gd name="connsiteY83" fmla="*/ 588 h 10000"/>
                <a:gd name="connsiteX84" fmla="*/ 1892 w 10000"/>
                <a:gd name="connsiteY84" fmla="*/ 533 h 10000"/>
                <a:gd name="connsiteX85" fmla="*/ 1914 w 10000"/>
                <a:gd name="connsiteY85" fmla="*/ 680 h 10000"/>
                <a:gd name="connsiteX86" fmla="*/ 1935 w 10000"/>
                <a:gd name="connsiteY86" fmla="*/ 551 h 10000"/>
                <a:gd name="connsiteX87" fmla="*/ 1959 w 10000"/>
                <a:gd name="connsiteY87" fmla="*/ 533 h 10000"/>
                <a:gd name="connsiteX88" fmla="*/ 1981 w 10000"/>
                <a:gd name="connsiteY88" fmla="*/ 699 h 10000"/>
                <a:gd name="connsiteX89" fmla="*/ 2005 w 10000"/>
                <a:gd name="connsiteY89" fmla="*/ 607 h 10000"/>
                <a:gd name="connsiteX90" fmla="*/ 2027 w 10000"/>
                <a:gd name="connsiteY90" fmla="*/ 607 h 10000"/>
                <a:gd name="connsiteX91" fmla="*/ 2050 w 10000"/>
                <a:gd name="connsiteY91" fmla="*/ 607 h 10000"/>
                <a:gd name="connsiteX92" fmla="*/ 2070 w 10000"/>
                <a:gd name="connsiteY92" fmla="*/ 551 h 10000"/>
                <a:gd name="connsiteX93" fmla="*/ 2094 w 10000"/>
                <a:gd name="connsiteY93" fmla="*/ 588 h 10000"/>
                <a:gd name="connsiteX94" fmla="*/ 2116 w 10000"/>
                <a:gd name="connsiteY94" fmla="*/ 607 h 10000"/>
                <a:gd name="connsiteX95" fmla="*/ 2140 w 10000"/>
                <a:gd name="connsiteY95" fmla="*/ 570 h 10000"/>
                <a:gd name="connsiteX96" fmla="*/ 2160 w 10000"/>
                <a:gd name="connsiteY96" fmla="*/ 607 h 10000"/>
                <a:gd name="connsiteX97" fmla="*/ 2183 w 10000"/>
                <a:gd name="connsiteY97" fmla="*/ 735 h 10000"/>
                <a:gd name="connsiteX98" fmla="*/ 2207 w 10000"/>
                <a:gd name="connsiteY98" fmla="*/ 699 h 10000"/>
                <a:gd name="connsiteX99" fmla="*/ 2229 w 10000"/>
                <a:gd name="connsiteY99" fmla="*/ 570 h 10000"/>
                <a:gd name="connsiteX100" fmla="*/ 2253 w 10000"/>
                <a:gd name="connsiteY100" fmla="*/ 607 h 10000"/>
                <a:gd name="connsiteX101" fmla="*/ 2274 w 10000"/>
                <a:gd name="connsiteY101" fmla="*/ 662 h 10000"/>
                <a:gd name="connsiteX102" fmla="*/ 2296 w 10000"/>
                <a:gd name="connsiteY102" fmla="*/ 662 h 10000"/>
                <a:gd name="connsiteX103" fmla="*/ 2318 w 10000"/>
                <a:gd name="connsiteY103" fmla="*/ 662 h 10000"/>
                <a:gd name="connsiteX104" fmla="*/ 2342 w 10000"/>
                <a:gd name="connsiteY104" fmla="*/ 625 h 10000"/>
                <a:gd name="connsiteX105" fmla="*/ 2364 w 10000"/>
                <a:gd name="connsiteY105" fmla="*/ 699 h 10000"/>
                <a:gd name="connsiteX106" fmla="*/ 2387 w 10000"/>
                <a:gd name="connsiteY106" fmla="*/ 680 h 10000"/>
                <a:gd name="connsiteX107" fmla="*/ 2409 w 10000"/>
                <a:gd name="connsiteY107" fmla="*/ 625 h 10000"/>
                <a:gd name="connsiteX108" fmla="*/ 2431 w 10000"/>
                <a:gd name="connsiteY108" fmla="*/ 625 h 10000"/>
                <a:gd name="connsiteX109" fmla="*/ 2455 w 10000"/>
                <a:gd name="connsiteY109" fmla="*/ 680 h 10000"/>
                <a:gd name="connsiteX110" fmla="*/ 2477 w 10000"/>
                <a:gd name="connsiteY110" fmla="*/ 570 h 10000"/>
                <a:gd name="connsiteX111" fmla="*/ 2500 w 10000"/>
                <a:gd name="connsiteY111" fmla="*/ 588 h 10000"/>
                <a:gd name="connsiteX112" fmla="*/ 2521 w 10000"/>
                <a:gd name="connsiteY112" fmla="*/ 607 h 10000"/>
                <a:gd name="connsiteX113" fmla="*/ 2544 w 10000"/>
                <a:gd name="connsiteY113" fmla="*/ 717 h 10000"/>
                <a:gd name="connsiteX114" fmla="*/ 2566 w 10000"/>
                <a:gd name="connsiteY114" fmla="*/ 717 h 10000"/>
                <a:gd name="connsiteX115" fmla="*/ 2590 w 10000"/>
                <a:gd name="connsiteY115" fmla="*/ 699 h 10000"/>
                <a:gd name="connsiteX116" fmla="*/ 2612 w 10000"/>
                <a:gd name="connsiteY116" fmla="*/ 717 h 10000"/>
                <a:gd name="connsiteX117" fmla="*/ 2635 w 10000"/>
                <a:gd name="connsiteY117" fmla="*/ 699 h 10000"/>
                <a:gd name="connsiteX118" fmla="*/ 2657 w 10000"/>
                <a:gd name="connsiteY118" fmla="*/ 662 h 10000"/>
                <a:gd name="connsiteX119" fmla="*/ 2679 w 10000"/>
                <a:gd name="connsiteY119" fmla="*/ 570 h 10000"/>
                <a:gd name="connsiteX120" fmla="*/ 2703 w 10000"/>
                <a:gd name="connsiteY120" fmla="*/ 754 h 10000"/>
                <a:gd name="connsiteX121" fmla="*/ 2725 w 10000"/>
                <a:gd name="connsiteY121" fmla="*/ 772 h 10000"/>
                <a:gd name="connsiteX122" fmla="*/ 2748 w 10000"/>
                <a:gd name="connsiteY122" fmla="*/ 625 h 10000"/>
                <a:gd name="connsiteX123" fmla="*/ 2768 w 10000"/>
                <a:gd name="connsiteY123" fmla="*/ 735 h 10000"/>
                <a:gd name="connsiteX124" fmla="*/ 2792 w 10000"/>
                <a:gd name="connsiteY124" fmla="*/ 680 h 10000"/>
                <a:gd name="connsiteX125" fmla="*/ 2814 w 10000"/>
                <a:gd name="connsiteY125" fmla="*/ 680 h 10000"/>
                <a:gd name="connsiteX126" fmla="*/ 2838 w 10000"/>
                <a:gd name="connsiteY126" fmla="*/ 680 h 10000"/>
                <a:gd name="connsiteX127" fmla="*/ 2861 w 10000"/>
                <a:gd name="connsiteY127" fmla="*/ 717 h 10000"/>
                <a:gd name="connsiteX128" fmla="*/ 2881 w 10000"/>
                <a:gd name="connsiteY128" fmla="*/ 754 h 10000"/>
                <a:gd name="connsiteX129" fmla="*/ 2905 w 10000"/>
                <a:gd name="connsiteY129" fmla="*/ 699 h 10000"/>
                <a:gd name="connsiteX130" fmla="*/ 2927 w 10000"/>
                <a:gd name="connsiteY130" fmla="*/ 680 h 10000"/>
                <a:gd name="connsiteX131" fmla="*/ 2951 w 10000"/>
                <a:gd name="connsiteY131" fmla="*/ 717 h 10000"/>
                <a:gd name="connsiteX132" fmla="*/ 2972 w 10000"/>
                <a:gd name="connsiteY132" fmla="*/ 680 h 10000"/>
                <a:gd name="connsiteX133" fmla="*/ 2994 w 10000"/>
                <a:gd name="connsiteY133" fmla="*/ 699 h 10000"/>
                <a:gd name="connsiteX134" fmla="*/ 3016 w 10000"/>
                <a:gd name="connsiteY134" fmla="*/ 735 h 10000"/>
                <a:gd name="connsiteX135" fmla="*/ 3040 w 10000"/>
                <a:gd name="connsiteY135" fmla="*/ 680 h 10000"/>
                <a:gd name="connsiteX136" fmla="*/ 3062 w 10000"/>
                <a:gd name="connsiteY136" fmla="*/ 735 h 10000"/>
                <a:gd name="connsiteX137" fmla="*/ 3085 w 10000"/>
                <a:gd name="connsiteY137" fmla="*/ 662 h 10000"/>
                <a:gd name="connsiteX138" fmla="*/ 3109 w 10000"/>
                <a:gd name="connsiteY138" fmla="*/ 662 h 10000"/>
                <a:gd name="connsiteX139" fmla="*/ 3129 w 10000"/>
                <a:gd name="connsiteY139" fmla="*/ 680 h 10000"/>
                <a:gd name="connsiteX140" fmla="*/ 3153 w 10000"/>
                <a:gd name="connsiteY140" fmla="*/ 607 h 10000"/>
                <a:gd name="connsiteX141" fmla="*/ 3175 w 10000"/>
                <a:gd name="connsiteY141" fmla="*/ 735 h 10000"/>
                <a:gd name="connsiteX142" fmla="*/ 3198 w 10000"/>
                <a:gd name="connsiteY142" fmla="*/ 662 h 10000"/>
                <a:gd name="connsiteX143" fmla="*/ 3220 w 10000"/>
                <a:gd name="connsiteY143" fmla="*/ 662 h 10000"/>
                <a:gd name="connsiteX144" fmla="*/ 3242 w 10000"/>
                <a:gd name="connsiteY144" fmla="*/ 680 h 10000"/>
                <a:gd name="connsiteX145" fmla="*/ 3264 w 10000"/>
                <a:gd name="connsiteY145" fmla="*/ 754 h 10000"/>
                <a:gd name="connsiteX146" fmla="*/ 3311 w 10000"/>
                <a:gd name="connsiteY146" fmla="*/ 735 h 10000"/>
                <a:gd name="connsiteX147" fmla="*/ 3333 w 10000"/>
                <a:gd name="connsiteY147" fmla="*/ 662 h 10000"/>
                <a:gd name="connsiteX148" fmla="*/ 3355 w 10000"/>
                <a:gd name="connsiteY148" fmla="*/ 680 h 10000"/>
                <a:gd name="connsiteX149" fmla="*/ 3377 w 10000"/>
                <a:gd name="connsiteY149" fmla="*/ 754 h 10000"/>
                <a:gd name="connsiteX150" fmla="*/ 3401 w 10000"/>
                <a:gd name="connsiteY150" fmla="*/ 625 h 10000"/>
                <a:gd name="connsiteX151" fmla="*/ 3423 w 10000"/>
                <a:gd name="connsiteY151" fmla="*/ 699 h 10000"/>
                <a:gd name="connsiteX152" fmla="*/ 3446 w 10000"/>
                <a:gd name="connsiteY152" fmla="*/ 570 h 10000"/>
                <a:gd name="connsiteX153" fmla="*/ 3466 w 10000"/>
                <a:gd name="connsiteY153" fmla="*/ 680 h 10000"/>
                <a:gd name="connsiteX154" fmla="*/ 3490 w 10000"/>
                <a:gd name="connsiteY154" fmla="*/ 680 h 10000"/>
                <a:gd name="connsiteX155" fmla="*/ 3512 w 10000"/>
                <a:gd name="connsiteY155" fmla="*/ 717 h 10000"/>
                <a:gd name="connsiteX156" fmla="*/ 3536 w 10000"/>
                <a:gd name="connsiteY156" fmla="*/ 607 h 10000"/>
                <a:gd name="connsiteX157" fmla="*/ 3559 w 10000"/>
                <a:gd name="connsiteY157" fmla="*/ 662 h 10000"/>
                <a:gd name="connsiteX158" fmla="*/ 3579 w 10000"/>
                <a:gd name="connsiteY158" fmla="*/ 699 h 10000"/>
                <a:gd name="connsiteX159" fmla="*/ 3603 w 10000"/>
                <a:gd name="connsiteY159" fmla="*/ 662 h 10000"/>
                <a:gd name="connsiteX160" fmla="*/ 3625 w 10000"/>
                <a:gd name="connsiteY160" fmla="*/ 588 h 10000"/>
                <a:gd name="connsiteX161" fmla="*/ 3649 w 10000"/>
                <a:gd name="connsiteY161" fmla="*/ 588 h 10000"/>
                <a:gd name="connsiteX162" fmla="*/ 3670 w 10000"/>
                <a:gd name="connsiteY162" fmla="*/ 496 h 10000"/>
                <a:gd name="connsiteX163" fmla="*/ 3694 w 10000"/>
                <a:gd name="connsiteY163" fmla="*/ 478 h 10000"/>
                <a:gd name="connsiteX164" fmla="*/ 3714 w 10000"/>
                <a:gd name="connsiteY164" fmla="*/ 607 h 10000"/>
                <a:gd name="connsiteX165" fmla="*/ 3738 w 10000"/>
                <a:gd name="connsiteY165" fmla="*/ 515 h 10000"/>
                <a:gd name="connsiteX166" fmla="*/ 3762 w 10000"/>
                <a:gd name="connsiteY166" fmla="*/ 570 h 10000"/>
                <a:gd name="connsiteX167" fmla="*/ 3783 w 10000"/>
                <a:gd name="connsiteY167" fmla="*/ 588 h 10000"/>
                <a:gd name="connsiteX168" fmla="*/ 3807 w 10000"/>
                <a:gd name="connsiteY168" fmla="*/ 588 h 10000"/>
                <a:gd name="connsiteX169" fmla="*/ 3827 w 10000"/>
                <a:gd name="connsiteY169" fmla="*/ 496 h 10000"/>
                <a:gd name="connsiteX170" fmla="*/ 3851 w 10000"/>
                <a:gd name="connsiteY170" fmla="*/ 570 h 10000"/>
                <a:gd name="connsiteX171" fmla="*/ 3896 w 10000"/>
                <a:gd name="connsiteY171" fmla="*/ 551 h 10000"/>
                <a:gd name="connsiteX172" fmla="*/ 3962 w 10000"/>
                <a:gd name="connsiteY172" fmla="*/ 570 h 10000"/>
                <a:gd name="connsiteX173" fmla="*/ 3986 w 10000"/>
                <a:gd name="connsiteY173" fmla="*/ 533 h 10000"/>
                <a:gd name="connsiteX174" fmla="*/ 4009 w 10000"/>
                <a:gd name="connsiteY174" fmla="*/ 570 h 10000"/>
                <a:gd name="connsiteX175" fmla="*/ 4031 w 10000"/>
                <a:gd name="connsiteY175" fmla="*/ 570 h 10000"/>
                <a:gd name="connsiteX176" fmla="*/ 4053 w 10000"/>
                <a:gd name="connsiteY176" fmla="*/ 515 h 10000"/>
                <a:gd name="connsiteX177" fmla="*/ 4075 w 10000"/>
                <a:gd name="connsiteY177" fmla="*/ 551 h 10000"/>
                <a:gd name="connsiteX178" fmla="*/ 4099 w 10000"/>
                <a:gd name="connsiteY178" fmla="*/ 551 h 10000"/>
                <a:gd name="connsiteX179" fmla="*/ 4121 w 10000"/>
                <a:gd name="connsiteY179" fmla="*/ 570 h 10000"/>
                <a:gd name="connsiteX180" fmla="*/ 4144 w 10000"/>
                <a:gd name="connsiteY180" fmla="*/ 533 h 10000"/>
                <a:gd name="connsiteX181" fmla="*/ 4164 w 10000"/>
                <a:gd name="connsiteY181" fmla="*/ 551 h 10000"/>
                <a:gd name="connsiteX182" fmla="*/ 4188 w 10000"/>
                <a:gd name="connsiteY182" fmla="*/ 570 h 10000"/>
                <a:gd name="connsiteX183" fmla="*/ 4212 w 10000"/>
                <a:gd name="connsiteY183" fmla="*/ 588 h 10000"/>
                <a:gd name="connsiteX184" fmla="*/ 4234 w 10000"/>
                <a:gd name="connsiteY184" fmla="*/ 607 h 10000"/>
                <a:gd name="connsiteX185" fmla="*/ 4257 w 10000"/>
                <a:gd name="connsiteY185" fmla="*/ 570 h 10000"/>
                <a:gd name="connsiteX186" fmla="*/ 4279 w 10000"/>
                <a:gd name="connsiteY186" fmla="*/ 496 h 10000"/>
                <a:gd name="connsiteX187" fmla="*/ 4301 w 10000"/>
                <a:gd name="connsiteY187" fmla="*/ 551 h 10000"/>
                <a:gd name="connsiteX188" fmla="*/ 4323 w 10000"/>
                <a:gd name="connsiteY188" fmla="*/ 551 h 10000"/>
                <a:gd name="connsiteX189" fmla="*/ 4347 w 10000"/>
                <a:gd name="connsiteY189" fmla="*/ 588 h 10000"/>
                <a:gd name="connsiteX190" fmla="*/ 4369 w 10000"/>
                <a:gd name="connsiteY190" fmla="*/ 625 h 10000"/>
                <a:gd name="connsiteX191" fmla="*/ 4392 w 10000"/>
                <a:gd name="connsiteY191" fmla="*/ 570 h 10000"/>
                <a:gd name="connsiteX192" fmla="*/ 4412 w 10000"/>
                <a:gd name="connsiteY192" fmla="*/ 533 h 10000"/>
                <a:gd name="connsiteX193" fmla="*/ 4436 w 10000"/>
                <a:gd name="connsiteY193" fmla="*/ 607 h 10000"/>
                <a:gd name="connsiteX194" fmla="*/ 4460 w 10000"/>
                <a:gd name="connsiteY194" fmla="*/ 588 h 10000"/>
                <a:gd name="connsiteX195" fmla="*/ 4482 w 10000"/>
                <a:gd name="connsiteY195" fmla="*/ 625 h 10000"/>
                <a:gd name="connsiteX196" fmla="*/ 4505 w 10000"/>
                <a:gd name="connsiteY196" fmla="*/ 625 h 10000"/>
                <a:gd name="connsiteX197" fmla="*/ 4525 w 10000"/>
                <a:gd name="connsiteY197" fmla="*/ 570 h 10000"/>
                <a:gd name="connsiteX198" fmla="*/ 4549 w 10000"/>
                <a:gd name="connsiteY198" fmla="*/ 662 h 10000"/>
                <a:gd name="connsiteX199" fmla="*/ 4571 w 10000"/>
                <a:gd name="connsiteY199" fmla="*/ 735 h 10000"/>
                <a:gd name="connsiteX200" fmla="*/ 4594 w 10000"/>
                <a:gd name="connsiteY200" fmla="*/ 717 h 10000"/>
                <a:gd name="connsiteX201" fmla="*/ 4616 w 10000"/>
                <a:gd name="connsiteY201" fmla="*/ 735 h 10000"/>
                <a:gd name="connsiteX202" fmla="*/ 4638 w 10000"/>
                <a:gd name="connsiteY202" fmla="*/ 662 h 10000"/>
                <a:gd name="connsiteX203" fmla="*/ 4662 w 10000"/>
                <a:gd name="connsiteY203" fmla="*/ 754 h 10000"/>
                <a:gd name="connsiteX204" fmla="*/ 4684 w 10000"/>
                <a:gd name="connsiteY204" fmla="*/ 790 h 10000"/>
                <a:gd name="connsiteX205" fmla="*/ 4707 w 10000"/>
                <a:gd name="connsiteY205" fmla="*/ 699 h 10000"/>
                <a:gd name="connsiteX206" fmla="*/ 4729 w 10000"/>
                <a:gd name="connsiteY206" fmla="*/ 662 h 10000"/>
                <a:gd name="connsiteX207" fmla="*/ 4753 w 10000"/>
                <a:gd name="connsiteY207" fmla="*/ 680 h 10000"/>
                <a:gd name="connsiteX208" fmla="*/ 4773 w 10000"/>
                <a:gd name="connsiteY208" fmla="*/ 662 h 10000"/>
                <a:gd name="connsiteX209" fmla="*/ 4797 w 10000"/>
                <a:gd name="connsiteY209" fmla="*/ 625 h 10000"/>
                <a:gd name="connsiteX210" fmla="*/ 4819 w 10000"/>
                <a:gd name="connsiteY210" fmla="*/ 717 h 10000"/>
                <a:gd name="connsiteX211" fmla="*/ 4842 w 10000"/>
                <a:gd name="connsiteY211" fmla="*/ 717 h 10000"/>
                <a:gd name="connsiteX212" fmla="*/ 4864 w 10000"/>
                <a:gd name="connsiteY212" fmla="*/ 717 h 10000"/>
                <a:gd name="connsiteX213" fmla="*/ 4886 w 10000"/>
                <a:gd name="connsiteY213" fmla="*/ 625 h 10000"/>
                <a:gd name="connsiteX214" fmla="*/ 4910 w 10000"/>
                <a:gd name="connsiteY214" fmla="*/ 699 h 10000"/>
                <a:gd name="connsiteX215" fmla="*/ 4932 w 10000"/>
                <a:gd name="connsiteY215" fmla="*/ 588 h 10000"/>
                <a:gd name="connsiteX216" fmla="*/ 4955 w 10000"/>
                <a:gd name="connsiteY216" fmla="*/ 625 h 10000"/>
                <a:gd name="connsiteX217" fmla="*/ 4977 w 10000"/>
                <a:gd name="connsiteY217" fmla="*/ 588 h 10000"/>
                <a:gd name="connsiteX218" fmla="*/ 4999 w 10000"/>
                <a:gd name="connsiteY218" fmla="*/ 625 h 10000"/>
                <a:gd name="connsiteX219" fmla="*/ 5021 w 10000"/>
                <a:gd name="connsiteY219" fmla="*/ 662 h 10000"/>
                <a:gd name="connsiteX220" fmla="*/ 5045 w 10000"/>
                <a:gd name="connsiteY220" fmla="*/ 699 h 10000"/>
                <a:gd name="connsiteX221" fmla="*/ 5067 w 10000"/>
                <a:gd name="connsiteY221" fmla="*/ 625 h 10000"/>
                <a:gd name="connsiteX222" fmla="*/ 5090 w 10000"/>
                <a:gd name="connsiteY222" fmla="*/ 754 h 10000"/>
                <a:gd name="connsiteX223" fmla="*/ 5114 w 10000"/>
                <a:gd name="connsiteY223" fmla="*/ 735 h 10000"/>
                <a:gd name="connsiteX224" fmla="*/ 5134 w 10000"/>
                <a:gd name="connsiteY224" fmla="*/ 772 h 10000"/>
                <a:gd name="connsiteX225" fmla="*/ 5158 w 10000"/>
                <a:gd name="connsiteY225" fmla="*/ 772 h 10000"/>
                <a:gd name="connsiteX226" fmla="*/ 5180 w 10000"/>
                <a:gd name="connsiteY226" fmla="*/ 625 h 10000"/>
                <a:gd name="connsiteX227" fmla="*/ 5203 w 10000"/>
                <a:gd name="connsiteY227" fmla="*/ 717 h 10000"/>
                <a:gd name="connsiteX228" fmla="*/ 5223 w 10000"/>
                <a:gd name="connsiteY228" fmla="*/ 754 h 10000"/>
                <a:gd name="connsiteX229" fmla="*/ 5247 w 10000"/>
                <a:gd name="connsiteY229" fmla="*/ 754 h 10000"/>
                <a:gd name="connsiteX230" fmla="*/ 5269 w 10000"/>
                <a:gd name="connsiteY230" fmla="*/ 790 h 10000"/>
                <a:gd name="connsiteX231" fmla="*/ 5293 w 10000"/>
                <a:gd name="connsiteY231" fmla="*/ 699 h 10000"/>
                <a:gd name="connsiteX232" fmla="*/ 5314 w 10000"/>
                <a:gd name="connsiteY232" fmla="*/ 735 h 10000"/>
                <a:gd name="connsiteX233" fmla="*/ 5338 w 10000"/>
                <a:gd name="connsiteY233" fmla="*/ 735 h 10000"/>
                <a:gd name="connsiteX234" fmla="*/ 5360 w 10000"/>
                <a:gd name="connsiteY234" fmla="*/ 717 h 10000"/>
                <a:gd name="connsiteX235" fmla="*/ 5382 w 10000"/>
                <a:gd name="connsiteY235" fmla="*/ 735 h 10000"/>
                <a:gd name="connsiteX236" fmla="*/ 5406 w 10000"/>
                <a:gd name="connsiteY236" fmla="*/ 662 h 10000"/>
                <a:gd name="connsiteX237" fmla="*/ 5427 w 10000"/>
                <a:gd name="connsiteY237" fmla="*/ 699 h 10000"/>
                <a:gd name="connsiteX238" fmla="*/ 5451 w 10000"/>
                <a:gd name="connsiteY238" fmla="*/ 735 h 10000"/>
                <a:gd name="connsiteX239" fmla="*/ 5471 w 10000"/>
                <a:gd name="connsiteY239" fmla="*/ 662 h 10000"/>
                <a:gd name="connsiteX240" fmla="*/ 5495 w 10000"/>
                <a:gd name="connsiteY240" fmla="*/ 607 h 10000"/>
                <a:gd name="connsiteX241" fmla="*/ 5517 w 10000"/>
                <a:gd name="connsiteY241" fmla="*/ 551 h 10000"/>
                <a:gd name="connsiteX242" fmla="*/ 5540 w 10000"/>
                <a:gd name="connsiteY242" fmla="*/ 10000 h 10000"/>
                <a:gd name="connsiteX243" fmla="*/ 5564 w 10000"/>
                <a:gd name="connsiteY243" fmla="*/ 7537 h 10000"/>
                <a:gd name="connsiteX244" fmla="*/ 5584 w 10000"/>
                <a:gd name="connsiteY244" fmla="*/ 2794 h 10000"/>
                <a:gd name="connsiteX245" fmla="*/ 5608 w 10000"/>
                <a:gd name="connsiteY245" fmla="*/ 1710 h 10000"/>
                <a:gd name="connsiteX246" fmla="*/ 5630 w 10000"/>
                <a:gd name="connsiteY246" fmla="*/ 1397 h 10000"/>
                <a:gd name="connsiteX247" fmla="*/ 5653 w 10000"/>
                <a:gd name="connsiteY247" fmla="*/ 1195 h 10000"/>
                <a:gd name="connsiteX248" fmla="*/ 5675 w 10000"/>
                <a:gd name="connsiteY248" fmla="*/ 1085 h 10000"/>
                <a:gd name="connsiteX249" fmla="*/ 5699 w 10000"/>
                <a:gd name="connsiteY249" fmla="*/ 1011 h 10000"/>
                <a:gd name="connsiteX250" fmla="*/ 5719 w 10000"/>
                <a:gd name="connsiteY250" fmla="*/ 1103 h 10000"/>
                <a:gd name="connsiteX251" fmla="*/ 5743 w 10000"/>
                <a:gd name="connsiteY251" fmla="*/ 1140 h 10000"/>
                <a:gd name="connsiteX252" fmla="*/ 5765 w 10000"/>
                <a:gd name="connsiteY252" fmla="*/ 1305 h 10000"/>
                <a:gd name="connsiteX253" fmla="*/ 5788 w 10000"/>
                <a:gd name="connsiteY253" fmla="*/ 1654 h 10000"/>
                <a:gd name="connsiteX254" fmla="*/ 5812 w 10000"/>
                <a:gd name="connsiteY254" fmla="*/ 1893 h 10000"/>
                <a:gd name="connsiteX255" fmla="*/ 5832 w 10000"/>
                <a:gd name="connsiteY255" fmla="*/ 2224 h 10000"/>
                <a:gd name="connsiteX256" fmla="*/ 5856 w 10000"/>
                <a:gd name="connsiteY256" fmla="*/ 2684 h 10000"/>
                <a:gd name="connsiteX257" fmla="*/ 5878 w 10000"/>
                <a:gd name="connsiteY257" fmla="*/ 3125 h 10000"/>
                <a:gd name="connsiteX258" fmla="*/ 5901 w 10000"/>
                <a:gd name="connsiteY258" fmla="*/ 3529 h 10000"/>
                <a:gd name="connsiteX259" fmla="*/ 5923 w 10000"/>
                <a:gd name="connsiteY259" fmla="*/ 3824 h 10000"/>
                <a:gd name="connsiteX260" fmla="*/ 5945 w 10000"/>
                <a:gd name="connsiteY260" fmla="*/ 4136 h 10000"/>
                <a:gd name="connsiteX261" fmla="*/ 5967 w 10000"/>
                <a:gd name="connsiteY261" fmla="*/ 4412 h 10000"/>
                <a:gd name="connsiteX262" fmla="*/ 5991 w 10000"/>
                <a:gd name="connsiteY262" fmla="*/ 4743 h 10000"/>
                <a:gd name="connsiteX263" fmla="*/ 6014 w 10000"/>
                <a:gd name="connsiteY263" fmla="*/ 4798 h 10000"/>
                <a:gd name="connsiteX264" fmla="*/ 6036 w 10000"/>
                <a:gd name="connsiteY264" fmla="*/ 4853 h 10000"/>
                <a:gd name="connsiteX265" fmla="*/ 6058 w 10000"/>
                <a:gd name="connsiteY265" fmla="*/ 4871 h 10000"/>
                <a:gd name="connsiteX266" fmla="*/ 6080 w 10000"/>
                <a:gd name="connsiteY266" fmla="*/ 4816 h 10000"/>
                <a:gd name="connsiteX267" fmla="*/ 6104 w 10000"/>
                <a:gd name="connsiteY267" fmla="*/ 4688 h 10000"/>
                <a:gd name="connsiteX268" fmla="*/ 6125 w 10000"/>
                <a:gd name="connsiteY268" fmla="*/ 4724 h 10000"/>
                <a:gd name="connsiteX269" fmla="*/ 6149 w 10000"/>
                <a:gd name="connsiteY269" fmla="*/ 4559 h 10000"/>
                <a:gd name="connsiteX270" fmla="*/ 6169 w 10000"/>
                <a:gd name="connsiteY270" fmla="*/ 4504 h 10000"/>
                <a:gd name="connsiteX271" fmla="*/ 6193 w 10000"/>
                <a:gd name="connsiteY271" fmla="*/ 4412 h 10000"/>
                <a:gd name="connsiteX272" fmla="*/ 6215 w 10000"/>
                <a:gd name="connsiteY272" fmla="*/ 4338 h 10000"/>
                <a:gd name="connsiteX273" fmla="*/ 6238 w 10000"/>
                <a:gd name="connsiteY273" fmla="*/ 4173 h 10000"/>
                <a:gd name="connsiteX274" fmla="*/ 6262 w 10000"/>
                <a:gd name="connsiteY274" fmla="*/ 4099 h 10000"/>
                <a:gd name="connsiteX275" fmla="*/ 6284 w 10000"/>
                <a:gd name="connsiteY275" fmla="*/ 3934 h 10000"/>
                <a:gd name="connsiteX276" fmla="*/ 6306 w 10000"/>
                <a:gd name="connsiteY276" fmla="*/ 3879 h 10000"/>
                <a:gd name="connsiteX277" fmla="*/ 6328 w 10000"/>
                <a:gd name="connsiteY277" fmla="*/ 3713 h 10000"/>
                <a:gd name="connsiteX278" fmla="*/ 6351 w 10000"/>
                <a:gd name="connsiteY278" fmla="*/ 3695 h 10000"/>
                <a:gd name="connsiteX279" fmla="*/ 6373 w 10000"/>
                <a:gd name="connsiteY279" fmla="*/ 3566 h 10000"/>
                <a:gd name="connsiteX280" fmla="*/ 6397 w 10000"/>
                <a:gd name="connsiteY280" fmla="*/ 3327 h 10000"/>
                <a:gd name="connsiteX281" fmla="*/ 6417 w 10000"/>
                <a:gd name="connsiteY281" fmla="*/ 3382 h 10000"/>
                <a:gd name="connsiteX282" fmla="*/ 6441 w 10000"/>
                <a:gd name="connsiteY282" fmla="*/ 3290 h 10000"/>
                <a:gd name="connsiteX283" fmla="*/ 6464 w 10000"/>
                <a:gd name="connsiteY283" fmla="*/ 3199 h 10000"/>
                <a:gd name="connsiteX284" fmla="*/ 6486 w 10000"/>
                <a:gd name="connsiteY284" fmla="*/ 3199 h 10000"/>
                <a:gd name="connsiteX285" fmla="*/ 6510 w 10000"/>
                <a:gd name="connsiteY285" fmla="*/ 2904 h 10000"/>
                <a:gd name="connsiteX286" fmla="*/ 6530 w 10000"/>
                <a:gd name="connsiteY286" fmla="*/ 2813 h 10000"/>
                <a:gd name="connsiteX287" fmla="*/ 6554 w 10000"/>
                <a:gd name="connsiteY287" fmla="*/ 2721 h 10000"/>
                <a:gd name="connsiteX288" fmla="*/ 6576 w 10000"/>
                <a:gd name="connsiteY288" fmla="*/ 2537 h 10000"/>
                <a:gd name="connsiteX289" fmla="*/ 6599 w 10000"/>
                <a:gd name="connsiteY289" fmla="*/ 2445 h 10000"/>
                <a:gd name="connsiteX290" fmla="*/ 6621 w 10000"/>
                <a:gd name="connsiteY290" fmla="*/ 2390 h 10000"/>
                <a:gd name="connsiteX291" fmla="*/ 6643 w 10000"/>
                <a:gd name="connsiteY291" fmla="*/ 2114 h 10000"/>
                <a:gd name="connsiteX292" fmla="*/ 6665 w 10000"/>
                <a:gd name="connsiteY292" fmla="*/ 2040 h 10000"/>
                <a:gd name="connsiteX293" fmla="*/ 6689 w 10000"/>
                <a:gd name="connsiteY293" fmla="*/ 2022 h 10000"/>
                <a:gd name="connsiteX294" fmla="*/ 6712 w 10000"/>
                <a:gd name="connsiteY294" fmla="*/ 1838 h 10000"/>
                <a:gd name="connsiteX295" fmla="*/ 6734 w 10000"/>
                <a:gd name="connsiteY295" fmla="*/ 1636 h 10000"/>
                <a:gd name="connsiteX296" fmla="*/ 6758 w 10000"/>
                <a:gd name="connsiteY296" fmla="*/ 1581 h 10000"/>
                <a:gd name="connsiteX297" fmla="*/ 6778 w 10000"/>
                <a:gd name="connsiteY297" fmla="*/ 1563 h 10000"/>
                <a:gd name="connsiteX298" fmla="*/ 6802 w 10000"/>
                <a:gd name="connsiteY298" fmla="*/ 1342 h 10000"/>
                <a:gd name="connsiteX299" fmla="*/ 6823 w 10000"/>
                <a:gd name="connsiteY299" fmla="*/ 1397 h 10000"/>
                <a:gd name="connsiteX300" fmla="*/ 6847 w 10000"/>
                <a:gd name="connsiteY300" fmla="*/ 1232 h 10000"/>
                <a:gd name="connsiteX301" fmla="*/ 6869 w 10000"/>
                <a:gd name="connsiteY301" fmla="*/ 1250 h 10000"/>
                <a:gd name="connsiteX302" fmla="*/ 6891 w 10000"/>
                <a:gd name="connsiteY302" fmla="*/ 1121 h 10000"/>
                <a:gd name="connsiteX303" fmla="*/ 6915 w 10000"/>
                <a:gd name="connsiteY303" fmla="*/ 1140 h 10000"/>
                <a:gd name="connsiteX304" fmla="*/ 6936 w 10000"/>
                <a:gd name="connsiteY304" fmla="*/ 1103 h 10000"/>
                <a:gd name="connsiteX305" fmla="*/ 6960 w 10000"/>
                <a:gd name="connsiteY305" fmla="*/ 1029 h 10000"/>
                <a:gd name="connsiteX306" fmla="*/ 6982 w 10000"/>
                <a:gd name="connsiteY306" fmla="*/ 1085 h 10000"/>
                <a:gd name="connsiteX307" fmla="*/ 7004 w 10000"/>
                <a:gd name="connsiteY307" fmla="*/ 1048 h 10000"/>
                <a:gd name="connsiteX308" fmla="*/ 7026 w 10000"/>
                <a:gd name="connsiteY308" fmla="*/ 901 h 10000"/>
                <a:gd name="connsiteX309" fmla="*/ 7049 w 10000"/>
                <a:gd name="connsiteY309" fmla="*/ 993 h 10000"/>
                <a:gd name="connsiteX310" fmla="*/ 7071 w 10000"/>
                <a:gd name="connsiteY310" fmla="*/ 1011 h 10000"/>
                <a:gd name="connsiteX311" fmla="*/ 7095 w 10000"/>
                <a:gd name="connsiteY311" fmla="*/ 864 h 10000"/>
                <a:gd name="connsiteX312" fmla="*/ 7115 w 10000"/>
                <a:gd name="connsiteY312" fmla="*/ 846 h 10000"/>
                <a:gd name="connsiteX313" fmla="*/ 7139 w 10000"/>
                <a:gd name="connsiteY313" fmla="*/ 827 h 10000"/>
                <a:gd name="connsiteX314" fmla="*/ 7162 w 10000"/>
                <a:gd name="connsiteY314" fmla="*/ 919 h 10000"/>
                <a:gd name="connsiteX315" fmla="*/ 7184 w 10000"/>
                <a:gd name="connsiteY315" fmla="*/ 754 h 10000"/>
                <a:gd name="connsiteX316" fmla="*/ 7208 w 10000"/>
                <a:gd name="connsiteY316" fmla="*/ 717 h 10000"/>
                <a:gd name="connsiteX317" fmla="*/ 7228 w 10000"/>
                <a:gd name="connsiteY317" fmla="*/ 607 h 10000"/>
                <a:gd name="connsiteX318" fmla="*/ 7252 w 10000"/>
                <a:gd name="connsiteY318" fmla="*/ 588 h 10000"/>
                <a:gd name="connsiteX319" fmla="*/ 7274 w 10000"/>
                <a:gd name="connsiteY319" fmla="*/ 662 h 10000"/>
                <a:gd name="connsiteX320" fmla="*/ 7297 w 10000"/>
                <a:gd name="connsiteY320" fmla="*/ 515 h 10000"/>
                <a:gd name="connsiteX321" fmla="*/ 7319 w 10000"/>
                <a:gd name="connsiteY321" fmla="*/ 570 h 10000"/>
                <a:gd name="connsiteX322" fmla="*/ 7343 w 10000"/>
                <a:gd name="connsiteY322" fmla="*/ 533 h 10000"/>
                <a:gd name="connsiteX323" fmla="*/ 7365 w 10000"/>
                <a:gd name="connsiteY323" fmla="*/ 460 h 10000"/>
                <a:gd name="connsiteX324" fmla="*/ 7387 w 10000"/>
                <a:gd name="connsiteY324" fmla="*/ 588 h 10000"/>
                <a:gd name="connsiteX325" fmla="*/ 7410 w 10000"/>
                <a:gd name="connsiteY325" fmla="*/ 515 h 10000"/>
                <a:gd name="connsiteX326" fmla="*/ 7432 w 10000"/>
                <a:gd name="connsiteY326" fmla="*/ 460 h 10000"/>
                <a:gd name="connsiteX327" fmla="*/ 7456 w 10000"/>
                <a:gd name="connsiteY327" fmla="*/ 478 h 10000"/>
                <a:gd name="connsiteX328" fmla="*/ 7476 w 10000"/>
                <a:gd name="connsiteY328" fmla="*/ 441 h 10000"/>
                <a:gd name="connsiteX329" fmla="*/ 7500 w 10000"/>
                <a:gd name="connsiteY329" fmla="*/ 533 h 10000"/>
                <a:gd name="connsiteX330" fmla="*/ 7521 w 10000"/>
                <a:gd name="connsiteY330" fmla="*/ 533 h 10000"/>
                <a:gd name="connsiteX331" fmla="*/ 7545 w 10000"/>
                <a:gd name="connsiteY331" fmla="*/ 441 h 10000"/>
                <a:gd name="connsiteX332" fmla="*/ 7567 w 10000"/>
                <a:gd name="connsiteY332" fmla="*/ 496 h 10000"/>
                <a:gd name="connsiteX333" fmla="*/ 7589 w 10000"/>
                <a:gd name="connsiteY333" fmla="*/ 515 h 10000"/>
                <a:gd name="connsiteX334" fmla="*/ 7613 w 10000"/>
                <a:gd name="connsiteY334" fmla="*/ 441 h 10000"/>
                <a:gd name="connsiteX335" fmla="*/ 7634 w 10000"/>
                <a:gd name="connsiteY335" fmla="*/ 478 h 10000"/>
                <a:gd name="connsiteX336" fmla="*/ 7658 w 10000"/>
                <a:gd name="connsiteY336" fmla="*/ 404 h 10000"/>
                <a:gd name="connsiteX337" fmla="*/ 7680 w 10000"/>
                <a:gd name="connsiteY337" fmla="*/ 441 h 10000"/>
                <a:gd name="connsiteX338" fmla="*/ 7702 w 10000"/>
                <a:gd name="connsiteY338" fmla="*/ 294 h 10000"/>
                <a:gd name="connsiteX339" fmla="*/ 7724 w 10000"/>
                <a:gd name="connsiteY339" fmla="*/ 349 h 10000"/>
                <a:gd name="connsiteX340" fmla="*/ 7747 w 10000"/>
                <a:gd name="connsiteY340" fmla="*/ 349 h 10000"/>
                <a:gd name="connsiteX341" fmla="*/ 7769 w 10000"/>
                <a:gd name="connsiteY341" fmla="*/ 313 h 10000"/>
                <a:gd name="connsiteX342" fmla="*/ 7793 w 10000"/>
                <a:gd name="connsiteY342" fmla="*/ 441 h 10000"/>
                <a:gd name="connsiteX343" fmla="*/ 7817 w 10000"/>
                <a:gd name="connsiteY343" fmla="*/ 423 h 10000"/>
                <a:gd name="connsiteX344" fmla="*/ 7837 w 10000"/>
                <a:gd name="connsiteY344" fmla="*/ 349 h 10000"/>
                <a:gd name="connsiteX345" fmla="*/ 7860 w 10000"/>
                <a:gd name="connsiteY345" fmla="*/ 257 h 10000"/>
                <a:gd name="connsiteX346" fmla="*/ 7882 w 10000"/>
                <a:gd name="connsiteY346" fmla="*/ 221 h 10000"/>
                <a:gd name="connsiteX347" fmla="*/ 7906 w 10000"/>
                <a:gd name="connsiteY347" fmla="*/ 184 h 10000"/>
                <a:gd name="connsiteX348" fmla="*/ 7928 w 10000"/>
                <a:gd name="connsiteY348" fmla="*/ 202 h 10000"/>
                <a:gd name="connsiteX349" fmla="*/ 7950 w 10000"/>
                <a:gd name="connsiteY349" fmla="*/ 276 h 10000"/>
                <a:gd name="connsiteX350" fmla="*/ 7972 w 10000"/>
                <a:gd name="connsiteY350" fmla="*/ 221 h 10000"/>
                <a:gd name="connsiteX351" fmla="*/ 7995 w 10000"/>
                <a:gd name="connsiteY351" fmla="*/ 92 h 10000"/>
                <a:gd name="connsiteX352" fmla="*/ 8017 w 10000"/>
                <a:gd name="connsiteY352" fmla="*/ 147 h 10000"/>
                <a:gd name="connsiteX353" fmla="*/ 8041 w 10000"/>
                <a:gd name="connsiteY353" fmla="*/ 147 h 10000"/>
                <a:gd name="connsiteX354" fmla="*/ 8063 w 10000"/>
                <a:gd name="connsiteY354" fmla="*/ 221 h 10000"/>
                <a:gd name="connsiteX355" fmla="*/ 8085 w 10000"/>
                <a:gd name="connsiteY355" fmla="*/ 147 h 10000"/>
                <a:gd name="connsiteX356" fmla="*/ 8108 w 10000"/>
                <a:gd name="connsiteY356" fmla="*/ 165 h 10000"/>
                <a:gd name="connsiteX357" fmla="*/ 8130 w 10000"/>
                <a:gd name="connsiteY357" fmla="*/ 110 h 10000"/>
                <a:gd name="connsiteX358" fmla="*/ 8154 w 10000"/>
                <a:gd name="connsiteY358" fmla="*/ 184 h 10000"/>
                <a:gd name="connsiteX359" fmla="*/ 8174 w 10000"/>
                <a:gd name="connsiteY359" fmla="*/ 184 h 10000"/>
                <a:gd name="connsiteX360" fmla="*/ 8198 w 10000"/>
                <a:gd name="connsiteY360" fmla="*/ 202 h 10000"/>
                <a:gd name="connsiteX361" fmla="*/ 8219 w 10000"/>
                <a:gd name="connsiteY361" fmla="*/ 92 h 10000"/>
                <a:gd name="connsiteX362" fmla="*/ 8243 w 10000"/>
                <a:gd name="connsiteY362" fmla="*/ 129 h 10000"/>
                <a:gd name="connsiteX363" fmla="*/ 8267 w 10000"/>
                <a:gd name="connsiteY363" fmla="*/ 221 h 10000"/>
                <a:gd name="connsiteX364" fmla="*/ 8287 w 10000"/>
                <a:gd name="connsiteY364" fmla="*/ 147 h 10000"/>
                <a:gd name="connsiteX365" fmla="*/ 8311 w 10000"/>
                <a:gd name="connsiteY365" fmla="*/ 221 h 10000"/>
                <a:gd name="connsiteX366" fmla="*/ 8332 w 10000"/>
                <a:gd name="connsiteY366" fmla="*/ 129 h 10000"/>
                <a:gd name="connsiteX367" fmla="*/ 8356 w 10000"/>
                <a:gd name="connsiteY367" fmla="*/ 147 h 10000"/>
                <a:gd name="connsiteX368" fmla="*/ 8378 w 10000"/>
                <a:gd name="connsiteY368" fmla="*/ 202 h 10000"/>
                <a:gd name="connsiteX369" fmla="*/ 8402 w 10000"/>
                <a:gd name="connsiteY369" fmla="*/ 184 h 10000"/>
                <a:gd name="connsiteX370" fmla="*/ 8422 w 10000"/>
                <a:gd name="connsiteY370" fmla="*/ 129 h 10000"/>
                <a:gd name="connsiteX371" fmla="*/ 8445 w 10000"/>
                <a:gd name="connsiteY371" fmla="*/ 221 h 10000"/>
                <a:gd name="connsiteX372" fmla="*/ 8467 w 10000"/>
                <a:gd name="connsiteY372" fmla="*/ 92 h 10000"/>
                <a:gd name="connsiteX373" fmla="*/ 8491 w 10000"/>
                <a:gd name="connsiteY373" fmla="*/ 165 h 10000"/>
                <a:gd name="connsiteX374" fmla="*/ 8515 w 10000"/>
                <a:gd name="connsiteY374" fmla="*/ 110 h 10000"/>
                <a:gd name="connsiteX375" fmla="*/ 8535 w 10000"/>
                <a:gd name="connsiteY375" fmla="*/ 165 h 10000"/>
                <a:gd name="connsiteX376" fmla="*/ 8558 w 10000"/>
                <a:gd name="connsiteY376" fmla="*/ 55 h 10000"/>
                <a:gd name="connsiteX377" fmla="*/ 8580 w 10000"/>
                <a:gd name="connsiteY377" fmla="*/ 55 h 10000"/>
                <a:gd name="connsiteX378" fmla="*/ 8604 w 10000"/>
                <a:gd name="connsiteY378" fmla="*/ 110 h 10000"/>
                <a:gd name="connsiteX379" fmla="*/ 8626 w 10000"/>
                <a:gd name="connsiteY379" fmla="*/ 55 h 10000"/>
                <a:gd name="connsiteX380" fmla="*/ 8648 w 10000"/>
                <a:gd name="connsiteY380" fmla="*/ 92 h 10000"/>
                <a:gd name="connsiteX381" fmla="*/ 8670 w 10000"/>
                <a:gd name="connsiteY381" fmla="*/ 110 h 10000"/>
                <a:gd name="connsiteX382" fmla="*/ 8693 w 10000"/>
                <a:gd name="connsiteY382" fmla="*/ 92 h 10000"/>
                <a:gd name="connsiteX383" fmla="*/ 8717 w 10000"/>
                <a:gd name="connsiteY383" fmla="*/ 147 h 10000"/>
                <a:gd name="connsiteX384" fmla="*/ 8739 w 10000"/>
                <a:gd name="connsiteY384" fmla="*/ 165 h 10000"/>
                <a:gd name="connsiteX385" fmla="*/ 8763 w 10000"/>
                <a:gd name="connsiteY385" fmla="*/ 0 h 10000"/>
                <a:gd name="connsiteX386" fmla="*/ 8783 w 10000"/>
                <a:gd name="connsiteY386" fmla="*/ 110 h 10000"/>
                <a:gd name="connsiteX387" fmla="*/ 8806 w 10000"/>
                <a:gd name="connsiteY387" fmla="*/ 18 h 10000"/>
                <a:gd name="connsiteX388" fmla="*/ 8828 w 10000"/>
                <a:gd name="connsiteY388" fmla="*/ 110 h 10000"/>
                <a:gd name="connsiteX389" fmla="*/ 8852 w 10000"/>
                <a:gd name="connsiteY389" fmla="*/ 92 h 10000"/>
                <a:gd name="connsiteX390" fmla="*/ 8874 w 10000"/>
                <a:gd name="connsiteY390" fmla="*/ 184 h 10000"/>
                <a:gd name="connsiteX391" fmla="*/ 8896 w 10000"/>
                <a:gd name="connsiteY391" fmla="*/ 165 h 10000"/>
                <a:gd name="connsiteX392" fmla="*/ 8917 w 10000"/>
                <a:gd name="connsiteY392" fmla="*/ 110 h 10000"/>
                <a:gd name="connsiteX393" fmla="*/ 8941 w 10000"/>
                <a:gd name="connsiteY393" fmla="*/ 276 h 10000"/>
                <a:gd name="connsiteX394" fmla="*/ 8965 w 10000"/>
                <a:gd name="connsiteY394" fmla="*/ 129 h 10000"/>
                <a:gd name="connsiteX395" fmla="*/ 8987 w 10000"/>
                <a:gd name="connsiteY395" fmla="*/ 202 h 10000"/>
                <a:gd name="connsiteX396" fmla="*/ 9009 w 10000"/>
                <a:gd name="connsiteY396" fmla="*/ 110 h 10000"/>
                <a:gd name="connsiteX397" fmla="*/ 9030 w 10000"/>
                <a:gd name="connsiteY397" fmla="*/ 184 h 10000"/>
                <a:gd name="connsiteX398" fmla="*/ 9054 w 10000"/>
                <a:gd name="connsiteY398" fmla="*/ 147 h 10000"/>
                <a:gd name="connsiteX399" fmla="*/ 9076 w 10000"/>
                <a:gd name="connsiteY399" fmla="*/ 294 h 10000"/>
                <a:gd name="connsiteX400" fmla="*/ 9100 w 10000"/>
                <a:gd name="connsiteY400" fmla="*/ 147 h 10000"/>
                <a:gd name="connsiteX401" fmla="*/ 9120 w 10000"/>
                <a:gd name="connsiteY401" fmla="*/ 184 h 10000"/>
                <a:gd name="connsiteX402" fmla="*/ 9143 w 10000"/>
                <a:gd name="connsiteY402" fmla="*/ 221 h 10000"/>
                <a:gd name="connsiteX403" fmla="*/ 9167 w 10000"/>
                <a:gd name="connsiteY403" fmla="*/ 184 h 10000"/>
                <a:gd name="connsiteX404" fmla="*/ 9189 w 10000"/>
                <a:gd name="connsiteY404" fmla="*/ 165 h 10000"/>
                <a:gd name="connsiteX405" fmla="*/ 9213 w 10000"/>
                <a:gd name="connsiteY405" fmla="*/ 110 h 10000"/>
                <a:gd name="connsiteX406" fmla="*/ 9233 w 10000"/>
                <a:gd name="connsiteY406" fmla="*/ 184 h 10000"/>
                <a:gd name="connsiteX407" fmla="*/ 9256 w 10000"/>
                <a:gd name="connsiteY407" fmla="*/ 165 h 10000"/>
                <a:gd name="connsiteX408" fmla="*/ 9278 w 10000"/>
                <a:gd name="connsiteY408" fmla="*/ 221 h 10000"/>
                <a:gd name="connsiteX409" fmla="*/ 9302 w 10000"/>
                <a:gd name="connsiteY409" fmla="*/ 202 h 10000"/>
                <a:gd name="connsiteX410" fmla="*/ 9324 w 10000"/>
                <a:gd name="connsiteY410" fmla="*/ 165 h 10000"/>
                <a:gd name="connsiteX411" fmla="*/ 9348 w 10000"/>
                <a:gd name="connsiteY411" fmla="*/ 129 h 10000"/>
                <a:gd name="connsiteX412" fmla="*/ 9368 w 10000"/>
                <a:gd name="connsiteY412" fmla="*/ 165 h 10000"/>
                <a:gd name="connsiteX413" fmla="*/ 9391 w 10000"/>
                <a:gd name="connsiteY413" fmla="*/ 257 h 10000"/>
                <a:gd name="connsiteX414" fmla="*/ 9415 w 10000"/>
                <a:gd name="connsiteY414" fmla="*/ 257 h 10000"/>
                <a:gd name="connsiteX415" fmla="*/ 9437 w 10000"/>
                <a:gd name="connsiteY415" fmla="*/ 221 h 10000"/>
                <a:gd name="connsiteX416" fmla="*/ 9461 w 10000"/>
                <a:gd name="connsiteY416" fmla="*/ 239 h 10000"/>
                <a:gd name="connsiteX417" fmla="*/ 9481 w 10000"/>
                <a:gd name="connsiteY417" fmla="*/ 257 h 10000"/>
                <a:gd name="connsiteX418" fmla="*/ 9504 w 10000"/>
                <a:gd name="connsiteY418" fmla="*/ 221 h 10000"/>
                <a:gd name="connsiteX419" fmla="*/ 9526 w 10000"/>
                <a:gd name="connsiteY419" fmla="*/ 257 h 10000"/>
                <a:gd name="connsiteX420" fmla="*/ 9550 w 10000"/>
                <a:gd name="connsiteY420" fmla="*/ 331 h 10000"/>
                <a:gd name="connsiteX421" fmla="*/ 9572 w 10000"/>
                <a:gd name="connsiteY421" fmla="*/ 276 h 10000"/>
                <a:gd name="connsiteX422" fmla="*/ 9594 w 10000"/>
                <a:gd name="connsiteY422" fmla="*/ 257 h 10000"/>
                <a:gd name="connsiteX423" fmla="*/ 9617 w 10000"/>
                <a:gd name="connsiteY423" fmla="*/ 331 h 10000"/>
                <a:gd name="connsiteX424" fmla="*/ 9639 w 10000"/>
                <a:gd name="connsiteY424" fmla="*/ 331 h 10000"/>
                <a:gd name="connsiteX425" fmla="*/ 9663 w 10000"/>
                <a:gd name="connsiteY425" fmla="*/ 331 h 10000"/>
                <a:gd name="connsiteX426" fmla="*/ 9685 w 10000"/>
                <a:gd name="connsiteY426" fmla="*/ 276 h 10000"/>
                <a:gd name="connsiteX427" fmla="*/ 9707 w 10000"/>
                <a:gd name="connsiteY427" fmla="*/ 239 h 10000"/>
                <a:gd name="connsiteX428" fmla="*/ 9728 w 10000"/>
                <a:gd name="connsiteY428" fmla="*/ 276 h 10000"/>
                <a:gd name="connsiteX429" fmla="*/ 9752 w 10000"/>
                <a:gd name="connsiteY429" fmla="*/ 313 h 10000"/>
                <a:gd name="connsiteX430" fmla="*/ 9774 w 10000"/>
                <a:gd name="connsiteY430" fmla="*/ 313 h 10000"/>
                <a:gd name="connsiteX431" fmla="*/ 9798 w 10000"/>
                <a:gd name="connsiteY431" fmla="*/ 239 h 10000"/>
                <a:gd name="connsiteX432" fmla="*/ 9818 w 10000"/>
                <a:gd name="connsiteY432" fmla="*/ 276 h 10000"/>
                <a:gd name="connsiteX433" fmla="*/ 9841 w 10000"/>
                <a:gd name="connsiteY433" fmla="*/ 165 h 10000"/>
                <a:gd name="connsiteX434" fmla="*/ 9865 w 10000"/>
                <a:gd name="connsiteY434" fmla="*/ 184 h 10000"/>
                <a:gd name="connsiteX435" fmla="*/ 9887 w 10000"/>
                <a:gd name="connsiteY435" fmla="*/ 239 h 10000"/>
                <a:gd name="connsiteX436" fmla="*/ 9911 w 10000"/>
                <a:gd name="connsiteY436" fmla="*/ 184 h 10000"/>
                <a:gd name="connsiteX437" fmla="*/ 9933 w 10000"/>
                <a:gd name="connsiteY437" fmla="*/ 202 h 10000"/>
                <a:gd name="connsiteX438" fmla="*/ 9954 w 10000"/>
                <a:gd name="connsiteY438" fmla="*/ 257 h 10000"/>
                <a:gd name="connsiteX439" fmla="*/ 9976 w 10000"/>
                <a:gd name="connsiteY439" fmla="*/ 202 h 10000"/>
                <a:gd name="connsiteX440" fmla="*/ 10000 w 10000"/>
                <a:gd name="connsiteY440" fmla="*/ 202 h 10000"/>
                <a:gd name="connsiteX0" fmla="*/ 0 w 10000"/>
                <a:gd name="connsiteY0" fmla="*/ 699 h 10000"/>
                <a:gd name="connsiteX1" fmla="*/ 22 w 10000"/>
                <a:gd name="connsiteY1" fmla="*/ 625 h 10000"/>
                <a:gd name="connsiteX2" fmla="*/ 46 w 10000"/>
                <a:gd name="connsiteY2" fmla="*/ 699 h 10000"/>
                <a:gd name="connsiteX3" fmla="*/ 66 w 10000"/>
                <a:gd name="connsiteY3" fmla="*/ 717 h 10000"/>
                <a:gd name="connsiteX4" fmla="*/ 89 w 10000"/>
                <a:gd name="connsiteY4" fmla="*/ 699 h 10000"/>
                <a:gd name="connsiteX5" fmla="*/ 111 w 10000"/>
                <a:gd name="connsiteY5" fmla="*/ 717 h 10000"/>
                <a:gd name="connsiteX6" fmla="*/ 135 w 10000"/>
                <a:gd name="connsiteY6" fmla="*/ 680 h 10000"/>
                <a:gd name="connsiteX7" fmla="*/ 159 w 10000"/>
                <a:gd name="connsiteY7" fmla="*/ 680 h 10000"/>
                <a:gd name="connsiteX8" fmla="*/ 179 w 10000"/>
                <a:gd name="connsiteY8" fmla="*/ 680 h 10000"/>
                <a:gd name="connsiteX9" fmla="*/ 202 w 10000"/>
                <a:gd name="connsiteY9" fmla="*/ 625 h 10000"/>
                <a:gd name="connsiteX10" fmla="*/ 224 w 10000"/>
                <a:gd name="connsiteY10" fmla="*/ 699 h 10000"/>
                <a:gd name="connsiteX11" fmla="*/ 248 w 10000"/>
                <a:gd name="connsiteY11" fmla="*/ 790 h 10000"/>
                <a:gd name="connsiteX12" fmla="*/ 270 w 10000"/>
                <a:gd name="connsiteY12" fmla="*/ 699 h 10000"/>
                <a:gd name="connsiteX13" fmla="*/ 292 w 10000"/>
                <a:gd name="connsiteY13" fmla="*/ 680 h 10000"/>
                <a:gd name="connsiteX14" fmla="*/ 313 w 10000"/>
                <a:gd name="connsiteY14" fmla="*/ 699 h 10000"/>
                <a:gd name="connsiteX15" fmla="*/ 337 w 10000"/>
                <a:gd name="connsiteY15" fmla="*/ 809 h 10000"/>
                <a:gd name="connsiteX16" fmla="*/ 359 w 10000"/>
                <a:gd name="connsiteY16" fmla="*/ 735 h 10000"/>
                <a:gd name="connsiteX17" fmla="*/ 383 w 10000"/>
                <a:gd name="connsiteY17" fmla="*/ 735 h 10000"/>
                <a:gd name="connsiteX18" fmla="*/ 405 w 10000"/>
                <a:gd name="connsiteY18" fmla="*/ 790 h 10000"/>
                <a:gd name="connsiteX19" fmla="*/ 426 w 10000"/>
                <a:gd name="connsiteY19" fmla="*/ 735 h 10000"/>
                <a:gd name="connsiteX20" fmla="*/ 450 w 10000"/>
                <a:gd name="connsiteY20" fmla="*/ 790 h 10000"/>
                <a:gd name="connsiteX21" fmla="*/ 472 w 10000"/>
                <a:gd name="connsiteY21" fmla="*/ 699 h 10000"/>
                <a:gd name="connsiteX22" fmla="*/ 496 w 10000"/>
                <a:gd name="connsiteY22" fmla="*/ 680 h 10000"/>
                <a:gd name="connsiteX23" fmla="*/ 516 w 10000"/>
                <a:gd name="connsiteY23" fmla="*/ 662 h 10000"/>
                <a:gd name="connsiteX24" fmla="*/ 539 w 10000"/>
                <a:gd name="connsiteY24" fmla="*/ 625 h 10000"/>
                <a:gd name="connsiteX25" fmla="*/ 561 w 10000"/>
                <a:gd name="connsiteY25" fmla="*/ 662 h 10000"/>
                <a:gd name="connsiteX26" fmla="*/ 585 w 10000"/>
                <a:gd name="connsiteY26" fmla="*/ 754 h 10000"/>
                <a:gd name="connsiteX27" fmla="*/ 609 w 10000"/>
                <a:gd name="connsiteY27" fmla="*/ 754 h 10000"/>
                <a:gd name="connsiteX28" fmla="*/ 631 w 10000"/>
                <a:gd name="connsiteY28" fmla="*/ 662 h 10000"/>
                <a:gd name="connsiteX29" fmla="*/ 652 w 10000"/>
                <a:gd name="connsiteY29" fmla="*/ 699 h 10000"/>
                <a:gd name="connsiteX30" fmla="*/ 674 w 10000"/>
                <a:gd name="connsiteY30" fmla="*/ 772 h 10000"/>
                <a:gd name="connsiteX31" fmla="*/ 698 w 10000"/>
                <a:gd name="connsiteY31" fmla="*/ 754 h 10000"/>
                <a:gd name="connsiteX32" fmla="*/ 720 w 10000"/>
                <a:gd name="connsiteY32" fmla="*/ 699 h 10000"/>
                <a:gd name="connsiteX33" fmla="*/ 744 w 10000"/>
                <a:gd name="connsiteY33" fmla="*/ 735 h 10000"/>
                <a:gd name="connsiteX34" fmla="*/ 764 w 10000"/>
                <a:gd name="connsiteY34" fmla="*/ 864 h 10000"/>
                <a:gd name="connsiteX35" fmla="*/ 787 w 10000"/>
                <a:gd name="connsiteY35" fmla="*/ 699 h 10000"/>
                <a:gd name="connsiteX36" fmla="*/ 809 w 10000"/>
                <a:gd name="connsiteY36" fmla="*/ 699 h 10000"/>
                <a:gd name="connsiteX37" fmla="*/ 833 w 10000"/>
                <a:gd name="connsiteY37" fmla="*/ 827 h 10000"/>
                <a:gd name="connsiteX38" fmla="*/ 857 w 10000"/>
                <a:gd name="connsiteY38" fmla="*/ 809 h 10000"/>
                <a:gd name="connsiteX39" fmla="*/ 877 w 10000"/>
                <a:gd name="connsiteY39" fmla="*/ 790 h 10000"/>
                <a:gd name="connsiteX40" fmla="*/ 900 w 10000"/>
                <a:gd name="connsiteY40" fmla="*/ 754 h 10000"/>
                <a:gd name="connsiteX41" fmla="*/ 922 w 10000"/>
                <a:gd name="connsiteY41" fmla="*/ 790 h 10000"/>
                <a:gd name="connsiteX42" fmla="*/ 946 w 10000"/>
                <a:gd name="connsiteY42" fmla="*/ 790 h 10000"/>
                <a:gd name="connsiteX43" fmla="*/ 968 w 10000"/>
                <a:gd name="connsiteY43" fmla="*/ 754 h 10000"/>
                <a:gd name="connsiteX44" fmla="*/ 990 w 10000"/>
                <a:gd name="connsiteY44" fmla="*/ 754 h 10000"/>
                <a:gd name="connsiteX45" fmla="*/ 1011 w 10000"/>
                <a:gd name="connsiteY45" fmla="*/ 735 h 10000"/>
                <a:gd name="connsiteX46" fmla="*/ 1035 w 10000"/>
                <a:gd name="connsiteY46" fmla="*/ 680 h 10000"/>
                <a:gd name="connsiteX47" fmla="*/ 1059 w 10000"/>
                <a:gd name="connsiteY47" fmla="*/ 699 h 10000"/>
                <a:gd name="connsiteX48" fmla="*/ 1081 w 10000"/>
                <a:gd name="connsiteY48" fmla="*/ 717 h 10000"/>
                <a:gd name="connsiteX49" fmla="*/ 1104 w 10000"/>
                <a:gd name="connsiteY49" fmla="*/ 607 h 10000"/>
                <a:gd name="connsiteX50" fmla="*/ 1124 w 10000"/>
                <a:gd name="connsiteY50" fmla="*/ 717 h 10000"/>
                <a:gd name="connsiteX51" fmla="*/ 1148 w 10000"/>
                <a:gd name="connsiteY51" fmla="*/ 717 h 10000"/>
                <a:gd name="connsiteX52" fmla="*/ 1170 w 10000"/>
                <a:gd name="connsiteY52" fmla="*/ 680 h 10000"/>
                <a:gd name="connsiteX53" fmla="*/ 1194 w 10000"/>
                <a:gd name="connsiteY53" fmla="*/ 588 h 10000"/>
                <a:gd name="connsiteX54" fmla="*/ 1216 w 10000"/>
                <a:gd name="connsiteY54" fmla="*/ 662 h 10000"/>
                <a:gd name="connsiteX55" fmla="*/ 1237 w 10000"/>
                <a:gd name="connsiteY55" fmla="*/ 662 h 10000"/>
                <a:gd name="connsiteX56" fmla="*/ 1259 w 10000"/>
                <a:gd name="connsiteY56" fmla="*/ 533 h 10000"/>
                <a:gd name="connsiteX57" fmla="*/ 1283 w 10000"/>
                <a:gd name="connsiteY57" fmla="*/ 607 h 10000"/>
                <a:gd name="connsiteX58" fmla="*/ 1307 w 10000"/>
                <a:gd name="connsiteY58" fmla="*/ 607 h 10000"/>
                <a:gd name="connsiteX59" fmla="*/ 1329 w 10000"/>
                <a:gd name="connsiteY59" fmla="*/ 625 h 10000"/>
                <a:gd name="connsiteX60" fmla="*/ 1350 w 10000"/>
                <a:gd name="connsiteY60" fmla="*/ 607 h 10000"/>
                <a:gd name="connsiteX61" fmla="*/ 1372 w 10000"/>
                <a:gd name="connsiteY61" fmla="*/ 607 h 10000"/>
                <a:gd name="connsiteX62" fmla="*/ 1396 w 10000"/>
                <a:gd name="connsiteY62" fmla="*/ 699 h 10000"/>
                <a:gd name="connsiteX63" fmla="*/ 1418 w 10000"/>
                <a:gd name="connsiteY63" fmla="*/ 662 h 10000"/>
                <a:gd name="connsiteX64" fmla="*/ 1442 w 10000"/>
                <a:gd name="connsiteY64" fmla="*/ 680 h 10000"/>
                <a:gd name="connsiteX65" fmla="*/ 1462 w 10000"/>
                <a:gd name="connsiteY65" fmla="*/ 588 h 10000"/>
                <a:gd name="connsiteX66" fmla="*/ 1485 w 10000"/>
                <a:gd name="connsiteY66" fmla="*/ 551 h 10000"/>
                <a:gd name="connsiteX67" fmla="*/ 1509 w 10000"/>
                <a:gd name="connsiteY67" fmla="*/ 662 h 10000"/>
                <a:gd name="connsiteX68" fmla="*/ 1531 w 10000"/>
                <a:gd name="connsiteY68" fmla="*/ 588 h 10000"/>
                <a:gd name="connsiteX69" fmla="*/ 1555 w 10000"/>
                <a:gd name="connsiteY69" fmla="*/ 680 h 10000"/>
                <a:gd name="connsiteX70" fmla="*/ 1575 w 10000"/>
                <a:gd name="connsiteY70" fmla="*/ 570 h 10000"/>
                <a:gd name="connsiteX71" fmla="*/ 1598 w 10000"/>
                <a:gd name="connsiteY71" fmla="*/ 570 h 10000"/>
                <a:gd name="connsiteX72" fmla="*/ 1620 w 10000"/>
                <a:gd name="connsiteY72" fmla="*/ 717 h 10000"/>
                <a:gd name="connsiteX73" fmla="*/ 1644 w 10000"/>
                <a:gd name="connsiteY73" fmla="*/ 607 h 10000"/>
                <a:gd name="connsiteX74" fmla="*/ 1666 w 10000"/>
                <a:gd name="connsiteY74" fmla="*/ 662 h 10000"/>
                <a:gd name="connsiteX75" fmla="*/ 1689 w 10000"/>
                <a:gd name="connsiteY75" fmla="*/ 588 h 10000"/>
                <a:gd name="connsiteX76" fmla="*/ 1709 w 10000"/>
                <a:gd name="connsiteY76" fmla="*/ 699 h 10000"/>
                <a:gd name="connsiteX77" fmla="*/ 1733 w 10000"/>
                <a:gd name="connsiteY77" fmla="*/ 570 h 10000"/>
                <a:gd name="connsiteX78" fmla="*/ 1757 w 10000"/>
                <a:gd name="connsiteY78" fmla="*/ 570 h 10000"/>
                <a:gd name="connsiteX79" fmla="*/ 1779 w 10000"/>
                <a:gd name="connsiteY79" fmla="*/ 625 h 10000"/>
                <a:gd name="connsiteX80" fmla="*/ 1802 w 10000"/>
                <a:gd name="connsiteY80" fmla="*/ 551 h 10000"/>
                <a:gd name="connsiteX81" fmla="*/ 1822 w 10000"/>
                <a:gd name="connsiteY81" fmla="*/ 607 h 10000"/>
                <a:gd name="connsiteX82" fmla="*/ 1846 w 10000"/>
                <a:gd name="connsiteY82" fmla="*/ 478 h 10000"/>
                <a:gd name="connsiteX83" fmla="*/ 1868 w 10000"/>
                <a:gd name="connsiteY83" fmla="*/ 588 h 10000"/>
                <a:gd name="connsiteX84" fmla="*/ 1892 w 10000"/>
                <a:gd name="connsiteY84" fmla="*/ 533 h 10000"/>
                <a:gd name="connsiteX85" fmla="*/ 1914 w 10000"/>
                <a:gd name="connsiteY85" fmla="*/ 680 h 10000"/>
                <a:gd name="connsiteX86" fmla="*/ 1935 w 10000"/>
                <a:gd name="connsiteY86" fmla="*/ 551 h 10000"/>
                <a:gd name="connsiteX87" fmla="*/ 1959 w 10000"/>
                <a:gd name="connsiteY87" fmla="*/ 533 h 10000"/>
                <a:gd name="connsiteX88" fmla="*/ 1981 w 10000"/>
                <a:gd name="connsiteY88" fmla="*/ 699 h 10000"/>
                <a:gd name="connsiteX89" fmla="*/ 2005 w 10000"/>
                <a:gd name="connsiteY89" fmla="*/ 607 h 10000"/>
                <a:gd name="connsiteX90" fmla="*/ 2027 w 10000"/>
                <a:gd name="connsiteY90" fmla="*/ 607 h 10000"/>
                <a:gd name="connsiteX91" fmla="*/ 2050 w 10000"/>
                <a:gd name="connsiteY91" fmla="*/ 607 h 10000"/>
                <a:gd name="connsiteX92" fmla="*/ 2070 w 10000"/>
                <a:gd name="connsiteY92" fmla="*/ 551 h 10000"/>
                <a:gd name="connsiteX93" fmla="*/ 2094 w 10000"/>
                <a:gd name="connsiteY93" fmla="*/ 588 h 10000"/>
                <a:gd name="connsiteX94" fmla="*/ 2116 w 10000"/>
                <a:gd name="connsiteY94" fmla="*/ 607 h 10000"/>
                <a:gd name="connsiteX95" fmla="*/ 2140 w 10000"/>
                <a:gd name="connsiteY95" fmla="*/ 570 h 10000"/>
                <a:gd name="connsiteX96" fmla="*/ 2160 w 10000"/>
                <a:gd name="connsiteY96" fmla="*/ 607 h 10000"/>
                <a:gd name="connsiteX97" fmla="*/ 2183 w 10000"/>
                <a:gd name="connsiteY97" fmla="*/ 735 h 10000"/>
                <a:gd name="connsiteX98" fmla="*/ 2207 w 10000"/>
                <a:gd name="connsiteY98" fmla="*/ 699 h 10000"/>
                <a:gd name="connsiteX99" fmla="*/ 2229 w 10000"/>
                <a:gd name="connsiteY99" fmla="*/ 570 h 10000"/>
                <a:gd name="connsiteX100" fmla="*/ 2253 w 10000"/>
                <a:gd name="connsiteY100" fmla="*/ 607 h 10000"/>
                <a:gd name="connsiteX101" fmla="*/ 2274 w 10000"/>
                <a:gd name="connsiteY101" fmla="*/ 662 h 10000"/>
                <a:gd name="connsiteX102" fmla="*/ 2296 w 10000"/>
                <a:gd name="connsiteY102" fmla="*/ 662 h 10000"/>
                <a:gd name="connsiteX103" fmla="*/ 2318 w 10000"/>
                <a:gd name="connsiteY103" fmla="*/ 662 h 10000"/>
                <a:gd name="connsiteX104" fmla="*/ 2342 w 10000"/>
                <a:gd name="connsiteY104" fmla="*/ 625 h 10000"/>
                <a:gd name="connsiteX105" fmla="*/ 2364 w 10000"/>
                <a:gd name="connsiteY105" fmla="*/ 699 h 10000"/>
                <a:gd name="connsiteX106" fmla="*/ 2387 w 10000"/>
                <a:gd name="connsiteY106" fmla="*/ 680 h 10000"/>
                <a:gd name="connsiteX107" fmla="*/ 2409 w 10000"/>
                <a:gd name="connsiteY107" fmla="*/ 625 h 10000"/>
                <a:gd name="connsiteX108" fmla="*/ 2431 w 10000"/>
                <a:gd name="connsiteY108" fmla="*/ 625 h 10000"/>
                <a:gd name="connsiteX109" fmla="*/ 2455 w 10000"/>
                <a:gd name="connsiteY109" fmla="*/ 680 h 10000"/>
                <a:gd name="connsiteX110" fmla="*/ 2477 w 10000"/>
                <a:gd name="connsiteY110" fmla="*/ 570 h 10000"/>
                <a:gd name="connsiteX111" fmla="*/ 2500 w 10000"/>
                <a:gd name="connsiteY111" fmla="*/ 588 h 10000"/>
                <a:gd name="connsiteX112" fmla="*/ 2521 w 10000"/>
                <a:gd name="connsiteY112" fmla="*/ 607 h 10000"/>
                <a:gd name="connsiteX113" fmla="*/ 2544 w 10000"/>
                <a:gd name="connsiteY113" fmla="*/ 717 h 10000"/>
                <a:gd name="connsiteX114" fmla="*/ 2566 w 10000"/>
                <a:gd name="connsiteY114" fmla="*/ 717 h 10000"/>
                <a:gd name="connsiteX115" fmla="*/ 2590 w 10000"/>
                <a:gd name="connsiteY115" fmla="*/ 699 h 10000"/>
                <a:gd name="connsiteX116" fmla="*/ 2612 w 10000"/>
                <a:gd name="connsiteY116" fmla="*/ 717 h 10000"/>
                <a:gd name="connsiteX117" fmla="*/ 2635 w 10000"/>
                <a:gd name="connsiteY117" fmla="*/ 699 h 10000"/>
                <a:gd name="connsiteX118" fmla="*/ 2657 w 10000"/>
                <a:gd name="connsiteY118" fmla="*/ 662 h 10000"/>
                <a:gd name="connsiteX119" fmla="*/ 2679 w 10000"/>
                <a:gd name="connsiteY119" fmla="*/ 570 h 10000"/>
                <a:gd name="connsiteX120" fmla="*/ 2703 w 10000"/>
                <a:gd name="connsiteY120" fmla="*/ 754 h 10000"/>
                <a:gd name="connsiteX121" fmla="*/ 2725 w 10000"/>
                <a:gd name="connsiteY121" fmla="*/ 772 h 10000"/>
                <a:gd name="connsiteX122" fmla="*/ 2748 w 10000"/>
                <a:gd name="connsiteY122" fmla="*/ 625 h 10000"/>
                <a:gd name="connsiteX123" fmla="*/ 2768 w 10000"/>
                <a:gd name="connsiteY123" fmla="*/ 735 h 10000"/>
                <a:gd name="connsiteX124" fmla="*/ 2792 w 10000"/>
                <a:gd name="connsiteY124" fmla="*/ 680 h 10000"/>
                <a:gd name="connsiteX125" fmla="*/ 2814 w 10000"/>
                <a:gd name="connsiteY125" fmla="*/ 680 h 10000"/>
                <a:gd name="connsiteX126" fmla="*/ 2838 w 10000"/>
                <a:gd name="connsiteY126" fmla="*/ 680 h 10000"/>
                <a:gd name="connsiteX127" fmla="*/ 2861 w 10000"/>
                <a:gd name="connsiteY127" fmla="*/ 717 h 10000"/>
                <a:gd name="connsiteX128" fmla="*/ 2881 w 10000"/>
                <a:gd name="connsiteY128" fmla="*/ 754 h 10000"/>
                <a:gd name="connsiteX129" fmla="*/ 2905 w 10000"/>
                <a:gd name="connsiteY129" fmla="*/ 699 h 10000"/>
                <a:gd name="connsiteX130" fmla="*/ 2927 w 10000"/>
                <a:gd name="connsiteY130" fmla="*/ 680 h 10000"/>
                <a:gd name="connsiteX131" fmla="*/ 2951 w 10000"/>
                <a:gd name="connsiteY131" fmla="*/ 717 h 10000"/>
                <a:gd name="connsiteX132" fmla="*/ 2972 w 10000"/>
                <a:gd name="connsiteY132" fmla="*/ 680 h 10000"/>
                <a:gd name="connsiteX133" fmla="*/ 2994 w 10000"/>
                <a:gd name="connsiteY133" fmla="*/ 699 h 10000"/>
                <a:gd name="connsiteX134" fmla="*/ 3016 w 10000"/>
                <a:gd name="connsiteY134" fmla="*/ 735 h 10000"/>
                <a:gd name="connsiteX135" fmla="*/ 3040 w 10000"/>
                <a:gd name="connsiteY135" fmla="*/ 680 h 10000"/>
                <a:gd name="connsiteX136" fmla="*/ 3062 w 10000"/>
                <a:gd name="connsiteY136" fmla="*/ 735 h 10000"/>
                <a:gd name="connsiteX137" fmla="*/ 3085 w 10000"/>
                <a:gd name="connsiteY137" fmla="*/ 662 h 10000"/>
                <a:gd name="connsiteX138" fmla="*/ 3109 w 10000"/>
                <a:gd name="connsiteY138" fmla="*/ 662 h 10000"/>
                <a:gd name="connsiteX139" fmla="*/ 3129 w 10000"/>
                <a:gd name="connsiteY139" fmla="*/ 680 h 10000"/>
                <a:gd name="connsiteX140" fmla="*/ 3153 w 10000"/>
                <a:gd name="connsiteY140" fmla="*/ 607 h 10000"/>
                <a:gd name="connsiteX141" fmla="*/ 3175 w 10000"/>
                <a:gd name="connsiteY141" fmla="*/ 735 h 10000"/>
                <a:gd name="connsiteX142" fmla="*/ 3198 w 10000"/>
                <a:gd name="connsiteY142" fmla="*/ 662 h 10000"/>
                <a:gd name="connsiteX143" fmla="*/ 3220 w 10000"/>
                <a:gd name="connsiteY143" fmla="*/ 662 h 10000"/>
                <a:gd name="connsiteX144" fmla="*/ 3242 w 10000"/>
                <a:gd name="connsiteY144" fmla="*/ 680 h 10000"/>
                <a:gd name="connsiteX145" fmla="*/ 3264 w 10000"/>
                <a:gd name="connsiteY145" fmla="*/ 754 h 10000"/>
                <a:gd name="connsiteX146" fmla="*/ 3311 w 10000"/>
                <a:gd name="connsiteY146" fmla="*/ 735 h 10000"/>
                <a:gd name="connsiteX147" fmla="*/ 3333 w 10000"/>
                <a:gd name="connsiteY147" fmla="*/ 662 h 10000"/>
                <a:gd name="connsiteX148" fmla="*/ 3355 w 10000"/>
                <a:gd name="connsiteY148" fmla="*/ 680 h 10000"/>
                <a:gd name="connsiteX149" fmla="*/ 3377 w 10000"/>
                <a:gd name="connsiteY149" fmla="*/ 754 h 10000"/>
                <a:gd name="connsiteX150" fmla="*/ 3401 w 10000"/>
                <a:gd name="connsiteY150" fmla="*/ 625 h 10000"/>
                <a:gd name="connsiteX151" fmla="*/ 3423 w 10000"/>
                <a:gd name="connsiteY151" fmla="*/ 699 h 10000"/>
                <a:gd name="connsiteX152" fmla="*/ 3446 w 10000"/>
                <a:gd name="connsiteY152" fmla="*/ 570 h 10000"/>
                <a:gd name="connsiteX153" fmla="*/ 3466 w 10000"/>
                <a:gd name="connsiteY153" fmla="*/ 680 h 10000"/>
                <a:gd name="connsiteX154" fmla="*/ 3490 w 10000"/>
                <a:gd name="connsiteY154" fmla="*/ 680 h 10000"/>
                <a:gd name="connsiteX155" fmla="*/ 3512 w 10000"/>
                <a:gd name="connsiteY155" fmla="*/ 717 h 10000"/>
                <a:gd name="connsiteX156" fmla="*/ 3536 w 10000"/>
                <a:gd name="connsiteY156" fmla="*/ 607 h 10000"/>
                <a:gd name="connsiteX157" fmla="*/ 3559 w 10000"/>
                <a:gd name="connsiteY157" fmla="*/ 662 h 10000"/>
                <a:gd name="connsiteX158" fmla="*/ 3579 w 10000"/>
                <a:gd name="connsiteY158" fmla="*/ 699 h 10000"/>
                <a:gd name="connsiteX159" fmla="*/ 3603 w 10000"/>
                <a:gd name="connsiteY159" fmla="*/ 662 h 10000"/>
                <a:gd name="connsiteX160" fmla="*/ 3625 w 10000"/>
                <a:gd name="connsiteY160" fmla="*/ 588 h 10000"/>
                <a:gd name="connsiteX161" fmla="*/ 3649 w 10000"/>
                <a:gd name="connsiteY161" fmla="*/ 588 h 10000"/>
                <a:gd name="connsiteX162" fmla="*/ 3670 w 10000"/>
                <a:gd name="connsiteY162" fmla="*/ 496 h 10000"/>
                <a:gd name="connsiteX163" fmla="*/ 3694 w 10000"/>
                <a:gd name="connsiteY163" fmla="*/ 478 h 10000"/>
                <a:gd name="connsiteX164" fmla="*/ 3714 w 10000"/>
                <a:gd name="connsiteY164" fmla="*/ 607 h 10000"/>
                <a:gd name="connsiteX165" fmla="*/ 3738 w 10000"/>
                <a:gd name="connsiteY165" fmla="*/ 515 h 10000"/>
                <a:gd name="connsiteX166" fmla="*/ 3762 w 10000"/>
                <a:gd name="connsiteY166" fmla="*/ 570 h 10000"/>
                <a:gd name="connsiteX167" fmla="*/ 3783 w 10000"/>
                <a:gd name="connsiteY167" fmla="*/ 588 h 10000"/>
                <a:gd name="connsiteX168" fmla="*/ 3807 w 10000"/>
                <a:gd name="connsiteY168" fmla="*/ 588 h 10000"/>
                <a:gd name="connsiteX169" fmla="*/ 3827 w 10000"/>
                <a:gd name="connsiteY169" fmla="*/ 496 h 10000"/>
                <a:gd name="connsiteX170" fmla="*/ 3851 w 10000"/>
                <a:gd name="connsiteY170" fmla="*/ 570 h 10000"/>
                <a:gd name="connsiteX171" fmla="*/ 3962 w 10000"/>
                <a:gd name="connsiteY171" fmla="*/ 570 h 10000"/>
                <a:gd name="connsiteX172" fmla="*/ 3986 w 10000"/>
                <a:gd name="connsiteY172" fmla="*/ 533 h 10000"/>
                <a:gd name="connsiteX173" fmla="*/ 4009 w 10000"/>
                <a:gd name="connsiteY173" fmla="*/ 570 h 10000"/>
                <a:gd name="connsiteX174" fmla="*/ 4031 w 10000"/>
                <a:gd name="connsiteY174" fmla="*/ 570 h 10000"/>
                <a:gd name="connsiteX175" fmla="*/ 4053 w 10000"/>
                <a:gd name="connsiteY175" fmla="*/ 515 h 10000"/>
                <a:gd name="connsiteX176" fmla="*/ 4075 w 10000"/>
                <a:gd name="connsiteY176" fmla="*/ 551 h 10000"/>
                <a:gd name="connsiteX177" fmla="*/ 4099 w 10000"/>
                <a:gd name="connsiteY177" fmla="*/ 551 h 10000"/>
                <a:gd name="connsiteX178" fmla="*/ 4121 w 10000"/>
                <a:gd name="connsiteY178" fmla="*/ 570 h 10000"/>
                <a:gd name="connsiteX179" fmla="*/ 4144 w 10000"/>
                <a:gd name="connsiteY179" fmla="*/ 533 h 10000"/>
                <a:gd name="connsiteX180" fmla="*/ 4164 w 10000"/>
                <a:gd name="connsiteY180" fmla="*/ 551 h 10000"/>
                <a:gd name="connsiteX181" fmla="*/ 4188 w 10000"/>
                <a:gd name="connsiteY181" fmla="*/ 570 h 10000"/>
                <a:gd name="connsiteX182" fmla="*/ 4212 w 10000"/>
                <a:gd name="connsiteY182" fmla="*/ 588 h 10000"/>
                <a:gd name="connsiteX183" fmla="*/ 4234 w 10000"/>
                <a:gd name="connsiteY183" fmla="*/ 607 h 10000"/>
                <a:gd name="connsiteX184" fmla="*/ 4257 w 10000"/>
                <a:gd name="connsiteY184" fmla="*/ 570 h 10000"/>
                <a:gd name="connsiteX185" fmla="*/ 4279 w 10000"/>
                <a:gd name="connsiteY185" fmla="*/ 496 h 10000"/>
                <a:gd name="connsiteX186" fmla="*/ 4301 w 10000"/>
                <a:gd name="connsiteY186" fmla="*/ 551 h 10000"/>
                <a:gd name="connsiteX187" fmla="*/ 4323 w 10000"/>
                <a:gd name="connsiteY187" fmla="*/ 551 h 10000"/>
                <a:gd name="connsiteX188" fmla="*/ 4347 w 10000"/>
                <a:gd name="connsiteY188" fmla="*/ 588 h 10000"/>
                <a:gd name="connsiteX189" fmla="*/ 4369 w 10000"/>
                <a:gd name="connsiteY189" fmla="*/ 625 h 10000"/>
                <a:gd name="connsiteX190" fmla="*/ 4392 w 10000"/>
                <a:gd name="connsiteY190" fmla="*/ 570 h 10000"/>
                <a:gd name="connsiteX191" fmla="*/ 4412 w 10000"/>
                <a:gd name="connsiteY191" fmla="*/ 533 h 10000"/>
                <a:gd name="connsiteX192" fmla="*/ 4436 w 10000"/>
                <a:gd name="connsiteY192" fmla="*/ 607 h 10000"/>
                <a:gd name="connsiteX193" fmla="*/ 4460 w 10000"/>
                <a:gd name="connsiteY193" fmla="*/ 588 h 10000"/>
                <a:gd name="connsiteX194" fmla="*/ 4482 w 10000"/>
                <a:gd name="connsiteY194" fmla="*/ 625 h 10000"/>
                <a:gd name="connsiteX195" fmla="*/ 4505 w 10000"/>
                <a:gd name="connsiteY195" fmla="*/ 625 h 10000"/>
                <a:gd name="connsiteX196" fmla="*/ 4525 w 10000"/>
                <a:gd name="connsiteY196" fmla="*/ 570 h 10000"/>
                <a:gd name="connsiteX197" fmla="*/ 4549 w 10000"/>
                <a:gd name="connsiteY197" fmla="*/ 662 h 10000"/>
                <a:gd name="connsiteX198" fmla="*/ 4571 w 10000"/>
                <a:gd name="connsiteY198" fmla="*/ 735 h 10000"/>
                <a:gd name="connsiteX199" fmla="*/ 4594 w 10000"/>
                <a:gd name="connsiteY199" fmla="*/ 717 h 10000"/>
                <a:gd name="connsiteX200" fmla="*/ 4616 w 10000"/>
                <a:gd name="connsiteY200" fmla="*/ 735 h 10000"/>
                <a:gd name="connsiteX201" fmla="*/ 4638 w 10000"/>
                <a:gd name="connsiteY201" fmla="*/ 662 h 10000"/>
                <a:gd name="connsiteX202" fmla="*/ 4662 w 10000"/>
                <a:gd name="connsiteY202" fmla="*/ 754 h 10000"/>
                <a:gd name="connsiteX203" fmla="*/ 4684 w 10000"/>
                <a:gd name="connsiteY203" fmla="*/ 790 h 10000"/>
                <a:gd name="connsiteX204" fmla="*/ 4707 w 10000"/>
                <a:gd name="connsiteY204" fmla="*/ 699 h 10000"/>
                <a:gd name="connsiteX205" fmla="*/ 4729 w 10000"/>
                <a:gd name="connsiteY205" fmla="*/ 662 h 10000"/>
                <a:gd name="connsiteX206" fmla="*/ 4753 w 10000"/>
                <a:gd name="connsiteY206" fmla="*/ 680 h 10000"/>
                <a:gd name="connsiteX207" fmla="*/ 4773 w 10000"/>
                <a:gd name="connsiteY207" fmla="*/ 662 h 10000"/>
                <a:gd name="connsiteX208" fmla="*/ 4797 w 10000"/>
                <a:gd name="connsiteY208" fmla="*/ 625 h 10000"/>
                <a:gd name="connsiteX209" fmla="*/ 4819 w 10000"/>
                <a:gd name="connsiteY209" fmla="*/ 717 h 10000"/>
                <a:gd name="connsiteX210" fmla="*/ 4842 w 10000"/>
                <a:gd name="connsiteY210" fmla="*/ 717 h 10000"/>
                <a:gd name="connsiteX211" fmla="*/ 4864 w 10000"/>
                <a:gd name="connsiteY211" fmla="*/ 717 h 10000"/>
                <a:gd name="connsiteX212" fmla="*/ 4886 w 10000"/>
                <a:gd name="connsiteY212" fmla="*/ 625 h 10000"/>
                <a:gd name="connsiteX213" fmla="*/ 4910 w 10000"/>
                <a:gd name="connsiteY213" fmla="*/ 699 h 10000"/>
                <a:gd name="connsiteX214" fmla="*/ 4932 w 10000"/>
                <a:gd name="connsiteY214" fmla="*/ 588 h 10000"/>
                <a:gd name="connsiteX215" fmla="*/ 4955 w 10000"/>
                <a:gd name="connsiteY215" fmla="*/ 625 h 10000"/>
                <a:gd name="connsiteX216" fmla="*/ 4977 w 10000"/>
                <a:gd name="connsiteY216" fmla="*/ 588 h 10000"/>
                <a:gd name="connsiteX217" fmla="*/ 4999 w 10000"/>
                <a:gd name="connsiteY217" fmla="*/ 625 h 10000"/>
                <a:gd name="connsiteX218" fmla="*/ 5021 w 10000"/>
                <a:gd name="connsiteY218" fmla="*/ 662 h 10000"/>
                <a:gd name="connsiteX219" fmla="*/ 5045 w 10000"/>
                <a:gd name="connsiteY219" fmla="*/ 699 h 10000"/>
                <a:gd name="connsiteX220" fmla="*/ 5067 w 10000"/>
                <a:gd name="connsiteY220" fmla="*/ 625 h 10000"/>
                <a:gd name="connsiteX221" fmla="*/ 5090 w 10000"/>
                <a:gd name="connsiteY221" fmla="*/ 754 h 10000"/>
                <a:gd name="connsiteX222" fmla="*/ 5114 w 10000"/>
                <a:gd name="connsiteY222" fmla="*/ 735 h 10000"/>
                <a:gd name="connsiteX223" fmla="*/ 5134 w 10000"/>
                <a:gd name="connsiteY223" fmla="*/ 772 h 10000"/>
                <a:gd name="connsiteX224" fmla="*/ 5158 w 10000"/>
                <a:gd name="connsiteY224" fmla="*/ 772 h 10000"/>
                <a:gd name="connsiteX225" fmla="*/ 5180 w 10000"/>
                <a:gd name="connsiteY225" fmla="*/ 625 h 10000"/>
                <a:gd name="connsiteX226" fmla="*/ 5203 w 10000"/>
                <a:gd name="connsiteY226" fmla="*/ 717 h 10000"/>
                <a:gd name="connsiteX227" fmla="*/ 5223 w 10000"/>
                <a:gd name="connsiteY227" fmla="*/ 754 h 10000"/>
                <a:gd name="connsiteX228" fmla="*/ 5247 w 10000"/>
                <a:gd name="connsiteY228" fmla="*/ 754 h 10000"/>
                <a:gd name="connsiteX229" fmla="*/ 5269 w 10000"/>
                <a:gd name="connsiteY229" fmla="*/ 790 h 10000"/>
                <a:gd name="connsiteX230" fmla="*/ 5293 w 10000"/>
                <a:gd name="connsiteY230" fmla="*/ 699 h 10000"/>
                <a:gd name="connsiteX231" fmla="*/ 5314 w 10000"/>
                <a:gd name="connsiteY231" fmla="*/ 735 h 10000"/>
                <a:gd name="connsiteX232" fmla="*/ 5338 w 10000"/>
                <a:gd name="connsiteY232" fmla="*/ 735 h 10000"/>
                <a:gd name="connsiteX233" fmla="*/ 5360 w 10000"/>
                <a:gd name="connsiteY233" fmla="*/ 717 h 10000"/>
                <a:gd name="connsiteX234" fmla="*/ 5382 w 10000"/>
                <a:gd name="connsiteY234" fmla="*/ 735 h 10000"/>
                <a:gd name="connsiteX235" fmla="*/ 5406 w 10000"/>
                <a:gd name="connsiteY235" fmla="*/ 662 h 10000"/>
                <a:gd name="connsiteX236" fmla="*/ 5427 w 10000"/>
                <a:gd name="connsiteY236" fmla="*/ 699 h 10000"/>
                <a:gd name="connsiteX237" fmla="*/ 5451 w 10000"/>
                <a:gd name="connsiteY237" fmla="*/ 735 h 10000"/>
                <a:gd name="connsiteX238" fmla="*/ 5471 w 10000"/>
                <a:gd name="connsiteY238" fmla="*/ 662 h 10000"/>
                <a:gd name="connsiteX239" fmla="*/ 5495 w 10000"/>
                <a:gd name="connsiteY239" fmla="*/ 607 h 10000"/>
                <a:gd name="connsiteX240" fmla="*/ 5517 w 10000"/>
                <a:gd name="connsiteY240" fmla="*/ 551 h 10000"/>
                <a:gd name="connsiteX241" fmla="*/ 5540 w 10000"/>
                <a:gd name="connsiteY241" fmla="*/ 10000 h 10000"/>
                <a:gd name="connsiteX242" fmla="*/ 5564 w 10000"/>
                <a:gd name="connsiteY242" fmla="*/ 7537 h 10000"/>
                <a:gd name="connsiteX243" fmla="*/ 5584 w 10000"/>
                <a:gd name="connsiteY243" fmla="*/ 2794 h 10000"/>
                <a:gd name="connsiteX244" fmla="*/ 5608 w 10000"/>
                <a:gd name="connsiteY244" fmla="*/ 1710 h 10000"/>
                <a:gd name="connsiteX245" fmla="*/ 5630 w 10000"/>
                <a:gd name="connsiteY245" fmla="*/ 1397 h 10000"/>
                <a:gd name="connsiteX246" fmla="*/ 5653 w 10000"/>
                <a:gd name="connsiteY246" fmla="*/ 1195 h 10000"/>
                <a:gd name="connsiteX247" fmla="*/ 5675 w 10000"/>
                <a:gd name="connsiteY247" fmla="*/ 1085 h 10000"/>
                <a:gd name="connsiteX248" fmla="*/ 5699 w 10000"/>
                <a:gd name="connsiteY248" fmla="*/ 1011 h 10000"/>
                <a:gd name="connsiteX249" fmla="*/ 5719 w 10000"/>
                <a:gd name="connsiteY249" fmla="*/ 1103 h 10000"/>
                <a:gd name="connsiteX250" fmla="*/ 5743 w 10000"/>
                <a:gd name="connsiteY250" fmla="*/ 1140 h 10000"/>
                <a:gd name="connsiteX251" fmla="*/ 5765 w 10000"/>
                <a:gd name="connsiteY251" fmla="*/ 1305 h 10000"/>
                <a:gd name="connsiteX252" fmla="*/ 5788 w 10000"/>
                <a:gd name="connsiteY252" fmla="*/ 1654 h 10000"/>
                <a:gd name="connsiteX253" fmla="*/ 5812 w 10000"/>
                <a:gd name="connsiteY253" fmla="*/ 1893 h 10000"/>
                <a:gd name="connsiteX254" fmla="*/ 5832 w 10000"/>
                <a:gd name="connsiteY254" fmla="*/ 2224 h 10000"/>
                <a:gd name="connsiteX255" fmla="*/ 5856 w 10000"/>
                <a:gd name="connsiteY255" fmla="*/ 2684 h 10000"/>
                <a:gd name="connsiteX256" fmla="*/ 5878 w 10000"/>
                <a:gd name="connsiteY256" fmla="*/ 3125 h 10000"/>
                <a:gd name="connsiteX257" fmla="*/ 5901 w 10000"/>
                <a:gd name="connsiteY257" fmla="*/ 3529 h 10000"/>
                <a:gd name="connsiteX258" fmla="*/ 5923 w 10000"/>
                <a:gd name="connsiteY258" fmla="*/ 3824 h 10000"/>
                <a:gd name="connsiteX259" fmla="*/ 5945 w 10000"/>
                <a:gd name="connsiteY259" fmla="*/ 4136 h 10000"/>
                <a:gd name="connsiteX260" fmla="*/ 5967 w 10000"/>
                <a:gd name="connsiteY260" fmla="*/ 4412 h 10000"/>
                <a:gd name="connsiteX261" fmla="*/ 5991 w 10000"/>
                <a:gd name="connsiteY261" fmla="*/ 4743 h 10000"/>
                <a:gd name="connsiteX262" fmla="*/ 6014 w 10000"/>
                <a:gd name="connsiteY262" fmla="*/ 4798 h 10000"/>
                <a:gd name="connsiteX263" fmla="*/ 6036 w 10000"/>
                <a:gd name="connsiteY263" fmla="*/ 4853 h 10000"/>
                <a:gd name="connsiteX264" fmla="*/ 6058 w 10000"/>
                <a:gd name="connsiteY264" fmla="*/ 4871 h 10000"/>
                <a:gd name="connsiteX265" fmla="*/ 6080 w 10000"/>
                <a:gd name="connsiteY265" fmla="*/ 4816 h 10000"/>
                <a:gd name="connsiteX266" fmla="*/ 6104 w 10000"/>
                <a:gd name="connsiteY266" fmla="*/ 4688 h 10000"/>
                <a:gd name="connsiteX267" fmla="*/ 6125 w 10000"/>
                <a:gd name="connsiteY267" fmla="*/ 4724 h 10000"/>
                <a:gd name="connsiteX268" fmla="*/ 6149 w 10000"/>
                <a:gd name="connsiteY268" fmla="*/ 4559 h 10000"/>
                <a:gd name="connsiteX269" fmla="*/ 6169 w 10000"/>
                <a:gd name="connsiteY269" fmla="*/ 4504 h 10000"/>
                <a:gd name="connsiteX270" fmla="*/ 6193 w 10000"/>
                <a:gd name="connsiteY270" fmla="*/ 4412 h 10000"/>
                <a:gd name="connsiteX271" fmla="*/ 6215 w 10000"/>
                <a:gd name="connsiteY271" fmla="*/ 4338 h 10000"/>
                <a:gd name="connsiteX272" fmla="*/ 6238 w 10000"/>
                <a:gd name="connsiteY272" fmla="*/ 4173 h 10000"/>
                <a:gd name="connsiteX273" fmla="*/ 6262 w 10000"/>
                <a:gd name="connsiteY273" fmla="*/ 4099 h 10000"/>
                <a:gd name="connsiteX274" fmla="*/ 6284 w 10000"/>
                <a:gd name="connsiteY274" fmla="*/ 3934 h 10000"/>
                <a:gd name="connsiteX275" fmla="*/ 6306 w 10000"/>
                <a:gd name="connsiteY275" fmla="*/ 3879 h 10000"/>
                <a:gd name="connsiteX276" fmla="*/ 6328 w 10000"/>
                <a:gd name="connsiteY276" fmla="*/ 3713 h 10000"/>
                <a:gd name="connsiteX277" fmla="*/ 6351 w 10000"/>
                <a:gd name="connsiteY277" fmla="*/ 3695 h 10000"/>
                <a:gd name="connsiteX278" fmla="*/ 6373 w 10000"/>
                <a:gd name="connsiteY278" fmla="*/ 3566 h 10000"/>
                <a:gd name="connsiteX279" fmla="*/ 6397 w 10000"/>
                <a:gd name="connsiteY279" fmla="*/ 3327 h 10000"/>
                <a:gd name="connsiteX280" fmla="*/ 6417 w 10000"/>
                <a:gd name="connsiteY280" fmla="*/ 3382 h 10000"/>
                <a:gd name="connsiteX281" fmla="*/ 6441 w 10000"/>
                <a:gd name="connsiteY281" fmla="*/ 3290 h 10000"/>
                <a:gd name="connsiteX282" fmla="*/ 6464 w 10000"/>
                <a:gd name="connsiteY282" fmla="*/ 3199 h 10000"/>
                <a:gd name="connsiteX283" fmla="*/ 6486 w 10000"/>
                <a:gd name="connsiteY283" fmla="*/ 3199 h 10000"/>
                <a:gd name="connsiteX284" fmla="*/ 6510 w 10000"/>
                <a:gd name="connsiteY284" fmla="*/ 2904 h 10000"/>
                <a:gd name="connsiteX285" fmla="*/ 6530 w 10000"/>
                <a:gd name="connsiteY285" fmla="*/ 2813 h 10000"/>
                <a:gd name="connsiteX286" fmla="*/ 6554 w 10000"/>
                <a:gd name="connsiteY286" fmla="*/ 2721 h 10000"/>
                <a:gd name="connsiteX287" fmla="*/ 6576 w 10000"/>
                <a:gd name="connsiteY287" fmla="*/ 2537 h 10000"/>
                <a:gd name="connsiteX288" fmla="*/ 6599 w 10000"/>
                <a:gd name="connsiteY288" fmla="*/ 2445 h 10000"/>
                <a:gd name="connsiteX289" fmla="*/ 6621 w 10000"/>
                <a:gd name="connsiteY289" fmla="*/ 2390 h 10000"/>
                <a:gd name="connsiteX290" fmla="*/ 6643 w 10000"/>
                <a:gd name="connsiteY290" fmla="*/ 2114 h 10000"/>
                <a:gd name="connsiteX291" fmla="*/ 6665 w 10000"/>
                <a:gd name="connsiteY291" fmla="*/ 2040 h 10000"/>
                <a:gd name="connsiteX292" fmla="*/ 6689 w 10000"/>
                <a:gd name="connsiteY292" fmla="*/ 2022 h 10000"/>
                <a:gd name="connsiteX293" fmla="*/ 6712 w 10000"/>
                <a:gd name="connsiteY293" fmla="*/ 1838 h 10000"/>
                <a:gd name="connsiteX294" fmla="*/ 6734 w 10000"/>
                <a:gd name="connsiteY294" fmla="*/ 1636 h 10000"/>
                <a:gd name="connsiteX295" fmla="*/ 6758 w 10000"/>
                <a:gd name="connsiteY295" fmla="*/ 1581 h 10000"/>
                <a:gd name="connsiteX296" fmla="*/ 6778 w 10000"/>
                <a:gd name="connsiteY296" fmla="*/ 1563 h 10000"/>
                <a:gd name="connsiteX297" fmla="*/ 6802 w 10000"/>
                <a:gd name="connsiteY297" fmla="*/ 1342 h 10000"/>
                <a:gd name="connsiteX298" fmla="*/ 6823 w 10000"/>
                <a:gd name="connsiteY298" fmla="*/ 1397 h 10000"/>
                <a:gd name="connsiteX299" fmla="*/ 6847 w 10000"/>
                <a:gd name="connsiteY299" fmla="*/ 1232 h 10000"/>
                <a:gd name="connsiteX300" fmla="*/ 6869 w 10000"/>
                <a:gd name="connsiteY300" fmla="*/ 1250 h 10000"/>
                <a:gd name="connsiteX301" fmla="*/ 6891 w 10000"/>
                <a:gd name="connsiteY301" fmla="*/ 1121 h 10000"/>
                <a:gd name="connsiteX302" fmla="*/ 6915 w 10000"/>
                <a:gd name="connsiteY302" fmla="*/ 1140 h 10000"/>
                <a:gd name="connsiteX303" fmla="*/ 6936 w 10000"/>
                <a:gd name="connsiteY303" fmla="*/ 1103 h 10000"/>
                <a:gd name="connsiteX304" fmla="*/ 6960 w 10000"/>
                <a:gd name="connsiteY304" fmla="*/ 1029 h 10000"/>
                <a:gd name="connsiteX305" fmla="*/ 6982 w 10000"/>
                <a:gd name="connsiteY305" fmla="*/ 1085 h 10000"/>
                <a:gd name="connsiteX306" fmla="*/ 7004 w 10000"/>
                <a:gd name="connsiteY306" fmla="*/ 1048 h 10000"/>
                <a:gd name="connsiteX307" fmla="*/ 7026 w 10000"/>
                <a:gd name="connsiteY307" fmla="*/ 901 h 10000"/>
                <a:gd name="connsiteX308" fmla="*/ 7049 w 10000"/>
                <a:gd name="connsiteY308" fmla="*/ 993 h 10000"/>
                <a:gd name="connsiteX309" fmla="*/ 7071 w 10000"/>
                <a:gd name="connsiteY309" fmla="*/ 1011 h 10000"/>
                <a:gd name="connsiteX310" fmla="*/ 7095 w 10000"/>
                <a:gd name="connsiteY310" fmla="*/ 864 h 10000"/>
                <a:gd name="connsiteX311" fmla="*/ 7115 w 10000"/>
                <a:gd name="connsiteY311" fmla="*/ 846 h 10000"/>
                <a:gd name="connsiteX312" fmla="*/ 7139 w 10000"/>
                <a:gd name="connsiteY312" fmla="*/ 827 h 10000"/>
                <a:gd name="connsiteX313" fmla="*/ 7162 w 10000"/>
                <a:gd name="connsiteY313" fmla="*/ 919 h 10000"/>
                <a:gd name="connsiteX314" fmla="*/ 7184 w 10000"/>
                <a:gd name="connsiteY314" fmla="*/ 754 h 10000"/>
                <a:gd name="connsiteX315" fmla="*/ 7208 w 10000"/>
                <a:gd name="connsiteY315" fmla="*/ 717 h 10000"/>
                <a:gd name="connsiteX316" fmla="*/ 7228 w 10000"/>
                <a:gd name="connsiteY316" fmla="*/ 607 h 10000"/>
                <a:gd name="connsiteX317" fmla="*/ 7252 w 10000"/>
                <a:gd name="connsiteY317" fmla="*/ 588 h 10000"/>
                <a:gd name="connsiteX318" fmla="*/ 7274 w 10000"/>
                <a:gd name="connsiteY318" fmla="*/ 662 h 10000"/>
                <a:gd name="connsiteX319" fmla="*/ 7297 w 10000"/>
                <a:gd name="connsiteY319" fmla="*/ 515 h 10000"/>
                <a:gd name="connsiteX320" fmla="*/ 7319 w 10000"/>
                <a:gd name="connsiteY320" fmla="*/ 570 h 10000"/>
                <a:gd name="connsiteX321" fmla="*/ 7343 w 10000"/>
                <a:gd name="connsiteY321" fmla="*/ 533 h 10000"/>
                <a:gd name="connsiteX322" fmla="*/ 7365 w 10000"/>
                <a:gd name="connsiteY322" fmla="*/ 460 h 10000"/>
                <a:gd name="connsiteX323" fmla="*/ 7387 w 10000"/>
                <a:gd name="connsiteY323" fmla="*/ 588 h 10000"/>
                <a:gd name="connsiteX324" fmla="*/ 7410 w 10000"/>
                <a:gd name="connsiteY324" fmla="*/ 515 h 10000"/>
                <a:gd name="connsiteX325" fmla="*/ 7432 w 10000"/>
                <a:gd name="connsiteY325" fmla="*/ 460 h 10000"/>
                <a:gd name="connsiteX326" fmla="*/ 7456 w 10000"/>
                <a:gd name="connsiteY326" fmla="*/ 478 h 10000"/>
                <a:gd name="connsiteX327" fmla="*/ 7476 w 10000"/>
                <a:gd name="connsiteY327" fmla="*/ 441 h 10000"/>
                <a:gd name="connsiteX328" fmla="*/ 7500 w 10000"/>
                <a:gd name="connsiteY328" fmla="*/ 533 h 10000"/>
                <a:gd name="connsiteX329" fmla="*/ 7521 w 10000"/>
                <a:gd name="connsiteY329" fmla="*/ 533 h 10000"/>
                <a:gd name="connsiteX330" fmla="*/ 7545 w 10000"/>
                <a:gd name="connsiteY330" fmla="*/ 441 h 10000"/>
                <a:gd name="connsiteX331" fmla="*/ 7567 w 10000"/>
                <a:gd name="connsiteY331" fmla="*/ 496 h 10000"/>
                <a:gd name="connsiteX332" fmla="*/ 7589 w 10000"/>
                <a:gd name="connsiteY332" fmla="*/ 515 h 10000"/>
                <a:gd name="connsiteX333" fmla="*/ 7613 w 10000"/>
                <a:gd name="connsiteY333" fmla="*/ 441 h 10000"/>
                <a:gd name="connsiteX334" fmla="*/ 7634 w 10000"/>
                <a:gd name="connsiteY334" fmla="*/ 478 h 10000"/>
                <a:gd name="connsiteX335" fmla="*/ 7658 w 10000"/>
                <a:gd name="connsiteY335" fmla="*/ 404 h 10000"/>
                <a:gd name="connsiteX336" fmla="*/ 7680 w 10000"/>
                <a:gd name="connsiteY336" fmla="*/ 441 h 10000"/>
                <a:gd name="connsiteX337" fmla="*/ 7702 w 10000"/>
                <a:gd name="connsiteY337" fmla="*/ 294 h 10000"/>
                <a:gd name="connsiteX338" fmla="*/ 7724 w 10000"/>
                <a:gd name="connsiteY338" fmla="*/ 349 h 10000"/>
                <a:gd name="connsiteX339" fmla="*/ 7747 w 10000"/>
                <a:gd name="connsiteY339" fmla="*/ 349 h 10000"/>
                <a:gd name="connsiteX340" fmla="*/ 7769 w 10000"/>
                <a:gd name="connsiteY340" fmla="*/ 313 h 10000"/>
                <a:gd name="connsiteX341" fmla="*/ 7793 w 10000"/>
                <a:gd name="connsiteY341" fmla="*/ 441 h 10000"/>
                <a:gd name="connsiteX342" fmla="*/ 7817 w 10000"/>
                <a:gd name="connsiteY342" fmla="*/ 423 h 10000"/>
                <a:gd name="connsiteX343" fmla="*/ 7837 w 10000"/>
                <a:gd name="connsiteY343" fmla="*/ 349 h 10000"/>
                <a:gd name="connsiteX344" fmla="*/ 7860 w 10000"/>
                <a:gd name="connsiteY344" fmla="*/ 257 h 10000"/>
                <a:gd name="connsiteX345" fmla="*/ 7882 w 10000"/>
                <a:gd name="connsiteY345" fmla="*/ 221 h 10000"/>
                <a:gd name="connsiteX346" fmla="*/ 7906 w 10000"/>
                <a:gd name="connsiteY346" fmla="*/ 184 h 10000"/>
                <a:gd name="connsiteX347" fmla="*/ 7928 w 10000"/>
                <a:gd name="connsiteY347" fmla="*/ 202 h 10000"/>
                <a:gd name="connsiteX348" fmla="*/ 7950 w 10000"/>
                <a:gd name="connsiteY348" fmla="*/ 276 h 10000"/>
                <a:gd name="connsiteX349" fmla="*/ 7972 w 10000"/>
                <a:gd name="connsiteY349" fmla="*/ 221 h 10000"/>
                <a:gd name="connsiteX350" fmla="*/ 7995 w 10000"/>
                <a:gd name="connsiteY350" fmla="*/ 92 h 10000"/>
                <a:gd name="connsiteX351" fmla="*/ 8017 w 10000"/>
                <a:gd name="connsiteY351" fmla="*/ 147 h 10000"/>
                <a:gd name="connsiteX352" fmla="*/ 8041 w 10000"/>
                <a:gd name="connsiteY352" fmla="*/ 147 h 10000"/>
                <a:gd name="connsiteX353" fmla="*/ 8063 w 10000"/>
                <a:gd name="connsiteY353" fmla="*/ 221 h 10000"/>
                <a:gd name="connsiteX354" fmla="*/ 8085 w 10000"/>
                <a:gd name="connsiteY354" fmla="*/ 147 h 10000"/>
                <a:gd name="connsiteX355" fmla="*/ 8108 w 10000"/>
                <a:gd name="connsiteY355" fmla="*/ 165 h 10000"/>
                <a:gd name="connsiteX356" fmla="*/ 8130 w 10000"/>
                <a:gd name="connsiteY356" fmla="*/ 110 h 10000"/>
                <a:gd name="connsiteX357" fmla="*/ 8154 w 10000"/>
                <a:gd name="connsiteY357" fmla="*/ 184 h 10000"/>
                <a:gd name="connsiteX358" fmla="*/ 8174 w 10000"/>
                <a:gd name="connsiteY358" fmla="*/ 184 h 10000"/>
                <a:gd name="connsiteX359" fmla="*/ 8198 w 10000"/>
                <a:gd name="connsiteY359" fmla="*/ 202 h 10000"/>
                <a:gd name="connsiteX360" fmla="*/ 8219 w 10000"/>
                <a:gd name="connsiteY360" fmla="*/ 92 h 10000"/>
                <a:gd name="connsiteX361" fmla="*/ 8243 w 10000"/>
                <a:gd name="connsiteY361" fmla="*/ 129 h 10000"/>
                <a:gd name="connsiteX362" fmla="*/ 8267 w 10000"/>
                <a:gd name="connsiteY362" fmla="*/ 221 h 10000"/>
                <a:gd name="connsiteX363" fmla="*/ 8287 w 10000"/>
                <a:gd name="connsiteY363" fmla="*/ 147 h 10000"/>
                <a:gd name="connsiteX364" fmla="*/ 8311 w 10000"/>
                <a:gd name="connsiteY364" fmla="*/ 221 h 10000"/>
                <a:gd name="connsiteX365" fmla="*/ 8332 w 10000"/>
                <a:gd name="connsiteY365" fmla="*/ 129 h 10000"/>
                <a:gd name="connsiteX366" fmla="*/ 8356 w 10000"/>
                <a:gd name="connsiteY366" fmla="*/ 147 h 10000"/>
                <a:gd name="connsiteX367" fmla="*/ 8378 w 10000"/>
                <a:gd name="connsiteY367" fmla="*/ 202 h 10000"/>
                <a:gd name="connsiteX368" fmla="*/ 8402 w 10000"/>
                <a:gd name="connsiteY368" fmla="*/ 184 h 10000"/>
                <a:gd name="connsiteX369" fmla="*/ 8422 w 10000"/>
                <a:gd name="connsiteY369" fmla="*/ 129 h 10000"/>
                <a:gd name="connsiteX370" fmla="*/ 8445 w 10000"/>
                <a:gd name="connsiteY370" fmla="*/ 221 h 10000"/>
                <a:gd name="connsiteX371" fmla="*/ 8467 w 10000"/>
                <a:gd name="connsiteY371" fmla="*/ 92 h 10000"/>
                <a:gd name="connsiteX372" fmla="*/ 8491 w 10000"/>
                <a:gd name="connsiteY372" fmla="*/ 165 h 10000"/>
                <a:gd name="connsiteX373" fmla="*/ 8515 w 10000"/>
                <a:gd name="connsiteY373" fmla="*/ 110 h 10000"/>
                <a:gd name="connsiteX374" fmla="*/ 8535 w 10000"/>
                <a:gd name="connsiteY374" fmla="*/ 165 h 10000"/>
                <a:gd name="connsiteX375" fmla="*/ 8558 w 10000"/>
                <a:gd name="connsiteY375" fmla="*/ 55 h 10000"/>
                <a:gd name="connsiteX376" fmla="*/ 8580 w 10000"/>
                <a:gd name="connsiteY376" fmla="*/ 55 h 10000"/>
                <a:gd name="connsiteX377" fmla="*/ 8604 w 10000"/>
                <a:gd name="connsiteY377" fmla="*/ 110 h 10000"/>
                <a:gd name="connsiteX378" fmla="*/ 8626 w 10000"/>
                <a:gd name="connsiteY378" fmla="*/ 55 h 10000"/>
                <a:gd name="connsiteX379" fmla="*/ 8648 w 10000"/>
                <a:gd name="connsiteY379" fmla="*/ 92 h 10000"/>
                <a:gd name="connsiteX380" fmla="*/ 8670 w 10000"/>
                <a:gd name="connsiteY380" fmla="*/ 110 h 10000"/>
                <a:gd name="connsiteX381" fmla="*/ 8693 w 10000"/>
                <a:gd name="connsiteY381" fmla="*/ 92 h 10000"/>
                <a:gd name="connsiteX382" fmla="*/ 8717 w 10000"/>
                <a:gd name="connsiteY382" fmla="*/ 147 h 10000"/>
                <a:gd name="connsiteX383" fmla="*/ 8739 w 10000"/>
                <a:gd name="connsiteY383" fmla="*/ 165 h 10000"/>
                <a:gd name="connsiteX384" fmla="*/ 8763 w 10000"/>
                <a:gd name="connsiteY384" fmla="*/ 0 h 10000"/>
                <a:gd name="connsiteX385" fmla="*/ 8783 w 10000"/>
                <a:gd name="connsiteY385" fmla="*/ 110 h 10000"/>
                <a:gd name="connsiteX386" fmla="*/ 8806 w 10000"/>
                <a:gd name="connsiteY386" fmla="*/ 18 h 10000"/>
                <a:gd name="connsiteX387" fmla="*/ 8828 w 10000"/>
                <a:gd name="connsiteY387" fmla="*/ 110 h 10000"/>
                <a:gd name="connsiteX388" fmla="*/ 8852 w 10000"/>
                <a:gd name="connsiteY388" fmla="*/ 92 h 10000"/>
                <a:gd name="connsiteX389" fmla="*/ 8874 w 10000"/>
                <a:gd name="connsiteY389" fmla="*/ 184 h 10000"/>
                <a:gd name="connsiteX390" fmla="*/ 8896 w 10000"/>
                <a:gd name="connsiteY390" fmla="*/ 165 h 10000"/>
                <a:gd name="connsiteX391" fmla="*/ 8917 w 10000"/>
                <a:gd name="connsiteY391" fmla="*/ 110 h 10000"/>
                <a:gd name="connsiteX392" fmla="*/ 8941 w 10000"/>
                <a:gd name="connsiteY392" fmla="*/ 276 h 10000"/>
                <a:gd name="connsiteX393" fmla="*/ 8965 w 10000"/>
                <a:gd name="connsiteY393" fmla="*/ 129 h 10000"/>
                <a:gd name="connsiteX394" fmla="*/ 8987 w 10000"/>
                <a:gd name="connsiteY394" fmla="*/ 202 h 10000"/>
                <a:gd name="connsiteX395" fmla="*/ 9009 w 10000"/>
                <a:gd name="connsiteY395" fmla="*/ 110 h 10000"/>
                <a:gd name="connsiteX396" fmla="*/ 9030 w 10000"/>
                <a:gd name="connsiteY396" fmla="*/ 184 h 10000"/>
                <a:gd name="connsiteX397" fmla="*/ 9054 w 10000"/>
                <a:gd name="connsiteY397" fmla="*/ 147 h 10000"/>
                <a:gd name="connsiteX398" fmla="*/ 9076 w 10000"/>
                <a:gd name="connsiteY398" fmla="*/ 294 h 10000"/>
                <a:gd name="connsiteX399" fmla="*/ 9100 w 10000"/>
                <a:gd name="connsiteY399" fmla="*/ 147 h 10000"/>
                <a:gd name="connsiteX400" fmla="*/ 9120 w 10000"/>
                <a:gd name="connsiteY400" fmla="*/ 184 h 10000"/>
                <a:gd name="connsiteX401" fmla="*/ 9143 w 10000"/>
                <a:gd name="connsiteY401" fmla="*/ 221 h 10000"/>
                <a:gd name="connsiteX402" fmla="*/ 9167 w 10000"/>
                <a:gd name="connsiteY402" fmla="*/ 184 h 10000"/>
                <a:gd name="connsiteX403" fmla="*/ 9189 w 10000"/>
                <a:gd name="connsiteY403" fmla="*/ 165 h 10000"/>
                <a:gd name="connsiteX404" fmla="*/ 9213 w 10000"/>
                <a:gd name="connsiteY404" fmla="*/ 110 h 10000"/>
                <a:gd name="connsiteX405" fmla="*/ 9233 w 10000"/>
                <a:gd name="connsiteY405" fmla="*/ 184 h 10000"/>
                <a:gd name="connsiteX406" fmla="*/ 9256 w 10000"/>
                <a:gd name="connsiteY406" fmla="*/ 165 h 10000"/>
                <a:gd name="connsiteX407" fmla="*/ 9278 w 10000"/>
                <a:gd name="connsiteY407" fmla="*/ 221 h 10000"/>
                <a:gd name="connsiteX408" fmla="*/ 9302 w 10000"/>
                <a:gd name="connsiteY408" fmla="*/ 202 h 10000"/>
                <a:gd name="connsiteX409" fmla="*/ 9324 w 10000"/>
                <a:gd name="connsiteY409" fmla="*/ 165 h 10000"/>
                <a:gd name="connsiteX410" fmla="*/ 9348 w 10000"/>
                <a:gd name="connsiteY410" fmla="*/ 129 h 10000"/>
                <a:gd name="connsiteX411" fmla="*/ 9368 w 10000"/>
                <a:gd name="connsiteY411" fmla="*/ 165 h 10000"/>
                <a:gd name="connsiteX412" fmla="*/ 9391 w 10000"/>
                <a:gd name="connsiteY412" fmla="*/ 257 h 10000"/>
                <a:gd name="connsiteX413" fmla="*/ 9415 w 10000"/>
                <a:gd name="connsiteY413" fmla="*/ 257 h 10000"/>
                <a:gd name="connsiteX414" fmla="*/ 9437 w 10000"/>
                <a:gd name="connsiteY414" fmla="*/ 221 h 10000"/>
                <a:gd name="connsiteX415" fmla="*/ 9461 w 10000"/>
                <a:gd name="connsiteY415" fmla="*/ 239 h 10000"/>
                <a:gd name="connsiteX416" fmla="*/ 9481 w 10000"/>
                <a:gd name="connsiteY416" fmla="*/ 257 h 10000"/>
                <a:gd name="connsiteX417" fmla="*/ 9504 w 10000"/>
                <a:gd name="connsiteY417" fmla="*/ 221 h 10000"/>
                <a:gd name="connsiteX418" fmla="*/ 9526 w 10000"/>
                <a:gd name="connsiteY418" fmla="*/ 257 h 10000"/>
                <a:gd name="connsiteX419" fmla="*/ 9550 w 10000"/>
                <a:gd name="connsiteY419" fmla="*/ 331 h 10000"/>
                <a:gd name="connsiteX420" fmla="*/ 9572 w 10000"/>
                <a:gd name="connsiteY420" fmla="*/ 276 h 10000"/>
                <a:gd name="connsiteX421" fmla="*/ 9594 w 10000"/>
                <a:gd name="connsiteY421" fmla="*/ 257 h 10000"/>
                <a:gd name="connsiteX422" fmla="*/ 9617 w 10000"/>
                <a:gd name="connsiteY422" fmla="*/ 331 h 10000"/>
                <a:gd name="connsiteX423" fmla="*/ 9639 w 10000"/>
                <a:gd name="connsiteY423" fmla="*/ 331 h 10000"/>
                <a:gd name="connsiteX424" fmla="*/ 9663 w 10000"/>
                <a:gd name="connsiteY424" fmla="*/ 331 h 10000"/>
                <a:gd name="connsiteX425" fmla="*/ 9685 w 10000"/>
                <a:gd name="connsiteY425" fmla="*/ 276 h 10000"/>
                <a:gd name="connsiteX426" fmla="*/ 9707 w 10000"/>
                <a:gd name="connsiteY426" fmla="*/ 239 h 10000"/>
                <a:gd name="connsiteX427" fmla="*/ 9728 w 10000"/>
                <a:gd name="connsiteY427" fmla="*/ 276 h 10000"/>
                <a:gd name="connsiteX428" fmla="*/ 9752 w 10000"/>
                <a:gd name="connsiteY428" fmla="*/ 313 h 10000"/>
                <a:gd name="connsiteX429" fmla="*/ 9774 w 10000"/>
                <a:gd name="connsiteY429" fmla="*/ 313 h 10000"/>
                <a:gd name="connsiteX430" fmla="*/ 9798 w 10000"/>
                <a:gd name="connsiteY430" fmla="*/ 239 h 10000"/>
                <a:gd name="connsiteX431" fmla="*/ 9818 w 10000"/>
                <a:gd name="connsiteY431" fmla="*/ 276 h 10000"/>
                <a:gd name="connsiteX432" fmla="*/ 9841 w 10000"/>
                <a:gd name="connsiteY432" fmla="*/ 165 h 10000"/>
                <a:gd name="connsiteX433" fmla="*/ 9865 w 10000"/>
                <a:gd name="connsiteY433" fmla="*/ 184 h 10000"/>
                <a:gd name="connsiteX434" fmla="*/ 9887 w 10000"/>
                <a:gd name="connsiteY434" fmla="*/ 239 h 10000"/>
                <a:gd name="connsiteX435" fmla="*/ 9911 w 10000"/>
                <a:gd name="connsiteY435" fmla="*/ 184 h 10000"/>
                <a:gd name="connsiteX436" fmla="*/ 9933 w 10000"/>
                <a:gd name="connsiteY436" fmla="*/ 202 h 10000"/>
                <a:gd name="connsiteX437" fmla="*/ 9954 w 10000"/>
                <a:gd name="connsiteY437" fmla="*/ 257 h 10000"/>
                <a:gd name="connsiteX438" fmla="*/ 9976 w 10000"/>
                <a:gd name="connsiteY438" fmla="*/ 202 h 10000"/>
                <a:gd name="connsiteX439" fmla="*/ 10000 w 10000"/>
                <a:gd name="connsiteY439" fmla="*/ 202 h 10000"/>
                <a:gd name="connsiteX0" fmla="*/ 0 w 10000"/>
                <a:gd name="connsiteY0" fmla="*/ 699 h 10000"/>
                <a:gd name="connsiteX1" fmla="*/ 22 w 10000"/>
                <a:gd name="connsiteY1" fmla="*/ 625 h 10000"/>
                <a:gd name="connsiteX2" fmla="*/ 46 w 10000"/>
                <a:gd name="connsiteY2" fmla="*/ 699 h 10000"/>
                <a:gd name="connsiteX3" fmla="*/ 66 w 10000"/>
                <a:gd name="connsiteY3" fmla="*/ 717 h 10000"/>
                <a:gd name="connsiteX4" fmla="*/ 89 w 10000"/>
                <a:gd name="connsiteY4" fmla="*/ 699 h 10000"/>
                <a:gd name="connsiteX5" fmla="*/ 111 w 10000"/>
                <a:gd name="connsiteY5" fmla="*/ 717 h 10000"/>
                <a:gd name="connsiteX6" fmla="*/ 135 w 10000"/>
                <a:gd name="connsiteY6" fmla="*/ 680 h 10000"/>
                <a:gd name="connsiteX7" fmla="*/ 159 w 10000"/>
                <a:gd name="connsiteY7" fmla="*/ 680 h 10000"/>
                <a:gd name="connsiteX8" fmla="*/ 179 w 10000"/>
                <a:gd name="connsiteY8" fmla="*/ 680 h 10000"/>
                <a:gd name="connsiteX9" fmla="*/ 202 w 10000"/>
                <a:gd name="connsiteY9" fmla="*/ 625 h 10000"/>
                <a:gd name="connsiteX10" fmla="*/ 224 w 10000"/>
                <a:gd name="connsiteY10" fmla="*/ 699 h 10000"/>
                <a:gd name="connsiteX11" fmla="*/ 248 w 10000"/>
                <a:gd name="connsiteY11" fmla="*/ 790 h 10000"/>
                <a:gd name="connsiteX12" fmla="*/ 270 w 10000"/>
                <a:gd name="connsiteY12" fmla="*/ 699 h 10000"/>
                <a:gd name="connsiteX13" fmla="*/ 292 w 10000"/>
                <a:gd name="connsiteY13" fmla="*/ 680 h 10000"/>
                <a:gd name="connsiteX14" fmla="*/ 313 w 10000"/>
                <a:gd name="connsiteY14" fmla="*/ 699 h 10000"/>
                <a:gd name="connsiteX15" fmla="*/ 337 w 10000"/>
                <a:gd name="connsiteY15" fmla="*/ 809 h 10000"/>
                <a:gd name="connsiteX16" fmla="*/ 359 w 10000"/>
                <a:gd name="connsiteY16" fmla="*/ 735 h 10000"/>
                <a:gd name="connsiteX17" fmla="*/ 383 w 10000"/>
                <a:gd name="connsiteY17" fmla="*/ 735 h 10000"/>
                <a:gd name="connsiteX18" fmla="*/ 405 w 10000"/>
                <a:gd name="connsiteY18" fmla="*/ 790 h 10000"/>
                <a:gd name="connsiteX19" fmla="*/ 426 w 10000"/>
                <a:gd name="connsiteY19" fmla="*/ 735 h 10000"/>
                <a:gd name="connsiteX20" fmla="*/ 450 w 10000"/>
                <a:gd name="connsiteY20" fmla="*/ 790 h 10000"/>
                <a:gd name="connsiteX21" fmla="*/ 472 w 10000"/>
                <a:gd name="connsiteY21" fmla="*/ 699 h 10000"/>
                <a:gd name="connsiteX22" fmla="*/ 496 w 10000"/>
                <a:gd name="connsiteY22" fmla="*/ 680 h 10000"/>
                <a:gd name="connsiteX23" fmla="*/ 516 w 10000"/>
                <a:gd name="connsiteY23" fmla="*/ 662 h 10000"/>
                <a:gd name="connsiteX24" fmla="*/ 539 w 10000"/>
                <a:gd name="connsiteY24" fmla="*/ 625 h 10000"/>
                <a:gd name="connsiteX25" fmla="*/ 561 w 10000"/>
                <a:gd name="connsiteY25" fmla="*/ 662 h 10000"/>
                <a:gd name="connsiteX26" fmla="*/ 585 w 10000"/>
                <a:gd name="connsiteY26" fmla="*/ 754 h 10000"/>
                <a:gd name="connsiteX27" fmla="*/ 609 w 10000"/>
                <a:gd name="connsiteY27" fmla="*/ 754 h 10000"/>
                <a:gd name="connsiteX28" fmla="*/ 631 w 10000"/>
                <a:gd name="connsiteY28" fmla="*/ 662 h 10000"/>
                <a:gd name="connsiteX29" fmla="*/ 652 w 10000"/>
                <a:gd name="connsiteY29" fmla="*/ 699 h 10000"/>
                <a:gd name="connsiteX30" fmla="*/ 674 w 10000"/>
                <a:gd name="connsiteY30" fmla="*/ 772 h 10000"/>
                <a:gd name="connsiteX31" fmla="*/ 698 w 10000"/>
                <a:gd name="connsiteY31" fmla="*/ 754 h 10000"/>
                <a:gd name="connsiteX32" fmla="*/ 720 w 10000"/>
                <a:gd name="connsiteY32" fmla="*/ 699 h 10000"/>
                <a:gd name="connsiteX33" fmla="*/ 744 w 10000"/>
                <a:gd name="connsiteY33" fmla="*/ 735 h 10000"/>
                <a:gd name="connsiteX34" fmla="*/ 764 w 10000"/>
                <a:gd name="connsiteY34" fmla="*/ 864 h 10000"/>
                <a:gd name="connsiteX35" fmla="*/ 787 w 10000"/>
                <a:gd name="connsiteY35" fmla="*/ 699 h 10000"/>
                <a:gd name="connsiteX36" fmla="*/ 809 w 10000"/>
                <a:gd name="connsiteY36" fmla="*/ 699 h 10000"/>
                <a:gd name="connsiteX37" fmla="*/ 833 w 10000"/>
                <a:gd name="connsiteY37" fmla="*/ 827 h 10000"/>
                <a:gd name="connsiteX38" fmla="*/ 857 w 10000"/>
                <a:gd name="connsiteY38" fmla="*/ 809 h 10000"/>
                <a:gd name="connsiteX39" fmla="*/ 877 w 10000"/>
                <a:gd name="connsiteY39" fmla="*/ 790 h 10000"/>
                <a:gd name="connsiteX40" fmla="*/ 900 w 10000"/>
                <a:gd name="connsiteY40" fmla="*/ 754 h 10000"/>
                <a:gd name="connsiteX41" fmla="*/ 922 w 10000"/>
                <a:gd name="connsiteY41" fmla="*/ 790 h 10000"/>
                <a:gd name="connsiteX42" fmla="*/ 946 w 10000"/>
                <a:gd name="connsiteY42" fmla="*/ 790 h 10000"/>
                <a:gd name="connsiteX43" fmla="*/ 968 w 10000"/>
                <a:gd name="connsiteY43" fmla="*/ 754 h 10000"/>
                <a:gd name="connsiteX44" fmla="*/ 990 w 10000"/>
                <a:gd name="connsiteY44" fmla="*/ 754 h 10000"/>
                <a:gd name="connsiteX45" fmla="*/ 1011 w 10000"/>
                <a:gd name="connsiteY45" fmla="*/ 735 h 10000"/>
                <a:gd name="connsiteX46" fmla="*/ 1035 w 10000"/>
                <a:gd name="connsiteY46" fmla="*/ 680 h 10000"/>
                <a:gd name="connsiteX47" fmla="*/ 1059 w 10000"/>
                <a:gd name="connsiteY47" fmla="*/ 699 h 10000"/>
                <a:gd name="connsiteX48" fmla="*/ 1081 w 10000"/>
                <a:gd name="connsiteY48" fmla="*/ 717 h 10000"/>
                <a:gd name="connsiteX49" fmla="*/ 1104 w 10000"/>
                <a:gd name="connsiteY49" fmla="*/ 607 h 10000"/>
                <a:gd name="connsiteX50" fmla="*/ 1124 w 10000"/>
                <a:gd name="connsiteY50" fmla="*/ 717 h 10000"/>
                <a:gd name="connsiteX51" fmla="*/ 1148 w 10000"/>
                <a:gd name="connsiteY51" fmla="*/ 717 h 10000"/>
                <a:gd name="connsiteX52" fmla="*/ 1170 w 10000"/>
                <a:gd name="connsiteY52" fmla="*/ 680 h 10000"/>
                <a:gd name="connsiteX53" fmla="*/ 1194 w 10000"/>
                <a:gd name="connsiteY53" fmla="*/ 588 h 10000"/>
                <a:gd name="connsiteX54" fmla="*/ 1216 w 10000"/>
                <a:gd name="connsiteY54" fmla="*/ 662 h 10000"/>
                <a:gd name="connsiteX55" fmla="*/ 1237 w 10000"/>
                <a:gd name="connsiteY55" fmla="*/ 662 h 10000"/>
                <a:gd name="connsiteX56" fmla="*/ 1259 w 10000"/>
                <a:gd name="connsiteY56" fmla="*/ 533 h 10000"/>
                <a:gd name="connsiteX57" fmla="*/ 1283 w 10000"/>
                <a:gd name="connsiteY57" fmla="*/ 607 h 10000"/>
                <a:gd name="connsiteX58" fmla="*/ 1307 w 10000"/>
                <a:gd name="connsiteY58" fmla="*/ 607 h 10000"/>
                <a:gd name="connsiteX59" fmla="*/ 1329 w 10000"/>
                <a:gd name="connsiteY59" fmla="*/ 625 h 10000"/>
                <a:gd name="connsiteX60" fmla="*/ 1350 w 10000"/>
                <a:gd name="connsiteY60" fmla="*/ 607 h 10000"/>
                <a:gd name="connsiteX61" fmla="*/ 1372 w 10000"/>
                <a:gd name="connsiteY61" fmla="*/ 607 h 10000"/>
                <a:gd name="connsiteX62" fmla="*/ 1396 w 10000"/>
                <a:gd name="connsiteY62" fmla="*/ 699 h 10000"/>
                <a:gd name="connsiteX63" fmla="*/ 1418 w 10000"/>
                <a:gd name="connsiteY63" fmla="*/ 662 h 10000"/>
                <a:gd name="connsiteX64" fmla="*/ 1442 w 10000"/>
                <a:gd name="connsiteY64" fmla="*/ 680 h 10000"/>
                <a:gd name="connsiteX65" fmla="*/ 1462 w 10000"/>
                <a:gd name="connsiteY65" fmla="*/ 588 h 10000"/>
                <a:gd name="connsiteX66" fmla="*/ 1485 w 10000"/>
                <a:gd name="connsiteY66" fmla="*/ 551 h 10000"/>
                <a:gd name="connsiteX67" fmla="*/ 1509 w 10000"/>
                <a:gd name="connsiteY67" fmla="*/ 662 h 10000"/>
                <a:gd name="connsiteX68" fmla="*/ 1531 w 10000"/>
                <a:gd name="connsiteY68" fmla="*/ 588 h 10000"/>
                <a:gd name="connsiteX69" fmla="*/ 1555 w 10000"/>
                <a:gd name="connsiteY69" fmla="*/ 680 h 10000"/>
                <a:gd name="connsiteX70" fmla="*/ 1575 w 10000"/>
                <a:gd name="connsiteY70" fmla="*/ 570 h 10000"/>
                <a:gd name="connsiteX71" fmla="*/ 1598 w 10000"/>
                <a:gd name="connsiteY71" fmla="*/ 570 h 10000"/>
                <a:gd name="connsiteX72" fmla="*/ 1620 w 10000"/>
                <a:gd name="connsiteY72" fmla="*/ 717 h 10000"/>
                <a:gd name="connsiteX73" fmla="*/ 1644 w 10000"/>
                <a:gd name="connsiteY73" fmla="*/ 607 h 10000"/>
                <a:gd name="connsiteX74" fmla="*/ 1666 w 10000"/>
                <a:gd name="connsiteY74" fmla="*/ 662 h 10000"/>
                <a:gd name="connsiteX75" fmla="*/ 1689 w 10000"/>
                <a:gd name="connsiteY75" fmla="*/ 588 h 10000"/>
                <a:gd name="connsiteX76" fmla="*/ 1709 w 10000"/>
                <a:gd name="connsiteY76" fmla="*/ 699 h 10000"/>
                <a:gd name="connsiteX77" fmla="*/ 1733 w 10000"/>
                <a:gd name="connsiteY77" fmla="*/ 570 h 10000"/>
                <a:gd name="connsiteX78" fmla="*/ 1757 w 10000"/>
                <a:gd name="connsiteY78" fmla="*/ 570 h 10000"/>
                <a:gd name="connsiteX79" fmla="*/ 1779 w 10000"/>
                <a:gd name="connsiteY79" fmla="*/ 625 h 10000"/>
                <a:gd name="connsiteX80" fmla="*/ 1802 w 10000"/>
                <a:gd name="connsiteY80" fmla="*/ 551 h 10000"/>
                <a:gd name="connsiteX81" fmla="*/ 1822 w 10000"/>
                <a:gd name="connsiteY81" fmla="*/ 607 h 10000"/>
                <a:gd name="connsiteX82" fmla="*/ 1846 w 10000"/>
                <a:gd name="connsiteY82" fmla="*/ 478 h 10000"/>
                <a:gd name="connsiteX83" fmla="*/ 1868 w 10000"/>
                <a:gd name="connsiteY83" fmla="*/ 588 h 10000"/>
                <a:gd name="connsiteX84" fmla="*/ 1892 w 10000"/>
                <a:gd name="connsiteY84" fmla="*/ 533 h 10000"/>
                <a:gd name="connsiteX85" fmla="*/ 1914 w 10000"/>
                <a:gd name="connsiteY85" fmla="*/ 680 h 10000"/>
                <a:gd name="connsiteX86" fmla="*/ 1935 w 10000"/>
                <a:gd name="connsiteY86" fmla="*/ 551 h 10000"/>
                <a:gd name="connsiteX87" fmla="*/ 1959 w 10000"/>
                <a:gd name="connsiteY87" fmla="*/ 533 h 10000"/>
                <a:gd name="connsiteX88" fmla="*/ 1981 w 10000"/>
                <a:gd name="connsiteY88" fmla="*/ 699 h 10000"/>
                <a:gd name="connsiteX89" fmla="*/ 2005 w 10000"/>
                <a:gd name="connsiteY89" fmla="*/ 607 h 10000"/>
                <a:gd name="connsiteX90" fmla="*/ 2027 w 10000"/>
                <a:gd name="connsiteY90" fmla="*/ 607 h 10000"/>
                <a:gd name="connsiteX91" fmla="*/ 2050 w 10000"/>
                <a:gd name="connsiteY91" fmla="*/ 607 h 10000"/>
                <a:gd name="connsiteX92" fmla="*/ 2070 w 10000"/>
                <a:gd name="connsiteY92" fmla="*/ 551 h 10000"/>
                <a:gd name="connsiteX93" fmla="*/ 2094 w 10000"/>
                <a:gd name="connsiteY93" fmla="*/ 588 h 10000"/>
                <a:gd name="connsiteX94" fmla="*/ 2116 w 10000"/>
                <a:gd name="connsiteY94" fmla="*/ 607 h 10000"/>
                <a:gd name="connsiteX95" fmla="*/ 2140 w 10000"/>
                <a:gd name="connsiteY95" fmla="*/ 570 h 10000"/>
                <a:gd name="connsiteX96" fmla="*/ 2160 w 10000"/>
                <a:gd name="connsiteY96" fmla="*/ 607 h 10000"/>
                <a:gd name="connsiteX97" fmla="*/ 2183 w 10000"/>
                <a:gd name="connsiteY97" fmla="*/ 735 h 10000"/>
                <a:gd name="connsiteX98" fmla="*/ 2207 w 10000"/>
                <a:gd name="connsiteY98" fmla="*/ 699 h 10000"/>
                <a:gd name="connsiteX99" fmla="*/ 2229 w 10000"/>
                <a:gd name="connsiteY99" fmla="*/ 570 h 10000"/>
                <a:gd name="connsiteX100" fmla="*/ 2253 w 10000"/>
                <a:gd name="connsiteY100" fmla="*/ 607 h 10000"/>
                <a:gd name="connsiteX101" fmla="*/ 2274 w 10000"/>
                <a:gd name="connsiteY101" fmla="*/ 662 h 10000"/>
                <a:gd name="connsiteX102" fmla="*/ 2296 w 10000"/>
                <a:gd name="connsiteY102" fmla="*/ 662 h 10000"/>
                <a:gd name="connsiteX103" fmla="*/ 2318 w 10000"/>
                <a:gd name="connsiteY103" fmla="*/ 662 h 10000"/>
                <a:gd name="connsiteX104" fmla="*/ 2342 w 10000"/>
                <a:gd name="connsiteY104" fmla="*/ 625 h 10000"/>
                <a:gd name="connsiteX105" fmla="*/ 2364 w 10000"/>
                <a:gd name="connsiteY105" fmla="*/ 699 h 10000"/>
                <a:gd name="connsiteX106" fmla="*/ 2387 w 10000"/>
                <a:gd name="connsiteY106" fmla="*/ 680 h 10000"/>
                <a:gd name="connsiteX107" fmla="*/ 2409 w 10000"/>
                <a:gd name="connsiteY107" fmla="*/ 625 h 10000"/>
                <a:gd name="connsiteX108" fmla="*/ 2431 w 10000"/>
                <a:gd name="connsiteY108" fmla="*/ 625 h 10000"/>
                <a:gd name="connsiteX109" fmla="*/ 2455 w 10000"/>
                <a:gd name="connsiteY109" fmla="*/ 680 h 10000"/>
                <a:gd name="connsiteX110" fmla="*/ 2477 w 10000"/>
                <a:gd name="connsiteY110" fmla="*/ 570 h 10000"/>
                <a:gd name="connsiteX111" fmla="*/ 2500 w 10000"/>
                <a:gd name="connsiteY111" fmla="*/ 588 h 10000"/>
                <a:gd name="connsiteX112" fmla="*/ 2521 w 10000"/>
                <a:gd name="connsiteY112" fmla="*/ 607 h 10000"/>
                <a:gd name="connsiteX113" fmla="*/ 2544 w 10000"/>
                <a:gd name="connsiteY113" fmla="*/ 717 h 10000"/>
                <a:gd name="connsiteX114" fmla="*/ 2566 w 10000"/>
                <a:gd name="connsiteY114" fmla="*/ 717 h 10000"/>
                <a:gd name="connsiteX115" fmla="*/ 2590 w 10000"/>
                <a:gd name="connsiteY115" fmla="*/ 699 h 10000"/>
                <a:gd name="connsiteX116" fmla="*/ 2612 w 10000"/>
                <a:gd name="connsiteY116" fmla="*/ 717 h 10000"/>
                <a:gd name="connsiteX117" fmla="*/ 2635 w 10000"/>
                <a:gd name="connsiteY117" fmla="*/ 699 h 10000"/>
                <a:gd name="connsiteX118" fmla="*/ 2657 w 10000"/>
                <a:gd name="connsiteY118" fmla="*/ 662 h 10000"/>
                <a:gd name="connsiteX119" fmla="*/ 2679 w 10000"/>
                <a:gd name="connsiteY119" fmla="*/ 570 h 10000"/>
                <a:gd name="connsiteX120" fmla="*/ 2703 w 10000"/>
                <a:gd name="connsiteY120" fmla="*/ 754 h 10000"/>
                <a:gd name="connsiteX121" fmla="*/ 2725 w 10000"/>
                <a:gd name="connsiteY121" fmla="*/ 772 h 10000"/>
                <a:gd name="connsiteX122" fmla="*/ 2748 w 10000"/>
                <a:gd name="connsiteY122" fmla="*/ 625 h 10000"/>
                <a:gd name="connsiteX123" fmla="*/ 2768 w 10000"/>
                <a:gd name="connsiteY123" fmla="*/ 735 h 10000"/>
                <a:gd name="connsiteX124" fmla="*/ 2792 w 10000"/>
                <a:gd name="connsiteY124" fmla="*/ 680 h 10000"/>
                <a:gd name="connsiteX125" fmla="*/ 2814 w 10000"/>
                <a:gd name="connsiteY125" fmla="*/ 680 h 10000"/>
                <a:gd name="connsiteX126" fmla="*/ 2838 w 10000"/>
                <a:gd name="connsiteY126" fmla="*/ 680 h 10000"/>
                <a:gd name="connsiteX127" fmla="*/ 2861 w 10000"/>
                <a:gd name="connsiteY127" fmla="*/ 717 h 10000"/>
                <a:gd name="connsiteX128" fmla="*/ 2881 w 10000"/>
                <a:gd name="connsiteY128" fmla="*/ 754 h 10000"/>
                <a:gd name="connsiteX129" fmla="*/ 2905 w 10000"/>
                <a:gd name="connsiteY129" fmla="*/ 699 h 10000"/>
                <a:gd name="connsiteX130" fmla="*/ 2927 w 10000"/>
                <a:gd name="connsiteY130" fmla="*/ 680 h 10000"/>
                <a:gd name="connsiteX131" fmla="*/ 2951 w 10000"/>
                <a:gd name="connsiteY131" fmla="*/ 717 h 10000"/>
                <a:gd name="connsiteX132" fmla="*/ 2972 w 10000"/>
                <a:gd name="connsiteY132" fmla="*/ 680 h 10000"/>
                <a:gd name="connsiteX133" fmla="*/ 2994 w 10000"/>
                <a:gd name="connsiteY133" fmla="*/ 699 h 10000"/>
                <a:gd name="connsiteX134" fmla="*/ 3016 w 10000"/>
                <a:gd name="connsiteY134" fmla="*/ 735 h 10000"/>
                <a:gd name="connsiteX135" fmla="*/ 3040 w 10000"/>
                <a:gd name="connsiteY135" fmla="*/ 680 h 10000"/>
                <a:gd name="connsiteX136" fmla="*/ 3062 w 10000"/>
                <a:gd name="connsiteY136" fmla="*/ 735 h 10000"/>
                <a:gd name="connsiteX137" fmla="*/ 3085 w 10000"/>
                <a:gd name="connsiteY137" fmla="*/ 662 h 10000"/>
                <a:gd name="connsiteX138" fmla="*/ 3109 w 10000"/>
                <a:gd name="connsiteY138" fmla="*/ 662 h 10000"/>
                <a:gd name="connsiteX139" fmla="*/ 3129 w 10000"/>
                <a:gd name="connsiteY139" fmla="*/ 680 h 10000"/>
                <a:gd name="connsiteX140" fmla="*/ 3153 w 10000"/>
                <a:gd name="connsiteY140" fmla="*/ 607 h 10000"/>
                <a:gd name="connsiteX141" fmla="*/ 3175 w 10000"/>
                <a:gd name="connsiteY141" fmla="*/ 735 h 10000"/>
                <a:gd name="connsiteX142" fmla="*/ 3198 w 10000"/>
                <a:gd name="connsiteY142" fmla="*/ 662 h 10000"/>
                <a:gd name="connsiteX143" fmla="*/ 3220 w 10000"/>
                <a:gd name="connsiteY143" fmla="*/ 662 h 10000"/>
                <a:gd name="connsiteX144" fmla="*/ 3242 w 10000"/>
                <a:gd name="connsiteY144" fmla="*/ 680 h 10000"/>
                <a:gd name="connsiteX145" fmla="*/ 3264 w 10000"/>
                <a:gd name="connsiteY145" fmla="*/ 754 h 10000"/>
                <a:gd name="connsiteX146" fmla="*/ 3311 w 10000"/>
                <a:gd name="connsiteY146" fmla="*/ 735 h 10000"/>
                <a:gd name="connsiteX147" fmla="*/ 3333 w 10000"/>
                <a:gd name="connsiteY147" fmla="*/ 662 h 10000"/>
                <a:gd name="connsiteX148" fmla="*/ 3355 w 10000"/>
                <a:gd name="connsiteY148" fmla="*/ 680 h 10000"/>
                <a:gd name="connsiteX149" fmla="*/ 3377 w 10000"/>
                <a:gd name="connsiteY149" fmla="*/ 754 h 10000"/>
                <a:gd name="connsiteX150" fmla="*/ 3401 w 10000"/>
                <a:gd name="connsiteY150" fmla="*/ 625 h 10000"/>
                <a:gd name="connsiteX151" fmla="*/ 3423 w 10000"/>
                <a:gd name="connsiteY151" fmla="*/ 699 h 10000"/>
                <a:gd name="connsiteX152" fmla="*/ 3446 w 10000"/>
                <a:gd name="connsiteY152" fmla="*/ 570 h 10000"/>
                <a:gd name="connsiteX153" fmla="*/ 3466 w 10000"/>
                <a:gd name="connsiteY153" fmla="*/ 680 h 10000"/>
                <a:gd name="connsiteX154" fmla="*/ 3490 w 10000"/>
                <a:gd name="connsiteY154" fmla="*/ 680 h 10000"/>
                <a:gd name="connsiteX155" fmla="*/ 3512 w 10000"/>
                <a:gd name="connsiteY155" fmla="*/ 717 h 10000"/>
                <a:gd name="connsiteX156" fmla="*/ 3536 w 10000"/>
                <a:gd name="connsiteY156" fmla="*/ 607 h 10000"/>
                <a:gd name="connsiteX157" fmla="*/ 3559 w 10000"/>
                <a:gd name="connsiteY157" fmla="*/ 662 h 10000"/>
                <a:gd name="connsiteX158" fmla="*/ 3579 w 10000"/>
                <a:gd name="connsiteY158" fmla="*/ 699 h 10000"/>
                <a:gd name="connsiteX159" fmla="*/ 3603 w 10000"/>
                <a:gd name="connsiteY159" fmla="*/ 662 h 10000"/>
                <a:gd name="connsiteX160" fmla="*/ 3625 w 10000"/>
                <a:gd name="connsiteY160" fmla="*/ 588 h 10000"/>
                <a:gd name="connsiteX161" fmla="*/ 3649 w 10000"/>
                <a:gd name="connsiteY161" fmla="*/ 588 h 10000"/>
                <a:gd name="connsiteX162" fmla="*/ 3670 w 10000"/>
                <a:gd name="connsiteY162" fmla="*/ 496 h 10000"/>
                <a:gd name="connsiteX163" fmla="*/ 3694 w 10000"/>
                <a:gd name="connsiteY163" fmla="*/ 478 h 10000"/>
                <a:gd name="connsiteX164" fmla="*/ 3714 w 10000"/>
                <a:gd name="connsiteY164" fmla="*/ 607 h 10000"/>
                <a:gd name="connsiteX165" fmla="*/ 3738 w 10000"/>
                <a:gd name="connsiteY165" fmla="*/ 515 h 10000"/>
                <a:gd name="connsiteX166" fmla="*/ 3762 w 10000"/>
                <a:gd name="connsiteY166" fmla="*/ 570 h 10000"/>
                <a:gd name="connsiteX167" fmla="*/ 3783 w 10000"/>
                <a:gd name="connsiteY167" fmla="*/ 588 h 10000"/>
                <a:gd name="connsiteX168" fmla="*/ 3807 w 10000"/>
                <a:gd name="connsiteY168" fmla="*/ 588 h 10000"/>
                <a:gd name="connsiteX169" fmla="*/ 3827 w 10000"/>
                <a:gd name="connsiteY169" fmla="*/ 496 h 10000"/>
                <a:gd name="connsiteX170" fmla="*/ 3851 w 10000"/>
                <a:gd name="connsiteY170" fmla="*/ 570 h 10000"/>
                <a:gd name="connsiteX171" fmla="*/ 3962 w 10000"/>
                <a:gd name="connsiteY171" fmla="*/ 570 h 10000"/>
                <a:gd name="connsiteX172" fmla="*/ 4009 w 10000"/>
                <a:gd name="connsiteY172" fmla="*/ 570 h 10000"/>
                <a:gd name="connsiteX173" fmla="*/ 4031 w 10000"/>
                <a:gd name="connsiteY173" fmla="*/ 570 h 10000"/>
                <a:gd name="connsiteX174" fmla="*/ 4053 w 10000"/>
                <a:gd name="connsiteY174" fmla="*/ 515 h 10000"/>
                <a:gd name="connsiteX175" fmla="*/ 4075 w 10000"/>
                <a:gd name="connsiteY175" fmla="*/ 551 h 10000"/>
                <a:gd name="connsiteX176" fmla="*/ 4099 w 10000"/>
                <a:gd name="connsiteY176" fmla="*/ 551 h 10000"/>
                <a:gd name="connsiteX177" fmla="*/ 4121 w 10000"/>
                <a:gd name="connsiteY177" fmla="*/ 570 h 10000"/>
                <a:gd name="connsiteX178" fmla="*/ 4144 w 10000"/>
                <a:gd name="connsiteY178" fmla="*/ 533 h 10000"/>
                <a:gd name="connsiteX179" fmla="*/ 4164 w 10000"/>
                <a:gd name="connsiteY179" fmla="*/ 551 h 10000"/>
                <a:gd name="connsiteX180" fmla="*/ 4188 w 10000"/>
                <a:gd name="connsiteY180" fmla="*/ 570 h 10000"/>
                <a:gd name="connsiteX181" fmla="*/ 4212 w 10000"/>
                <a:gd name="connsiteY181" fmla="*/ 588 h 10000"/>
                <a:gd name="connsiteX182" fmla="*/ 4234 w 10000"/>
                <a:gd name="connsiteY182" fmla="*/ 607 h 10000"/>
                <a:gd name="connsiteX183" fmla="*/ 4257 w 10000"/>
                <a:gd name="connsiteY183" fmla="*/ 570 h 10000"/>
                <a:gd name="connsiteX184" fmla="*/ 4279 w 10000"/>
                <a:gd name="connsiteY184" fmla="*/ 496 h 10000"/>
                <a:gd name="connsiteX185" fmla="*/ 4301 w 10000"/>
                <a:gd name="connsiteY185" fmla="*/ 551 h 10000"/>
                <a:gd name="connsiteX186" fmla="*/ 4323 w 10000"/>
                <a:gd name="connsiteY186" fmla="*/ 551 h 10000"/>
                <a:gd name="connsiteX187" fmla="*/ 4347 w 10000"/>
                <a:gd name="connsiteY187" fmla="*/ 588 h 10000"/>
                <a:gd name="connsiteX188" fmla="*/ 4369 w 10000"/>
                <a:gd name="connsiteY188" fmla="*/ 625 h 10000"/>
                <a:gd name="connsiteX189" fmla="*/ 4392 w 10000"/>
                <a:gd name="connsiteY189" fmla="*/ 570 h 10000"/>
                <a:gd name="connsiteX190" fmla="*/ 4412 w 10000"/>
                <a:gd name="connsiteY190" fmla="*/ 533 h 10000"/>
                <a:gd name="connsiteX191" fmla="*/ 4436 w 10000"/>
                <a:gd name="connsiteY191" fmla="*/ 607 h 10000"/>
                <a:gd name="connsiteX192" fmla="*/ 4460 w 10000"/>
                <a:gd name="connsiteY192" fmla="*/ 588 h 10000"/>
                <a:gd name="connsiteX193" fmla="*/ 4482 w 10000"/>
                <a:gd name="connsiteY193" fmla="*/ 625 h 10000"/>
                <a:gd name="connsiteX194" fmla="*/ 4505 w 10000"/>
                <a:gd name="connsiteY194" fmla="*/ 625 h 10000"/>
                <a:gd name="connsiteX195" fmla="*/ 4525 w 10000"/>
                <a:gd name="connsiteY195" fmla="*/ 570 h 10000"/>
                <a:gd name="connsiteX196" fmla="*/ 4549 w 10000"/>
                <a:gd name="connsiteY196" fmla="*/ 662 h 10000"/>
                <a:gd name="connsiteX197" fmla="*/ 4571 w 10000"/>
                <a:gd name="connsiteY197" fmla="*/ 735 h 10000"/>
                <a:gd name="connsiteX198" fmla="*/ 4594 w 10000"/>
                <a:gd name="connsiteY198" fmla="*/ 717 h 10000"/>
                <a:gd name="connsiteX199" fmla="*/ 4616 w 10000"/>
                <a:gd name="connsiteY199" fmla="*/ 735 h 10000"/>
                <a:gd name="connsiteX200" fmla="*/ 4638 w 10000"/>
                <a:gd name="connsiteY200" fmla="*/ 662 h 10000"/>
                <a:gd name="connsiteX201" fmla="*/ 4662 w 10000"/>
                <a:gd name="connsiteY201" fmla="*/ 754 h 10000"/>
                <a:gd name="connsiteX202" fmla="*/ 4684 w 10000"/>
                <a:gd name="connsiteY202" fmla="*/ 790 h 10000"/>
                <a:gd name="connsiteX203" fmla="*/ 4707 w 10000"/>
                <a:gd name="connsiteY203" fmla="*/ 699 h 10000"/>
                <a:gd name="connsiteX204" fmla="*/ 4729 w 10000"/>
                <a:gd name="connsiteY204" fmla="*/ 662 h 10000"/>
                <a:gd name="connsiteX205" fmla="*/ 4753 w 10000"/>
                <a:gd name="connsiteY205" fmla="*/ 680 h 10000"/>
                <a:gd name="connsiteX206" fmla="*/ 4773 w 10000"/>
                <a:gd name="connsiteY206" fmla="*/ 662 h 10000"/>
                <a:gd name="connsiteX207" fmla="*/ 4797 w 10000"/>
                <a:gd name="connsiteY207" fmla="*/ 625 h 10000"/>
                <a:gd name="connsiteX208" fmla="*/ 4819 w 10000"/>
                <a:gd name="connsiteY208" fmla="*/ 717 h 10000"/>
                <a:gd name="connsiteX209" fmla="*/ 4842 w 10000"/>
                <a:gd name="connsiteY209" fmla="*/ 717 h 10000"/>
                <a:gd name="connsiteX210" fmla="*/ 4864 w 10000"/>
                <a:gd name="connsiteY210" fmla="*/ 717 h 10000"/>
                <a:gd name="connsiteX211" fmla="*/ 4886 w 10000"/>
                <a:gd name="connsiteY211" fmla="*/ 625 h 10000"/>
                <a:gd name="connsiteX212" fmla="*/ 4910 w 10000"/>
                <a:gd name="connsiteY212" fmla="*/ 699 h 10000"/>
                <a:gd name="connsiteX213" fmla="*/ 4932 w 10000"/>
                <a:gd name="connsiteY213" fmla="*/ 588 h 10000"/>
                <a:gd name="connsiteX214" fmla="*/ 4955 w 10000"/>
                <a:gd name="connsiteY214" fmla="*/ 625 h 10000"/>
                <a:gd name="connsiteX215" fmla="*/ 4977 w 10000"/>
                <a:gd name="connsiteY215" fmla="*/ 588 h 10000"/>
                <a:gd name="connsiteX216" fmla="*/ 4999 w 10000"/>
                <a:gd name="connsiteY216" fmla="*/ 625 h 10000"/>
                <a:gd name="connsiteX217" fmla="*/ 5021 w 10000"/>
                <a:gd name="connsiteY217" fmla="*/ 662 h 10000"/>
                <a:gd name="connsiteX218" fmla="*/ 5045 w 10000"/>
                <a:gd name="connsiteY218" fmla="*/ 699 h 10000"/>
                <a:gd name="connsiteX219" fmla="*/ 5067 w 10000"/>
                <a:gd name="connsiteY219" fmla="*/ 625 h 10000"/>
                <a:gd name="connsiteX220" fmla="*/ 5090 w 10000"/>
                <a:gd name="connsiteY220" fmla="*/ 754 h 10000"/>
                <a:gd name="connsiteX221" fmla="*/ 5114 w 10000"/>
                <a:gd name="connsiteY221" fmla="*/ 735 h 10000"/>
                <a:gd name="connsiteX222" fmla="*/ 5134 w 10000"/>
                <a:gd name="connsiteY222" fmla="*/ 772 h 10000"/>
                <a:gd name="connsiteX223" fmla="*/ 5158 w 10000"/>
                <a:gd name="connsiteY223" fmla="*/ 772 h 10000"/>
                <a:gd name="connsiteX224" fmla="*/ 5180 w 10000"/>
                <a:gd name="connsiteY224" fmla="*/ 625 h 10000"/>
                <a:gd name="connsiteX225" fmla="*/ 5203 w 10000"/>
                <a:gd name="connsiteY225" fmla="*/ 717 h 10000"/>
                <a:gd name="connsiteX226" fmla="*/ 5223 w 10000"/>
                <a:gd name="connsiteY226" fmla="*/ 754 h 10000"/>
                <a:gd name="connsiteX227" fmla="*/ 5247 w 10000"/>
                <a:gd name="connsiteY227" fmla="*/ 754 h 10000"/>
                <a:gd name="connsiteX228" fmla="*/ 5269 w 10000"/>
                <a:gd name="connsiteY228" fmla="*/ 790 h 10000"/>
                <a:gd name="connsiteX229" fmla="*/ 5293 w 10000"/>
                <a:gd name="connsiteY229" fmla="*/ 699 h 10000"/>
                <a:gd name="connsiteX230" fmla="*/ 5314 w 10000"/>
                <a:gd name="connsiteY230" fmla="*/ 735 h 10000"/>
                <a:gd name="connsiteX231" fmla="*/ 5338 w 10000"/>
                <a:gd name="connsiteY231" fmla="*/ 735 h 10000"/>
                <a:gd name="connsiteX232" fmla="*/ 5360 w 10000"/>
                <a:gd name="connsiteY232" fmla="*/ 717 h 10000"/>
                <a:gd name="connsiteX233" fmla="*/ 5382 w 10000"/>
                <a:gd name="connsiteY233" fmla="*/ 735 h 10000"/>
                <a:gd name="connsiteX234" fmla="*/ 5406 w 10000"/>
                <a:gd name="connsiteY234" fmla="*/ 662 h 10000"/>
                <a:gd name="connsiteX235" fmla="*/ 5427 w 10000"/>
                <a:gd name="connsiteY235" fmla="*/ 699 h 10000"/>
                <a:gd name="connsiteX236" fmla="*/ 5451 w 10000"/>
                <a:gd name="connsiteY236" fmla="*/ 735 h 10000"/>
                <a:gd name="connsiteX237" fmla="*/ 5471 w 10000"/>
                <a:gd name="connsiteY237" fmla="*/ 662 h 10000"/>
                <a:gd name="connsiteX238" fmla="*/ 5495 w 10000"/>
                <a:gd name="connsiteY238" fmla="*/ 607 h 10000"/>
                <a:gd name="connsiteX239" fmla="*/ 5517 w 10000"/>
                <a:gd name="connsiteY239" fmla="*/ 551 h 10000"/>
                <a:gd name="connsiteX240" fmla="*/ 5540 w 10000"/>
                <a:gd name="connsiteY240" fmla="*/ 10000 h 10000"/>
                <a:gd name="connsiteX241" fmla="*/ 5564 w 10000"/>
                <a:gd name="connsiteY241" fmla="*/ 7537 h 10000"/>
                <a:gd name="connsiteX242" fmla="*/ 5584 w 10000"/>
                <a:gd name="connsiteY242" fmla="*/ 2794 h 10000"/>
                <a:gd name="connsiteX243" fmla="*/ 5608 w 10000"/>
                <a:gd name="connsiteY243" fmla="*/ 1710 h 10000"/>
                <a:gd name="connsiteX244" fmla="*/ 5630 w 10000"/>
                <a:gd name="connsiteY244" fmla="*/ 1397 h 10000"/>
                <a:gd name="connsiteX245" fmla="*/ 5653 w 10000"/>
                <a:gd name="connsiteY245" fmla="*/ 1195 h 10000"/>
                <a:gd name="connsiteX246" fmla="*/ 5675 w 10000"/>
                <a:gd name="connsiteY246" fmla="*/ 1085 h 10000"/>
                <a:gd name="connsiteX247" fmla="*/ 5699 w 10000"/>
                <a:gd name="connsiteY247" fmla="*/ 1011 h 10000"/>
                <a:gd name="connsiteX248" fmla="*/ 5719 w 10000"/>
                <a:gd name="connsiteY248" fmla="*/ 1103 h 10000"/>
                <a:gd name="connsiteX249" fmla="*/ 5743 w 10000"/>
                <a:gd name="connsiteY249" fmla="*/ 1140 h 10000"/>
                <a:gd name="connsiteX250" fmla="*/ 5765 w 10000"/>
                <a:gd name="connsiteY250" fmla="*/ 1305 h 10000"/>
                <a:gd name="connsiteX251" fmla="*/ 5788 w 10000"/>
                <a:gd name="connsiteY251" fmla="*/ 1654 h 10000"/>
                <a:gd name="connsiteX252" fmla="*/ 5812 w 10000"/>
                <a:gd name="connsiteY252" fmla="*/ 1893 h 10000"/>
                <a:gd name="connsiteX253" fmla="*/ 5832 w 10000"/>
                <a:gd name="connsiteY253" fmla="*/ 2224 h 10000"/>
                <a:gd name="connsiteX254" fmla="*/ 5856 w 10000"/>
                <a:gd name="connsiteY254" fmla="*/ 2684 h 10000"/>
                <a:gd name="connsiteX255" fmla="*/ 5878 w 10000"/>
                <a:gd name="connsiteY255" fmla="*/ 3125 h 10000"/>
                <a:gd name="connsiteX256" fmla="*/ 5901 w 10000"/>
                <a:gd name="connsiteY256" fmla="*/ 3529 h 10000"/>
                <a:gd name="connsiteX257" fmla="*/ 5923 w 10000"/>
                <a:gd name="connsiteY257" fmla="*/ 3824 h 10000"/>
                <a:gd name="connsiteX258" fmla="*/ 5945 w 10000"/>
                <a:gd name="connsiteY258" fmla="*/ 4136 h 10000"/>
                <a:gd name="connsiteX259" fmla="*/ 5967 w 10000"/>
                <a:gd name="connsiteY259" fmla="*/ 4412 h 10000"/>
                <a:gd name="connsiteX260" fmla="*/ 5991 w 10000"/>
                <a:gd name="connsiteY260" fmla="*/ 4743 h 10000"/>
                <a:gd name="connsiteX261" fmla="*/ 6014 w 10000"/>
                <a:gd name="connsiteY261" fmla="*/ 4798 h 10000"/>
                <a:gd name="connsiteX262" fmla="*/ 6036 w 10000"/>
                <a:gd name="connsiteY262" fmla="*/ 4853 h 10000"/>
                <a:gd name="connsiteX263" fmla="*/ 6058 w 10000"/>
                <a:gd name="connsiteY263" fmla="*/ 4871 h 10000"/>
                <a:gd name="connsiteX264" fmla="*/ 6080 w 10000"/>
                <a:gd name="connsiteY264" fmla="*/ 4816 h 10000"/>
                <a:gd name="connsiteX265" fmla="*/ 6104 w 10000"/>
                <a:gd name="connsiteY265" fmla="*/ 4688 h 10000"/>
                <a:gd name="connsiteX266" fmla="*/ 6125 w 10000"/>
                <a:gd name="connsiteY266" fmla="*/ 4724 h 10000"/>
                <a:gd name="connsiteX267" fmla="*/ 6149 w 10000"/>
                <a:gd name="connsiteY267" fmla="*/ 4559 h 10000"/>
                <a:gd name="connsiteX268" fmla="*/ 6169 w 10000"/>
                <a:gd name="connsiteY268" fmla="*/ 4504 h 10000"/>
                <a:gd name="connsiteX269" fmla="*/ 6193 w 10000"/>
                <a:gd name="connsiteY269" fmla="*/ 4412 h 10000"/>
                <a:gd name="connsiteX270" fmla="*/ 6215 w 10000"/>
                <a:gd name="connsiteY270" fmla="*/ 4338 h 10000"/>
                <a:gd name="connsiteX271" fmla="*/ 6238 w 10000"/>
                <a:gd name="connsiteY271" fmla="*/ 4173 h 10000"/>
                <a:gd name="connsiteX272" fmla="*/ 6262 w 10000"/>
                <a:gd name="connsiteY272" fmla="*/ 4099 h 10000"/>
                <a:gd name="connsiteX273" fmla="*/ 6284 w 10000"/>
                <a:gd name="connsiteY273" fmla="*/ 3934 h 10000"/>
                <a:gd name="connsiteX274" fmla="*/ 6306 w 10000"/>
                <a:gd name="connsiteY274" fmla="*/ 3879 h 10000"/>
                <a:gd name="connsiteX275" fmla="*/ 6328 w 10000"/>
                <a:gd name="connsiteY275" fmla="*/ 3713 h 10000"/>
                <a:gd name="connsiteX276" fmla="*/ 6351 w 10000"/>
                <a:gd name="connsiteY276" fmla="*/ 3695 h 10000"/>
                <a:gd name="connsiteX277" fmla="*/ 6373 w 10000"/>
                <a:gd name="connsiteY277" fmla="*/ 3566 h 10000"/>
                <a:gd name="connsiteX278" fmla="*/ 6397 w 10000"/>
                <a:gd name="connsiteY278" fmla="*/ 3327 h 10000"/>
                <a:gd name="connsiteX279" fmla="*/ 6417 w 10000"/>
                <a:gd name="connsiteY279" fmla="*/ 3382 h 10000"/>
                <a:gd name="connsiteX280" fmla="*/ 6441 w 10000"/>
                <a:gd name="connsiteY280" fmla="*/ 3290 h 10000"/>
                <a:gd name="connsiteX281" fmla="*/ 6464 w 10000"/>
                <a:gd name="connsiteY281" fmla="*/ 3199 h 10000"/>
                <a:gd name="connsiteX282" fmla="*/ 6486 w 10000"/>
                <a:gd name="connsiteY282" fmla="*/ 3199 h 10000"/>
                <a:gd name="connsiteX283" fmla="*/ 6510 w 10000"/>
                <a:gd name="connsiteY283" fmla="*/ 2904 h 10000"/>
                <a:gd name="connsiteX284" fmla="*/ 6530 w 10000"/>
                <a:gd name="connsiteY284" fmla="*/ 2813 h 10000"/>
                <a:gd name="connsiteX285" fmla="*/ 6554 w 10000"/>
                <a:gd name="connsiteY285" fmla="*/ 2721 h 10000"/>
                <a:gd name="connsiteX286" fmla="*/ 6576 w 10000"/>
                <a:gd name="connsiteY286" fmla="*/ 2537 h 10000"/>
                <a:gd name="connsiteX287" fmla="*/ 6599 w 10000"/>
                <a:gd name="connsiteY287" fmla="*/ 2445 h 10000"/>
                <a:gd name="connsiteX288" fmla="*/ 6621 w 10000"/>
                <a:gd name="connsiteY288" fmla="*/ 2390 h 10000"/>
                <a:gd name="connsiteX289" fmla="*/ 6643 w 10000"/>
                <a:gd name="connsiteY289" fmla="*/ 2114 h 10000"/>
                <a:gd name="connsiteX290" fmla="*/ 6665 w 10000"/>
                <a:gd name="connsiteY290" fmla="*/ 2040 h 10000"/>
                <a:gd name="connsiteX291" fmla="*/ 6689 w 10000"/>
                <a:gd name="connsiteY291" fmla="*/ 2022 h 10000"/>
                <a:gd name="connsiteX292" fmla="*/ 6712 w 10000"/>
                <a:gd name="connsiteY292" fmla="*/ 1838 h 10000"/>
                <a:gd name="connsiteX293" fmla="*/ 6734 w 10000"/>
                <a:gd name="connsiteY293" fmla="*/ 1636 h 10000"/>
                <a:gd name="connsiteX294" fmla="*/ 6758 w 10000"/>
                <a:gd name="connsiteY294" fmla="*/ 1581 h 10000"/>
                <a:gd name="connsiteX295" fmla="*/ 6778 w 10000"/>
                <a:gd name="connsiteY295" fmla="*/ 1563 h 10000"/>
                <a:gd name="connsiteX296" fmla="*/ 6802 w 10000"/>
                <a:gd name="connsiteY296" fmla="*/ 1342 h 10000"/>
                <a:gd name="connsiteX297" fmla="*/ 6823 w 10000"/>
                <a:gd name="connsiteY297" fmla="*/ 1397 h 10000"/>
                <a:gd name="connsiteX298" fmla="*/ 6847 w 10000"/>
                <a:gd name="connsiteY298" fmla="*/ 1232 h 10000"/>
                <a:gd name="connsiteX299" fmla="*/ 6869 w 10000"/>
                <a:gd name="connsiteY299" fmla="*/ 1250 h 10000"/>
                <a:gd name="connsiteX300" fmla="*/ 6891 w 10000"/>
                <a:gd name="connsiteY300" fmla="*/ 1121 h 10000"/>
                <a:gd name="connsiteX301" fmla="*/ 6915 w 10000"/>
                <a:gd name="connsiteY301" fmla="*/ 1140 h 10000"/>
                <a:gd name="connsiteX302" fmla="*/ 6936 w 10000"/>
                <a:gd name="connsiteY302" fmla="*/ 1103 h 10000"/>
                <a:gd name="connsiteX303" fmla="*/ 6960 w 10000"/>
                <a:gd name="connsiteY303" fmla="*/ 1029 h 10000"/>
                <a:gd name="connsiteX304" fmla="*/ 6982 w 10000"/>
                <a:gd name="connsiteY304" fmla="*/ 1085 h 10000"/>
                <a:gd name="connsiteX305" fmla="*/ 7004 w 10000"/>
                <a:gd name="connsiteY305" fmla="*/ 1048 h 10000"/>
                <a:gd name="connsiteX306" fmla="*/ 7026 w 10000"/>
                <a:gd name="connsiteY306" fmla="*/ 901 h 10000"/>
                <a:gd name="connsiteX307" fmla="*/ 7049 w 10000"/>
                <a:gd name="connsiteY307" fmla="*/ 993 h 10000"/>
                <a:gd name="connsiteX308" fmla="*/ 7071 w 10000"/>
                <a:gd name="connsiteY308" fmla="*/ 1011 h 10000"/>
                <a:gd name="connsiteX309" fmla="*/ 7095 w 10000"/>
                <a:gd name="connsiteY309" fmla="*/ 864 h 10000"/>
                <a:gd name="connsiteX310" fmla="*/ 7115 w 10000"/>
                <a:gd name="connsiteY310" fmla="*/ 846 h 10000"/>
                <a:gd name="connsiteX311" fmla="*/ 7139 w 10000"/>
                <a:gd name="connsiteY311" fmla="*/ 827 h 10000"/>
                <a:gd name="connsiteX312" fmla="*/ 7162 w 10000"/>
                <a:gd name="connsiteY312" fmla="*/ 919 h 10000"/>
                <a:gd name="connsiteX313" fmla="*/ 7184 w 10000"/>
                <a:gd name="connsiteY313" fmla="*/ 754 h 10000"/>
                <a:gd name="connsiteX314" fmla="*/ 7208 w 10000"/>
                <a:gd name="connsiteY314" fmla="*/ 717 h 10000"/>
                <a:gd name="connsiteX315" fmla="*/ 7228 w 10000"/>
                <a:gd name="connsiteY315" fmla="*/ 607 h 10000"/>
                <a:gd name="connsiteX316" fmla="*/ 7252 w 10000"/>
                <a:gd name="connsiteY316" fmla="*/ 588 h 10000"/>
                <a:gd name="connsiteX317" fmla="*/ 7274 w 10000"/>
                <a:gd name="connsiteY317" fmla="*/ 662 h 10000"/>
                <a:gd name="connsiteX318" fmla="*/ 7297 w 10000"/>
                <a:gd name="connsiteY318" fmla="*/ 515 h 10000"/>
                <a:gd name="connsiteX319" fmla="*/ 7319 w 10000"/>
                <a:gd name="connsiteY319" fmla="*/ 570 h 10000"/>
                <a:gd name="connsiteX320" fmla="*/ 7343 w 10000"/>
                <a:gd name="connsiteY320" fmla="*/ 533 h 10000"/>
                <a:gd name="connsiteX321" fmla="*/ 7365 w 10000"/>
                <a:gd name="connsiteY321" fmla="*/ 460 h 10000"/>
                <a:gd name="connsiteX322" fmla="*/ 7387 w 10000"/>
                <a:gd name="connsiteY322" fmla="*/ 588 h 10000"/>
                <a:gd name="connsiteX323" fmla="*/ 7410 w 10000"/>
                <a:gd name="connsiteY323" fmla="*/ 515 h 10000"/>
                <a:gd name="connsiteX324" fmla="*/ 7432 w 10000"/>
                <a:gd name="connsiteY324" fmla="*/ 460 h 10000"/>
                <a:gd name="connsiteX325" fmla="*/ 7456 w 10000"/>
                <a:gd name="connsiteY325" fmla="*/ 478 h 10000"/>
                <a:gd name="connsiteX326" fmla="*/ 7476 w 10000"/>
                <a:gd name="connsiteY326" fmla="*/ 441 h 10000"/>
                <a:gd name="connsiteX327" fmla="*/ 7500 w 10000"/>
                <a:gd name="connsiteY327" fmla="*/ 533 h 10000"/>
                <a:gd name="connsiteX328" fmla="*/ 7521 w 10000"/>
                <a:gd name="connsiteY328" fmla="*/ 533 h 10000"/>
                <a:gd name="connsiteX329" fmla="*/ 7545 w 10000"/>
                <a:gd name="connsiteY329" fmla="*/ 441 h 10000"/>
                <a:gd name="connsiteX330" fmla="*/ 7567 w 10000"/>
                <a:gd name="connsiteY330" fmla="*/ 496 h 10000"/>
                <a:gd name="connsiteX331" fmla="*/ 7589 w 10000"/>
                <a:gd name="connsiteY331" fmla="*/ 515 h 10000"/>
                <a:gd name="connsiteX332" fmla="*/ 7613 w 10000"/>
                <a:gd name="connsiteY332" fmla="*/ 441 h 10000"/>
                <a:gd name="connsiteX333" fmla="*/ 7634 w 10000"/>
                <a:gd name="connsiteY333" fmla="*/ 478 h 10000"/>
                <a:gd name="connsiteX334" fmla="*/ 7658 w 10000"/>
                <a:gd name="connsiteY334" fmla="*/ 404 h 10000"/>
                <a:gd name="connsiteX335" fmla="*/ 7680 w 10000"/>
                <a:gd name="connsiteY335" fmla="*/ 441 h 10000"/>
                <a:gd name="connsiteX336" fmla="*/ 7702 w 10000"/>
                <a:gd name="connsiteY336" fmla="*/ 294 h 10000"/>
                <a:gd name="connsiteX337" fmla="*/ 7724 w 10000"/>
                <a:gd name="connsiteY337" fmla="*/ 349 h 10000"/>
                <a:gd name="connsiteX338" fmla="*/ 7747 w 10000"/>
                <a:gd name="connsiteY338" fmla="*/ 349 h 10000"/>
                <a:gd name="connsiteX339" fmla="*/ 7769 w 10000"/>
                <a:gd name="connsiteY339" fmla="*/ 313 h 10000"/>
                <a:gd name="connsiteX340" fmla="*/ 7793 w 10000"/>
                <a:gd name="connsiteY340" fmla="*/ 441 h 10000"/>
                <a:gd name="connsiteX341" fmla="*/ 7817 w 10000"/>
                <a:gd name="connsiteY341" fmla="*/ 423 h 10000"/>
                <a:gd name="connsiteX342" fmla="*/ 7837 w 10000"/>
                <a:gd name="connsiteY342" fmla="*/ 349 h 10000"/>
                <a:gd name="connsiteX343" fmla="*/ 7860 w 10000"/>
                <a:gd name="connsiteY343" fmla="*/ 257 h 10000"/>
                <a:gd name="connsiteX344" fmla="*/ 7882 w 10000"/>
                <a:gd name="connsiteY344" fmla="*/ 221 h 10000"/>
                <a:gd name="connsiteX345" fmla="*/ 7906 w 10000"/>
                <a:gd name="connsiteY345" fmla="*/ 184 h 10000"/>
                <a:gd name="connsiteX346" fmla="*/ 7928 w 10000"/>
                <a:gd name="connsiteY346" fmla="*/ 202 h 10000"/>
                <a:gd name="connsiteX347" fmla="*/ 7950 w 10000"/>
                <a:gd name="connsiteY347" fmla="*/ 276 h 10000"/>
                <a:gd name="connsiteX348" fmla="*/ 7972 w 10000"/>
                <a:gd name="connsiteY348" fmla="*/ 221 h 10000"/>
                <a:gd name="connsiteX349" fmla="*/ 7995 w 10000"/>
                <a:gd name="connsiteY349" fmla="*/ 92 h 10000"/>
                <a:gd name="connsiteX350" fmla="*/ 8017 w 10000"/>
                <a:gd name="connsiteY350" fmla="*/ 147 h 10000"/>
                <a:gd name="connsiteX351" fmla="*/ 8041 w 10000"/>
                <a:gd name="connsiteY351" fmla="*/ 147 h 10000"/>
                <a:gd name="connsiteX352" fmla="*/ 8063 w 10000"/>
                <a:gd name="connsiteY352" fmla="*/ 221 h 10000"/>
                <a:gd name="connsiteX353" fmla="*/ 8085 w 10000"/>
                <a:gd name="connsiteY353" fmla="*/ 147 h 10000"/>
                <a:gd name="connsiteX354" fmla="*/ 8108 w 10000"/>
                <a:gd name="connsiteY354" fmla="*/ 165 h 10000"/>
                <a:gd name="connsiteX355" fmla="*/ 8130 w 10000"/>
                <a:gd name="connsiteY355" fmla="*/ 110 h 10000"/>
                <a:gd name="connsiteX356" fmla="*/ 8154 w 10000"/>
                <a:gd name="connsiteY356" fmla="*/ 184 h 10000"/>
                <a:gd name="connsiteX357" fmla="*/ 8174 w 10000"/>
                <a:gd name="connsiteY357" fmla="*/ 184 h 10000"/>
                <a:gd name="connsiteX358" fmla="*/ 8198 w 10000"/>
                <a:gd name="connsiteY358" fmla="*/ 202 h 10000"/>
                <a:gd name="connsiteX359" fmla="*/ 8219 w 10000"/>
                <a:gd name="connsiteY359" fmla="*/ 92 h 10000"/>
                <a:gd name="connsiteX360" fmla="*/ 8243 w 10000"/>
                <a:gd name="connsiteY360" fmla="*/ 129 h 10000"/>
                <a:gd name="connsiteX361" fmla="*/ 8267 w 10000"/>
                <a:gd name="connsiteY361" fmla="*/ 221 h 10000"/>
                <a:gd name="connsiteX362" fmla="*/ 8287 w 10000"/>
                <a:gd name="connsiteY362" fmla="*/ 147 h 10000"/>
                <a:gd name="connsiteX363" fmla="*/ 8311 w 10000"/>
                <a:gd name="connsiteY363" fmla="*/ 221 h 10000"/>
                <a:gd name="connsiteX364" fmla="*/ 8332 w 10000"/>
                <a:gd name="connsiteY364" fmla="*/ 129 h 10000"/>
                <a:gd name="connsiteX365" fmla="*/ 8356 w 10000"/>
                <a:gd name="connsiteY365" fmla="*/ 147 h 10000"/>
                <a:gd name="connsiteX366" fmla="*/ 8378 w 10000"/>
                <a:gd name="connsiteY366" fmla="*/ 202 h 10000"/>
                <a:gd name="connsiteX367" fmla="*/ 8402 w 10000"/>
                <a:gd name="connsiteY367" fmla="*/ 184 h 10000"/>
                <a:gd name="connsiteX368" fmla="*/ 8422 w 10000"/>
                <a:gd name="connsiteY368" fmla="*/ 129 h 10000"/>
                <a:gd name="connsiteX369" fmla="*/ 8445 w 10000"/>
                <a:gd name="connsiteY369" fmla="*/ 221 h 10000"/>
                <a:gd name="connsiteX370" fmla="*/ 8467 w 10000"/>
                <a:gd name="connsiteY370" fmla="*/ 92 h 10000"/>
                <a:gd name="connsiteX371" fmla="*/ 8491 w 10000"/>
                <a:gd name="connsiteY371" fmla="*/ 165 h 10000"/>
                <a:gd name="connsiteX372" fmla="*/ 8515 w 10000"/>
                <a:gd name="connsiteY372" fmla="*/ 110 h 10000"/>
                <a:gd name="connsiteX373" fmla="*/ 8535 w 10000"/>
                <a:gd name="connsiteY373" fmla="*/ 165 h 10000"/>
                <a:gd name="connsiteX374" fmla="*/ 8558 w 10000"/>
                <a:gd name="connsiteY374" fmla="*/ 55 h 10000"/>
                <a:gd name="connsiteX375" fmla="*/ 8580 w 10000"/>
                <a:gd name="connsiteY375" fmla="*/ 55 h 10000"/>
                <a:gd name="connsiteX376" fmla="*/ 8604 w 10000"/>
                <a:gd name="connsiteY376" fmla="*/ 110 h 10000"/>
                <a:gd name="connsiteX377" fmla="*/ 8626 w 10000"/>
                <a:gd name="connsiteY377" fmla="*/ 55 h 10000"/>
                <a:gd name="connsiteX378" fmla="*/ 8648 w 10000"/>
                <a:gd name="connsiteY378" fmla="*/ 92 h 10000"/>
                <a:gd name="connsiteX379" fmla="*/ 8670 w 10000"/>
                <a:gd name="connsiteY379" fmla="*/ 110 h 10000"/>
                <a:gd name="connsiteX380" fmla="*/ 8693 w 10000"/>
                <a:gd name="connsiteY380" fmla="*/ 92 h 10000"/>
                <a:gd name="connsiteX381" fmla="*/ 8717 w 10000"/>
                <a:gd name="connsiteY381" fmla="*/ 147 h 10000"/>
                <a:gd name="connsiteX382" fmla="*/ 8739 w 10000"/>
                <a:gd name="connsiteY382" fmla="*/ 165 h 10000"/>
                <a:gd name="connsiteX383" fmla="*/ 8763 w 10000"/>
                <a:gd name="connsiteY383" fmla="*/ 0 h 10000"/>
                <a:gd name="connsiteX384" fmla="*/ 8783 w 10000"/>
                <a:gd name="connsiteY384" fmla="*/ 110 h 10000"/>
                <a:gd name="connsiteX385" fmla="*/ 8806 w 10000"/>
                <a:gd name="connsiteY385" fmla="*/ 18 h 10000"/>
                <a:gd name="connsiteX386" fmla="*/ 8828 w 10000"/>
                <a:gd name="connsiteY386" fmla="*/ 110 h 10000"/>
                <a:gd name="connsiteX387" fmla="*/ 8852 w 10000"/>
                <a:gd name="connsiteY387" fmla="*/ 92 h 10000"/>
                <a:gd name="connsiteX388" fmla="*/ 8874 w 10000"/>
                <a:gd name="connsiteY388" fmla="*/ 184 h 10000"/>
                <a:gd name="connsiteX389" fmla="*/ 8896 w 10000"/>
                <a:gd name="connsiteY389" fmla="*/ 165 h 10000"/>
                <a:gd name="connsiteX390" fmla="*/ 8917 w 10000"/>
                <a:gd name="connsiteY390" fmla="*/ 110 h 10000"/>
                <a:gd name="connsiteX391" fmla="*/ 8941 w 10000"/>
                <a:gd name="connsiteY391" fmla="*/ 276 h 10000"/>
                <a:gd name="connsiteX392" fmla="*/ 8965 w 10000"/>
                <a:gd name="connsiteY392" fmla="*/ 129 h 10000"/>
                <a:gd name="connsiteX393" fmla="*/ 8987 w 10000"/>
                <a:gd name="connsiteY393" fmla="*/ 202 h 10000"/>
                <a:gd name="connsiteX394" fmla="*/ 9009 w 10000"/>
                <a:gd name="connsiteY394" fmla="*/ 110 h 10000"/>
                <a:gd name="connsiteX395" fmla="*/ 9030 w 10000"/>
                <a:gd name="connsiteY395" fmla="*/ 184 h 10000"/>
                <a:gd name="connsiteX396" fmla="*/ 9054 w 10000"/>
                <a:gd name="connsiteY396" fmla="*/ 147 h 10000"/>
                <a:gd name="connsiteX397" fmla="*/ 9076 w 10000"/>
                <a:gd name="connsiteY397" fmla="*/ 294 h 10000"/>
                <a:gd name="connsiteX398" fmla="*/ 9100 w 10000"/>
                <a:gd name="connsiteY398" fmla="*/ 147 h 10000"/>
                <a:gd name="connsiteX399" fmla="*/ 9120 w 10000"/>
                <a:gd name="connsiteY399" fmla="*/ 184 h 10000"/>
                <a:gd name="connsiteX400" fmla="*/ 9143 w 10000"/>
                <a:gd name="connsiteY400" fmla="*/ 221 h 10000"/>
                <a:gd name="connsiteX401" fmla="*/ 9167 w 10000"/>
                <a:gd name="connsiteY401" fmla="*/ 184 h 10000"/>
                <a:gd name="connsiteX402" fmla="*/ 9189 w 10000"/>
                <a:gd name="connsiteY402" fmla="*/ 165 h 10000"/>
                <a:gd name="connsiteX403" fmla="*/ 9213 w 10000"/>
                <a:gd name="connsiteY403" fmla="*/ 110 h 10000"/>
                <a:gd name="connsiteX404" fmla="*/ 9233 w 10000"/>
                <a:gd name="connsiteY404" fmla="*/ 184 h 10000"/>
                <a:gd name="connsiteX405" fmla="*/ 9256 w 10000"/>
                <a:gd name="connsiteY405" fmla="*/ 165 h 10000"/>
                <a:gd name="connsiteX406" fmla="*/ 9278 w 10000"/>
                <a:gd name="connsiteY406" fmla="*/ 221 h 10000"/>
                <a:gd name="connsiteX407" fmla="*/ 9302 w 10000"/>
                <a:gd name="connsiteY407" fmla="*/ 202 h 10000"/>
                <a:gd name="connsiteX408" fmla="*/ 9324 w 10000"/>
                <a:gd name="connsiteY408" fmla="*/ 165 h 10000"/>
                <a:gd name="connsiteX409" fmla="*/ 9348 w 10000"/>
                <a:gd name="connsiteY409" fmla="*/ 129 h 10000"/>
                <a:gd name="connsiteX410" fmla="*/ 9368 w 10000"/>
                <a:gd name="connsiteY410" fmla="*/ 165 h 10000"/>
                <a:gd name="connsiteX411" fmla="*/ 9391 w 10000"/>
                <a:gd name="connsiteY411" fmla="*/ 257 h 10000"/>
                <a:gd name="connsiteX412" fmla="*/ 9415 w 10000"/>
                <a:gd name="connsiteY412" fmla="*/ 257 h 10000"/>
                <a:gd name="connsiteX413" fmla="*/ 9437 w 10000"/>
                <a:gd name="connsiteY413" fmla="*/ 221 h 10000"/>
                <a:gd name="connsiteX414" fmla="*/ 9461 w 10000"/>
                <a:gd name="connsiteY414" fmla="*/ 239 h 10000"/>
                <a:gd name="connsiteX415" fmla="*/ 9481 w 10000"/>
                <a:gd name="connsiteY415" fmla="*/ 257 h 10000"/>
                <a:gd name="connsiteX416" fmla="*/ 9504 w 10000"/>
                <a:gd name="connsiteY416" fmla="*/ 221 h 10000"/>
                <a:gd name="connsiteX417" fmla="*/ 9526 w 10000"/>
                <a:gd name="connsiteY417" fmla="*/ 257 h 10000"/>
                <a:gd name="connsiteX418" fmla="*/ 9550 w 10000"/>
                <a:gd name="connsiteY418" fmla="*/ 331 h 10000"/>
                <a:gd name="connsiteX419" fmla="*/ 9572 w 10000"/>
                <a:gd name="connsiteY419" fmla="*/ 276 h 10000"/>
                <a:gd name="connsiteX420" fmla="*/ 9594 w 10000"/>
                <a:gd name="connsiteY420" fmla="*/ 257 h 10000"/>
                <a:gd name="connsiteX421" fmla="*/ 9617 w 10000"/>
                <a:gd name="connsiteY421" fmla="*/ 331 h 10000"/>
                <a:gd name="connsiteX422" fmla="*/ 9639 w 10000"/>
                <a:gd name="connsiteY422" fmla="*/ 331 h 10000"/>
                <a:gd name="connsiteX423" fmla="*/ 9663 w 10000"/>
                <a:gd name="connsiteY423" fmla="*/ 331 h 10000"/>
                <a:gd name="connsiteX424" fmla="*/ 9685 w 10000"/>
                <a:gd name="connsiteY424" fmla="*/ 276 h 10000"/>
                <a:gd name="connsiteX425" fmla="*/ 9707 w 10000"/>
                <a:gd name="connsiteY425" fmla="*/ 239 h 10000"/>
                <a:gd name="connsiteX426" fmla="*/ 9728 w 10000"/>
                <a:gd name="connsiteY426" fmla="*/ 276 h 10000"/>
                <a:gd name="connsiteX427" fmla="*/ 9752 w 10000"/>
                <a:gd name="connsiteY427" fmla="*/ 313 h 10000"/>
                <a:gd name="connsiteX428" fmla="*/ 9774 w 10000"/>
                <a:gd name="connsiteY428" fmla="*/ 313 h 10000"/>
                <a:gd name="connsiteX429" fmla="*/ 9798 w 10000"/>
                <a:gd name="connsiteY429" fmla="*/ 239 h 10000"/>
                <a:gd name="connsiteX430" fmla="*/ 9818 w 10000"/>
                <a:gd name="connsiteY430" fmla="*/ 276 h 10000"/>
                <a:gd name="connsiteX431" fmla="*/ 9841 w 10000"/>
                <a:gd name="connsiteY431" fmla="*/ 165 h 10000"/>
                <a:gd name="connsiteX432" fmla="*/ 9865 w 10000"/>
                <a:gd name="connsiteY432" fmla="*/ 184 h 10000"/>
                <a:gd name="connsiteX433" fmla="*/ 9887 w 10000"/>
                <a:gd name="connsiteY433" fmla="*/ 239 h 10000"/>
                <a:gd name="connsiteX434" fmla="*/ 9911 w 10000"/>
                <a:gd name="connsiteY434" fmla="*/ 184 h 10000"/>
                <a:gd name="connsiteX435" fmla="*/ 9933 w 10000"/>
                <a:gd name="connsiteY435" fmla="*/ 202 h 10000"/>
                <a:gd name="connsiteX436" fmla="*/ 9954 w 10000"/>
                <a:gd name="connsiteY436" fmla="*/ 257 h 10000"/>
                <a:gd name="connsiteX437" fmla="*/ 9976 w 10000"/>
                <a:gd name="connsiteY437" fmla="*/ 202 h 10000"/>
                <a:gd name="connsiteX438" fmla="*/ 10000 w 10000"/>
                <a:gd name="connsiteY438" fmla="*/ 20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</a:cxnLst>
              <a:rect l="l" t="t" r="r" b="b"/>
              <a:pathLst>
                <a:path w="10000" h="10000">
                  <a:moveTo>
                    <a:pt x="0" y="699"/>
                  </a:moveTo>
                  <a:cubicBezTo>
                    <a:pt x="7" y="674"/>
                    <a:pt x="15" y="650"/>
                    <a:pt x="22" y="625"/>
                  </a:cubicBezTo>
                  <a:cubicBezTo>
                    <a:pt x="30" y="650"/>
                    <a:pt x="38" y="674"/>
                    <a:pt x="46" y="699"/>
                  </a:cubicBezTo>
                  <a:cubicBezTo>
                    <a:pt x="53" y="705"/>
                    <a:pt x="59" y="711"/>
                    <a:pt x="66" y="717"/>
                  </a:cubicBezTo>
                  <a:cubicBezTo>
                    <a:pt x="74" y="711"/>
                    <a:pt x="81" y="705"/>
                    <a:pt x="89" y="699"/>
                  </a:cubicBezTo>
                  <a:cubicBezTo>
                    <a:pt x="96" y="705"/>
                    <a:pt x="104" y="711"/>
                    <a:pt x="111" y="717"/>
                  </a:cubicBezTo>
                  <a:cubicBezTo>
                    <a:pt x="119" y="705"/>
                    <a:pt x="127" y="692"/>
                    <a:pt x="135" y="680"/>
                  </a:cubicBezTo>
                  <a:lnTo>
                    <a:pt x="159" y="680"/>
                  </a:lnTo>
                  <a:lnTo>
                    <a:pt x="179" y="680"/>
                  </a:lnTo>
                  <a:cubicBezTo>
                    <a:pt x="187" y="662"/>
                    <a:pt x="194" y="643"/>
                    <a:pt x="202" y="625"/>
                  </a:cubicBezTo>
                  <a:cubicBezTo>
                    <a:pt x="209" y="650"/>
                    <a:pt x="217" y="674"/>
                    <a:pt x="224" y="699"/>
                  </a:cubicBezTo>
                  <a:cubicBezTo>
                    <a:pt x="232" y="729"/>
                    <a:pt x="240" y="760"/>
                    <a:pt x="248" y="790"/>
                  </a:cubicBezTo>
                  <a:cubicBezTo>
                    <a:pt x="255" y="760"/>
                    <a:pt x="263" y="729"/>
                    <a:pt x="270" y="699"/>
                  </a:cubicBezTo>
                  <a:lnTo>
                    <a:pt x="292" y="680"/>
                  </a:lnTo>
                  <a:cubicBezTo>
                    <a:pt x="299" y="686"/>
                    <a:pt x="306" y="693"/>
                    <a:pt x="313" y="699"/>
                  </a:cubicBezTo>
                  <a:cubicBezTo>
                    <a:pt x="321" y="736"/>
                    <a:pt x="329" y="772"/>
                    <a:pt x="337" y="809"/>
                  </a:cubicBezTo>
                  <a:cubicBezTo>
                    <a:pt x="344" y="784"/>
                    <a:pt x="352" y="760"/>
                    <a:pt x="359" y="735"/>
                  </a:cubicBezTo>
                  <a:lnTo>
                    <a:pt x="383" y="735"/>
                  </a:lnTo>
                  <a:cubicBezTo>
                    <a:pt x="390" y="753"/>
                    <a:pt x="398" y="772"/>
                    <a:pt x="405" y="790"/>
                  </a:cubicBezTo>
                  <a:cubicBezTo>
                    <a:pt x="412" y="772"/>
                    <a:pt x="419" y="753"/>
                    <a:pt x="426" y="735"/>
                  </a:cubicBezTo>
                  <a:cubicBezTo>
                    <a:pt x="434" y="753"/>
                    <a:pt x="442" y="772"/>
                    <a:pt x="450" y="790"/>
                  </a:cubicBezTo>
                  <a:cubicBezTo>
                    <a:pt x="457" y="760"/>
                    <a:pt x="465" y="729"/>
                    <a:pt x="472" y="699"/>
                  </a:cubicBezTo>
                  <a:cubicBezTo>
                    <a:pt x="480" y="693"/>
                    <a:pt x="488" y="686"/>
                    <a:pt x="496" y="680"/>
                  </a:cubicBezTo>
                  <a:cubicBezTo>
                    <a:pt x="503" y="674"/>
                    <a:pt x="509" y="668"/>
                    <a:pt x="516" y="662"/>
                  </a:cubicBezTo>
                  <a:cubicBezTo>
                    <a:pt x="524" y="650"/>
                    <a:pt x="531" y="637"/>
                    <a:pt x="539" y="625"/>
                  </a:cubicBezTo>
                  <a:cubicBezTo>
                    <a:pt x="546" y="637"/>
                    <a:pt x="554" y="650"/>
                    <a:pt x="561" y="662"/>
                  </a:cubicBezTo>
                  <a:cubicBezTo>
                    <a:pt x="569" y="693"/>
                    <a:pt x="577" y="723"/>
                    <a:pt x="585" y="754"/>
                  </a:cubicBezTo>
                  <a:lnTo>
                    <a:pt x="609" y="754"/>
                  </a:lnTo>
                  <a:cubicBezTo>
                    <a:pt x="616" y="723"/>
                    <a:pt x="624" y="693"/>
                    <a:pt x="631" y="662"/>
                  </a:cubicBezTo>
                  <a:cubicBezTo>
                    <a:pt x="638" y="674"/>
                    <a:pt x="645" y="687"/>
                    <a:pt x="652" y="699"/>
                  </a:cubicBezTo>
                  <a:cubicBezTo>
                    <a:pt x="659" y="723"/>
                    <a:pt x="667" y="748"/>
                    <a:pt x="674" y="772"/>
                  </a:cubicBezTo>
                  <a:lnTo>
                    <a:pt x="698" y="754"/>
                  </a:lnTo>
                  <a:cubicBezTo>
                    <a:pt x="705" y="736"/>
                    <a:pt x="713" y="717"/>
                    <a:pt x="720" y="699"/>
                  </a:cubicBezTo>
                  <a:lnTo>
                    <a:pt x="744" y="735"/>
                  </a:lnTo>
                  <a:cubicBezTo>
                    <a:pt x="751" y="778"/>
                    <a:pt x="757" y="821"/>
                    <a:pt x="764" y="864"/>
                  </a:cubicBezTo>
                  <a:cubicBezTo>
                    <a:pt x="772" y="809"/>
                    <a:pt x="779" y="754"/>
                    <a:pt x="787" y="699"/>
                  </a:cubicBezTo>
                  <a:lnTo>
                    <a:pt x="809" y="699"/>
                  </a:lnTo>
                  <a:cubicBezTo>
                    <a:pt x="817" y="742"/>
                    <a:pt x="825" y="784"/>
                    <a:pt x="833" y="827"/>
                  </a:cubicBezTo>
                  <a:lnTo>
                    <a:pt x="857" y="809"/>
                  </a:lnTo>
                  <a:cubicBezTo>
                    <a:pt x="864" y="803"/>
                    <a:pt x="870" y="796"/>
                    <a:pt x="877" y="790"/>
                  </a:cubicBezTo>
                  <a:cubicBezTo>
                    <a:pt x="885" y="778"/>
                    <a:pt x="892" y="766"/>
                    <a:pt x="900" y="754"/>
                  </a:cubicBezTo>
                  <a:cubicBezTo>
                    <a:pt x="907" y="766"/>
                    <a:pt x="915" y="778"/>
                    <a:pt x="922" y="790"/>
                  </a:cubicBezTo>
                  <a:lnTo>
                    <a:pt x="946" y="790"/>
                  </a:lnTo>
                  <a:cubicBezTo>
                    <a:pt x="953" y="778"/>
                    <a:pt x="961" y="766"/>
                    <a:pt x="968" y="754"/>
                  </a:cubicBezTo>
                  <a:lnTo>
                    <a:pt x="990" y="754"/>
                  </a:lnTo>
                  <a:cubicBezTo>
                    <a:pt x="997" y="748"/>
                    <a:pt x="1004" y="741"/>
                    <a:pt x="1011" y="735"/>
                  </a:cubicBezTo>
                  <a:cubicBezTo>
                    <a:pt x="1019" y="717"/>
                    <a:pt x="1027" y="698"/>
                    <a:pt x="1035" y="680"/>
                  </a:cubicBezTo>
                  <a:cubicBezTo>
                    <a:pt x="1043" y="686"/>
                    <a:pt x="1051" y="693"/>
                    <a:pt x="1059" y="699"/>
                  </a:cubicBezTo>
                  <a:cubicBezTo>
                    <a:pt x="1066" y="705"/>
                    <a:pt x="1074" y="711"/>
                    <a:pt x="1081" y="717"/>
                  </a:cubicBezTo>
                  <a:cubicBezTo>
                    <a:pt x="1089" y="680"/>
                    <a:pt x="1096" y="644"/>
                    <a:pt x="1104" y="607"/>
                  </a:cubicBezTo>
                  <a:cubicBezTo>
                    <a:pt x="1111" y="644"/>
                    <a:pt x="1117" y="680"/>
                    <a:pt x="1124" y="717"/>
                  </a:cubicBezTo>
                  <a:lnTo>
                    <a:pt x="1148" y="717"/>
                  </a:lnTo>
                  <a:cubicBezTo>
                    <a:pt x="1155" y="705"/>
                    <a:pt x="1163" y="692"/>
                    <a:pt x="1170" y="680"/>
                  </a:cubicBezTo>
                  <a:cubicBezTo>
                    <a:pt x="1178" y="649"/>
                    <a:pt x="1186" y="619"/>
                    <a:pt x="1194" y="588"/>
                  </a:cubicBezTo>
                  <a:cubicBezTo>
                    <a:pt x="1201" y="613"/>
                    <a:pt x="1209" y="637"/>
                    <a:pt x="1216" y="662"/>
                  </a:cubicBezTo>
                  <a:lnTo>
                    <a:pt x="1237" y="662"/>
                  </a:lnTo>
                  <a:cubicBezTo>
                    <a:pt x="1244" y="619"/>
                    <a:pt x="1252" y="576"/>
                    <a:pt x="1259" y="533"/>
                  </a:cubicBezTo>
                  <a:cubicBezTo>
                    <a:pt x="1267" y="558"/>
                    <a:pt x="1275" y="582"/>
                    <a:pt x="1283" y="607"/>
                  </a:cubicBezTo>
                  <a:lnTo>
                    <a:pt x="1307" y="607"/>
                  </a:lnTo>
                  <a:cubicBezTo>
                    <a:pt x="1314" y="613"/>
                    <a:pt x="1322" y="619"/>
                    <a:pt x="1329" y="625"/>
                  </a:cubicBezTo>
                  <a:lnTo>
                    <a:pt x="1350" y="607"/>
                  </a:lnTo>
                  <a:lnTo>
                    <a:pt x="1372" y="607"/>
                  </a:lnTo>
                  <a:cubicBezTo>
                    <a:pt x="1380" y="638"/>
                    <a:pt x="1388" y="668"/>
                    <a:pt x="1396" y="699"/>
                  </a:cubicBezTo>
                  <a:cubicBezTo>
                    <a:pt x="1403" y="687"/>
                    <a:pt x="1411" y="674"/>
                    <a:pt x="1418" y="662"/>
                  </a:cubicBezTo>
                  <a:lnTo>
                    <a:pt x="1442" y="680"/>
                  </a:lnTo>
                  <a:cubicBezTo>
                    <a:pt x="1449" y="649"/>
                    <a:pt x="1455" y="619"/>
                    <a:pt x="1462" y="588"/>
                  </a:cubicBezTo>
                  <a:cubicBezTo>
                    <a:pt x="1470" y="576"/>
                    <a:pt x="1477" y="563"/>
                    <a:pt x="1485" y="551"/>
                  </a:cubicBezTo>
                  <a:lnTo>
                    <a:pt x="1509" y="662"/>
                  </a:lnTo>
                  <a:cubicBezTo>
                    <a:pt x="1516" y="637"/>
                    <a:pt x="1524" y="613"/>
                    <a:pt x="1531" y="588"/>
                  </a:cubicBezTo>
                  <a:cubicBezTo>
                    <a:pt x="1539" y="619"/>
                    <a:pt x="1547" y="649"/>
                    <a:pt x="1555" y="680"/>
                  </a:cubicBezTo>
                  <a:cubicBezTo>
                    <a:pt x="1562" y="643"/>
                    <a:pt x="1568" y="607"/>
                    <a:pt x="1575" y="570"/>
                  </a:cubicBezTo>
                  <a:lnTo>
                    <a:pt x="1598" y="570"/>
                  </a:lnTo>
                  <a:cubicBezTo>
                    <a:pt x="1605" y="619"/>
                    <a:pt x="1613" y="668"/>
                    <a:pt x="1620" y="717"/>
                  </a:cubicBezTo>
                  <a:cubicBezTo>
                    <a:pt x="1628" y="680"/>
                    <a:pt x="1636" y="644"/>
                    <a:pt x="1644" y="607"/>
                  </a:cubicBezTo>
                  <a:cubicBezTo>
                    <a:pt x="1651" y="625"/>
                    <a:pt x="1659" y="644"/>
                    <a:pt x="1666" y="662"/>
                  </a:cubicBezTo>
                  <a:cubicBezTo>
                    <a:pt x="1674" y="637"/>
                    <a:pt x="1681" y="613"/>
                    <a:pt x="1689" y="588"/>
                  </a:cubicBezTo>
                  <a:cubicBezTo>
                    <a:pt x="1696" y="625"/>
                    <a:pt x="1702" y="662"/>
                    <a:pt x="1709" y="699"/>
                  </a:cubicBezTo>
                  <a:lnTo>
                    <a:pt x="1733" y="570"/>
                  </a:lnTo>
                  <a:lnTo>
                    <a:pt x="1757" y="570"/>
                  </a:lnTo>
                  <a:cubicBezTo>
                    <a:pt x="1764" y="588"/>
                    <a:pt x="1772" y="607"/>
                    <a:pt x="1779" y="625"/>
                  </a:cubicBezTo>
                  <a:cubicBezTo>
                    <a:pt x="1787" y="600"/>
                    <a:pt x="1794" y="576"/>
                    <a:pt x="1802" y="551"/>
                  </a:cubicBezTo>
                  <a:cubicBezTo>
                    <a:pt x="1809" y="570"/>
                    <a:pt x="1815" y="588"/>
                    <a:pt x="1822" y="607"/>
                  </a:cubicBezTo>
                  <a:lnTo>
                    <a:pt x="1846" y="478"/>
                  </a:lnTo>
                  <a:cubicBezTo>
                    <a:pt x="1853" y="515"/>
                    <a:pt x="1861" y="551"/>
                    <a:pt x="1868" y="588"/>
                  </a:cubicBezTo>
                  <a:cubicBezTo>
                    <a:pt x="1876" y="570"/>
                    <a:pt x="1884" y="551"/>
                    <a:pt x="1892" y="533"/>
                  </a:cubicBezTo>
                  <a:cubicBezTo>
                    <a:pt x="1899" y="582"/>
                    <a:pt x="1907" y="631"/>
                    <a:pt x="1914" y="680"/>
                  </a:cubicBezTo>
                  <a:lnTo>
                    <a:pt x="1935" y="551"/>
                  </a:lnTo>
                  <a:lnTo>
                    <a:pt x="1959" y="533"/>
                  </a:lnTo>
                  <a:cubicBezTo>
                    <a:pt x="1966" y="588"/>
                    <a:pt x="1974" y="644"/>
                    <a:pt x="1981" y="699"/>
                  </a:cubicBezTo>
                  <a:cubicBezTo>
                    <a:pt x="1989" y="668"/>
                    <a:pt x="1997" y="638"/>
                    <a:pt x="2005" y="607"/>
                  </a:cubicBezTo>
                  <a:lnTo>
                    <a:pt x="2027" y="607"/>
                  </a:lnTo>
                  <a:lnTo>
                    <a:pt x="2050" y="607"/>
                  </a:lnTo>
                  <a:cubicBezTo>
                    <a:pt x="2057" y="588"/>
                    <a:pt x="2063" y="570"/>
                    <a:pt x="2070" y="551"/>
                  </a:cubicBezTo>
                  <a:cubicBezTo>
                    <a:pt x="2078" y="563"/>
                    <a:pt x="2086" y="576"/>
                    <a:pt x="2094" y="588"/>
                  </a:cubicBezTo>
                  <a:lnTo>
                    <a:pt x="2116" y="607"/>
                  </a:lnTo>
                  <a:cubicBezTo>
                    <a:pt x="2124" y="595"/>
                    <a:pt x="2132" y="582"/>
                    <a:pt x="2140" y="570"/>
                  </a:cubicBezTo>
                  <a:cubicBezTo>
                    <a:pt x="2147" y="582"/>
                    <a:pt x="2153" y="595"/>
                    <a:pt x="2160" y="607"/>
                  </a:cubicBezTo>
                  <a:cubicBezTo>
                    <a:pt x="2168" y="650"/>
                    <a:pt x="2175" y="692"/>
                    <a:pt x="2183" y="735"/>
                  </a:cubicBezTo>
                  <a:lnTo>
                    <a:pt x="2207" y="699"/>
                  </a:lnTo>
                  <a:cubicBezTo>
                    <a:pt x="2214" y="656"/>
                    <a:pt x="2222" y="613"/>
                    <a:pt x="2229" y="570"/>
                  </a:cubicBezTo>
                  <a:cubicBezTo>
                    <a:pt x="2237" y="582"/>
                    <a:pt x="2245" y="595"/>
                    <a:pt x="2253" y="607"/>
                  </a:cubicBezTo>
                  <a:cubicBezTo>
                    <a:pt x="2260" y="625"/>
                    <a:pt x="2267" y="644"/>
                    <a:pt x="2274" y="662"/>
                  </a:cubicBezTo>
                  <a:lnTo>
                    <a:pt x="2296" y="662"/>
                  </a:lnTo>
                  <a:lnTo>
                    <a:pt x="2318" y="662"/>
                  </a:lnTo>
                  <a:cubicBezTo>
                    <a:pt x="2326" y="650"/>
                    <a:pt x="2334" y="637"/>
                    <a:pt x="2342" y="625"/>
                  </a:cubicBezTo>
                  <a:cubicBezTo>
                    <a:pt x="2349" y="650"/>
                    <a:pt x="2357" y="674"/>
                    <a:pt x="2364" y="699"/>
                  </a:cubicBezTo>
                  <a:cubicBezTo>
                    <a:pt x="2372" y="693"/>
                    <a:pt x="2379" y="686"/>
                    <a:pt x="2387" y="680"/>
                  </a:cubicBezTo>
                  <a:cubicBezTo>
                    <a:pt x="2394" y="662"/>
                    <a:pt x="2402" y="643"/>
                    <a:pt x="2409" y="625"/>
                  </a:cubicBezTo>
                  <a:lnTo>
                    <a:pt x="2431" y="625"/>
                  </a:lnTo>
                  <a:cubicBezTo>
                    <a:pt x="2439" y="643"/>
                    <a:pt x="2447" y="662"/>
                    <a:pt x="2455" y="680"/>
                  </a:cubicBezTo>
                  <a:cubicBezTo>
                    <a:pt x="2462" y="643"/>
                    <a:pt x="2470" y="607"/>
                    <a:pt x="2477" y="570"/>
                  </a:cubicBezTo>
                  <a:cubicBezTo>
                    <a:pt x="2485" y="576"/>
                    <a:pt x="2492" y="582"/>
                    <a:pt x="2500" y="588"/>
                  </a:cubicBezTo>
                  <a:cubicBezTo>
                    <a:pt x="2507" y="594"/>
                    <a:pt x="2514" y="601"/>
                    <a:pt x="2521" y="607"/>
                  </a:cubicBezTo>
                  <a:cubicBezTo>
                    <a:pt x="2529" y="644"/>
                    <a:pt x="2536" y="680"/>
                    <a:pt x="2544" y="717"/>
                  </a:cubicBezTo>
                  <a:lnTo>
                    <a:pt x="2566" y="717"/>
                  </a:lnTo>
                  <a:lnTo>
                    <a:pt x="2590" y="699"/>
                  </a:lnTo>
                  <a:cubicBezTo>
                    <a:pt x="2597" y="705"/>
                    <a:pt x="2605" y="711"/>
                    <a:pt x="2612" y="717"/>
                  </a:cubicBezTo>
                  <a:cubicBezTo>
                    <a:pt x="2620" y="711"/>
                    <a:pt x="2627" y="705"/>
                    <a:pt x="2635" y="699"/>
                  </a:cubicBezTo>
                  <a:cubicBezTo>
                    <a:pt x="2642" y="687"/>
                    <a:pt x="2650" y="674"/>
                    <a:pt x="2657" y="662"/>
                  </a:cubicBezTo>
                  <a:cubicBezTo>
                    <a:pt x="2664" y="631"/>
                    <a:pt x="2672" y="601"/>
                    <a:pt x="2679" y="570"/>
                  </a:cubicBezTo>
                  <a:cubicBezTo>
                    <a:pt x="2687" y="631"/>
                    <a:pt x="2695" y="693"/>
                    <a:pt x="2703" y="754"/>
                  </a:cubicBezTo>
                  <a:cubicBezTo>
                    <a:pt x="2710" y="760"/>
                    <a:pt x="2718" y="766"/>
                    <a:pt x="2725" y="772"/>
                  </a:cubicBezTo>
                  <a:cubicBezTo>
                    <a:pt x="2733" y="723"/>
                    <a:pt x="2740" y="674"/>
                    <a:pt x="2748" y="625"/>
                  </a:cubicBezTo>
                  <a:cubicBezTo>
                    <a:pt x="2755" y="662"/>
                    <a:pt x="2761" y="698"/>
                    <a:pt x="2768" y="735"/>
                  </a:cubicBezTo>
                  <a:cubicBezTo>
                    <a:pt x="2776" y="717"/>
                    <a:pt x="2784" y="698"/>
                    <a:pt x="2792" y="680"/>
                  </a:cubicBezTo>
                  <a:lnTo>
                    <a:pt x="2814" y="680"/>
                  </a:lnTo>
                  <a:lnTo>
                    <a:pt x="2838" y="680"/>
                  </a:lnTo>
                  <a:cubicBezTo>
                    <a:pt x="2846" y="692"/>
                    <a:pt x="2853" y="705"/>
                    <a:pt x="2861" y="717"/>
                  </a:cubicBezTo>
                  <a:cubicBezTo>
                    <a:pt x="2868" y="729"/>
                    <a:pt x="2874" y="742"/>
                    <a:pt x="2881" y="754"/>
                  </a:cubicBezTo>
                  <a:cubicBezTo>
                    <a:pt x="2889" y="736"/>
                    <a:pt x="2897" y="717"/>
                    <a:pt x="2905" y="699"/>
                  </a:cubicBezTo>
                  <a:lnTo>
                    <a:pt x="2927" y="680"/>
                  </a:lnTo>
                  <a:cubicBezTo>
                    <a:pt x="2935" y="692"/>
                    <a:pt x="2943" y="705"/>
                    <a:pt x="2951" y="717"/>
                  </a:cubicBezTo>
                  <a:cubicBezTo>
                    <a:pt x="2958" y="705"/>
                    <a:pt x="2965" y="692"/>
                    <a:pt x="2972" y="680"/>
                  </a:cubicBezTo>
                  <a:lnTo>
                    <a:pt x="2994" y="699"/>
                  </a:lnTo>
                  <a:cubicBezTo>
                    <a:pt x="3001" y="711"/>
                    <a:pt x="3009" y="723"/>
                    <a:pt x="3016" y="735"/>
                  </a:cubicBezTo>
                  <a:cubicBezTo>
                    <a:pt x="3024" y="717"/>
                    <a:pt x="3032" y="698"/>
                    <a:pt x="3040" y="680"/>
                  </a:cubicBezTo>
                  <a:cubicBezTo>
                    <a:pt x="3047" y="698"/>
                    <a:pt x="3055" y="717"/>
                    <a:pt x="3062" y="735"/>
                  </a:cubicBezTo>
                  <a:cubicBezTo>
                    <a:pt x="3070" y="711"/>
                    <a:pt x="3077" y="686"/>
                    <a:pt x="3085" y="662"/>
                  </a:cubicBezTo>
                  <a:lnTo>
                    <a:pt x="3109" y="662"/>
                  </a:lnTo>
                  <a:cubicBezTo>
                    <a:pt x="3116" y="668"/>
                    <a:pt x="3122" y="674"/>
                    <a:pt x="3129" y="680"/>
                  </a:cubicBezTo>
                  <a:cubicBezTo>
                    <a:pt x="3137" y="656"/>
                    <a:pt x="3145" y="631"/>
                    <a:pt x="3153" y="607"/>
                  </a:cubicBezTo>
                  <a:cubicBezTo>
                    <a:pt x="3160" y="650"/>
                    <a:pt x="3168" y="692"/>
                    <a:pt x="3175" y="735"/>
                  </a:cubicBezTo>
                  <a:cubicBezTo>
                    <a:pt x="3183" y="711"/>
                    <a:pt x="3190" y="686"/>
                    <a:pt x="3198" y="662"/>
                  </a:cubicBezTo>
                  <a:lnTo>
                    <a:pt x="3220" y="662"/>
                  </a:lnTo>
                  <a:cubicBezTo>
                    <a:pt x="3227" y="668"/>
                    <a:pt x="3235" y="674"/>
                    <a:pt x="3242" y="680"/>
                  </a:cubicBezTo>
                  <a:cubicBezTo>
                    <a:pt x="3249" y="705"/>
                    <a:pt x="3257" y="729"/>
                    <a:pt x="3264" y="754"/>
                  </a:cubicBezTo>
                  <a:cubicBezTo>
                    <a:pt x="3276" y="763"/>
                    <a:pt x="3299" y="750"/>
                    <a:pt x="3311" y="735"/>
                  </a:cubicBezTo>
                  <a:cubicBezTo>
                    <a:pt x="3318" y="711"/>
                    <a:pt x="3326" y="686"/>
                    <a:pt x="3333" y="662"/>
                  </a:cubicBezTo>
                  <a:cubicBezTo>
                    <a:pt x="3340" y="668"/>
                    <a:pt x="3348" y="674"/>
                    <a:pt x="3355" y="680"/>
                  </a:cubicBezTo>
                  <a:cubicBezTo>
                    <a:pt x="3362" y="705"/>
                    <a:pt x="3370" y="729"/>
                    <a:pt x="3377" y="754"/>
                  </a:cubicBezTo>
                  <a:lnTo>
                    <a:pt x="3401" y="625"/>
                  </a:lnTo>
                  <a:cubicBezTo>
                    <a:pt x="3408" y="650"/>
                    <a:pt x="3416" y="674"/>
                    <a:pt x="3423" y="699"/>
                  </a:cubicBezTo>
                  <a:cubicBezTo>
                    <a:pt x="3431" y="656"/>
                    <a:pt x="3438" y="613"/>
                    <a:pt x="3446" y="570"/>
                  </a:cubicBezTo>
                  <a:cubicBezTo>
                    <a:pt x="3453" y="607"/>
                    <a:pt x="3459" y="643"/>
                    <a:pt x="3466" y="680"/>
                  </a:cubicBezTo>
                  <a:lnTo>
                    <a:pt x="3490" y="680"/>
                  </a:lnTo>
                  <a:cubicBezTo>
                    <a:pt x="3497" y="692"/>
                    <a:pt x="3505" y="705"/>
                    <a:pt x="3512" y="717"/>
                  </a:cubicBezTo>
                  <a:cubicBezTo>
                    <a:pt x="3520" y="680"/>
                    <a:pt x="3528" y="644"/>
                    <a:pt x="3536" y="607"/>
                  </a:cubicBezTo>
                  <a:cubicBezTo>
                    <a:pt x="3544" y="625"/>
                    <a:pt x="3551" y="644"/>
                    <a:pt x="3559" y="662"/>
                  </a:cubicBezTo>
                  <a:cubicBezTo>
                    <a:pt x="3566" y="674"/>
                    <a:pt x="3572" y="687"/>
                    <a:pt x="3579" y="699"/>
                  </a:cubicBezTo>
                  <a:cubicBezTo>
                    <a:pt x="3587" y="687"/>
                    <a:pt x="3595" y="674"/>
                    <a:pt x="3603" y="662"/>
                  </a:cubicBezTo>
                  <a:cubicBezTo>
                    <a:pt x="3610" y="637"/>
                    <a:pt x="3618" y="613"/>
                    <a:pt x="3625" y="588"/>
                  </a:cubicBezTo>
                  <a:lnTo>
                    <a:pt x="3649" y="588"/>
                  </a:lnTo>
                  <a:cubicBezTo>
                    <a:pt x="3656" y="557"/>
                    <a:pt x="3663" y="527"/>
                    <a:pt x="3670" y="496"/>
                  </a:cubicBezTo>
                  <a:lnTo>
                    <a:pt x="3694" y="478"/>
                  </a:lnTo>
                  <a:cubicBezTo>
                    <a:pt x="3701" y="521"/>
                    <a:pt x="3707" y="564"/>
                    <a:pt x="3714" y="607"/>
                  </a:cubicBezTo>
                  <a:cubicBezTo>
                    <a:pt x="3722" y="576"/>
                    <a:pt x="3730" y="546"/>
                    <a:pt x="3738" y="515"/>
                  </a:cubicBezTo>
                  <a:cubicBezTo>
                    <a:pt x="3746" y="533"/>
                    <a:pt x="3754" y="552"/>
                    <a:pt x="3762" y="570"/>
                  </a:cubicBezTo>
                  <a:lnTo>
                    <a:pt x="3783" y="588"/>
                  </a:lnTo>
                  <a:lnTo>
                    <a:pt x="3807" y="588"/>
                  </a:lnTo>
                  <a:cubicBezTo>
                    <a:pt x="3814" y="557"/>
                    <a:pt x="3820" y="527"/>
                    <a:pt x="3827" y="496"/>
                  </a:cubicBezTo>
                  <a:cubicBezTo>
                    <a:pt x="3835" y="521"/>
                    <a:pt x="3843" y="545"/>
                    <a:pt x="3851" y="570"/>
                  </a:cubicBezTo>
                  <a:cubicBezTo>
                    <a:pt x="3874" y="582"/>
                    <a:pt x="3940" y="576"/>
                    <a:pt x="3962" y="570"/>
                  </a:cubicBezTo>
                  <a:lnTo>
                    <a:pt x="4009" y="570"/>
                  </a:lnTo>
                  <a:lnTo>
                    <a:pt x="4031" y="570"/>
                  </a:lnTo>
                  <a:cubicBezTo>
                    <a:pt x="4038" y="552"/>
                    <a:pt x="4046" y="533"/>
                    <a:pt x="4053" y="515"/>
                  </a:cubicBezTo>
                  <a:cubicBezTo>
                    <a:pt x="4060" y="527"/>
                    <a:pt x="4068" y="539"/>
                    <a:pt x="4075" y="551"/>
                  </a:cubicBezTo>
                  <a:lnTo>
                    <a:pt x="4099" y="551"/>
                  </a:lnTo>
                  <a:lnTo>
                    <a:pt x="4121" y="570"/>
                  </a:lnTo>
                  <a:cubicBezTo>
                    <a:pt x="4129" y="558"/>
                    <a:pt x="4136" y="545"/>
                    <a:pt x="4144" y="533"/>
                  </a:cubicBezTo>
                  <a:cubicBezTo>
                    <a:pt x="4151" y="539"/>
                    <a:pt x="4157" y="545"/>
                    <a:pt x="4164" y="551"/>
                  </a:cubicBezTo>
                  <a:cubicBezTo>
                    <a:pt x="4172" y="557"/>
                    <a:pt x="4180" y="564"/>
                    <a:pt x="4188" y="570"/>
                  </a:cubicBezTo>
                  <a:lnTo>
                    <a:pt x="4212" y="588"/>
                  </a:lnTo>
                  <a:lnTo>
                    <a:pt x="4234" y="607"/>
                  </a:lnTo>
                  <a:cubicBezTo>
                    <a:pt x="4242" y="595"/>
                    <a:pt x="4249" y="582"/>
                    <a:pt x="4257" y="570"/>
                  </a:cubicBezTo>
                  <a:cubicBezTo>
                    <a:pt x="4264" y="545"/>
                    <a:pt x="4272" y="521"/>
                    <a:pt x="4279" y="496"/>
                  </a:cubicBezTo>
                  <a:cubicBezTo>
                    <a:pt x="4286" y="514"/>
                    <a:pt x="4294" y="533"/>
                    <a:pt x="4301" y="551"/>
                  </a:cubicBezTo>
                  <a:lnTo>
                    <a:pt x="4323" y="551"/>
                  </a:lnTo>
                  <a:cubicBezTo>
                    <a:pt x="4331" y="563"/>
                    <a:pt x="4339" y="576"/>
                    <a:pt x="4347" y="588"/>
                  </a:cubicBezTo>
                  <a:cubicBezTo>
                    <a:pt x="4354" y="600"/>
                    <a:pt x="4362" y="613"/>
                    <a:pt x="4369" y="625"/>
                  </a:cubicBezTo>
                  <a:cubicBezTo>
                    <a:pt x="4377" y="607"/>
                    <a:pt x="4384" y="588"/>
                    <a:pt x="4392" y="570"/>
                  </a:cubicBezTo>
                  <a:cubicBezTo>
                    <a:pt x="4399" y="558"/>
                    <a:pt x="4405" y="545"/>
                    <a:pt x="4412" y="533"/>
                  </a:cubicBezTo>
                  <a:cubicBezTo>
                    <a:pt x="4420" y="558"/>
                    <a:pt x="4428" y="582"/>
                    <a:pt x="4436" y="607"/>
                  </a:cubicBezTo>
                  <a:cubicBezTo>
                    <a:pt x="4444" y="601"/>
                    <a:pt x="4452" y="594"/>
                    <a:pt x="4460" y="588"/>
                  </a:cubicBezTo>
                  <a:cubicBezTo>
                    <a:pt x="4467" y="600"/>
                    <a:pt x="4475" y="613"/>
                    <a:pt x="4482" y="625"/>
                  </a:cubicBezTo>
                  <a:lnTo>
                    <a:pt x="4505" y="625"/>
                  </a:lnTo>
                  <a:cubicBezTo>
                    <a:pt x="4512" y="607"/>
                    <a:pt x="4518" y="588"/>
                    <a:pt x="4525" y="570"/>
                  </a:cubicBezTo>
                  <a:cubicBezTo>
                    <a:pt x="4533" y="601"/>
                    <a:pt x="4541" y="631"/>
                    <a:pt x="4549" y="662"/>
                  </a:cubicBezTo>
                  <a:cubicBezTo>
                    <a:pt x="4556" y="686"/>
                    <a:pt x="4564" y="711"/>
                    <a:pt x="4571" y="735"/>
                  </a:cubicBezTo>
                  <a:cubicBezTo>
                    <a:pt x="4579" y="729"/>
                    <a:pt x="4586" y="723"/>
                    <a:pt x="4594" y="717"/>
                  </a:cubicBezTo>
                  <a:cubicBezTo>
                    <a:pt x="4601" y="723"/>
                    <a:pt x="4609" y="729"/>
                    <a:pt x="4616" y="735"/>
                  </a:cubicBezTo>
                  <a:cubicBezTo>
                    <a:pt x="4623" y="711"/>
                    <a:pt x="4631" y="686"/>
                    <a:pt x="4638" y="662"/>
                  </a:cubicBezTo>
                  <a:cubicBezTo>
                    <a:pt x="4646" y="693"/>
                    <a:pt x="4654" y="723"/>
                    <a:pt x="4662" y="754"/>
                  </a:cubicBezTo>
                  <a:cubicBezTo>
                    <a:pt x="4669" y="766"/>
                    <a:pt x="4677" y="778"/>
                    <a:pt x="4684" y="790"/>
                  </a:cubicBezTo>
                  <a:cubicBezTo>
                    <a:pt x="4692" y="760"/>
                    <a:pt x="4699" y="729"/>
                    <a:pt x="4707" y="699"/>
                  </a:cubicBezTo>
                  <a:cubicBezTo>
                    <a:pt x="4714" y="687"/>
                    <a:pt x="4722" y="674"/>
                    <a:pt x="4729" y="662"/>
                  </a:cubicBezTo>
                  <a:lnTo>
                    <a:pt x="4753" y="680"/>
                  </a:lnTo>
                  <a:cubicBezTo>
                    <a:pt x="4760" y="674"/>
                    <a:pt x="4766" y="668"/>
                    <a:pt x="4773" y="662"/>
                  </a:cubicBezTo>
                  <a:cubicBezTo>
                    <a:pt x="4781" y="650"/>
                    <a:pt x="4789" y="637"/>
                    <a:pt x="4797" y="625"/>
                  </a:cubicBezTo>
                  <a:cubicBezTo>
                    <a:pt x="4804" y="656"/>
                    <a:pt x="4812" y="686"/>
                    <a:pt x="4819" y="717"/>
                  </a:cubicBezTo>
                  <a:lnTo>
                    <a:pt x="4842" y="717"/>
                  </a:lnTo>
                  <a:lnTo>
                    <a:pt x="4864" y="717"/>
                  </a:lnTo>
                  <a:cubicBezTo>
                    <a:pt x="4871" y="686"/>
                    <a:pt x="4879" y="656"/>
                    <a:pt x="4886" y="625"/>
                  </a:cubicBezTo>
                  <a:cubicBezTo>
                    <a:pt x="4894" y="650"/>
                    <a:pt x="4902" y="674"/>
                    <a:pt x="4910" y="699"/>
                  </a:cubicBezTo>
                  <a:cubicBezTo>
                    <a:pt x="4917" y="662"/>
                    <a:pt x="4925" y="625"/>
                    <a:pt x="4932" y="588"/>
                  </a:cubicBezTo>
                  <a:cubicBezTo>
                    <a:pt x="4940" y="600"/>
                    <a:pt x="4947" y="613"/>
                    <a:pt x="4955" y="625"/>
                  </a:cubicBezTo>
                  <a:cubicBezTo>
                    <a:pt x="4962" y="613"/>
                    <a:pt x="4970" y="600"/>
                    <a:pt x="4977" y="588"/>
                  </a:cubicBezTo>
                  <a:cubicBezTo>
                    <a:pt x="4984" y="600"/>
                    <a:pt x="4992" y="613"/>
                    <a:pt x="4999" y="625"/>
                  </a:cubicBezTo>
                  <a:cubicBezTo>
                    <a:pt x="5006" y="637"/>
                    <a:pt x="5014" y="650"/>
                    <a:pt x="5021" y="662"/>
                  </a:cubicBezTo>
                  <a:cubicBezTo>
                    <a:pt x="5029" y="674"/>
                    <a:pt x="5037" y="687"/>
                    <a:pt x="5045" y="699"/>
                  </a:cubicBezTo>
                  <a:cubicBezTo>
                    <a:pt x="5052" y="674"/>
                    <a:pt x="5060" y="650"/>
                    <a:pt x="5067" y="625"/>
                  </a:cubicBezTo>
                  <a:cubicBezTo>
                    <a:pt x="5075" y="668"/>
                    <a:pt x="5082" y="711"/>
                    <a:pt x="5090" y="754"/>
                  </a:cubicBezTo>
                  <a:cubicBezTo>
                    <a:pt x="5098" y="748"/>
                    <a:pt x="5106" y="741"/>
                    <a:pt x="5114" y="735"/>
                  </a:cubicBezTo>
                  <a:cubicBezTo>
                    <a:pt x="5121" y="747"/>
                    <a:pt x="5127" y="760"/>
                    <a:pt x="5134" y="772"/>
                  </a:cubicBezTo>
                  <a:lnTo>
                    <a:pt x="5158" y="772"/>
                  </a:lnTo>
                  <a:cubicBezTo>
                    <a:pt x="5165" y="723"/>
                    <a:pt x="5173" y="674"/>
                    <a:pt x="5180" y="625"/>
                  </a:cubicBezTo>
                  <a:cubicBezTo>
                    <a:pt x="5188" y="656"/>
                    <a:pt x="5195" y="686"/>
                    <a:pt x="5203" y="717"/>
                  </a:cubicBezTo>
                  <a:cubicBezTo>
                    <a:pt x="5210" y="729"/>
                    <a:pt x="5216" y="742"/>
                    <a:pt x="5223" y="754"/>
                  </a:cubicBezTo>
                  <a:lnTo>
                    <a:pt x="5247" y="754"/>
                  </a:lnTo>
                  <a:cubicBezTo>
                    <a:pt x="5254" y="766"/>
                    <a:pt x="5262" y="778"/>
                    <a:pt x="5269" y="790"/>
                  </a:cubicBezTo>
                  <a:cubicBezTo>
                    <a:pt x="5277" y="760"/>
                    <a:pt x="5285" y="729"/>
                    <a:pt x="5293" y="699"/>
                  </a:cubicBezTo>
                  <a:lnTo>
                    <a:pt x="5314" y="735"/>
                  </a:lnTo>
                  <a:lnTo>
                    <a:pt x="5338" y="735"/>
                  </a:lnTo>
                  <a:cubicBezTo>
                    <a:pt x="5345" y="729"/>
                    <a:pt x="5353" y="723"/>
                    <a:pt x="5360" y="717"/>
                  </a:cubicBezTo>
                  <a:cubicBezTo>
                    <a:pt x="5367" y="723"/>
                    <a:pt x="5375" y="729"/>
                    <a:pt x="5382" y="735"/>
                  </a:cubicBezTo>
                  <a:cubicBezTo>
                    <a:pt x="5390" y="711"/>
                    <a:pt x="5398" y="686"/>
                    <a:pt x="5406" y="662"/>
                  </a:cubicBezTo>
                  <a:cubicBezTo>
                    <a:pt x="5413" y="674"/>
                    <a:pt x="5420" y="687"/>
                    <a:pt x="5427" y="699"/>
                  </a:cubicBezTo>
                  <a:lnTo>
                    <a:pt x="5451" y="735"/>
                  </a:lnTo>
                  <a:cubicBezTo>
                    <a:pt x="5458" y="711"/>
                    <a:pt x="5464" y="686"/>
                    <a:pt x="5471" y="662"/>
                  </a:cubicBezTo>
                  <a:cubicBezTo>
                    <a:pt x="5479" y="644"/>
                    <a:pt x="5487" y="625"/>
                    <a:pt x="5495" y="607"/>
                  </a:cubicBezTo>
                  <a:cubicBezTo>
                    <a:pt x="5502" y="588"/>
                    <a:pt x="5510" y="570"/>
                    <a:pt x="5517" y="551"/>
                  </a:cubicBezTo>
                  <a:cubicBezTo>
                    <a:pt x="5525" y="3701"/>
                    <a:pt x="5532" y="6850"/>
                    <a:pt x="5540" y="10000"/>
                  </a:cubicBezTo>
                  <a:lnTo>
                    <a:pt x="5564" y="7537"/>
                  </a:lnTo>
                  <a:cubicBezTo>
                    <a:pt x="5571" y="5956"/>
                    <a:pt x="5577" y="4375"/>
                    <a:pt x="5584" y="2794"/>
                  </a:cubicBezTo>
                  <a:cubicBezTo>
                    <a:pt x="5592" y="2433"/>
                    <a:pt x="5600" y="2071"/>
                    <a:pt x="5608" y="1710"/>
                  </a:cubicBezTo>
                  <a:cubicBezTo>
                    <a:pt x="5615" y="1606"/>
                    <a:pt x="5623" y="1501"/>
                    <a:pt x="5630" y="1397"/>
                  </a:cubicBezTo>
                  <a:cubicBezTo>
                    <a:pt x="5638" y="1330"/>
                    <a:pt x="5645" y="1262"/>
                    <a:pt x="5653" y="1195"/>
                  </a:cubicBezTo>
                  <a:cubicBezTo>
                    <a:pt x="5660" y="1158"/>
                    <a:pt x="5668" y="1122"/>
                    <a:pt x="5675" y="1085"/>
                  </a:cubicBezTo>
                  <a:cubicBezTo>
                    <a:pt x="5683" y="1060"/>
                    <a:pt x="5691" y="1036"/>
                    <a:pt x="5699" y="1011"/>
                  </a:cubicBezTo>
                  <a:cubicBezTo>
                    <a:pt x="5706" y="1042"/>
                    <a:pt x="5712" y="1072"/>
                    <a:pt x="5719" y="1103"/>
                  </a:cubicBezTo>
                  <a:cubicBezTo>
                    <a:pt x="5727" y="1115"/>
                    <a:pt x="5735" y="1128"/>
                    <a:pt x="5743" y="1140"/>
                  </a:cubicBezTo>
                  <a:cubicBezTo>
                    <a:pt x="5750" y="1195"/>
                    <a:pt x="5758" y="1250"/>
                    <a:pt x="5765" y="1305"/>
                  </a:cubicBezTo>
                  <a:cubicBezTo>
                    <a:pt x="5773" y="1421"/>
                    <a:pt x="5780" y="1538"/>
                    <a:pt x="5788" y="1654"/>
                  </a:cubicBezTo>
                  <a:cubicBezTo>
                    <a:pt x="5796" y="1734"/>
                    <a:pt x="5804" y="1813"/>
                    <a:pt x="5812" y="1893"/>
                  </a:cubicBezTo>
                  <a:cubicBezTo>
                    <a:pt x="5819" y="2003"/>
                    <a:pt x="5825" y="2114"/>
                    <a:pt x="5832" y="2224"/>
                  </a:cubicBezTo>
                  <a:cubicBezTo>
                    <a:pt x="5840" y="2377"/>
                    <a:pt x="5848" y="2531"/>
                    <a:pt x="5856" y="2684"/>
                  </a:cubicBezTo>
                  <a:cubicBezTo>
                    <a:pt x="5863" y="2831"/>
                    <a:pt x="5871" y="2978"/>
                    <a:pt x="5878" y="3125"/>
                  </a:cubicBezTo>
                  <a:cubicBezTo>
                    <a:pt x="5886" y="3260"/>
                    <a:pt x="5893" y="3394"/>
                    <a:pt x="5901" y="3529"/>
                  </a:cubicBezTo>
                  <a:cubicBezTo>
                    <a:pt x="5908" y="3627"/>
                    <a:pt x="5916" y="3726"/>
                    <a:pt x="5923" y="3824"/>
                  </a:cubicBezTo>
                  <a:cubicBezTo>
                    <a:pt x="5930" y="3928"/>
                    <a:pt x="5938" y="4032"/>
                    <a:pt x="5945" y="4136"/>
                  </a:cubicBezTo>
                  <a:cubicBezTo>
                    <a:pt x="5952" y="4228"/>
                    <a:pt x="5960" y="4320"/>
                    <a:pt x="5967" y="4412"/>
                  </a:cubicBezTo>
                  <a:cubicBezTo>
                    <a:pt x="5975" y="4522"/>
                    <a:pt x="5983" y="4633"/>
                    <a:pt x="5991" y="4743"/>
                  </a:cubicBezTo>
                  <a:cubicBezTo>
                    <a:pt x="5999" y="4761"/>
                    <a:pt x="6006" y="4780"/>
                    <a:pt x="6014" y="4798"/>
                  </a:cubicBezTo>
                  <a:cubicBezTo>
                    <a:pt x="6021" y="4816"/>
                    <a:pt x="6029" y="4835"/>
                    <a:pt x="6036" y="4853"/>
                  </a:cubicBezTo>
                  <a:cubicBezTo>
                    <a:pt x="6043" y="4859"/>
                    <a:pt x="6051" y="4865"/>
                    <a:pt x="6058" y="4871"/>
                  </a:cubicBezTo>
                  <a:cubicBezTo>
                    <a:pt x="6065" y="4853"/>
                    <a:pt x="6073" y="4834"/>
                    <a:pt x="6080" y="4816"/>
                  </a:cubicBezTo>
                  <a:cubicBezTo>
                    <a:pt x="6088" y="4773"/>
                    <a:pt x="6096" y="4731"/>
                    <a:pt x="6104" y="4688"/>
                  </a:cubicBezTo>
                  <a:lnTo>
                    <a:pt x="6125" y="4724"/>
                  </a:lnTo>
                  <a:lnTo>
                    <a:pt x="6149" y="4559"/>
                  </a:lnTo>
                  <a:cubicBezTo>
                    <a:pt x="6156" y="4541"/>
                    <a:pt x="6162" y="4522"/>
                    <a:pt x="6169" y="4504"/>
                  </a:cubicBezTo>
                  <a:cubicBezTo>
                    <a:pt x="6177" y="4473"/>
                    <a:pt x="6185" y="4443"/>
                    <a:pt x="6193" y="4412"/>
                  </a:cubicBezTo>
                  <a:cubicBezTo>
                    <a:pt x="6200" y="4387"/>
                    <a:pt x="6208" y="4363"/>
                    <a:pt x="6215" y="4338"/>
                  </a:cubicBezTo>
                  <a:cubicBezTo>
                    <a:pt x="6223" y="4283"/>
                    <a:pt x="6230" y="4228"/>
                    <a:pt x="6238" y="4173"/>
                  </a:cubicBezTo>
                  <a:cubicBezTo>
                    <a:pt x="6246" y="4148"/>
                    <a:pt x="6254" y="4124"/>
                    <a:pt x="6262" y="4099"/>
                  </a:cubicBezTo>
                  <a:cubicBezTo>
                    <a:pt x="6269" y="4044"/>
                    <a:pt x="6277" y="3989"/>
                    <a:pt x="6284" y="3934"/>
                  </a:cubicBezTo>
                  <a:cubicBezTo>
                    <a:pt x="6291" y="3916"/>
                    <a:pt x="6299" y="3897"/>
                    <a:pt x="6306" y="3879"/>
                  </a:cubicBezTo>
                  <a:cubicBezTo>
                    <a:pt x="6313" y="3824"/>
                    <a:pt x="6321" y="3768"/>
                    <a:pt x="6328" y="3713"/>
                  </a:cubicBezTo>
                  <a:cubicBezTo>
                    <a:pt x="6336" y="3707"/>
                    <a:pt x="6343" y="3701"/>
                    <a:pt x="6351" y="3695"/>
                  </a:cubicBezTo>
                  <a:cubicBezTo>
                    <a:pt x="6358" y="3652"/>
                    <a:pt x="6366" y="3609"/>
                    <a:pt x="6373" y="3566"/>
                  </a:cubicBezTo>
                  <a:cubicBezTo>
                    <a:pt x="6381" y="3486"/>
                    <a:pt x="6389" y="3407"/>
                    <a:pt x="6397" y="3327"/>
                  </a:cubicBezTo>
                  <a:cubicBezTo>
                    <a:pt x="6404" y="3345"/>
                    <a:pt x="6410" y="3364"/>
                    <a:pt x="6417" y="3382"/>
                  </a:cubicBezTo>
                  <a:cubicBezTo>
                    <a:pt x="6425" y="3351"/>
                    <a:pt x="6433" y="3321"/>
                    <a:pt x="6441" y="3290"/>
                  </a:cubicBezTo>
                  <a:cubicBezTo>
                    <a:pt x="6449" y="3260"/>
                    <a:pt x="6456" y="3229"/>
                    <a:pt x="6464" y="3199"/>
                  </a:cubicBezTo>
                  <a:lnTo>
                    <a:pt x="6486" y="3199"/>
                  </a:lnTo>
                  <a:cubicBezTo>
                    <a:pt x="6494" y="3101"/>
                    <a:pt x="6502" y="3002"/>
                    <a:pt x="6510" y="2904"/>
                  </a:cubicBezTo>
                  <a:cubicBezTo>
                    <a:pt x="6517" y="2874"/>
                    <a:pt x="6523" y="2843"/>
                    <a:pt x="6530" y="2813"/>
                  </a:cubicBezTo>
                  <a:cubicBezTo>
                    <a:pt x="6538" y="2782"/>
                    <a:pt x="6546" y="2752"/>
                    <a:pt x="6554" y="2721"/>
                  </a:cubicBezTo>
                  <a:cubicBezTo>
                    <a:pt x="6561" y="2660"/>
                    <a:pt x="6569" y="2598"/>
                    <a:pt x="6576" y="2537"/>
                  </a:cubicBezTo>
                  <a:cubicBezTo>
                    <a:pt x="6584" y="2506"/>
                    <a:pt x="6591" y="2476"/>
                    <a:pt x="6599" y="2445"/>
                  </a:cubicBezTo>
                  <a:cubicBezTo>
                    <a:pt x="6606" y="2427"/>
                    <a:pt x="6614" y="2408"/>
                    <a:pt x="6621" y="2390"/>
                  </a:cubicBezTo>
                  <a:cubicBezTo>
                    <a:pt x="6628" y="2298"/>
                    <a:pt x="6636" y="2206"/>
                    <a:pt x="6643" y="2114"/>
                  </a:cubicBezTo>
                  <a:cubicBezTo>
                    <a:pt x="6650" y="2089"/>
                    <a:pt x="6658" y="2065"/>
                    <a:pt x="6665" y="2040"/>
                  </a:cubicBezTo>
                  <a:lnTo>
                    <a:pt x="6689" y="2022"/>
                  </a:lnTo>
                  <a:cubicBezTo>
                    <a:pt x="6697" y="1961"/>
                    <a:pt x="6704" y="1899"/>
                    <a:pt x="6712" y="1838"/>
                  </a:cubicBezTo>
                  <a:cubicBezTo>
                    <a:pt x="6719" y="1771"/>
                    <a:pt x="6727" y="1703"/>
                    <a:pt x="6734" y="1636"/>
                  </a:cubicBezTo>
                  <a:cubicBezTo>
                    <a:pt x="6742" y="1618"/>
                    <a:pt x="6750" y="1599"/>
                    <a:pt x="6758" y="1581"/>
                  </a:cubicBezTo>
                  <a:cubicBezTo>
                    <a:pt x="6765" y="1575"/>
                    <a:pt x="6771" y="1569"/>
                    <a:pt x="6778" y="1563"/>
                  </a:cubicBezTo>
                  <a:cubicBezTo>
                    <a:pt x="6786" y="1489"/>
                    <a:pt x="6794" y="1416"/>
                    <a:pt x="6802" y="1342"/>
                  </a:cubicBezTo>
                  <a:cubicBezTo>
                    <a:pt x="6809" y="1360"/>
                    <a:pt x="6816" y="1379"/>
                    <a:pt x="6823" y="1397"/>
                  </a:cubicBezTo>
                  <a:lnTo>
                    <a:pt x="6847" y="1232"/>
                  </a:lnTo>
                  <a:cubicBezTo>
                    <a:pt x="6854" y="1238"/>
                    <a:pt x="6862" y="1244"/>
                    <a:pt x="6869" y="1250"/>
                  </a:cubicBezTo>
                  <a:cubicBezTo>
                    <a:pt x="6876" y="1207"/>
                    <a:pt x="6884" y="1164"/>
                    <a:pt x="6891" y="1121"/>
                  </a:cubicBezTo>
                  <a:cubicBezTo>
                    <a:pt x="6899" y="1127"/>
                    <a:pt x="6907" y="1134"/>
                    <a:pt x="6915" y="1140"/>
                  </a:cubicBezTo>
                  <a:cubicBezTo>
                    <a:pt x="6922" y="1128"/>
                    <a:pt x="6929" y="1115"/>
                    <a:pt x="6936" y="1103"/>
                  </a:cubicBezTo>
                  <a:cubicBezTo>
                    <a:pt x="6944" y="1078"/>
                    <a:pt x="6952" y="1054"/>
                    <a:pt x="6960" y="1029"/>
                  </a:cubicBezTo>
                  <a:cubicBezTo>
                    <a:pt x="6967" y="1048"/>
                    <a:pt x="6975" y="1066"/>
                    <a:pt x="6982" y="1085"/>
                  </a:cubicBezTo>
                  <a:cubicBezTo>
                    <a:pt x="6989" y="1073"/>
                    <a:pt x="6997" y="1060"/>
                    <a:pt x="7004" y="1048"/>
                  </a:cubicBezTo>
                  <a:cubicBezTo>
                    <a:pt x="7011" y="999"/>
                    <a:pt x="7019" y="950"/>
                    <a:pt x="7026" y="901"/>
                  </a:cubicBezTo>
                  <a:cubicBezTo>
                    <a:pt x="7034" y="932"/>
                    <a:pt x="7041" y="962"/>
                    <a:pt x="7049" y="993"/>
                  </a:cubicBezTo>
                  <a:cubicBezTo>
                    <a:pt x="7056" y="999"/>
                    <a:pt x="7064" y="1005"/>
                    <a:pt x="7071" y="1011"/>
                  </a:cubicBezTo>
                  <a:lnTo>
                    <a:pt x="7095" y="864"/>
                  </a:lnTo>
                  <a:cubicBezTo>
                    <a:pt x="7102" y="858"/>
                    <a:pt x="7108" y="852"/>
                    <a:pt x="7115" y="846"/>
                  </a:cubicBezTo>
                  <a:cubicBezTo>
                    <a:pt x="7123" y="840"/>
                    <a:pt x="7131" y="833"/>
                    <a:pt x="7139" y="827"/>
                  </a:cubicBezTo>
                  <a:cubicBezTo>
                    <a:pt x="7147" y="858"/>
                    <a:pt x="7154" y="888"/>
                    <a:pt x="7162" y="919"/>
                  </a:cubicBezTo>
                  <a:cubicBezTo>
                    <a:pt x="7169" y="864"/>
                    <a:pt x="7177" y="809"/>
                    <a:pt x="7184" y="754"/>
                  </a:cubicBezTo>
                  <a:cubicBezTo>
                    <a:pt x="7192" y="742"/>
                    <a:pt x="7200" y="729"/>
                    <a:pt x="7208" y="717"/>
                  </a:cubicBezTo>
                  <a:cubicBezTo>
                    <a:pt x="7215" y="680"/>
                    <a:pt x="7221" y="644"/>
                    <a:pt x="7228" y="607"/>
                  </a:cubicBezTo>
                  <a:cubicBezTo>
                    <a:pt x="7236" y="601"/>
                    <a:pt x="7244" y="594"/>
                    <a:pt x="7252" y="588"/>
                  </a:cubicBezTo>
                  <a:cubicBezTo>
                    <a:pt x="7259" y="613"/>
                    <a:pt x="7267" y="637"/>
                    <a:pt x="7274" y="662"/>
                  </a:cubicBezTo>
                  <a:cubicBezTo>
                    <a:pt x="7282" y="613"/>
                    <a:pt x="7289" y="564"/>
                    <a:pt x="7297" y="515"/>
                  </a:cubicBezTo>
                  <a:cubicBezTo>
                    <a:pt x="7304" y="533"/>
                    <a:pt x="7312" y="552"/>
                    <a:pt x="7319" y="570"/>
                  </a:cubicBezTo>
                  <a:cubicBezTo>
                    <a:pt x="7327" y="558"/>
                    <a:pt x="7335" y="545"/>
                    <a:pt x="7343" y="533"/>
                  </a:cubicBezTo>
                  <a:cubicBezTo>
                    <a:pt x="7350" y="509"/>
                    <a:pt x="7358" y="484"/>
                    <a:pt x="7365" y="460"/>
                  </a:cubicBezTo>
                  <a:cubicBezTo>
                    <a:pt x="7372" y="503"/>
                    <a:pt x="7380" y="545"/>
                    <a:pt x="7387" y="588"/>
                  </a:cubicBezTo>
                  <a:cubicBezTo>
                    <a:pt x="7395" y="564"/>
                    <a:pt x="7402" y="539"/>
                    <a:pt x="7410" y="515"/>
                  </a:cubicBezTo>
                  <a:cubicBezTo>
                    <a:pt x="7417" y="497"/>
                    <a:pt x="7425" y="478"/>
                    <a:pt x="7432" y="460"/>
                  </a:cubicBezTo>
                  <a:lnTo>
                    <a:pt x="7456" y="478"/>
                  </a:lnTo>
                  <a:cubicBezTo>
                    <a:pt x="7463" y="466"/>
                    <a:pt x="7469" y="453"/>
                    <a:pt x="7476" y="441"/>
                  </a:cubicBezTo>
                  <a:cubicBezTo>
                    <a:pt x="7484" y="472"/>
                    <a:pt x="7492" y="502"/>
                    <a:pt x="7500" y="533"/>
                  </a:cubicBezTo>
                  <a:lnTo>
                    <a:pt x="7521" y="533"/>
                  </a:lnTo>
                  <a:cubicBezTo>
                    <a:pt x="7529" y="502"/>
                    <a:pt x="7537" y="472"/>
                    <a:pt x="7545" y="441"/>
                  </a:cubicBezTo>
                  <a:cubicBezTo>
                    <a:pt x="7552" y="459"/>
                    <a:pt x="7560" y="478"/>
                    <a:pt x="7567" y="496"/>
                  </a:cubicBezTo>
                  <a:lnTo>
                    <a:pt x="7589" y="515"/>
                  </a:lnTo>
                  <a:cubicBezTo>
                    <a:pt x="7597" y="490"/>
                    <a:pt x="7605" y="466"/>
                    <a:pt x="7613" y="441"/>
                  </a:cubicBezTo>
                  <a:cubicBezTo>
                    <a:pt x="7620" y="453"/>
                    <a:pt x="7627" y="466"/>
                    <a:pt x="7634" y="478"/>
                  </a:cubicBezTo>
                  <a:cubicBezTo>
                    <a:pt x="7642" y="453"/>
                    <a:pt x="7650" y="429"/>
                    <a:pt x="7658" y="404"/>
                  </a:cubicBezTo>
                  <a:cubicBezTo>
                    <a:pt x="7665" y="416"/>
                    <a:pt x="7673" y="429"/>
                    <a:pt x="7680" y="441"/>
                  </a:cubicBezTo>
                  <a:cubicBezTo>
                    <a:pt x="7687" y="392"/>
                    <a:pt x="7695" y="343"/>
                    <a:pt x="7702" y="294"/>
                  </a:cubicBezTo>
                  <a:cubicBezTo>
                    <a:pt x="7709" y="312"/>
                    <a:pt x="7717" y="331"/>
                    <a:pt x="7724" y="349"/>
                  </a:cubicBezTo>
                  <a:lnTo>
                    <a:pt x="7747" y="349"/>
                  </a:lnTo>
                  <a:cubicBezTo>
                    <a:pt x="7754" y="337"/>
                    <a:pt x="7762" y="325"/>
                    <a:pt x="7769" y="313"/>
                  </a:cubicBezTo>
                  <a:cubicBezTo>
                    <a:pt x="7777" y="356"/>
                    <a:pt x="7785" y="398"/>
                    <a:pt x="7793" y="441"/>
                  </a:cubicBezTo>
                  <a:lnTo>
                    <a:pt x="7817" y="423"/>
                  </a:lnTo>
                  <a:cubicBezTo>
                    <a:pt x="7824" y="398"/>
                    <a:pt x="7830" y="374"/>
                    <a:pt x="7837" y="349"/>
                  </a:cubicBezTo>
                  <a:cubicBezTo>
                    <a:pt x="7845" y="318"/>
                    <a:pt x="7852" y="288"/>
                    <a:pt x="7860" y="257"/>
                  </a:cubicBezTo>
                  <a:cubicBezTo>
                    <a:pt x="7867" y="245"/>
                    <a:pt x="7875" y="233"/>
                    <a:pt x="7882" y="221"/>
                  </a:cubicBezTo>
                  <a:cubicBezTo>
                    <a:pt x="7890" y="209"/>
                    <a:pt x="7898" y="196"/>
                    <a:pt x="7906" y="184"/>
                  </a:cubicBezTo>
                  <a:cubicBezTo>
                    <a:pt x="7913" y="190"/>
                    <a:pt x="7921" y="196"/>
                    <a:pt x="7928" y="202"/>
                  </a:cubicBezTo>
                  <a:cubicBezTo>
                    <a:pt x="7935" y="227"/>
                    <a:pt x="7943" y="251"/>
                    <a:pt x="7950" y="276"/>
                  </a:cubicBezTo>
                  <a:cubicBezTo>
                    <a:pt x="7957" y="258"/>
                    <a:pt x="7965" y="239"/>
                    <a:pt x="7972" y="221"/>
                  </a:cubicBezTo>
                  <a:cubicBezTo>
                    <a:pt x="7980" y="178"/>
                    <a:pt x="7987" y="135"/>
                    <a:pt x="7995" y="92"/>
                  </a:cubicBezTo>
                  <a:cubicBezTo>
                    <a:pt x="8002" y="110"/>
                    <a:pt x="8010" y="129"/>
                    <a:pt x="8017" y="147"/>
                  </a:cubicBezTo>
                  <a:lnTo>
                    <a:pt x="8041" y="147"/>
                  </a:lnTo>
                  <a:cubicBezTo>
                    <a:pt x="8048" y="172"/>
                    <a:pt x="8056" y="196"/>
                    <a:pt x="8063" y="221"/>
                  </a:cubicBezTo>
                  <a:cubicBezTo>
                    <a:pt x="8070" y="196"/>
                    <a:pt x="8078" y="172"/>
                    <a:pt x="8085" y="147"/>
                  </a:cubicBezTo>
                  <a:cubicBezTo>
                    <a:pt x="8093" y="153"/>
                    <a:pt x="8100" y="159"/>
                    <a:pt x="8108" y="165"/>
                  </a:cubicBezTo>
                  <a:cubicBezTo>
                    <a:pt x="8115" y="147"/>
                    <a:pt x="8123" y="128"/>
                    <a:pt x="8130" y="110"/>
                  </a:cubicBezTo>
                  <a:cubicBezTo>
                    <a:pt x="8138" y="135"/>
                    <a:pt x="8146" y="159"/>
                    <a:pt x="8154" y="184"/>
                  </a:cubicBezTo>
                  <a:lnTo>
                    <a:pt x="8174" y="184"/>
                  </a:lnTo>
                  <a:lnTo>
                    <a:pt x="8198" y="202"/>
                  </a:lnTo>
                  <a:cubicBezTo>
                    <a:pt x="8205" y="165"/>
                    <a:pt x="8212" y="129"/>
                    <a:pt x="8219" y="92"/>
                  </a:cubicBezTo>
                  <a:cubicBezTo>
                    <a:pt x="8227" y="104"/>
                    <a:pt x="8235" y="117"/>
                    <a:pt x="8243" y="129"/>
                  </a:cubicBezTo>
                  <a:cubicBezTo>
                    <a:pt x="8251" y="160"/>
                    <a:pt x="8259" y="190"/>
                    <a:pt x="8267" y="221"/>
                  </a:cubicBezTo>
                  <a:cubicBezTo>
                    <a:pt x="8274" y="196"/>
                    <a:pt x="8280" y="172"/>
                    <a:pt x="8287" y="147"/>
                  </a:cubicBezTo>
                  <a:cubicBezTo>
                    <a:pt x="8295" y="172"/>
                    <a:pt x="8303" y="196"/>
                    <a:pt x="8311" y="221"/>
                  </a:cubicBezTo>
                  <a:cubicBezTo>
                    <a:pt x="8318" y="190"/>
                    <a:pt x="8325" y="160"/>
                    <a:pt x="8332" y="129"/>
                  </a:cubicBezTo>
                  <a:lnTo>
                    <a:pt x="8356" y="147"/>
                  </a:lnTo>
                  <a:cubicBezTo>
                    <a:pt x="8363" y="165"/>
                    <a:pt x="8371" y="184"/>
                    <a:pt x="8378" y="202"/>
                  </a:cubicBezTo>
                  <a:lnTo>
                    <a:pt x="8402" y="184"/>
                  </a:lnTo>
                  <a:cubicBezTo>
                    <a:pt x="8409" y="166"/>
                    <a:pt x="8415" y="147"/>
                    <a:pt x="8422" y="129"/>
                  </a:cubicBezTo>
                  <a:cubicBezTo>
                    <a:pt x="8430" y="160"/>
                    <a:pt x="8437" y="190"/>
                    <a:pt x="8445" y="221"/>
                  </a:cubicBezTo>
                  <a:cubicBezTo>
                    <a:pt x="8452" y="178"/>
                    <a:pt x="8460" y="135"/>
                    <a:pt x="8467" y="92"/>
                  </a:cubicBezTo>
                  <a:cubicBezTo>
                    <a:pt x="8475" y="116"/>
                    <a:pt x="8483" y="141"/>
                    <a:pt x="8491" y="165"/>
                  </a:cubicBezTo>
                  <a:cubicBezTo>
                    <a:pt x="8499" y="147"/>
                    <a:pt x="8507" y="128"/>
                    <a:pt x="8515" y="110"/>
                  </a:cubicBezTo>
                  <a:cubicBezTo>
                    <a:pt x="8522" y="128"/>
                    <a:pt x="8528" y="147"/>
                    <a:pt x="8535" y="165"/>
                  </a:cubicBezTo>
                  <a:cubicBezTo>
                    <a:pt x="8543" y="128"/>
                    <a:pt x="8550" y="92"/>
                    <a:pt x="8558" y="55"/>
                  </a:cubicBezTo>
                  <a:lnTo>
                    <a:pt x="8580" y="55"/>
                  </a:lnTo>
                  <a:cubicBezTo>
                    <a:pt x="8588" y="73"/>
                    <a:pt x="8596" y="92"/>
                    <a:pt x="8604" y="110"/>
                  </a:cubicBezTo>
                  <a:cubicBezTo>
                    <a:pt x="8611" y="92"/>
                    <a:pt x="8619" y="73"/>
                    <a:pt x="8626" y="55"/>
                  </a:cubicBezTo>
                  <a:cubicBezTo>
                    <a:pt x="8633" y="67"/>
                    <a:pt x="8641" y="80"/>
                    <a:pt x="8648" y="92"/>
                  </a:cubicBezTo>
                  <a:cubicBezTo>
                    <a:pt x="8655" y="98"/>
                    <a:pt x="8663" y="104"/>
                    <a:pt x="8670" y="110"/>
                  </a:cubicBezTo>
                  <a:cubicBezTo>
                    <a:pt x="8678" y="104"/>
                    <a:pt x="8685" y="98"/>
                    <a:pt x="8693" y="92"/>
                  </a:cubicBezTo>
                  <a:cubicBezTo>
                    <a:pt x="8701" y="110"/>
                    <a:pt x="8709" y="129"/>
                    <a:pt x="8717" y="147"/>
                  </a:cubicBezTo>
                  <a:cubicBezTo>
                    <a:pt x="8724" y="153"/>
                    <a:pt x="8732" y="159"/>
                    <a:pt x="8739" y="165"/>
                  </a:cubicBezTo>
                  <a:lnTo>
                    <a:pt x="8763" y="0"/>
                  </a:lnTo>
                  <a:cubicBezTo>
                    <a:pt x="8770" y="37"/>
                    <a:pt x="8776" y="73"/>
                    <a:pt x="8783" y="110"/>
                  </a:cubicBezTo>
                  <a:cubicBezTo>
                    <a:pt x="8791" y="79"/>
                    <a:pt x="8798" y="49"/>
                    <a:pt x="8806" y="18"/>
                  </a:cubicBezTo>
                  <a:cubicBezTo>
                    <a:pt x="8813" y="49"/>
                    <a:pt x="8821" y="79"/>
                    <a:pt x="8828" y="110"/>
                  </a:cubicBezTo>
                  <a:lnTo>
                    <a:pt x="8852" y="92"/>
                  </a:lnTo>
                  <a:cubicBezTo>
                    <a:pt x="8859" y="123"/>
                    <a:pt x="8867" y="153"/>
                    <a:pt x="8874" y="184"/>
                  </a:cubicBezTo>
                  <a:lnTo>
                    <a:pt x="8896" y="165"/>
                  </a:lnTo>
                  <a:cubicBezTo>
                    <a:pt x="8903" y="147"/>
                    <a:pt x="8910" y="128"/>
                    <a:pt x="8917" y="110"/>
                  </a:cubicBezTo>
                  <a:cubicBezTo>
                    <a:pt x="8925" y="165"/>
                    <a:pt x="8933" y="221"/>
                    <a:pt x="8941" y="276"/>
                  </a:cubicBezTo>
                  <a:lnTo>
                    <a:pt x="8965" y="129"/>
                  </a:lnTo>
                  <a:cubicBezTo>
                    <a:pt x="8972" y="153"/>
                    <a:pt x="8980" y="178"/>
                    <a:pt x="8987" y="202"/>
                  </a:cubicBezTo>
                  <a:cubicBezTo>
                    <a:pt x="8994" y="171"/>
                    <a:pt x="9002" y="141"/>
                    <a:pt x="9009" y="110"/>
                  </a:cubicBezTo>
                  <a:cubicBezTo>
                    <a:pt x="9016" y="135"/>
                    <a:pt x="9023" y="159"/>
                    <a:pt x="9030" y="184"/>
                  </a:cubicBezTo>
                  <a:cubicBezTo>
                    <a:pt x="9038" y="172"/>
                    <a:pt x="9046" y="159"/>
                    <a:pt x="9054" y="147"/>
                  </a:cubicBezTo>
                  <a:cubicBezTo>
                    <a:pt x="9061" y="196"/>
                    <a:pt x="9069" y="245"/>
                    <a:pt x="9076" y="294"/>
                  </a:cubicBezTo>
                  <a:lnTo>
                    <a:pt x="9100" y="147"/>
                  </a:lnTo>
                  <a:cubicBezTo>
                    <a:pt x="9107" y="159"/>
                    <a:pt x="9113" y="172"/>
                    <a:pt x="9120" y="184"/>
                  </a:cubicBezTo>
                  <a:cubicBezTo>
                    <a:pt x="9128" y="196"/>
                    <a:pt x="9135" y="209"/>
                    <a:pt x="9143" y="221"/>
                  </a:cubicBezTo>
                  <a:cubicBezTo>
                    <a:pt x="9151" y="209"/>
                    <a:pt x="9159" y="196"/>
                    <a:pt x="9167" y="184"/>
                  </a:cubicBezTo>
                  <a:lnTo>
                    <a:pt x="9189" y="165"/>
                  </a:lnTo>
                  <a:cubicBezTo>
                    <a:pt x="9197" y="147"/>
                    <a:pt x="9205" y="128"/>
                    <a:pt x="9213" y="110"/>
                  </a:cubicBezTo>
                  <a:cubicBezTo>
                    <a:pt x="9220" y="135"/>
                    <a:pt x="9226" y="159"/>
                    <a:pt x="9233" y="184"/>
                  </a:cubicBezTo>
                  <a:cubicBezTo>
                    <a:pt x="9241" y="178"/>
                    <a:pt x="9248" y="171"/>
                    <a:pt x="9256" y="165"/>
                  </a:cubicBezTo>
                  <a:cubicBezTo>
                    <a:pt x="9263" y="184"/>
                    <a:pt x="9271" y="202"/>
                    <a:pt x="9278" y="221"/>
                  </a:cubicBezTo>
                  <a:cubicBezTo>
                    <a:pt x="9286" y="215"/>
                    <a:pt x="9294" y="208"/>
                    <a:pt x="9302" y="202"/>
                  </a:cubicBezTo>
                  <a:cubicBezTo>
                    <a:pt x="9309" y="190"/>
                    <a:pt x="9317" y="177"/>
                    <a:pt x="9324" y="165"/>
                  </a:cubicBezTo>
                  <a:lnTo>
                    <a:pt x="9348" y="129"/>
                  </a:lnTo>
                  <a:cubicBezTo>
                    <a:pt x="9355" y="141"/>
                    <a:pt x="9361" y="153"/>
                    <a:pt x="9368" y="165"/>
                  </a:cubicBezTo>
                  <a:cubicBezTo>
                    <a:pt x="9376" y="196"/>
                    <a:pt x="9383" y="226"/>
                    <a:pt x="9391" y="257"/>
                  </a:cubicBezTo>
                  <a:lnTo>
                    <a:pt x="9415" y="257"/>
                  </a:lnTo>
                  <a:cubicBezTo>
                    <a:pt x="9422" y="245"/>
                    <a:pt x="9430" y="233"/>
                    <a:pt x="9437" y="221"/>
                  </a:cubicBezTo>
                  <a:lnTo>
                    <a:pt x="9461" y="239"/>
                  </a:lnTo>
                  <a:cubicBezTo>
                    <a:pt x="9468" y="245"/>
                    <a:pt x="9474" y="251"/>
                    <a:pt x="9481" y="257"/>
                  </a:cubicBezTo>
                  <a:cubicBezTo>
                    <a:pt x="9489" y="245"/>
                    <a:pt x="9496" y="233"/>
                    <a:pt x="9504" y="221"/>
                  </a:cubicBezTo>
                  <a:cubicBezTo>
                    <a:pt x="9511" y="233"/>
                    <a:pt x="9519" y="245"/>
                    <a:pt x="9526" y="257"/>
                  </a:cubicBezTo>
                  <a:cubicBezTo>
                    <a:pt x="9534" y="282"/>
                    <a:pt x="9542" y="306"/>
                    <a:pt x="9550" y="331"/>
                  </a:cubicBezTo>
                  <a:cubicBezTo>
                    <a:pt x="9557" y="313"/>
                    <a:pt x="9565" y="294"/>
                    <a:pt x="9572" y="276"/>
                  </a:cubicBezTo>
                  <a:lnTo>
                    <a:pt x="9594" y="257"/>
                  </a:lnTo>
                  <a:cubicBezTo>
                    <a:pt x="9602" y="282"/>
                    <a:pt x="9609" y="306"/>
                    <a:pt x="9617" y="331"/>
                  </a:cubicBezTo>
                  <a:lnTo>
                    <a:pt x="9639" y="331"/>
                  </a:lnTo>
                  <a:lnTo>
                    <a:pt x="9663" y="331"/>
                  </a:lnTo>
                  <a:cubicBezTo>
                    <a:pt x="9670" y="313"/>
                    <a:pt x="9678" y="294"/>
                    <a:pt x="9685" y="276"/>
                  </a:cubicBezTo>
                  <a:cubicBezTo>
                    <a:pt x="9692" y="264"/>
                    <a:pt x="9700" y="251"/>
                    <a:pt x="9707" y="239"/>
                  </a:cubicBezTo>
                  <a:cubicBezTo>
                    <a:pt x="9714" y="251"/>
                    <a:pt x="9721" y="264"/>
                    <a:pt x="9728" y="276"/>
                  </a:cubicBezTo>
                  <a:cubicBezTo>
                    <a:pt x="9736" y="288"/>
                    <a:pt x="9744" y="301"/>
                    <a:pt x="9752" y="313"/>
                  </a:cubicBezTo>
                  <a:lnTo>
                    <a:pt x="9774" y="313"/>
                  </a:lnTo>
                  <a:cubicBezTo>
                    <a:pt x="9782" y="288"/>
                    <a:pt x="9790" y="264"/>
                    <a:pt x="9798" y="239"/>
                  </a:cubicBezTo>
                  <a:cubicBezTo>
                    <a:pt x="9805" y="251"/>
                    <a:pt x="9811" y="264"/>
                    <a:pt x="9818" y="276"/>
                  </a:cubicBezTo>
                  <a:cubicBezTo>
                    <a:pt x="9826" y="239"/>
                    <a:pt x="9833" y="202"/>
                    <a:pt x="9841" y="165"/>
                  </a:cubicBezTo>
                  <a:cubicBezTo>
                    <a:pt x="9849" y="171"/>
                    <a:pt x="9857" y="178"/>
                    <a:pt x="9865" y="184"/>
                  </a:cubicBezTo>
                  <a:cubicBezTo>
                    <a:pt x="9872" y="202"/>
                    <a:pt x="9880" y="221"/>
                    <a:pt x="9887" y="239"/>
                  </a:cubicBezTo>
                  <a:cubicBezTo>
                    <a:pt x="9895" y="221"/>
                    <a:pt x="9903" y="202"/>
                    <a:pt x="9911" y="184"/>
                  </a:cubicBezTo>
                  <a:cubicBezTo>
                    <a:pt x="9918" y="190"/>
                    <a:pt x="9926" y="196"/>
                    <a:pt x="9933" y="202"/>
                  </a:cubicBezTo>
                  <a:cubicBezTo>
                    <a:pt x="9940" y="220"/>
                    <a:pt x="9947" y="239"/>
                    <a:pt x="9954" y="257"/>
                  </a:cubicBezTo>
                  <a:cubicBezTo>
                    <a:pt x="9961" y="239"/>
                    <a:pt x="9969" y="220"/>
                    <a:pt x="9976" y="202"/>
                  </a:cubicBezTo>
                  <a:lnTo>
                    <a:pt x="10000" y="20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817964" y="3501008"/>
              <a:ext cx="54612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A</a:t>
              </a: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6509737" y="3611834"/>
              <a:ext cx="1989131" cy="734085"/>
              <a:chOff x="4719644" y="3965047"/>
              <a:chExt cx="1989131" cy="734085"/>
            </a:xfrm>
            <a:effectLst/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5508104" y="3981450"/>
                <a:ext cx="0" cy="277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>
                <a:off x="5011304" y="4255181"/>
                <a:ext cx="49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/>
              <p:cNvSpPr txBox="1"/>
              <p:nvPr/>
            </p:nvSpPr>
            <p:spPr>
              <a:xfrm>
                <a:off x="4719644" y="432980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0.005 </a:t>
                </a:r>
                <a:r>
                  <a:rPr lang="de-DE" b="1" dirty="0" err="1" smtClean="0"/>
                  <a:t>ms</a:t>
                </a:r>
                <a:endParaRPr lang="de-DE" b="1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5652120" y="3965047"/>
                <a:ext cx="1056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0.25 </a:t>
                </a:r>
                <a:r>
                  <a:rPr lang="de-DE" b="1" dirty="0" smtClean="0"/>
                  <a:t>mV</a:t>
                </a:r>
                <a:endParaRPr lang="de-DE" b="1" dirty="0"/>
              </a:p>
            </p:txBody>
          </p:sp>
        </p:grpSp>
        <p:sp>
          <p:nvSpPr>
            <p:cNvPr id="2" name="Textfeld 1"/>
            <p:cNvSpPr txBox="1"/>
            <p:nvPr/>
          </p:nvSpPr>
          <p:spPr>
            <a:xfrm>
              <a:off x="5881093" y="3294991"/>
              <a:ext cx="30037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5881093" y="3899104"/>
              <a:ext cx="300378" cy="3733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71800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</a:t>
            </a:r>
            <a:r>
              <a:rPr lang="de-DE" dirty="0" err="1" smtClean="0"/>
              <a:t>Br</a:t>
            </a:r>
            <a:r>
              <a:rPr lang="de-DE" dirty="0" smtClean="0"/>
              <a:t> 140313_002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64</a:t>
            </a:r>
            <a:endParaRPr lang="de-DE" dirty="0"/>
          </a:p>
        </p:txBody>
      </p:sp>
      <p:sp>
        <p:nvSpPr>
          <p:cNvPr id="3109" name="Freeform 8"/>
          <p:cNvSpPr>
            <a:spLocks/>
          </p:cNvSpPr>
          <p:nvPr/>
        </p:nvSpPr>
        <p:spPr bwMode="auto">
          <a:xfrm>
            <a:off x="254000" y="3717925"/>
            <a:ext cx="9175750" cy="622300"/>
          </a:xfrm>
          <a:custGeom>
            <a:avLst/>
            <a:gdLst>
              <a:gd name="T0" fmla="*/ 88 w 5780"/>
              <a:gd name="T1" fmla="*/ 66 h 392"/>
              <a:gd name="T2" fmla="*/ 195 w 5780"/>
              <a:gd name="T3" fmla="*/ 73 h 392"/>
              <a:gd name="T4" fmla="*/ 300 w 5780"/>
              <a:gd name="T5" fmla="*/ 70 h 392"/>
              <a:gd name="T6" fmla="*/ 406 w 5780"/>
              <a:gd name="T7" fmla="*/ 72 h 392"/>
              <a:gd name="T8" fmla="*/ 513 w 5780"/>
              <a:gd name="T9" fmla="*/ 72 h 392"/>
              <a:gd name="T10" fmla="*/ 619 w 5780"/>
              <a:gd name="T11" fmla="*/ 71 h 392"/>
              <a:gd name="T12" fmla="*/ 724 w 5780"/>
              <a:gd name="T13" fmla="*/ 72 h 392"/>
              <a:gd name="T14" fmla="*/ 831 w 5780"/>
              <a:gd name="T15" fmla="*/ 69 h 392"/>
              <a:gd name="T16" fmla="*/ 937 w 5780"/>
              <a:gd name="T17" fmla="*/ 66 h 392"/>
              <a:gd name="T18" fmla="*/ 1043 w 5780"/>
              <a:gd name="T19" fmla="*/ 64 h 392"/>
              <a:gd name="T20" fmla="*/ 1149 w 5780"/>
              <a:gd name="T21" fmla="*/ 63 h 392"/>
              <a:gd name="T22" fmla="*/ 1255 w 5780"/>
              <a:gd name="T23" fmla="*/ 66 h 392"/>
              <a:gd name="T24" fmla="*/ 1361 w 5780"/>
              <a:gd name="T25" fmla="*/ 63 h 392"/>
              <a:gd name="T26" fmla="*/ 1468 w 5780"/>
              <a:gd name="T27" fmla="*/ 67 h 392"/>
              <a:gd name="T28" fmla="*/ 1573 w 5780"/>
              <a:gd name="T29" fmla="*/ 69 h 392"/>
              <a:gd name="T30" fmla="*/ 1679 w 5780"/>
              <a:gd name="T31" fmla="*/ 65 h 392"/>
              <a:gd name="T32" fmla="*/ 1785 w 5780"/>
              <a:gd name="T33" fmla="*/ 67 h 392"/>
              <a:gd name="T34" fmla="*/ 1892 w 5780"/>
              <a:gd name="T35" fmla="*/ 67 h 392"/>
              <a:gd name="T36" fmla="*/ 1997 w 5780"/>
              <a:gd name="T37" fmla="*/ 67 h 392"/>
              <a:gd name="T38" fmla="*/ 2103 w 5780"/>
              <a:gd name="T39" fmla="*/ 72 h 392"/>
              <a:gd name="T40" fmla="*/ 2210 w 5780"/>
              <a:gd name="T41" fmla="*/ 72 h 392"/>
              <a:gd name="T42" fmla="*/ 2315 w 5780"/>
              <a:gd name="T43" fmla="*/ 71 h 392"/>
              <a:gd name="T44" fmla="*/ 2421 w 5780"/>
              <a:gd name="T45" fmla="*/ 70 h 392"/>
              <a:gd name="T46" fmla="*/ 2528 w 5780"/>
              <a:gd name="T47" fmla="*/ 69 h 392"/>
              <a:gd name="T48" fmla="*/ 2634 w 5780"/>
              <a:gd name="T49" fmla="*/ 69 h 392"/>
              <a:gd name="T50" fmla="*/ 2739 w 5780"/>
              <a:gd name="T51" fmla="*/ 59 h 392"/>
              <a:gd name="T52" fmla="*/ 2846 w 5780"/>
              <a:gd name="T53" fmla="*/ 96 h 392"/>
              <a:gd name="T54" fmla="*/ 2952 w 5780"/>
              <a:gd name="T55" fmla="*/ 211 h 392"/>
              <a:gd name="T56" fmla="*/ 3058 w 5780"/>
              <a:gd name="T57" fmla="*/ 281 h 392"/>
              <a:gd name="T58" fmla="*/ 3165 w 5780"/>
              <a:gd name="T59" fmla="*/ 297 h 392"/>
              <a:gd name="T60" fmla="*/ 3270 w 5780"/>
              <a:gd name="T61" fmla="*/ 264 h 392"/>
              <a:gd name="T62" fmla="*/ 3376 w 5780"/>
              <a:gd name="T63" fmla="*/ 236 h 392"/>
              <a:gd name="T64" fmla="*/ 3483 w 5780"/>
              <a:gd name="T65" fmla="*/ 207 h 392"/>
              <a:gd name="T66" fmla="*/ 3588 w 5780"/>
              <a:gd name="T67" fmla="*/ 183 h 392"/>
              <a:gd name="T68" fmla="*/ 3694 w 5780"/>
              <a:gd name="T69" fmla="*/ 163 h 392"/>
              <a:gd name="T70" fmla="*/ 3801 w 5780"/>
              <a:gd name="T71" fmla="*/ 138 h 392"/>
              <a:gd name="T72" fmla="*/ 3907 w 5780"/>
              <a:gd name="T73" fmla="*/ 127 h 392"/>
              <a:gd name="T74" fmla="*/ 4012 w 5780"/>
              <a:gd name="T75" fmla="*/ 115 h 392"/>
              <a:gd name="T76" fmla="*/ 4119 w 5780"/>
              <a:gd name="T77" fmla="*/ 111 h 392"/>
              <a:gd name="T78" fmla="*/ 4225 w 5780"/>
              <a:gd name="T79" fmla="*/ 101 h 392"/>
              <a:gd name="T80" fmla="*/ 4331 w 5780"/>
              <a:gd name="T81" fmla="*/ 97 h 392"/>
              <a:gd name="T82" fmla="*/ 4436 w 5780"/>
              <a:gd name="T83" fmla="*/ 85 h 392"/>
              <a:gd name="T84" fmla="*/ 4543 w 5780"/>
              <a:gd name="T85" fmla="*/ 81 h 392"/>
              <a:gd name="T86" fmla="*/ 4649 w 5780"/>
              <a:gd name="T87" fmla="*/ 76 h 392"/>
              <a:gd name="T88" fmla="*/ 4755 w 5780"/>
              <a:gd name="T89" fmla="*/ 75 h 392"/>
              <a:gd name="T90" fmla="*/ 4861 w 5780"/>
              <a:gd name="T91" fmla="*/ 71 h 392"/>
              <a:gd name="T92" fmla="*/ 4967 w 5780"/>
              <a:gd name="T93" fmla="*/ 73 h 392"/>
              <a:gd name="T94" fmla="*/ 5073 w 5780"/>
              <a:gd name="T95" fmla="*/ 70 h 392"/>
              <a:gd name="T96" fmla="*/ 5180 w 5780"/>
              <a:gd name="T97" fmla="*/ 71 h 392"/>
              <a:gd name="T98" fmla="*/ 5285 w 5780"/>
              <a:gd name="T99" fmla="*/ 72 h 392"/>
              <a:gd name="T100" fmla="*/ 5391 w 5780"/>
              <a:gd name="T101" fmla="*/ 67 h 392"/>
              <a:gd name="T102" fmla="*/ 5498 w 5780"/>
              <a:gd name="T103" fmla="*/ 69 h 392"/>
              <a:gd name="T104" fmla="*/ 5604 w 5780"/>
              <a:gd name="T105" fmla="*/ 65 h 392"/>
              <a:gd name="T106" fmla="*/ 5709 w 5780"/>
              <a:gd name="T107" fmla="*/ 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392">
                <a:moveTo>
                  <a:pt x="0" y="65"/>
                </a:moveTo>
                <a:lnTo>
                  <a:pt x="18" y="64"/>
                </a:lnTo>
                <a:lnTo>
                  <a:pt x="35" y="65"/>
                </a:lnTo>
                <a:lnTo>
                  <a:pt x="53" y="65"/>
                </a:lnTo>
                <a:lnTo>
                  <a:pt x="71" y="67"/>
                </a:lnTo>
                <a:lnTo>
                  <a:pt x="88" y="66"/>
                </a:lnTo>
                <a:lnTo>
                  <a:pt x="106" y="67"/>
                </a:lnTo>
                <a:lnTo>
                  <a:pt x="124" y="67"/>
                </a:lnTo>
                <a:lnTo>
                  <a:pt x="142" y="69"/>
                </a:lnTo>
                <a:lnTo>
                  <a:pt x="159" y="70"/>
                </a:lnTo>
                <a:lnTo>
                  <a:pt x="177" y="71"/>
                </a:lnTo>
                <a:lnTo>
                  <a:pt x="195" y="73"/>
                </a:lnTo>
                <a:lnTo>
                  <a:pt x="212" y="72"/>
                </a:lnTo>
                <a:lnTo>
                  <a:pt x="230" y="69"/>
                </a:lnTo>
                <a:lnTo>
                  <a:pt x="247" y="66"/>
                </a:lnTo>
                <a:lnTo>
                  <a:pt x="265" y="65"/>
                </a:lnTo>
                <a:lnTo>
                  <a:pt x="282" y="69"/>
                </a:lnTo>
                <a:lnTo>
                  <a:pt x="300" y="70"/>
                </a:lnTo>
                <a:lnTo>
                  <a:pt x="318" y="70"/>
                </a:lnTo>
                <a:lnTo>
                  <a:pt x="335" y="69"/>
                </a:lnTo>
                <a:lnTo>
                  <a:pt x="353" y="69"/>
                </a:lnTo>
                <a:lnTo>
                  <a:pt x="371" y="71"/>
                </a:lnTo>
                <a:lnTo>
                  <a:pt x="389" y="71"/>
                </a:lnTo>
                <a:lnTo>
                  <a:pt x="406" y="72"/>
                </a:lnTo>
                <a:lnTo>
                  <a:pt x="424" y="70"/>
                </a:lnTo>
                <a:lnTo>
                  <a:pt x="442" y="69"/>
                </a:lnTo>
                <a:lnTo>
                  <a:pt x="459" y="67"/>
                </a:lnTo>
                <a:lnTo>
                  <a:pt x="477" y="67"/>
                </a:lnTo>
                <a:lnTo>
                  <a:pt x="495" y="71"/>
                </a:lnTo>
                <a:lnTo>
                  <a:pt x="513" y="72"/>
                </a:lnTo>
                <a:lnTo>
                  <a:pt x="530" y="70"/>
                </a:lnTo>
                <a:lnTo>
                  <a:pt x="548" y="67"/>
                </a:lnTo>
                <a:lnTo>
                  <a:pt x="566" y="67"/>
                </a:lnTo>
                <a:lnTo>
                  <a:pt x="584" y="70"/>
                </a:lnTo>
                <a:lnTo>
                  <a:pt x="601" y="72"/>
                </a:lnTo>
                <a:lnTo>
                  <a:pt x="619" y="71"/>
                </a:lnTo>
                <a:lnTo>
                  <a:pt x="637" y="69"/>
                </a:lnTo>
                <a:lnTo>
                  <a:pt x="653" y="66"/>
                </a:lnTo>
                <a:lnTo>
                  <a:pt x="671" y="67"/>
                </a:lnTo>
                <a:lnTo>
                  <a:pt x="689" y="70"/>
                </a:lnTo>
                <a:lnTo>
                  <a:pt x="707" y="72"/>
                </a:lnTo>
                <a:lnTo>
                  <a:pt x="724" y="72"/>
                </a:lnTo>
                <a:lnTo>
                  <a:pt x="742" y="70"/>
                </a:lnTo>
                <a:lnTo>
                  <a:pt x="760" y="69"/>
                </a:lnTo>
                <a:lnTo>
                  <a:pt x="777" y="69"/>
                </a:lnTo>
                <a:lnTo>
                  <a:pt x="795" y="70"/>
                </a:lnTo>
                <a:lnTo>
                  <a:pt x="813" y="70"/>
                </a:lnTo>
                <a:lnTo>
                  <a:pt x="831" y="69"/>
                </a:lnTo>
                <a:lnTo>
                  <a:pt x="848" y="70"/>
                </a:lnTo>
                <a:lnTo>
                  <a:pt x="866" y="69"/>
                </a:lnTo>
                <a:lnTo>
                  <a:pt x="884" y="67"/>
                </a:lnTo>
                <a:lnTo>
                  <a:pt x="901" y="66"/>
                </a:lnTo>
                <a:lnTo>
                  <a:pt x="919" y="64"/>
                </a:lnTo>
                <a:lnTo>
                  <a:pt x="937" y="66"/>
                </a:lnTo>
                <a:lnTo>
                  <a:pt x="955" y="64"/>
                </a:lnTo>
                <a:lnTo>
                  <a:pt x="972" y="64"/>
                </a:lnTo>
                <a:lnTo>
                  <a:pt x="990" y="62"/>
                </a:lnTo>
                <a:lnTo>
                  <a:pt x="1008" y="64"/>
                </a:lnTo>
                <a:lnTo>
                  <a:pt x="1026" y="63"/>
                </a:lnTo>
                <a:lnTo>
                  <a:pt x="1043" y="64"/>
                </a:lnTo>
                <a:lnTo>
                  <a:pt x="1061" y="63"/>
                </a:lnTo>
                <a:lnTo>
                  <a:pt x="1079" y="63"/>
                </a:lnTo>
                <a:lnTo>
                  <a:pt x="1095" y="64"/>
                </a:lnTo>
                <a:lnTo>
                  <a:pt x="1113" y="65"/>
                </a:lnTo>
                <a:lnTo>
                  <a:pt x="1131" y="65"/>
                </a:lnTo>
                <a:lnTo>
                  <a:pt x="1149" y="63"/>
                </a:lnTo>
                <a:lnTo>
                  <a:pt x="1166" y="62"/>
                </a:lnTo>
                <a:lnTo>
                  <a:pt x="1184" y="63"/>
                </a:lnTo>
                <a:lnTo>
                  <a:pt x="1202" y="64"/>
                </a:lnTo>
                <a:lnTo>
                  <a:pt x="1219" y="65"/>
                </a:lnTo>
                <a:lnTo>
                  <a:pt x="1237" y="67"/>
                </a:lnTo>
                <a:lnTo>
                  <a:pt x="1255" y="66"/>
                </a:lnTo>
                <a:lnTo>
                  <a:pt x="1273" y="64"/>
                </a:lnTo>
                <a:lnTo>
                  <a:pt x="1290" y="61"/>
                </a:lnTo>
                <a:lnTo>
                  <a:pt x="1308" y="62"/>
                </a:lnTo>
                <a:lnTo>
                  <a:pt x="1326" y="62"/>
                </a:lnTo>
                <a:lnTo>
                  <a:pt x="1343" y="64"/>
                </a:lnTo>
                <a:lnTo>
                  <a:pt x="1361" y="63"/>
                </a:lnTo>
                <a:lnTo>
                  <a:pt x="1379" y="65"/>
                </a:lnTo>
                <a:lnTo>
                  <a:pt x="1397" y="64"/>
                </a:lnTo>
                <a:lnTo>
                  <a:pt x="1414" y="66"/>
                </a:lnTo>
                <a:lnTo>
                  <a:pt x="1432" y="67"/>
                </a:lnTo>
                <a:lnTo>
                  <a:pt x="1450" y="67"/>
                </a:lnTo>
                <a:lnTo>
                  <a:pt x="1468" y="67"/>
                </a:lnTo>
                <a:lnTo>
                  <a:pt x="1484" y="66"/>
                </a:lnTo>
                <a:lnTo>
                  <a:pt x="1502" y="66"/>
                </a:lnTo>
                <a:lnTo>
                  <a:pt x="1520" y="66"/>
                </a:lnTo>
                <a:lnTo>
                  <a:pt x="1537" y="69"/>
                </a:lnTo>
                <a:lnTo>
                  <a:pt x="1555" y="67"/>
                </a:lnTo>
                <a:lnTo>
                  <a:pt x="1573" y="69"/>
                </a:lnTo>
                <a:lnTo>
                  <a:pt x="1591" y="67"/>
                </a:lnTo>
                <a:lnTo>
                  <a:pt x="1608" y="69"/>
                </a:lnTo>
                <a:lnTo>
                  <a:pt x="1626" y="67"/>
                </a:lnTo>
                <a:lnTo>
                  <a:pt x="1644" y="67"/>
                </a:lnTo>
                <a:lnTo>
                  <a:pt x="1661" y="66"/>
                </a:lnTo>
                <a:lnTo>
                  <a:pt x="1679" y="65"/>
                </a:lnTo>
                <a:lnTo>
                  <a:pt x="1697" y="65"/>
                </a:lnTo>
                <a:lnTo>
                  <a:pt x="1715" y="66"/>
                </a:lnTo>
                <a:lnTo>
                  <a:pt x="1732" y="70"/>
                </a:lnTo>
                <a:lnTo>
                  <a:pt x="1750" y="71"/>
                </a:lnTo>
                <a:lnTo>
                  <a:pt x="1768" y="70"/>
                </a:lnTo>
                <a:lnTo>
                  <a:pt x="1785" y="67"/>
                </a:lnTo>
                <a:lnTo>
                  <a:pt x="1803" y="67"/>
                </a:lnTo>
                <a:lnTo>
                  <a:pt x="1821" y="70"/>
                </a:lnTo>
                <a:lnTo>
                  <a:pt x="1839" y="72"/>
                </a:lnTo>
                <a:lnTo>
                  <a:pt x="1856" y="70"/>
                </a:lnTo>
                <a:lnTo>
                  <a:pt x="1874" y="71"/>
                </a:lnTo>
                <a:lnTo>
                  <a:pt x="1892" y="67"/>
                </a:lnTo>
                <a:lnTo>
                  <a:pt x="1910" y="66"/>
                </a:lnTo>
                <a:lnTo>
                  <a:pt x="1926" y="65"/>
                </a:lnTo>
                <a:lnTo>
                  <a:pt x="1944" y="67"/>
                </a:lnTo>
                <a:lnTo>
                  <a:pt x="1962" y="70"/>
                </a:lnTo>
                <a:lnTo>
                  <a:pt x="1979" y="69"/>
                </a:lnTo>
                <a:lnTo>
                  <a:pt x="1997" y="67"/>
                </a:lnTo>
                <a:lnTo>
                  <a:pt x="2015" y="67"/>
                </a:lnTo>
                <a:lnTo>
                  <a:pt x="2033" y="69"/>
                </a:lnTo>
                <a:lnTo>
                  <a:pt x="2050" y="71"/>
                </a:lnTo>
                <a:lnTo>
                  <a:pt x="2068" y="72"/>
                </a:lnTo>
                <a:lnTo>
                  <a:pt x="2086" y="72"/>
                </a:lnTo>
                <a:lnTo>
                  <a:pt x="2103" y="72"/>
                </a:lnTo>
                <a:lnTo>
                  <a:pt x="2121" y="70"/>
                </a:lnTo>
                <a:lnTo>
                  <a:pt x="2139" y="71"/>
                </a:lnTo>
                <a:lnTo>
                  <a:pt x="2157" y="70"/>
                </a:lnTo>
                <a:lnTo>
                  <a:pt x="2174" y="72"/>
                </a:lnTo>
                <a:lnTo>
                  <a:pt x="2192" y="73"/>
                </a:lnTo>
                <a:lnTo>
                  <a:pt x="2210" y="72"/>
                </a:lnTo>
                <a:lnTo>
                  <a:pt x="2227" y="71"/>
                </a:lnTo>
                <a:lnTo>
                  <a:pt x="2245" y="70"/>
                </a:lnTo>
                <a:lnTo>
                  <a:pt x="2263" y="71"/>
                </a:lnTo>
                <a:lnTo>
                  <a:pt x="2281" y="71"/>
                </a:lnTo>
                <a:lnTo>
                  <a:pt x="2297" y="72"/>
                </a:lnTo>
                <a:lnTo>
                  <a:pt x="2315" y="71"/>
                </a:lnTo>
                <a:lnTo>
                  <a:pt x="2333" y="69"/>
                </a:lnTo>
                <a:lnTo>
                  <a:pt x="2351" y="67"/>
                </a:lnTo>
                <a:lnTo>
                  <a:pt x="2368" y="69"/>
                </a:lnTo>
                <a:lnTo>
                  <a:pt x="2386" y="70"/>
                </a:lnTo>
                <a:lnTo>
                  <a:pt x="2404" y="71"/>
                </a:lnTo>
                <a:lnTo>
                  <a:pt x="2421" y="70"/>
                </a:lnTo>
                <a:lnTo>
                  <a:pt x="2439" y="70"/>
                </a:lnTo>
                <a:lnTo>
                  <a:pt x="2457" y="71"/>
                </a:lnTo>
                <a:lnTo>
                  <a:pt x="2475" y="74"/>
                </a:lnTo>
                <a:lnTo>
                  <a:pt x="2492" y="75"/>
                </a:lnTo>
                <a:lnTo>
                  <a:pt x="2510" y="72"/>
                </a:lnTo>
                <a:lnTo>
                  <a:pt x="2528" y="69"/>
                </a:lnTo>
                <a:lnTo>
                  <a:pt x="2545" y="65"/>
                </a:lnTo>
                <a:lnTo>
                  <a:pt x="2563" y="66"/>
                </a:lnTo>
                <a:lnTo>
                  <a:pt x="2581" y="66"/>
                </a:lnTo>
                <a:lnTo>
                  <a:pt x="2599" y="67"/>
                </a:lnTo>
                <a:lnTo>
                  <a:pt x="2616" y="69"/>
                </a:lnTo>
                <a:lnTo>
                  <a:pt x="2634" y="69"/>
                </a:lnTo>
                <a:lnTo>
                  <a:pt x="2652" y="392"/>
                </a:lnTo>
                <a:lnTo>
                  <a:pt x="2669" y="337"/>
                </a:lnTo>
                <a:lnTo>
                  <a:pt x="2687" y="326"/>
                </a:lnTo>
                <a:lnTo>
                  <a:pt x="2705" y="0"/>
                </a:lnTo>
                <a:lnTo>
                  <a:pt x="2723" y="52"/>
                </a:lnTo>
                <a:lnTo>
                  <a:pt x="2739" y="59"/>
                </a:lnTo>
                <a:lnTo>
                  <a:pt x="2757" y="54"/>
                </a:lnTo>
                <a:lnTo>
                  <a:pt x="2775" y="53"/>
                </a:lnTo>
                <a:lnTo>
                  <a:pt x="2793" y="59"/>
                </a:lnTo>
                <a:lnTo>
                  <a:pt x="2810" y="71"/>
                </a:lnTo>
                <a:lnTo>
                  <a:pt x="2828" y="87"/>
                </a:lnTo>
                <a:lnTo>
                  <a:pt x="2846" y="96"/>
                </a:lnTo>
                <a:lnTo>
                  <a:pt x="2863" y="107"/>
                </a:lnTo>
                <a:lnTo>
                  <a:pt x="2881" y="120"/>
                </a:lnTo>
                <a:lnTo>
                  <a:pt x="2899" y="141"/>
                </a:lnTo>
                <a:lnTo>
                  <a:pt x="2917" y="162"/>
                </a:lnTo>
                <a:lnTo>
                  <a:pt x="2934" y="187"/>
                </a:lnTo>
                <a:lnTo>
                  <a:pt x="2952" y="211"/>
                </a:lnTo>
                <a:lnTo>
                  <a:pt x="2970" y="235"/>
                </a:lnTo>
                <a:lnTo>
                  <a:pt x="2987" y="250"/>
                </a:lnTo>
                <a:lnTo>
                  <a:pt x="3005" y="261"/>
                </a:lnTo>
                <a:lnTo>
                  <a:pt x="3023" y="269"/>
                </a:lnTo>
                <a:lnTo>
                  <a:pt x="3041" y="277"/>
                </a:lnTo>
                <a:lnTo>
                  <a:pt x="3058" y="281"/>
                </a:lnTo>
                <a:lnTo>
                  <a:pt x="3076" y="287"/>
                </a:lnTo>
                <a:lnTo>
                  <a:pt x="3094" y="291"/>
                </a:lnTo>
                <a:lnTo>
                  <a:pt x="3111" y="291"/>
                </a:lnTo>
                <a:lnTo>
                  <a:pt x="3129" y="292"/>
                </a:lnTo>
                <a:lnTo>
                  <a:pt x="3147" y="292"/>
                </a:lnTo>
                <a:lnTo>
                  <a:pt x="3165" y="297"/>
                </a:lnTo>
                <a:lnTo>
                  <a:pt x="3181" y="297"/>
                </a:lnTo>
                <a:lnTo>
                  <a:pt x="3199" y="294"/>
                </a:lnTo>
                <a:lnTo>
                  <a:pt x="3217" y="292"/>
                </a:lnTo>
                <a:lnTo>
                  <a:pt x="3235" y="285"/>
                </a:lnTo>
                <a:lnTo>
                  <a:pt x="3252" y="275"/>
                </a:lnTo>
                <a:lnTo>
                  <a:pt x="3270" y="264"/>
                </a:lnTo>
                <a:lnTo>
                  <a:pt x="3288" y="262"/>
                </a:lnTo>
                <a:lnTo>
                  <a:pt x="3305" y="262"/>
                </a:lnTo>
                <a:lnTo>
                  <a:pt x="3323" y="261"/>
                </a:lnTo>
                <a:lnTo>
                  <a:pt x="3341" y="253"/>
                </a:lnTo>
                <a:lnTo>
                  <a:pt x="3359" y="244"/>
                </a:lnTo>
                <a:lnTo>
                  <a:pt x="3376" y="236"/>
                </a:lnTo>
                <a:lnTo>
                  <a:pt x="3394" y="229"/>
                </a:lnTo>
                <a:lnTo>
                  <a:pt x="3412" y="226"/>
                </a:lnTo>
                <a:lnTo>
                  <a:pt x="3429" y="220"/>
                </a:lnTo>
                <a:lnTo>
                  <a:pt x="3447" y="218"/>
                </a:lnTo>
                <a:lnTo>
                  <a:pt x="3465" y="212"/>
                </a:lnTo>
                <a:lnTo>
                  <a:pt x="3483" y="207"/>
                </a:lnTo>
                <a:lnTo>
                  <a:pt x="3500" y="202"/>
                </a:lnTo>
                <a:lnTo>
                  <a:pt x="3518" y="199"/>
                </a:lnTo>
                <a:lnTo>
                  <a:pt x="3536" y="197"/>
                </a:lnTo>
                <a:lnTo>
                  <a:pt x="3552" y="196"/>
                </a:lnTo>
                <a:lnTo>
                  <a:pt x="3570" y="190"/>
                </a:lnTo>
                <a:lnTo>
                  <a:pt x="3588" y="183"/>
                </a:lnTo>
                <a:lnTo>
                  <a:pt x="3606" y="178"/>
                </a:lnTo>
                <a:lnTo>
                  <a:pt x="3623" y="173"/>
                </a:lnTo>
                <a:lnTo>
                  <a:pt x="3641" y="173"/>
                </a:lnTo>
                <a:lnTo>
                  <a:pt x="3659" y="170"/>
                </a:lnTo>
                <a:lnTo>
                  <a:pt x="3677" y="168"/>
                </a:lnTo>
                <a:lnTo>
                  <a:pt x="3694" y="163"/>
                </a:lnTo>
                <a:lnTo>
                  <a:pt x="3712" y="159"/>
                </a:lnTo>
                <a:lnTo>
                  <a:pt x="3730" y="155"/>
                </a:lnTo>
                <a:lnTo>
                  <a:pt x="3747" y="150"/>
                </a:lnTo>
                <a:lnTo>
                  <a:pt x="3765" y="144"/>
                </a:lnTo>
                <a:lnTo>
                  <a:pt x="3783" y="139"/>
                </a:lnTo>
                <a:lnTo>
                  <a:pt x="3801" y="138"/>
                </a:lnTo>
                <a:lnTo>
                  <a:pt x="3818" y="139"/>
                </a:lnTo>
                <a:lnTo>
                  <a:pt x="3836" y="142"/>
                </a:lnTo>
                <a:lnTo>
                  <a:pt x="3854" y="139"/>
                </a:lnTo>
                <a:lnTo>
                  <a:pt x="3871" y="137"/>
                </a:lnTo>
                <a:lnTo>
                  <a:pt x="3889" y="129"/>
                </a:lnTo>
                <a:lnTo>
                  <a:pt x="3907" y="127"/>
                </a:lnTo>
                <a:lnTo>
                  <a:pt x="3925" y="125"/>
                </a:lnTo>
                <a:lnTo>
                  <a:pt x="3942" y="124"/>
                </a:lnTo>
                <a:lnTo>
                  <a:pt x="3960" y="123"/>
                </a:lnTo>
                <a:lnTo>
                  <a:pt x="3978" y="119"/>
                </a:lnTo>
                <a:lnTo>
                  <a:pt x="3994" y="118"/>
                </a:lnTo>
                <a:lnTo>
                  <a:pt x="4012" y="115"/>
                </a:lnTo>
                <a:lnTo>
                  <a:pt x="4030" y="115"/>
                </a:lnTo>
                <a:lnTo>
                  <a:pt x="4048" y="115"/>
                </a:lnTo>
                <a:lnTo>
                  <a:pt x="4065" y="115"/>
                </a:lnTo>
                <a:lnTo>
                  <a:pt x="4083" y="112"/>
                </a:lnTo>
                <a:lnTo>
                  <a:pt x="4101" y="111"/>
                </a:lnTo>
                <a:lnTo>
                  <a:pt x="4119" y="111"/>
                </a:lnTo>
                <a:lnTo>
                  <a:pt x="4136" y="109"/>
                </a:lnTo>
                <a:lnTo>
                  <a:pt x="4154" y="106"/>
                </a:lnTo>
                <a:lnTo>
                  <a:pt x="4172" y="103"/>
                </a:lnTo>
                <a:lnTo>
                  <a:pt x="4189" y="103"/>
                </a:lnTo>
                <a:lnTo>
                  <a:pt x="4207" y="102"/>
                </a:lnTo>
                <a:lnTo>
                  <a:pt x="4225" y="101"/>
                </a:lnTo>
                <a:lnTo>
                  <a:pt x="4243" y="100"/>
                </a:lnTo>
                <a:lnTo>
                  <a:pt x="4260" y="100"/>
                </a:lnTo>
                <a:lnTo>
                  <a:pt x="4278" y="100"/>
                </a:lnTo>
                <a:lnTo>
                  <a:pt x="4296" y="101"/>
                </a:lnTo>
                <a:lnTo>
                  <a:pt x="4313" y="98"/>
                </a:lnTo>
                <a:lnTo>
                  <a:pt x="4331" y="97"/>
                </a:lnTo>
                <a:lnTo>
                  <a:pt x="4349" y="94"/>
                </a:lnTo>
                <a:lnTo>
                  <a:pt x="4367" y="93"/>
                </a:lnTo>
                <a:lnTo>
                  <a:pt x="4383" y="92"/>
                </a:lnTo>
                <a:lnTo>
                  <a:pt x="4401" y="89"/>
                </a:lnTo>
                <a:lnTo>
                  <a:pt x="4419" y="87"/>
                </a:lnTo>
                <a:lnTo>
                  <a:pt x="4436" y="85"/>
                </a:lnTo>
                <a:lnTo>
                  <a:pt x="4454" y="87"/>
                </a:lnTo>
                <a:lnTo>
                  <a:pt x="4472" y="90"/>
                </a:lnTo>
                <a:lnTo>
                  <a:pt x="4490" y="87"/>
                </a:lnTo>
                <a:lnTo>
                  <a:pt x="4507" y="85"/>
                </a:lnTo>
                <a:lnTo>
                  <a:pt x="4525" y="81"/>
                </a:lnTo>
                <a:lnTo>
                  <a:pt x="4543" y="81"/>
                </a:lnTo>
                <a:lnTo>
                  <a:pt x="4561" y="80"/>
                </a:lnTo>
                <a:lnTo>
                  <a:pt x="4578" y="82"/>
                </a:lnTo>
                <a:lnTo>
                  <a:pt x="4596" y="82"/>
                </a:lnTo>
                <a:lnTo>
                  <a:pt x="4614" y="80"/>
                </a:lnTo>
                <a:lnTo>
                  <a:pt x="4631" y="79"/>
                </a:lnTo>
                <a:lnTo>
                  <a:pt x="4649" y="76"/>
                </a:lnTo>
                <a:lnTo>
                  <a:pt x="4667" y="76"/>
                </a:lnTo>
                <a:lnTo>
                  <a:pt x="4685" y="75"/>
                </a:lnTo>
                <a:lnTo>
                  <a:pt x="4702" y="78"/>
                </a:lnTo>
                <a:lnTo>
                  <a:pt x="4720" y="76"/>
                </a:lnTo>
                <a:lnTo>
                  <a:pt x="4738" y="79"/>
                </a:lnTo>
                <a:lnTo>
                  <a:pt x="4755" y="75"/>
                </a:lnTo>
                <a:lnTo>
                  <a:pt x="4773" y="76"/>
                </a:lnTo>
                <a:lnTo>
                  <a:pt x="4791" y="74"/>
                </a:lnTo>
                <a:lnTo>
                  <a:pt x="4809" y="74"/>
                </a:lnTo>
                <a:lnTo>
                  <a:pt x="4825" y="72"/>
                </a:lnTo>
                <a:lnTo>
                  <a:pt x="4843" y="70"/>
                </a:lnTo>
                <a:lnTo>
                  <a:pt x="4861" y="71"/>
                </a:lnTo>
                <a:lnTo>
                  <a:pt x="4878" y="72"/>
                </a:lnTo>
                <a:lnTo>
                  <a:pt x="4896" y="74"/>
                </a:lnTo>
                <a:lnTo>
                  <a:pt x="4914" y="75"/>
                </a:lnTo>
                <a:lnTo>
                  <a:pt x="4932" y="74"/>
                </a:lnTo>
                <a:lnTo>
                  <a:pt x="4949" y="76"/>
                </a:lnTo>
                <a:lnTo>
                  <a:pt x="4967" y="73"/>
                </a:lnTo>
                <a:lnTo>
                  <a:pt x="4985" y="72"/>
                </a:lnTo>
                <a:lnTo>
                  <a:pt x="5003" y="70"/>
                </a:lnTo>
                <a:lnTo>
                  <a:pt x="5020" y="71"/>
                </a:lnTo>
                <a:lnTo>
                  <a:pt x="5038" y="70"/>
                </a:lnTo>
                <a:lnTo>
                  <a:pt x="5056" y="69"/>
                </a:lnTo>
                <a:lnTo>
                  <a:pt x="5073" y="70"/>
                </a:lnTo>
                <a:lnTo>
                  <a:pt x="5091" y="71"/>
                </a:lnTo>
                <a:lnTo>
                  <a:pt x="5109" y="73"/>
                </a:lnTo>
                <a:lnTo>
                  <a:pt x="5127" y="70"/>
                </a:lnTo>
                <a:lnTo>
                  <a:pt x="5144" y="71"/>
                </a:lnTo>
                <a:lnTo>
                  <a:pt x="5162" y="70"/>
                </a:lnTo>
                <a:lnTo>
                  <a:pt x="5180" y="71"/>
                </a:lnTo>
                <a:lnTo>
                  <a:pt x="5197" y="72"/>
                </a:lnTo>
                <a:lnTo>
                  <a:pt x="5215" y="71"/>
                </a:lnTo>
                <a:lnTo>
                  <a:pt x="5232" y="70"/>
                </a:lnTo>
                <a:lnTo>
                  <a:pt x="5250" y="69"/>
                </a:lnTo>
                <a:lnTo>
                  <a:pt x="5267" y="71"/>
                </a:lnTo>
                <a:lnTo>
                  <a:pt x="5285" y="72"/>
                </a:lnTo>
                <a:lnTo>
                  <a:pt x="5303" y="71"/>
                </a:lnTo>
                <a:lnTo>
                  <a:pt x="5320" y="70"/>
                </a:lnTo>
                <a:lnTo>
                  <a:pt x="5338" y="70"/>
                </a:lnTo>
                <a:lnTo>
                  <a:pt x="5356" y="71"/>
                </a:lnTo>
                <a:lnTo>
                  <a:pt x="5374" y="71"/>
                </a:lnTo>
                <a:lnTo>
                  <a:pt x="5391" y="67"/>
                </a:lnTo>
                <a:lnTo>
                  <a:pt x="5409" y="69"/>
                </a:lnTo>
                <a:lnTo>
                  <a:pt x="5427" y="70"/>
                </a:lnTo>
                <a:lnTo>
                  <a:pt x="5445" y="69"/>
                </a:lnTo>
                <a:lnTo>
                  <a:pt x="5462" y="67"/>
                </a:lnTo>
                <a:lnTo>
                  <a:pt x="5480" y="65"/>
                </a:lnTo>
                <a:lnTo>
                  <a:pt x="5498" y="69"/>
                </a:lnTo>
                <a:lnTo>
                  <a:pt x="5515" y="70"/>
                </a:lnTo>
                <a:lnTo>
                  <a:pt x="5533" y="70"/>
                </a:lnTo>
                <a:lnTo>
                  <a:pt x="5551" y="67"/>
                </a:lnTo>
                <a:lnTo>
                  <a:pt x="5569" y="65"/>
                </a:lnTo>
                <a:lnTo>
                  <a:pt x="5586" y="65"/>
                </a:lnTo>
                <a:lnTo>
                  <a:pt x="5604" y="65"/>
                </a:lnTo>
                <a:lnTo>
                  <a:pt x="5622" y="65"/>
                </a:lnTo>
                <a:lnTo>
                  <a:pt x="5638" y="66"/>
                </a:lnTo>
                <a:lnTo>
                  <a:pt x="5656" y="69"/>
                </a:lnTo>
                <a:lnTo>
                  <a:pt x="5674" y="71"/>
                </a:lnTo>
                <a:lnTo>
                  <a:pt x="5692" y="70"/>
                </a:lnTo>
                <a:lnTo>
                  <a:pt x="5709" y="70"/>
                </a:lnTo>
                <a:lnTo>
                  <a:pt x="5727" y="69"/>
                </a:lnTo>
                <a:lnTo>
                  <a:pt x="5745" y="69"/>
                </a:lnTo>
                <a:lnTo>
                  <a:pt x="5762" y="66"/>
                </a:lnTo>
                <a:lnTo>
                  <a:pt x="5780" y="66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10" name="Line 9"/>
          <p:cNvSpPr>
            <a:spLocks noChangeShapeType="1"/>
          </p:cNvSpPr>
          <p:nvPr/>
        </p:nvSpPr>
        <p:spPr bwMode="auto">
          <a:xfrm>
            <a:off x="9429750" y="38227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316" name="Gruppieren 3315"/>
          <p:cNvGrpSpPr/>
          <p:nvPr/>
        </p:nvGrpSpPr>
        <p:grpSpPr>
          <a:xfrm>
            <a:off x="5324529" y="4155559"/>
            <a:ext cx="1983775" cy="761610"/>
            <a:chOff x="5324529" y="4155559"/>
            <a:chExt cx="1983775" cy="761610"/>
          </a:xfrm>
        </p:grpSpPr>
        <p:grpSp>
          <p:nvGrpSpPr>
            <p:cNvPr id="3313" name="Gruppieren 3312"/>
            <p:cNvGrpSpPr/>
            <p:nvPr/>
          </p:nvGrpSpPr>
          <p:grpSpPr>
            <a:xfrm>
              <a:off x="5407213" y="4214225"/>
              <a:ext cx="702000" cy="252000"/>
              <a:chOff x="5124288" y="4325185"/>
              <a:chExt cx="702000" cy="252000"/>
            </a:xfrm>
          </p:grpSpPr>
          <p:cxnSp>
            <p:nvCxnSpPr>
              <p:cNvPr id="3308" name="Gerade Verbindung 3307"/>
              <p:cNvCxnSpPr/>
              <p:nvPr/>
            </p:nvCxnSpPr>
            <p:spPr>
              <a:xfrm>
                <a:off x="5124288" y="4577185"/>
                <a:ext cx="70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0" name="Gerade Verbindung 3309"/>
              <p:cNvCxnSpPr/>
              <p:nvPr/>
            </p:nvCxnSpPr>
            <p:spPr>
              <a:xfrm>
                <a:off x="5826288" y="4325185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4" name="Textfeld 3313"/>
            <p:cNvSpPr txBox="1"/>
            <p:nvPr/>
          </p:nvSpPr>
          <p:spPr>
            <a:xfrm>
              <a:off x="5324529" y="454783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  <p:sp>
          <p:nvSpPr>
            <p:cNvPr id="3315" name="Textfeld 3314"/>
            <p:cNvSpPr txBox="1"/>
            <p:nvPr/>
          </p:nvSpPr>
          <p:spPr>
            <a:xfrm>
              <a:off x="6109213" y="4155559"/>
              <a:ext cx="11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4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43608" y="4046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</a:t>
            </a:r>
            <a:r>
              <a:rPr lang="de-DE" dirty="0" err="1" smtClean="0"/>
              <a:t>Br</a:t>
            </a:r>
            <a:r>
              <a:rPr lang="de-DE" dirty="0" smtClean="0"/>
              <a:t> 140313_002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190</a:t>
            </a:r>
            <a:endParaRPr lang="de-DE" dirty="0"/>
          </a:p>
        </p:txBody>
      </p:sp>
      <p:sp>
        <p:nvSpPr>
          <p:cNvPr id="4134" name="Freeform 8"/>
          <p:cNvSpPr>
            <a:spLocks/>
          </p:cNvSpPr>
          <p:nvPr/>
        </p:nvSpPr>
        <p:spPr bwMode="auto">
          <a:xfrm>
            <a:off x="254000" y="3670300"/>
            <a:ext cx="9175750" cy="1211263"/>
          </a:xfrm>
          <a:custGeom>
            <a:avLst/>
            <a:gdLst>
              <a:gd name="T0" fmla="*/ 88 w 5780"/>
              <a:gd name="T1" fmla="*/ 92 h 763"/>
              <a:gd name="T2" fmla="*/ 195 w 5780"/>
              <a:gd name="T3" fmla="*/ 94 h 763"/>
              <a:gd name="T4" fmla="*/ 300 w 5780"/>
              <a:gd name="T5" fmla="*/ 96 h 763"/>
              <a:gd name="T6" fmla="*/ 406 w 5780"/>
              <a:gd name="T7" fmla="*/ 97 h 763"/>
              <a:gd name="T8" fmla="*/ 513 w 5780"/>
              <a:gd name="T9" fmla="*/ 95 h 763"/>
              <a:gd name="T10" fmla="*/ 619 w 5780"/>
              <a:gd name="T11" fmla="*/ 97 h 763"/>
              <a:gd name="T12" fmla="*/ 724 w 5780"/>
              <a:gd name="T13" fmla="*/ 95 h 763"/>
              <a:gd name="T14" fmla="*/ 831 w 5780"/>
              <a:gd name="T15" fmla="*/ 96 h 763"/>
              <a:gd name="T16" fmla="*/ 937 w 5780"/>
              <a:gd name="T17" fmla="*/ 93 h 763"/>
              <a:gd name="T18" fmla="*/ 1043 w 5780"/>
              <a:gd name="T19" fmla="*/ 93 h 763"/>
              <a:gd name="T20" fmla="*/ 1149 w 5780"/>
              <a:gd name="T21" fmla="*/ 93 h 763"/>
              <a:gd name="T22" fmla="*/ 1255 w 5780"/>
              <a:gd name="T23" fmla="*/ 93 h 763"/>
              <a:gd name="T24" fmla="*/ 1361 w 5780"/>
              <a:gd name="T25" fmla="*/ 91 h 763"/>
              <a:gd name="T26" fmla="*/ 1468 w 5780"/>
              <a:gd name="T27" fmla="*/ 97 h 763"/>
              <a:gd name="T28" fmla="*/ 1573 w 5780"/>
              <a:gd name="T29" fmla="*/ 94 h 763"/>
              <a:gd name="T30" fmla="*/ 1679 w 5780"/>
              <a:gd name="T31" fmla="*/ 94 h 763"/>
              <a:gd name="T32" fmla="*/ 1785 w 5780"/>
              <a:gd name="T33" fmla="*/ 96 h 763"/>
              <a:gd name="T34" fmla="*/ 1892 w 5780"/>
              <a:gd name="T35" fmla="*/ 99 h 763"/>
              <a:gd name="T36" fmla="*/ 1997 w 5780"/>
              <a:gd name="T37" fmla="*/ 100 h 763"/>
              <a:gd name="T38" fmla="*/ 2103 w 5780"/>
              <a:gd name="T39" fmla="*/ 102 h 763"/>
              <a:gd name="T40" fmla="*/ 2210 w 5780"/>
              <a:gd name="T41" fmla="*/ 100 h 763"/>
              <a:gd name="T42" fmla="*/ 2315 w 5780"/>
              <a:gd name="T43" fmla="*/ 99 h 763"/>
              <a:gd name="T44" fmla="*/ 2421 w 5780"/>
              <a:gd name="T45" fmla="*/ 100 h 763"/>
              <a:gd name="T46" fmla="*/ 2528 w 5780"/>
              <a:gd name="T47" fmla="*/ 97 h 763"/>
              <a:gd name="T48" fmla="*/ 2634 w 5780"/>
              <a:gd name="T49" fmla="*/ 94 h 763"/>
              <a:gd name="T50" fmla="*/ 2739 w 5780"/>
              <a:gd name="T51" fmla="*/ 82 h 763"/>
              <a:gd name="T52" fmla="*/ 2846 w 5780"/>
              <a:gd name="T53" fmla="*/ 118 h 763"/>
              <a:gd name="T54" fmla="*/ 2952 w 5780"/>
              <a:gd name="T55" fmla="*/ 244 h 763"/>
              <a:gd name="T56" fmla="*/ 3058 w 5780"/>
              <a:gd name="T57" fmla="*/ 366 h 763"/>
              <a:gd name="T58" fmla="*/ 3165 w 5780"/>
              <a:gd name="T59" fmla="*/ 396 h 763"/>
              <a:gd name="T60" fmla="*/ 3270 w 5780"/>
              <a:gd name="T61" fmla="*/ 367 h 763"/>
              <a:gd name="T62" fmla="*/ 3376 w 5780"/>
              <a:gd name="T63" fmla="*/ 315 h 763"/>
              <a:gd name="T64" fmla="*/ 3483 w 5780"/>
              <a:gd name="T65" fmla="*/ 299 h 763"/>
              <a:gd name="T66" fmla="*/ 3588 w 5780"/>
              <a:gd name="T67" fmla="*/ 247 h 763"/>
              <a:gd name="T68" fmla="*/ 3694 w 5780"/>
              <a:gd name="T69" fmla="*/ 220 h 763"/>
              <a:gd name="T70" fmla="*/ 3801 w 5780"/>
              <a:gd name="T71" fmla="*/ 192 h 763"/>
              <a:gd name="T72" fmla="*/ 3907 w 5780"/>
              <a:gd name="T73" fmla="*/ 169 h 763"/>
              <a:gd name="T74" fmla="*/ 4012 w 5780"/>
              <a:gd name="T75" fmla="*/ 153 h 763"/>
              <a:gd name="T76" fmla="*/ 4119 w 5780"/>
              <a:gd name="T77" fmla="*/ 140 h 763"/>
              <a:gd name="T78" fmla="*/ 4225 w 5780"/>
              <a:gd name="T79" fmla="*/ 127 h 763"/>
              <a:gd name="T80" fmla="*/ 4331 w 5780"/>
              <a:gd name="T81" fmla="*/ 113 h 763"/>
              <a:gd name="T82" fmla="*/ 4436 w 5780"/>
              <a:gd name="T83" fmla="*/ 110 h 763"/>
              <a:gd name="T84" fmla="*/ 4543 w 5780"/>
              <a:gd name="T85" fmla="*/ 100 h 763"/>
              <a:gd name="T86" fmla="*/ 4649 w 5780"/>
              <a:gd name="T87" fmla="*/ 95 h 763"/>
              <a:gd name="T88" fmla="*/ 4755 w 5780"/>
              <a:gd name="T89" fmla="*/ 89 h 763"/>
              <a:gd name="T90" fmla="*/ 4861 w 5780"/>
              <a:gd name="T91" fmla="*/ 85 h 763"/>
              <a:gd name="T92" fmla="*/ 4967 w 5780"/>
              <a:gd name="T93" fmla="*/ 83 h 763"/>
              <a:gd name="T94" fmla="*/ 5073 w 5780"/>
              <a:gd name="T95" fmla="*/ 83 h 763"/>
              <a:gd name="T96" fmla="*/ 5180 w 5780"/>
              <a:gd name="T97" fmla="*/ 80 h 763"/>
              <a:gd name="T98" fmla="*/ 5285 w 5780"/>
              <a:gd name="T99" fmla="*/ 82 h 763"/>
              <a:gd name="T100" fmla="*/ 5391 w 5780"/>
              <a:gd name="T101" fmla="*/ 76 h 763"/>
              <a:gd name="T102" fmla="*/ 5498 w 5780"/>
              <a:gd name="T103" fmla="*/ 82 h 763"/>
              <a:gd name="T104" fmla="*/ 5604 w 5780"/>
              <a:gd name="T105" fmla="*/ 81 h 763"/>
              <a:gd name="T106" fmla="*/ 5709 w 5780"/>
              <a:gd name="T107" fmla="*/ 8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763">
                <a:moveTo>
                  <a:pt x="0" y="93"/>
                </a:moveTo>
                <a:lnTo>
                  <a:pt x="18" y="95"/>
                </a:lnTo>
                <a:lnTo>
                  <a:pt x="35" y="96"/>
                </a:lnTo>
                <a:lnTo>
                  <a:pt x="53" y="94"/>
                </a:lnTo>
                <a:lnTo>
                  <a:pt x="71" y="92"/>
                </a:lnTo>
                <a:lnTo>
                  <a:pt x="88" y="92"/>
                </a:lnTo>
                <a:lnTo>
                  <a:pt x="106" y="94"/>
                </a:lnTo>
                <a:lnTo>
                  <a:pt x="124" y="97"/>
                </a:lnTo>
                <a:lnTo>
                  <a:pt x="142" y="99"/>
                </a:lnTo>
                <a:lnTo>
                  <a:pt x="159" y="96"/>
                </a:lnTo>
                <a:lnTo>
                  <a:pt x="177" y="95"/>
                </a:lnTo>
                <a:lnTo>
                  <a:pt x="195" y="94"/>
                </a:lnTo>
                <a:lnTo>
                  <a:pt x="212" y="95"/>
                </a:lnTo>
                <a:lnTo>
                  <a:pt x="230" y="99"/>
                </a:lnTo>
                <a:lnTo>
                  <a:pt x="247" y="99"/>
                </a:lnTo>
                <a:lnTo>
                  <a:pt x="265" y="99"/>
                </a:lnTo>
                <a:lnTo>
                  <a:pt x="282" y="96"/>
                </a:lnTo>
                <a:lnTo>
                  <a:pt x="300" y="96"/>
                </a:lnTo>
                <a:lnTo>
                  <a:pt x="318" y="99"/>
                </a:lnTo>
                <a:lnTo>
                  <a:pt x="335" y="99"/>
                </a:lnTo>
                <a:lnTo>
                  <a:pt x="353" y="99"/>
                </a:lnTo>
                <a:lnTo>
                  <a:pt x="371" y="99"/>
                </a:lnTo>
                <a:lnTo>
                  <a:pt x="389" y="99"/>
                </a:lnTo>
                <a:lnTo>
                  <a:pt x="406" y="97"/>
                </a:lnTo>
                <a:lnTo>
                  <a:pt x="424" y="95"/>
                </a:lnTo>
                <a:lnTo>
                  <a:pt x="442" y="95"/>
                </a:lnTo>
                <a:lnTo>
                  <a:pt x="459" y="95"/>
                </a:lnTo>
                <a:lnTo>
                  <a:pt x="477" y="95"/>
                </a:lnTo>
                <a:lnTo>
                  <a:pt x="495" y="95"/>
                </a:lnTo>
                <a:lnTo>
                  <a:pt x="513" y="95"/>
                </a:lnTo>
                <a:lnTo>
                  <a:pt x="530" y="97"/>
                </a:lnTo>
                <a:lnTo>
                  <a:pt x="548" y="97"/>
                </a:lnTo>
                <a:lnTo>
                  <a:pt x="566" y="99"/>
                </a:lnTo>
                <a:lnTo>
                  <a:pt x="584" y="97"/>
                </a:lnTo>
                <a:lnTo>
                  <a:pt x="601" y="97"/>
                </a:lnTo>
                <a:lnTo>
                  <a:pt x="619" y="97"/>
                </a:lnTo>
                <a:lnTo>
                  <a:pt x="637" y="100"/>
                </a:lnTo>
                <a:lnTo>
                  <a:pt x="653" y="100"/>
                </a:lnTo>
                <a:lnTo>
                  <a:pt x="671" y="100"/>
                </a:lnTo>
                <a:lnTo>
                  <a:pt x="689" y="95"/>
                </a:lnTo>
                <a:lnTo>
                  <a:pt x="707" y="95"/>
                </a:lnTo>
                <a:lnTo>
                  <a:pt x="724" y="95"/>
                </a:lnTo>
                <a:lnTo>
                  <a:pt x="742" y="99"/>
                </a:lnTo>
                <a:lnTo>
                  <a:pt x="760" y="100"/>
                </a:lnTo>
                <a:lnTo>
                  <a:pt x="777" y="97"/>
                </a:lnTo>
                <a:lnTo>
                  <a:pt x="795" y="95"/>
                </a:lnTo>
                <a:lnTo>
                  <a:pt x="813" y="94"/>
                </a:lnTo>
                <a:lnTo>
                  <a:pt x="831" y="96"/>
                </a:lnTo>
                <a:lnTo>
                  <a:pt x="848" y="99"/>
                </a:lnTo>
                <a:lnTo>
                  <a:pt x="866" y="99"/>
                </a:lnTo>
                <a:lnTo>
                  <a:pt x="884" y="97"/>
                </a:lnTo>
                <a:lnTo>
                  <a:pt x="901" y="94"/>
                </a:lnTo>
                <a:lnTo>
                  <a:pt x="919" y="92"/>
                </a:lnTo>
                <a:lnTo>
                  <a:pt x="937" y="93"/>
                </a:lnTo>
                <a:lnTo>
                  <a:pt x="955" y="93"/>
                </a:lnTo>
                <a:lnTo>
                  <a:pt x="972" y="95"/>
                </a:lnTo>
                <a:lnTo>
                  <a:pt x="990" y="94"/>
                </a:lnTo>
                <a:lnTo>
                  <a:pt x="1008" y="95"/>
                </a:lnTo>
                <a:lnTo>
                  <a:pt x="1026" y="94"/>
                </a:lnTo>
                <a:lnTo>
                  <a:pt x="1043" y="93"/>
                </a:lnTo>
                <a:lnTo>
                  <a:pt x="1061" y="94"/>
                </a:lnTo>
                <a:lnTo>
                  <a:pt x="1079" y="93"/>
                </a:lnTo>
                <a:lnTo>
                  <a:pt x="1095" y="92"/>
                </a:lnTo>
                <a:lnTo>
                  <a:pt x="1113" y="91"/>
                </a:lnTo>
                <a:lnTo>
                  <a:pt x="1131" y="92"/>
                </a:lnTo>
                <a:lnTo>
                  <a:pt x="1149" y="93"/>
                </a:lnTo>
                <a:lnTo>
                  <a:pt x="1166" y="95"/>
                </a:lnTo>
                <a:lnTo>
                  <a:pt x="1184" y="94"/>
                </a:lnTo>
                <a:lnTo>
                  <a:pt x="1202" y="93"/>
                </a:lnTo>
                <a:lnTo>
                  <a:pt x="1219" y="91"/>
                </a:lnTo>
                <a:lnTo>
                  <a:pt x="1237" y="92"/>
                </a:lnTo>
                <a:lnTo>
                  <a:pt x="1255" y="93"/>
                </a:lnTo>
                <a:lnTo>
                  <a:pt x="1273" y="93"/>
                </a:lnTo>
                <a:lnTo>
                  <a:pt x="1290" y="91"/>
                </a:lnTo>
                <a:lnTo>
                  <a:pt x="1308" y="90"/>
                </a:lnTo>
                <a:lnTo>
                  <a:pt x="1326" y="91"/>
                </a:lnTo>
                <a:lnTo>
                  <a:pt x="1343" y="90"/>
                </a:lnTo>
                <a:lnTo>
                  <a:pt x="1361" y="91"/>
                </a:lnTo>
                <a:lnTo>
                  <a:pt x="1379" y="91"/>
                </a:lnTo>
                <a:lnTo>
                  <a:pt x="1397" y="91"/>
                </a:lnTo>
                <a:lnTo>
                  <a:pt x="1414" y="92"/>
                </a:lnTo>
                <a:lnTo>
                  <a:pt x="1432" y="93"/>
                </a:lnTo>
                <a:lnTo>
                  <a:pt x="1450" y="95"/>
                </a:lnTo>
                <a:lnTo>
                  <a:pt x="1468" y="97"/>
                </a:lnTo>
                <a:lnTo>
                  <a:pt x="1484" y="96"/>
                </a:lnTo>
                <a:lnTo>
                  <a:pt x="1502" y="94"/>
                </a:lnTo>
                <a:lnTo>
                  <a:pt x="1520" y="91"/>
                </a:lnTo>
                <a:lnTo>
                  <a:pt x="1537" y="91"/>
                </a:lnTo>
                <a:lnTo>
                  <a:pt x="1555" y="91"/>
                </a:lnTo>
                <a:lnTo>
                  <a:pt x="1573" y="94"/>
                </a:lnTo>
                <a:lnTo>
                  <a:pt x="1591" y="94"/>
                </a:lnTo>
                <a:lnTo>
                  <a:pt x="1608" y="94"/>
                </a:lnTo>
                <a:lnTo>
                  <a:pt x="1626" y="92"/>
                </a:lnTo>
                <a:lnTo>
                  <a:pt x="1644" y="93"/>
                </a:lnTo>
                <a:lnTo>
                  <a:pt x="1661" y="93"/>
                </a:lnTo>
                <a:lnTo>
                  <a:pt x="1679" y="94"/>
                </a:lnTo>
                <a:lnTo>
                  <a:pt x="1697" y="93"/>
                </a:lnTo>
                <a:lnTo>
                  <a:pt x="1715" y="91"/>
                </a:lnTo>
                <a:lnTo>
                  <a:pt x="1732" y="91"/>
                </a:lnTo>
                <a:lnTo>
                  <a:pt x="1750" y="91"/>
                </a:lnTo>
                <a:lnTo>
                  <a:pt x="1768" y="93"/>
                </a:lnTo>
                <a:lnTo>
                  <a:pt x="1785" y="96"/>
                </a:lnTo>
                <a:lnTo>
                  <a:pt x="1803" y="96"/>
                </a:lnTo>
                <a:lnTo>
                  <a:pt x="1821" y="96"/>
                </a:lnTo>
                <a:lnTo>
                  <a:pt x="1839" y="94"/>
                </a:lnTo>
                <a:lnTo>
                  <a:pt x="1856" y="94"/>
                </a:lnTo>
                <a:lnTo>
                  <a:pt x="1874" y="97"/>
                </a:lnTo>
                <a:lnTo>
                  <a:pt x="1892" y="99"/>
                </a:lnTo>
                <a:lnTo>
                  <a:pt x="1910" y="101"/>
                </a:lnTo>
                <a:lnTo>
                  <a:pt x="1926" y="99"/>
                </a:lnTo>
                <a:lnTo>
                  <a:pt x="1944" y="99"/>
                </a:lnTo>
                <a:lnTo>
                  <a:pt x="1962" y="97"/>
                </a:lnTo>
                <a:lnTo>
                  <a:pt x="1979" y="100"/>
                </a:lnTo>
                <a:lnTo>
                  <a:pt x="1997" y="100"/>
                </a:lnTo>
                <a:lnTo>
                  <a:pt x="2015" y="99"/>
                </a:lnTo>
                <a:lnTo>
                  <a:pt x="2033" y="99"/>
                </a:lnTo>
                <a:lnTo>
                  <a:pt x="2050" y="99"/>
                </a:lnTo>
                <a:lnTo>
                  <a:pt x="2068" y="101"/>
                </a:lnTo>
                <a:lnTo>
                  <a:pt x="2086" y="101"/>
                </a:lnTo>
                <a:lnTo>
                  <a:pt x="2103" y="102"/>
                </a:lnTo>
                <a:lnTo>
                  <a:pt x="2121" y="100"/>
                </a:lnTo>
                <a:lnTo>
                  <a:pt x="2139" y="99"/>
                </a:lnTo>
                <a:lnTo>
                  <a:pt x="2157" y="95"/>
                </a:lnTo>
                <a:lnTo>
                  <a:pt x="2174" y="97"/>
                </a:lnTo>
                <a:lnTo>
                  <a:pt x="2192" y="99"/>
                </a:lnTo>
                <a:lnTo>
                  <a:pt x="2210" y="100"/>
                </a:lnTo>
                <a:lnTo>
                  <a:pt x="2227" y="97"/>
                </a:lnTo>
                <a:lnTo>
                  <a:pt x="2245" y="95"/>
                </a:lnTo>
                <a:lnTo>
                  <a:pt x="2263" y="95"/>
                </a:lnTo>
                <a:lnTo>
                  <a:pt x="2281" y="94"/>
                </a:lnTo>
                <a:lnTo>
                  <a:pt x="2297" y="95"/>
                </a:lnTo>
                <a:lnTo>
                  <a:pt x="2315" y="99"/>
                </a:lnTo>
                <a:lnTo>
                  <a:pt x="2333" y="100"/>
                </a:lnTo>
                <a:lnTo>
                  <a:pt x="2351" y="99"/>
                </a:lnTo>
                <a:lnTo>
                  <a:pt x="2368" y="97"/>
                </a:lnTo>
                <a:lnTo>
                  <a:pt x="2386" y="97"/>
                </a:lnTo>
                <a:lnTo>
                  <a:pt x="2404" y="101"/>
                </a:lnTo>
                <a:lnTo>
                  <a:pt x="2421" y="100"/>
                </a:lnTo>
                <a:lnTo>
                  <a:pt x="2439" y="99"/>
                </a:lnTo>
                <a:lnTo>
                  <a:pt x="2457" y="96"/>
                </a:lnTo>
                <a:lnTo>
                  <a:pt x="2475" y="95"/>
                </a:lnTo>
                <a:lnTo>
                  <a:pt x="2492" y="96"/>
                </a:lnTo>
                <a:lnTo>
                  <a:pt x="2510" y="96"/>
                </a:lnTo>
                <a:lnTo>
                  <a:pt x="2528" y="97"/>
                </a:lnTo>
                <a:lnTo>
                  <a:pt x="2545" y="96"/>
                </a:lnTo>
                <a:lnTo>
                  <a:pt x="2563" y="95"/>
                </a:lnTo>
                <a:lnTo>
                  <a:pt x="2581" y="94"/>
                </a:lnTo>
                <a:lnTo>
                  <a:pt x="2599" y="93"/>
                </a:lnTo>
                <a:lnTo>
                  <a:pt x="2616" y="93"/>
                </a:lnTo>
                <a:lnTo>
                  <a:pt x="2634" y="94"/>
                </a:lnTo>
                <a:lnTo>
                  <a:pt x="2652" y="763"/>
                </a:lnTo>
                <a:lnTo>
                  <a:pt x="2669" y="685"/>
                </a:lnTo>
                <a:lnTo>
                  <a:pt x="2687" y="671"/>
                </a:lnTo>
                <a:lnTo>
                  <a:pt x="2705" y="0"/>
                </a:lnTo>
                <a:lnTo>
                  <a:pt x="2723" y="74"/>
                </a:lnTo>
                <a:lnTo>
                  <a:pt x="2739" y="82"/>
                </a:lnTo>
                <a:lnTo>
                  <a:pt x="2757" y="80"/>
                </a:lnTo>
                <a:lnTo>
                  <a:pt x="2775" y="75"/>
                </a:lnTo>
                <a:lnTo>
                  <a:pt x="2793" y="78"/>
                </a:lnTo>
                <a:lnTo>
                  <a:pt x="2810" y="89"/>
                </a:lnTo>
                <a:lnTo>
                  <a:pt x="2828" y="105"/>
                </a:lnTo>
                <a:lnTo>
                  <a:pt x="2846" y="118"/>
                </a:lnTo>
                <a:lnTo>
                  <a:pt x="2863" y="129"/>
                </a:lnTo>
                <a:lnTo>
                  <a:pt x="2881" y="141"/>
                </a:lnTo>
                <a:lnTo>
                  <a:pt x="2899" y="162"/>
                </a:lnTo>
                <a:lnTo>
                  <a:pt x="2917" y="186"/>
                </a:lnTo>
                <a:lnTo>
                  <a:pt x="2934" y="215"/>
                </a:lnTo>
                <a:lnTo>
                  <a:pt x="2952" y="244"/>
                </a:lnTo>
                <a:lnTo>
                  <a:pt x="2970" y="274"/>
                </a:lnTo>
                <a:lnTo>
                  <a:pt x="2987" y="302"/>
                </a:lnTo>
                <a:lnTo>
                  <a:pt x="3005" y="328"/>
                </a:lnTo>
                <a:lnTo>
                  <a:pt x="3023" y="347"/>
                </a:lnTo>
                <a:lnTo>
                  <a:pt x="3041" y="359"/>
                </a:lnTo>
                <a:lnTo>
                  <a:pt x="3058" y="366"/>
                </a:lnTo>
                <a:lnTo>
                  <a:pt x="3076" y="373"/>
                </a:lnTo>
                <a:lnTo>
                  <a:pt x="3094" y="383"/>
                </a:lnTo>
                <a:lnTo>
                  <a:pt x="3111" y="391"/>
                </a:lnTo>
                <a:lnTo>
                  <a:pt x="3129" y="398"/>
                </a:lnTo>
                <a:lnTo>
                  <a:pt x="3147" y="396"/>
                </a:lnTo>
                <a:lnTo>
                  <a:pt x="3165" y="396"/>
                </a:lnTo>
                <a:lnTo>
                  <a:pt x="3181" y="394"/>
                </a:lnTo>
                <a:lnTo>
                  <a:pt x="3199" y="394"/>
                </a:lnTo>
                <a:lnTo>
                  <a:pt x="3217" y="392"/>
                </a:lnTo>
                <a:lnTo>
                  <a:pt x="3235" y="389"/>
                </a:lnTo>
                <a:lnTo>
                  <a:pt x="3252" y="380"/>
                </a:lnTo>
                <a:lnTo>
                  <a:pt x="3270" y="367"/>
                </a:lnTo>
                <a:lnTo>
                  <a:pt x="3288" y="353"/>
                </a:lnTo>
                <a:lnTo>
                  <a:pt x="3305" y="346"/>
                </a:lnTo>
                <a:lnTo>
                  <a:pt x="3323" y="340"/>
                </a:lnTo>
                <a:lnTo>
                  <a:pt x="3341" y="336"/>
                </a:lnTo>
                <a:lnTo>
                  <a:pt x="3359" y="327"/>
                </a:lnTo>
                <a:lnTo>
                  <a:pt x="3376" y="315"/>
                </a:lnTo>
                <a:lnTo>
                  <a:pt x="3394" y="307"/>
                </a:lnTo>
                <a:lnTo>
                  <a:pt x="3412" y="298"/>
                </a:lnTo>
                <a:lnTo>
                  <a:pt x="3429" y="292"/>
                </a:lnTo>
                <a:lnTo>
                  <a:pt x="3447" y="293"/>
                </a:lnTo>
                <a:lnTo>
                  <a:pt x="3465" y="298"/>
                </a:lnTo>
                <a:lnTo>
                  <a:pt x="3483" y="299"/>
                </a:lnTo>
                <a:lnTo>
                  <a:pt x="3500" y="291"/>
                </a:lnTo>
                <a:lnTo>
                  <a:pt x="3518" y="280"/>
                </a:lnTo>
                <a:lnTo>
                  <a:pt x="3536" y="272"/>
                </a:lnTo>
                <a:lnTo>
                  <a:pt x="3552" y="264"/>
                </a:lnTo>
                <a:lnTo>
                  <a:pt x="3570" y="256"/>
                </a:lnTo>
                <a:lnTo>
                  <a:pt x="3588" y="247"/>
                </a:lnTo>
                <a:lnTo>
                  <a:pt x="3606" y="239"/>
                </a:lnTo>
                <a:lnTo>
                  <a:pt x="3623" y="235"/>
                </a:lnTo>
                <a:lnTo>
                  <a:pt x="3641" y="232"/>
                </a:lnTo>
                <a:lnTo>
                  <a:pt x="3659" y="230"/>
                </a:lnTo>
                <a:lnTo>
                  <a:pt x="3677" y="224"/>
                </a:lnTo>
                <a:lnTo>
                  <a:pt x="3694" y="220"/>
                </a:lnTo>
                <a:lnTo>
                  <a:pt x="3712" y="213"/>
                </a:lnTo>
                <a:lnTo>
                  <a:pt x="3730" y="210"/>
                </a:lnTo>
                <a:lnTo>
                  <a:pt x="3747" y="205"/>
                </a:lnTo>
                <a:lnTo>
                  <a:pt x="3765" y="202"/>
                </a:lnTo>
                <a:lnTo>
                  <a:pt x="3783" y="198"/>
                </a:lnTo>
                <a:lnTo>
                  <a:pt x="3801" y="192"/>
                </a:lnTo>
                <a:lnTo>
                  <a:pt x="3818" y="189"/>
                </a:lnTo>
                <a:lnTo>
                  <a:pt x="3836" y="185"/>
                </a:lnTo>
                <a:lnTo>
                  <a:pt x="3854" y="183"/>
                </a:lnTo>
                <a:lnTo>
                  <a:pt x="3871" y="178"/>
                </a:lnTo>
                <a:lnTo>
                  <a:pt x="3889" y="173"/>
                </a:lnTo>
                <a:lnTo>
                  <a:pt x="3907" y="169"/>
                </a:lnTo>
                <a:lnTo>
                  <a:pt x="3925" y="166"/>
                </a:lnTo>
                <a:lnTo>
                  <a:pt x="3942" y="166"/>
                </a:lnTo>
                <a:lnTo>
                  <a:pt x="3960" y="164"/>
                </a:lnTo>
                <a:lnTo>
                  <a:pt x="3978" y="160"/>
                </a:lnTo>
                <a:lnTo>
                  <a:pt x="3994" y="156"/>
                </a:lnTo>
                <a:lnTo>
                  <a:pt x="4012" y="153"/>
                </a:lnTo>
                <a:lnTo>
                  <a:pt x="4030" y="150"/>
                </a:lnTo>
                <a:lnTo>
                  <a:pt x="4048" y="148"/>
                </a:lnTo>
                <a:lnTo>
                  <a:pt x="4065" y="147"/>
                </a:lnTo>
                <a:lnTo>
                  <a:pt x="4083" y="146"/>
                </a:lnTo>
                <a:lnTo>
                  <a:pt x="4101" y="142"/>
                </a:lnTo>
                <a:lnTo>
                  <a:pt x="4119" y="140"/>
                </a:lnTo>
                <a:lnTo>
                  <a:pt x="4136" y="138"/>
                </a:lnTo>
                <a:lnTo>
                  <a:pt x="4154" y="136"/>
                </a:lnTo>
                <a:lnTo>
                  <a:pt x="4172" y="136"/>
                </a:lnTo>
                <a:lnTo>
                  <a:pt x="4189" y="132"/>
                </a:lnTo>
                <a:lnTo>
                  <a:pt x="4207" y="130"/>
                </a:lnTo>
                <a:lnTo>
                  <a:pt x="4225" y="127"/>
                </a:lnTo>
                <a:lnTo>
                  <a:pt x="4243" y="127"/>
                </a:lnTo>
                <a:lnTo>
                  <a:pt x="4260" y="126"/>
                </a:lnTo>
                <a:lnTo>
                  <a:pt x="4278" y="124"/>
                </a:lnTo>
                <a:lnTo>
                  <a:pt x="4296" y="121"/>
                </a:lnTo>
                <a:lnTo>
                  <a:pt x="4313" y="117"/>
                </a:lnTo>
                <a:lnTo>
                  <a:pt x="4331" y="113"/>
                </a:lnTo>
                <a:lnTo>
                  <a:pt x="4349" y="112"/>
                </a:lnTo>
                <a:lnTo>
                  <a:pt x="4367" y="114"/>
                </a:lnTo>
                <a:lnTo>
                  <a:pt x="4383" y="115"/>
                </a:lnTo>
                <a:lnTo>
                  <a:pt x="4401" y="115"/>
                </a:lnTo>
                <a:lnTo>
                  <a:pt x="4419" y="112"/>
                </a:lnTo>
                <a:lnTo>
                  <a:pt x="4436" y="110"/>
                </a:lnTo>
                <a:lnTo>
                  <a:pt x="4454" y="106"/>
                </a:lnTo>
                <a:lnTo>
                  <a:pt x="4472" y="106"/>
                </a:lnTo>
                <a:lnTo>
                  <a:pt x="4490" y="106"/>
                </a:lnTo>
                <a:lnTo>
                  <a:pt x="4507" y="104"/>
                </a:lnTo>
                <a:lnTo>
                  <a:pt x="4525" y="103"/>
                </a:lnTo>
                <a:lnTo>
                  <a:pt x="4543" y="100"/>
                </a:lnTo>
                <a:lnTo>
                  <a:pt x="4561" y="101"/>
                </a:lnTo>
                <a:lnTo>
                  <a:pt x="4578" y="99"/>
                </a:lnTo>
                <a:lnTo>
                  <a:pt x="4596" y="97"/>
                </a:lnTo>
                <a:lnTo>
                  <a:pt x="4614" y="96"/>
                </a:lnTo>
                <a:lnTo>
                  <a:pt x="4631" y="95"/>
                </a:lnTo>
                <a:lnTo>
                  <a:pt x="4649" y="95"/>
                </a:lnTo>
                <a:lnTo>
                  <a:pt x="4667" y="94"/>
                </a:lnTo>
                <a:lnTo>
                  <a:pt x="4685" y="94"/>
                </a:lnTo>
                <a:lnTo>
                  <a:pt x="4702" y="93"/>
                </a:lnTo>
                <a:lnTo>
                  <a:pt x="4720" y="91"/>
                </a:lnTo>
                <a:lnTo>
                  <a:pt x="4738" y="90"/>
                </a:lnTo>
                <a:lnTo>
                  <a:pt x="4755" y="89"/>
                </a:lnTo>
                <a:lnTo>
                  <a:pt x="4773" y="91"/>
                </a:lnTo>
                <a:lnTo>
                  <a:pt x="4791" y="91"/>
                </a:lnTo>
                <a:lnTo>
                  <a:pt x="4809" y="91"/>
                </a:lnTo>
                <a:lnTo>
                  <a:pt x="4825" y="89"/>
                </a:lnTo>
                <a:lnTo>
                  <a:pt x="4843" y="86"/>
                </a:lnTo>
                <a:lnTo>
                  <a:pt x="4861" y="85"/>
                </a:lnTo>
                <a:lnTo>
                  <a:pt x="4878" y="83"/>
                </a:lnTo>
                <a:lnTo>
                  <a:pt x="4896" y="83"/>
                </a:lnTo>
                <a:lnTo>
                  <a:pt x="4914" y="85"/>
                </a:lnTo>
                <a:lnTo>
                  <a:pt x="4932" y="86"/>
                </a:lnTo>
                <a:lnTo>
                  <a:pt x="4949" y="85"/>
                </a:lnTo>
                <a:lnTo>
                  <a:pt x="4967" y="83"/>
                </a:lnTo>
                <a:lnTo>
                  <a:pt x="4985" y="83"/>
                </a:lnTo>
                <a:lnTo>
                  <a:pt x="5003" y="84"/>
                </a:lnTo>
                <a:lnTo>
                  <a:pt x="5020" y="85"/>
                </a:lnTo>
                <a:lnTo>
                  <a:pt x="5038" y="85"/>
                </a:lnTo>
                <a:lnTo>
                  <a:pt x="5056" y="83"/>
                </a:lnTo>
                <a:lnTo>
                  <a:pt x="5073" y="83"/>
                </a:lnTo>
                <a:lnTo>
                  <a:pt x="5091" y="82"/>
                </a:lnTo>
                <a:lnTo>
                  <a:pt x="5109" y="83"/>
                </a:lnTo>
                <a:lnTo>
                  <a:pt x="5127" y="81"/>
                </a:lnTo>
                <a:lnTo>
                  <a:pt x="5144" y="82"/>
                </a:lnTo>
                <a:lnTo>
                  <a:pt x="5162" y="81"/>
                </a:lnTo>
                <a:lnTo>
                  <a:pt x="5180" y="80"/>
                </a:lnTo>
                <a:lnTo>
                  <a:pt x="5197" y="81"/>
                </a:lnTo>
                <a:lnTo>
                  <a:pt x="5215" y="81"/>
                </a:lnTo>
                <a:lnTo>
                  <a:pt x="5232" y="81"/>
                </a:lnTo>
                <a:lnTo>
                  <a:pt x="5250" y="81"/>
                </a:lnTo>
                <a:lnTo>
                  <a:pt x="5267" y="81"/>
                </a:lnTo>
                <a:lnTo>
                  <a:pt x="5285" y="82"/>
                </a:lnTo>
                <a:lnTo>
                  <a:pt x="5303" y="82"/>
                </a:lnTo>
                <a:lnTo>
                  <a:pt x="5320" y="81"/>
                </a:lnTo>
                <a:lnTo>
                  <a:pt x="5338" y="80"/>
                </a:lnTo>
                <a:lnTo>
                  <a:pt x="5356" y="77"/>
                </a:lnTo>
                <a:lnTo>
                  <a:pt x="5374" y="77"/>
                </a:lnTo>
                <a:lnTo>
                  <a:pt x="5391" y="76"/>
                </a:lnTo>
                <a:lnTo>
                  <a:pt x="5409" y="80"/>
                </a:lnTo>
                <a:lnTo>
                  <a:pt x="5427" y="81"/>
                </a:lnTo>
                <a:lnTo>
                  <a:pt x="5445" y="80"/>
                </a:lnTo>
                <a:lnTo>
                  <a:pt x="5462" y="81"/>
                </a:lnTo>
                <a:lnTo>
                  <a:pt x="5480" y="81"/>
                </a:lnTo>
                <a:lnTo>
                  <a:pt x="5498" y="82"/>
                </a:lnTo>
                <a:lnTo>
                  <a:pt x="5515" y="81"/>
                </a:lnTo>
                <a:lnTo>
                  <a:pt x="5533" y="81"/>
                </a:lnTo>
                <a:lnTo>
                  <a:pt x="5551" y="82"/>
                </a:lnTo>
                <a:lnTo>
                  <a:pt x="5569" y="83"/>
                </a:lnTo>
                <a:lnTo>
                  <a:pt x="5586" y="82"/>
                </a:lnTo>
                <a:lnTo>
                  <a:pt x="5604" y="81"/>
                </a:lnTo>
                <a:lnTo>
                  <a:pt x="5622" y="82"/>
                </a:lnTo>
                <a:lnTo>
                  <a:pt x="5638" y="83"/>
                </a:lnTo>
                <a:lnTo>
                  <a:pt x="5656" y="83"/>
                </a:lnTo>
                <a:lnTo>
                  <a:pt x="5674" y="82"/>
                </a:lnTo>
                <a:lnTo>
                  <a:pt x="5692" y="82"/>
                </a:lnTo>
                <a:lnTo>
                  <a:pt x="5709" y="81"/>
                </a:lnTo>
                <a:lnTo>
                  <a:pt x="5727" y="80"/>
                </a:lnTo>
                <a:lnTo>
                  <a:pt x="5745" y="78"/>
                </a:lnTo>
                <a:lnTo>
                  <a:pt x="5762" y="77"/>
                </a:lnTo>
                <a:lnTo>
                  <a:pt x="5780" y="77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35" name="Line 9"/>
          <p:cNvSpPr>
            <a:spLocks noChangeShapeType="1"/>
          </p:cNvSpPr>
          <p:nvPr/>
        </p:nvSpPr>
        <p:spPr bwMode="auto">
          <a:xfrm>
            <a:off x="9429750" y="3792538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68" name="Gruppieren 267"/>
          <p:cNvGrpSpPr/>
          <p:nvPr/>
        </p:nvGrpSpPr>
        <p:grpSpPr>
          <a:xfrm>
            <a:off x="5324529" y="4155559"/>
            <a:ext cx="1983775" cy="761610"/>
            <a:chOff x="5324529" y="4155559"/>
            <a:chExt cx="1983775" cy="761610"/>
          </a:xfrm>
        </p:grpSpPr>
        <p:grpSp>
          <p:nvGrpSpPr>
            <p:cNvPr id="269" name="Gruppieren 268"/>
            <p:cNvGrpSpPr/>
            <p:nvPr/>
          </p:nvGrpSpPr>
          <p:grpSpPr>
            <a:xfrm>
              <a:off x="5407213" y="4214225"/>
              <a:ext cx="702000" cy="252000"/>
              <a:chOff x="5124288" y="4325185"/>
              <a:chExt cx="702000" cy="252000"/>
            </a:xfrm>
          </p:grpSpPr>
          <p:cxnSp>
            <p:nvCxnSpPr>
              <p:cNvPr id="272" name="Gerade Verbindung 271"/>
              <p:cNvCxnSpPr/>
              <p:nvPr/>
            </p:nvCxnSpPr>
            <p:spPr>
              <a:xfrm>
                <a:off x="5124288" y="4577185"/>
                <a:ext cx="70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Gerade Verbindung 272"/>
              <p:cNvCxnSpPr/>
              <p:nvPr/>
            </p:nvCxnSpPr>
            <p:spPr>
              <a:xfrm>
                <a:off x="5826288" y="4325185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feld 269"/>
            <p:cNvSpPr txBox="1"/>
            <p:nvPr/>
          </p:nvSpPr>
          <p:spPr>
            <a:xfrm>
              <a:off x="5324529" y="454783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  <p:sp>
          <p:nvSpPr>
            <p:cNvPr id="271" name="Textfeld 270"/>
            <p:cNvSpPr txBox="1"/>
            <p:nvPr/>
          </p:nvSpPr>
          <p:spPr>
            <a:xfrm>
              <a:off x="6109213" y="4155559"/>
              <a:ext cx="11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3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3635895" y="908720"/>
            <a:ext cx="207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K HFS </a:t>
            </a:r>
            <a:r>
              <a:rPr lang="de-DE" dirty="0" err="1" smtClean="0"/>
              <a:t>Br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54000" y="3124048"/>
            <a:ext cx="9175750" cy="1258342"/>
            <a:chOff x="254000" y="3670300"/>
            <a:chExt cx="9175750" cy="1258342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54000" y="3670300"/>
              <a:ext cx="9175750" cy="1211263"/>
              <a:chOff x="254000" y="3670300"/>
              <a:chExt cx="9175750" cy="1211263"/>
            </a:xfrm>
          </p:grpSpPr>
          <p:sp>
            <p:nvSpPr>
              <p:cNvPr id="4" name="Freeform 8"/>
              <p:cNvSpPr>
                <a:spLocks/>
              </p:cNvSpPr>
              <p:nvPr/>
            </p:nvSpPr>
            <p:spPr bwMode="auto">
              <a:xfrm>
                <a:off x="254000" y="3670300"/>
                <a:ext cx="9175750" cy="1211263"/>
              </a:xfrm>
              <a:custGeom>
                <a:avLst/>
                <a:gdLst>
                  <a:gd name="T0" fmla="*/ 88 w 5780"/>
                  <a:gd name="T1" fmla="*/ 92 h 763"/>
                  <a:gd name="T2" fmla="*/ 195 w 5780"/>
                  <a:gd name="T3" fmla="*/ 94 h 763"/>
                  <a:gd name="T4" fmla="*/ 300 w 5780"/>
                  <a:gd name="T5" fmla="*/ 96 h 763"/>
                  <a:gd name="T6" fmla="*/ 406 w 5780"/>
                  <a:gd name="T7" fmla="*/ 97 h 763"/>
                  <a:gd name="T8" fmla="*/ 513 w 5780"/>
                  <a:gd name="T9" fmla="*/ 95 h 763"/>
                  <a:gd name="T10" fmla="*/ 619 w 5780"/>
                  <a:gd name="T11" fmla="*/ 97 h 763"/>
                  <a:gd name="T12" fmla="*/ 724 w 5780"/>
                  <a:gd name="T13" fmla="*/ 95 h 763"/>
                  <a:gd name="T14" fmla="*/ 831 w 5780"/>
                  <a:gd name="T15" fmla="*/ 96 h 763"/>
                  <a:gd name="T16" fmla="*/ 937 w 5780"/>
                  <a:gd name="T17" fmla="*/ 93 h 763"/>
                  <a:gd name="T18" fmla="*/ 1043 w 5780"/>
                  <a:gd name="T19" fmla="*/ 93 h 763"/>
                  <a:gd name="T20" fmla="*/ 1149 w 5780"/>
                  <a:gd name="T21" fmla="*/ 93 h 763"/>
                  <a:gd name="T22" fmla="*/ 1255 w 5780"/>
                  <a:gd name="T23" fmla="*/ 93 h 763"/>
                  <a:gd name="T24" fmla="*/ 1361 w 5780"/>
                  <a:gd name="T25" fmla="*/ 91 h 763"/>
                  <a:gd name="T26" fmla="*/ 1468 w 5780"/>
                  <a:gd name="T27" fmla="*/ 97 h 763"/>
                  <a:gd name="T28" fmla="*/ 1573 w 5780"/>
                  <a:gd name="T29" fmla="*/ 94 h 763"/>
                  <a:gd name="T30" fmla="*/ 1679 w 5780"/>
                  <a:gd name="T31" fmla="*/ 94 h 763"/>
                  <a:gd name="T32" fmla="*/ 1785 w 5780"/>
                  <a:gd name="T33" fmla="*/ 96 h 763"/>
                  <a:gd name="T34" fmla="*/ 1892 w 5780"/>
                  <a:gd name="T35" fmla="*/ 99 h 763"/>
                  <a:gd name="T36" fmla="*/ 1997 w 5780"/>
                  <a:gd name="T37" fmla="*/ 100 h 763"/>
                  <a:gd name="T38" fmla="*/ 2103 w 5780"/>
                  <a:gd name="T39" fmla="*/ 102 h 763"/>
                  <a:gd name="T40" fmla="*/ 2210 w 5780"/>
                  <a:gd name="T41" fmla="*/ 100 h 763"/>
                  <a:gd name="T42" fmla="*/ 2315 w 5780"/>
                  <a:gd name="T43" fmla="*/ 99 h 763"/>
                  <a:gd name="T44" fmla="*/ 2421 w 5780"/>
                  <a:gd name="T45" fmla="*/ 100 h 763"/>
                  <a:gd name="T46" fmla="*/ 2528 w 5780"/>
                  <a:gd name="T47" fmla="*/ 97 h 763"/>
                  <a:gd name="T48" fmla="*/ 2634 w 5780"/>
                  <a:gd name="T49" fmla="*/ 94 h 763"/>
                  <a:gd name="T50" fmla="*/ 2739 w 5780"/>
                  <a:gd name="T51" fmla="*/ 82 h 763"/>
                  <a:gd name="T52" fmla="*/ 2846 w 5780"/>
                  <a:gd name="T53" fmla="*/ 118 h 763"/>
                  <a:gd name="T54" fmla="*/ 2952 w 5780"/>
                  <a:gd name="T55" fmla="*/ 244 h 763"/>
                  <a:gd name="T56" fmla="*/ 3058 w 5780"/>
                  <a:gd name="T57" fmla="*/ 366 h 763"/>
                  <a:gd name="T58" fmla="*/ 3165 w 5780"/>
                  <a:gd name="T59" fmla="*/ 396 h 763"/>
                  <a:gd name="T60" fmla="*/ 3270 w 5780"/>
                  <a:gd name="T61" fmla="*/ 367 h 763"/>
                  <a:gd name="T62" fmla="*/ 3376 w 5780"/>
                  <a:gd name="T63" fmla="*/ 315 h 763"/>
                  <a:gd name="T64" fmla="*/ 3483 w 5780"/>
                  <a:gd name="T65" fmla="*/ 299 h 763"/>
                  <a:gd name="T66" fmla="*/ 3588 w 5780"/>
                  <a:gd name="T67" fmla="*/ 247 h 763"/>
                  <a:gd name="T68" fmla="*/ 3694 w 5780"/>
                  <a:gd name="T69" fmla="*/ 220 h 763"/>
                  <a:gd name="T70" fmla="*/ 3801 w 5780"/>
                  <a:gd name="T71" fmla="*/ 192 h 763"/>
                  <a:gd name="T72" fmla="*/ 3907 w 5780"/>
                  <a:gd name="T73" fmla="*/ 169 h 763"/>
                  <a:gd name="T74" fmla="*/ 4012 w 5780"/>
                  <a:gd name="T75" fmla="*/ 153 h 763"/>
                  <a:gd name="T76" fmla="*/ 4119 w 5780"/>
                  <a:gd name="T77" fmla="*/ 140 h 763"/>
                  <a:gd name="T78" fmla="*/ 4225 w 5780"/>
                  <a:gd name="T79" fmla="*/ 127 h 763"/>
                  <a:gd name="T80" fmla="*/ 4331 w 5780"/>
                  <a:gd name="T81" fmla="*/ 113 h 763"/>
                  <a:gd name="T82" fmla="*/ 4436 w 5780"/>
                  <a:gd name="T83" fmla="*/ 110 h 763"/>
                  <a:gd name="T84" fmla="*/ 4543 w 5780"/>
                  <a:gd name="T85" fmla="*/ 100 h 763"/>
                  <a:gd name="T86" fmla="*/ 4649 w 5780"/>
                  <a:gd name="T87" fmla="*/ 95 h 763"/>
                  <a:gd name="T88" fmla="*/ 4755 w 5780"/>
                  <a:gd name="T89" fmla="*/ 89 h 763"/>
                  <a:gd name="T90" fmla="*/ 4861 w 5780"/>
                  <a:gd name="T91" fmla="*/ 85 h 763"/>
                  <a:gd name="T92" fmla="*/ 4967 w 5780"/>
                  <a:gd name="T93" fmla="*/ 83 h 763"/>
                  <a:gd name="T94" fmla="*/ 5073 w 5780"/>
                  <a:gd name="T95" fmla="*/ 83 h 763"/>
                  <a:gd name="T96" fmla="*/ 5180 w 5780"/>
                  <a:gd name="T97" fmla="*/ 80 h 763"/>
                  <a:gd name="T98" fmla="*/ 5285 w 5780"/>
                  <a:gd name="T99" fmla="*/ 82 h 763"/>
                  <a:gd name="T100" fmla="*/ 5391 w 5780"/>
                  <a:gd name="T101" fmla="*/ 76 h 763"/>
                  <a:gd name="T102" fmla="*/ 5498 w 5780"/>
                  <a:gd name="T103" fmla="*/ 82 h 763"/>
                  <a:gd name="T104" fmla="*/ 5604 w 5780"/>
                  <a:gd name="T105" fmla="*/ 81 h 763"/>
                  <a:gd name="T106" fmla="*/ 5709 w 5780"/>
                  <a:gd name="T107" fmla="*/ 81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0" h="763">
                    <a:moveTo>
                      <a:pt x="0" y="93"/>
                    </a:moveTo>
                    <a:lnTo>
                      <a:pt x="18" y="95"/>
                    </a:lnTo>
                    <a:lnTo>
                      <a:pt x="35" y="96"/>
                    </a:lnTo>
                    <a:lnTo>
                      <a:pt x="53" y="94"/>
                    </a:lnTo>
                    <a:lnTo>
                      <a:pt x="71" y="92"/>
                    </a:lnTo>
                    <a:lnTo>
                      <a:pt x="88" y="92"/>
                    </a:lnTo>
                    <a:lnTo>
                      <a:pt x="106" y="94"/>
                    </a:lnTo>
                    <a:lnTo>
                      <a:pt x="124" y="97"/>
                    </a:lnTo>
                    <a:lnTo>
                      <a:pt x="142" y="99"/>
                    </a:lnTo>
                    <a:lnTo>
                      <a:pt x="159" y="96"/>
                    </a:lnTo>
                    <a:lnTo>
                      <a:pt x="177" y="95"/>
                    </a:lnTo>
                    <a:lnTo>
                      <a:pt x="195" y="94"/>
                    </a:lnTo>
                    <a:lnTo>
                      <a:pt x="212" y="95"/>
                    </a:lnTo>
                    <a:lnTo>
                      <a:pt x="230" y="99"/>
                    </a:lnTo>
                    <a:lnTo>
                      <a:pt x="247" y="99"/>
                    </a:lnTo>
                    <a:lnTo>
                      <a:pt x="265" y="99"/>
                    </a:lnTo>
                    <a:lnTo>
                      <a:pt x="282" y="96"/>
                    </a:lnTo>
                    <a:lnTo>
                      <a:pt x="300" y="96"/>
                    </a:lnTo>
                    <a:lnTo>
                      <a:pt x="318" y="99"/>
                    </a:lnTo>
                    <a:lnTo>
                      <a:pt x="335" y="99"/>
                    </a:lnTo>
                    <a:lnTo>
                      <a:pt x="353" y="99"/>
                    </a:lnTo>
                    <a:lnTo>
                      <a:pt x="371" y="99"/>
                    </a:lnTo>
                    <a:lnTo>
                      <a:pt x="389" y="99"/>
                    </a:lnTo>
                    <a:lnTo>
                      <a:pt x="406" y="97"/>
                    </a:lnTo>
                    <a:lnTo>
                      <a:pt x="424" y="95"/>
                    </a:lnTo>
                    <a:lnTo>
                      <a:pt x="442" y="95"/>
                    </a:lnTo>
                    <a:lnTo>
                      <a:pt x="459" y="95"/>
                    </a:lnTo>
                    <a:lnTo>
                      <a:pt x="477" y="95"/>
                    </a:lnTo>
                    <a:lnTo>
                      <a:pt x="495" y="95"/>
                    </a:lnTo>
                    <a:lnTo>
                      <a:pt x="513" y="95"/>
                    </a:lnTo>
                    <a:lnTo>
                      <a:pt x="530" y="97"/>
                    </a:lnTo>
                    <a:lnTo>
                      <a:pt x="548" y="97"/>
                    </a:lnTo>
                    <a:lnTo>
                      <a:pt x="566" y="99"/>
                    </a:lnTo>
                    <a:lnTo>
                      <a:pt x="584" y="97"/>
                    </a:lnTo>
                    <a:lnTo>
                      <a:pt x="601" y="97"/>
                    </a:lnTo>
                    <a:lnTo>
                      <a:pt x="619" y="97"/>
                    </a:lnTo>
                    <a:lnTo>
                      <a:pt x="637" y="100"/>
                    </a:lnTo>
                    <a:lnTo>
                      <a:pt x="653" y="100"/>
                    </a:lnTo>
                    <a:lnTo>
                      <a:pt x="671" y="100"/>
                    </a:lnTo>
                    <a:lnTo>
                      <a:pt x="689" y="95"/>
                    </a:lnTo>
                    <a:lnTo>
                      <a:pt x="707" y="95"/>
                    </a:lnTo>
                    <a:lnTo>
                      <a:pt x="724" y="95"/>
                    </a:lnTo>
                    <a:lnTo>
                      <a:pt x="742" y="99"/>
                    </a:lnTo>
                    <a:lnTo>
                      <a:pt x="760" y="100"/>
                    </a:lnTo>
                    <a:lnTo>
                      <a:pt x="777" y="97"/>
                    </a:lnTo>
                    <a:lnTo>
                      <a:pt x="795" y="95"/>
                    </a:lnTo>
                    <a:lnTo>
                      <a:pt x="813" y="94"/>
                    </a:lnTo>
                    <a:lnTo>
                      <a:pt x="831" y="96"/>
                    </a:lnTo>
                    <a:lnTo>
                      <a:pt x="848" y="99"/>
                    </a:lnTo>
                    <a:lnTo>
                      <a:pt x="866" y="99"/>
                    </a:lnTo>
                    <a:lnTo>
                      <a:pt x="884" y="97"/>
                    </a:lnTo>
                    <a:lnTo>
                      <a:pt x="901" y="94"/>
                    </a:lnTo>
                    <a:lnTo>
                      <a:pt x="919" y="92"/>
                    </a:lnTo>
                    <a:lnTo>
                      <a:pt x="937" y="93"/>
                    </a:lnTo>
                    <a:lnTo>
                      <a:pt x="955" y="93"/>
                    </a:lnTo>
                    <a:lnTo>
                      <a:pt x="972" y="95"/>
                    </a:lnTo>
                    <a:lnTo>
                      <a:pt x="990" y="94"/>
                    </a:lnTo>
                    <a:lnTo>
                      <a:pt x="1008" y="95"/>
                    </a:lnTo>
                    <a:lnTo>
                      <a:pt x="1026" y="94"/>
                    </a:lnTo>
                    <a:lnTo>
                      <a:pt x="1043" y="93"/>
                    </a:lnTo>
                    <a:lnTo>
                      <a:pt x="1061" y="94"/>
                    </a:lnTo>
                    <a:lnTo>
                      <a:pt x="1079" y="93"/>
                    </a:lnTo>
                    <a:lnTo>
                      <a:pt x="1095" y="92"/>
                    </a:lnTo>
                    <a:lnTo>
                      <a:pt x="1113" y="91"/>
                    </a:lnTo>
                    <a:lnTo>
                      <a:pt x="1131" y="92"/>
                    </a:lnTo>
                    <a:lnTo>
                      <a:pt x="1149" y="93"/>
                    </a:lnTo>
                    <a:lnTo>
                      <a:pt x="1166" y="95"/>
                    </a:lnTo>
                    <a:lnTo>
                      <a:pt x="1184" y="94"/>
                    </a:lnTo>
                    <a:lnTo>
                      <a:pt x="1202" y="93"/>
                    </a:lnTo>
                    <a:lnTo>
                      <a:pt x="1219" y="91"/>
                    </a:lnTo>
                    <a:lnTo>
                      <a:pt x="1237" y="92"/>
                    </a:lnTo>
                    <a:lnTo>
                      <a:pt x="1255" y="93"/>
                    </a:lnTo>
                    <a:lnTo>
                      <a:pt x="1273" y="93"/>
                    </a:lnTo>
                    <a:lnTo>
                      <a:pt x="1290" y="91"/>
                    </a:lnTo>
                    <a:lnTo>
                      <a:pt x="1308" y="90"/>
                    </a:lnTo>
                    <a:lnTo>
                      <a:pt x="1326" y="91"/>
                    </a:lnTo>
                    <a:lnTo>
                      <a:pt x="1343" y="90"/>
                    </a:lnTo>
                    <a:lnTo>
                      <a:pt x="1361" y="91"/>
                    </a:lnTo>
                    <a:lnTo>
                      <a:pt x="1379" y="91"/>
                    </a:lnTo>
                    <a:lnTo>
                      <a:pt x="1397" y="91"/>
                    </a:lnTo>
                    <a:lnTo>
                      <a:pt x="1414" y="92"/>
                    </a:lnTo>
                    <a:lnTo>
                      <a:pt x="1432" y="93"/>
                    </a:lnTo>
                    <a:lnTo>
                      <a:pt x="1450" y="95"/>
                    </a:lnTo>
                    <a:lnTo>
                      <a:pt x="1468" y="97"/>
                    </a:lnTo>
                    <a:lnTo>
                      <a:pt x="1484" y="96"/>
                    </a:lnTo>
                    <a:lnTo>
                      <a:pt x="1502" y="94"/>
                    </a:lnTo>
                    <a:lnTo>
                      <a:pt x="1520" y="91"/>
                    </a:lnTo>
                    <a:lnTo>
                      <a:pt x="1537" y="91"/>
                    </a:lnTo>
                    <a:lnTo>
                      <a:pt x="1555" y="91"/>
                    </a:lnTo>
                    <a:lnTo>
                      <a:pt x="1573" y="94"/>
                    </a:lnTo>
                    <a:lnTo>
                      <a:pt x="1591" y="94"/>
                    </a:lnTo>
                    <a:lnTo>
                      <a:pt x="1608" y="94"/>
                    </a:lnTo>
                    <a:lnTo>
                      <a:pt x="1626" y="92"/>
                    </a:lnTo>
                    <a:lnTo>
                      <a:pt x="1644" y="93"/>
                    </a:lnTo>
                    <a:lnTo>
                      <a:pt x="1661" y="93"/>
                    </a:lnTo>
                    <a:lnTo>
                      <a:pt x="1679" y="94"/>
                    </a:lnTo>
                    <a:lnTo>
                      <a:pt x="1697" y="93"/>
                    </a:lnTo>
                    <a:lnTo>
                      <a:pt x="1715" y="91"/>
                    </a:lnTo>
                    <a:lnTo>
                      <a:pt x="1732" y="91"/>
                    </a:lnTo>
                    <a:lnTo>
                      <a:pt x="1750" y="91"/>
                    </a:lnTo>
                    <a:lnTo>
                      <a:pt x="1768" y="93"/>
                    </a:lnTo>
                    <a:lnTo>
                      <a:pt x="1785" y="96"/>
                    </a:lnTo>
                    <a:lnTo>
                      <a:pt x="1803" y="96"/>
                    </a:lnTo>
                    <a:lnTo>
                      <a:pt x="1821" y="96"/>
                    </a:lnTo>
                    <a:lnTo>
                      <a:pt x="1839" y="94"/>
                    </a:lnTo>
                    <a:lnTo>
                      <a:pt x="1856" y="94"/>
                    </a:lnTo>
                    <a:lnTo>
                      <a:pt x="1874" y="97"/>
                    </a:lnTo>
                    <a:lnTo>
                      <a:pt x="1892" y="99"/>
                    </a:lnTo>
                    <a:lnTo>
                      <a:pt x="1910" y="101"/>
                    </a:lnTo>
                    <a:lnTo>
                      <a:pt x="1926" y="99"/>
                    </a:lnTo>
                    <a:lnTo>
                      <a:pt x="1944" y="99"/>
                    </a:lnTo>
                    <a:lnTo>
                      <a:pt x="1962" y="97"/>
                    </a:lnTo>
                    <a:lnTo>
                      <a:pt x="1979" y="100"/>
                    </a:lnTo>
                    <a:lnTo>
                      <a:pt x="1997" y="100"/>
                    </a:lnTo>
                    <a:lnTo>
                      <a:pt x="2015" y="99"/>
                    </a:lnTo>
                    <a:lnTo>
                      <a:pt x="2033" y="99"/>
                    </a:lnTo>
                    <a:lnTo>
                      <a:pt x="2050" y="99"/>
                    </a:lnTo>
                    <a:lnTo>
                      <a:pt x="2068" y="101"/>
                    </a:lnTo>
                    <a:lnTo>
                      <a:pt x="2086" y="101"/>
                    </a:lnTo>
                    <a:lnTo>
                      <a:pt x="2103" y="102"/>
                    </a:lnTo>
                    <a:lnTo>
                      <a:pt x="2121" y="100"/>
                    </a:lnTo>
                    <a:lnTo>
                      <a:pt x="2139" y="99"/>
                    </a:lnTo>
                    <a:lnTo>
                      <a:pt x="2157" y="95"/>
                    </a:lnTo>
                    <a:lnTo>
                      <a:pt x="2174" y="97"/>
                    </a:lnTo>
                    <a:lnTo>
                      <a:pt x="2192" y="99"/>
                    </a:lnTo>
                    <a:lnTo>
                      <a:pt x="2210" y="100"/>
                    </a:lnTo>
                    <a:lnTo>
                      <a:pt x="2227" y="97"/>
                    </a:lnTo>
                    <a:lnTo>
                      <a:pt x="2245" y="95"/>
                    </a:lnTo>
                    <a:lnTo>
                      <a:pt x="2263" y="95"/>
                    </a:lnTo>
                    <a:lnTo>
                      <a:pt x="2281" y="94"/>
                    </a:lnTo>
                    <a:lnTo>
                      <a:pt x="2297" y="95"/>
                    </a:lnTo>
                    <a:lnTo>
                      <a:pt x="2315" y="99"/>
                    </a:lnTo>
                    <a:lnTo>
                      <a:pt x="2333" y="100"/>
                    </a:lnTo>
                    <a:lnTo>
                      <a:pt x="2351" y="99"/>
                    </a:lnTo>
                    <a:lnTo>
                      <a:pt x="2368" y="97"/>
                    </a:lnTo>
                    <a:lnTo>
                      <a:pt x="2386" y="97"/>
                    </a:lnTo>
                    <a:lnTo>
                      <a:pt x="2404" y="101"/>
                    </a:lnTo>
                    <a:lnTo>
                      <a:pt x="2421" y="100"/>
                    </a:lnTo>
                    <a:lnTo>
                      <a:pt x="2439" y="99"/>
                    </a:lnTo>
                    <a:lnTo>
                      <a:pt x="2457" y="96"/>
                    </a:lnTo>
                    <a:lnTo>
                      <a:pt x="2475" y="95"/>
                    </a:lnTo>
                    <a:lnTo>
                      <a:pt x="2492" y="96"/>
                    </a:lnTo>
                    <a:lnTo>
                      <a:pt x="2510" y="96"/>
                    </a:lnTo>
                    <a:lnTo>
                      <a:pt x="2528" y="97"/>
                    </a:lnTo>
                    <a:lnTo>
                      <a:pt x="2545" y="96"/>
                    </a:lnTo>
                    <a:lnTo>
                      <a:pt x="2563" y="95"/>
                    </a:lnTo>
                    <a:lnTo>
                      <a:pt x="2581" y="94"/>
                    </a:lnTo>
                    <a:lnTo>
                      <a:pt x="2599" y="93"/>
                    </a:lnTo>
                    <a:lnTo>
                      <a:pt x="2616" y="93"/>
                    </a:lnTo>
                    <a:lnTo>
                      <a:pt x="2634" y="94"/>
                    </a:lnTo>
                    <a:lnTo>
                      <a:pt x="2652" y="763"/>
                    </a:lnTo>
                    <a:lnTo>
                      <a:pt x="2669" y="685"/>
                    </a:lnTo>
                    <a:lnTo>
                      <a:pt x="2687" y="671"/>
                    </a:lnTo>
                    <a:lnTo>
                      <a:pt x="2705" y="0"/>
                    </a:lnTo>
                    <a:lnTo>
                      <a:pt x="2723" y="74"/>
                    </a:lnTo>
                    <a:lnTo>
                      <a:pt x="2739" y="82"/>
                    </a:lnTo>
                    <a:lnTo>
                      <a:pt x="2757" y="80"/>
                    </a:lnTo>
                    <a:lnTo>
                      <a:pt x="2775" y="75"/>
                    </a:lnTo>
                    <a:lnTo>
                      <a:pt x="2793" y="78"/>
                    </a:lnTo>
                    <a:lnTo>
                      <a:pt x="2810" y="89"/>
                    </a:lnTo>
                    <a:lnTo>
                      <a:pt x="2828" y="105"/>
                    </a:lnTo>
                    <a:lnTo>
                      <a:pt x="2846" y="118"/>
                    </a:lnTo>
                    <a:lnTo>
                      <a:pt x="2863" y="129"/>
                    </a:lnTo>
                    <a:lnTo>
                      <a:pt x="2881" y="141"/>
                    </a:lnTo>
                    <a:lnTo>
                      <a:pt x="2899" y="162"/>
                    </a:lnTo>
                    <a:lnTo>
                      <a:pt x="2917" y="186"/>
                    </a:lnTo>
                    <a:lnTo>
                      <a:pt x="2934" y="215"/>
                    </a:lnTo>
                    <a:lnTo>
                      <a:pt x="2952" y="244"/>
                    </a:lnTo>
                    <a:lnTo>
                      <a:pt x="2970" y="274"/>
                    </a:lnTo>
                    <a:lnTo>
                      <a:pt x="2987" y="302"/>
                    </a:lnTo>
                    <a:lnTo>
                      <a:pt x="3005" y="328"/>
                    </a:lnTo>
                    <a:lnTo>
                      <a:pt x="3023" y="347"/>
                    </a:lnTo>
                    <a:lnTo>
                      <a:pt x="3041" y="359"/>
                    </a:lnTo>
                    <a:lnTo>
                      <a:pt x="3058" y="366"/>
                    </a:lnTo>
                    <a:lnTo>
                      <a:pt x="3076" y="373"/>
                    </a:lnTo>
                    <a:lnTo>
                      <a:pt x="3094" y="383"/>
                    </a:lnTo>
                    <a:lnTo>
                      <a:pt x="3111" y="391"/>
                    </a:lnTo>
                    <a:lnTo>
                      <a:pt x="3129" y="398"/>
                    </a:lnTo>
                    <a:lnTo>
                      <a:pt x="3147" y="396"/>
                    </a:lnTo>
                    <a:lnTo>
                      <a:pt x="3165" y="396"/>
                    </a:lnTo>
                    <a:lnTo>
                      <a:pt x="3181" y="394"/>
                    </a:lnTo>
                    <a:lnTo>
                      <a:pt x="3199" y="394"/>
                    </a:lnTo>
                    <a:lnTo>
                      <a:pt x="3217" y="392"/>
                    </a:lnTo>
                    <a:lnTo>
                      <a:pt x="3235" y="389"/>
                    </a:lnTo>
                    <a:lnTo>
                      <a:pt x="3252" y="380"/>
                    </a:lnTo>
                    <a:lnTo>
                      <a:pt x="3270" y="367"/>
                    </a:lnTo>
                    <a:lnTo>
                      <a:pt x="3288" y="353"/>
                    </a:lnTo>
                    <a:lnTo>
                      <a:pt x="3305" y="346"/>
                    </a:lnTo>
                    <a:lnTo>
                      <a:pt x="3323" y="340"/>
                    </a:lnTo>
                    <a:lnTo>
                      <a:pt x="3341" y="336"/>
                    </a:lnTo>
                    <a:lnTo>
                      <a:pt x="3359" y="327"/>
                    </a:lnTo>
                    <a:lnTo>
                      <a:pt x="3376" y="315"/>
                    </a:lnTo>
                    <a:lnTo>
                      <a:pt x="3394" y="307"/>
                    </a:lnTo>
                    <a:lnTo>
                      <a:pt x="3412" y="298"/>
                    </a:lnTo>
                    <a:lnTo>
                      <a:pt x="3429" y="292"/>
                    </a:lnTo>
                    <a:lnTo>
                      <a:pt x="3447" y="293"/>
                    </a:lnTo>
                    <a:lnTo>
                      <a:pt x="3465" y="298"/>
                    </a:lnTo>
                    <a:lnTo>
                      <a:pt x="3483" y="299"/>
                    </a:lnTo>
                    <a:lnTo>
                      <a:pt x="3500" y="291"/>
                    </a:lnTo>
                    <a:lnTo>
                      <a:pt x="3518" y="280"/>
                    </a:lnTo>
                    <a:lnTo>
                      <a:pt x="3536" y="272"/>
                    </a:lnTo>
                    <a:lnTo>
                      <a:pt x="3552" y="264"/>
                    </a:lnTo>
                    <a:lnTo>
                      <a:pt x="3570" y="256"/>
                    </a:lnTo>
                    <a:lnTo>
                      <a:pt x="3588" y="247"/>
                    </a:lnTo>
                    <a:lnTo>
                      <a:pt x="3606" y="239"/>
                    </a:lnTo>
                    <a:lnTo>
                      <a:pt x="3623" y="235"/>
                    </a:lnTo>
                    <a:lnTo>
                      <a:pt x="3641" y="232"/>
                    </a:lnTo>
                    <a:lnTo>
                      <a:pt x="3659" y="230"/>
                    </a:lnTo>
                    <a:lnTo>
                      <a:pt x="3677" y="224"/>
                    </a:lnTo>
                    <a:lnTo>
                      <a:pt x="3694" y="220"/>
                    </a:lnTo>
                    <a:lnTo>
                      <a:pt x="3712" y="213"/>
                    </a:lnTo>
                    <a:lnTo>
                      <a:pt x="3730" y="210"/>
                    </a:lnTo>
                    <a:lnTo>
                      <a:pt x="3747" y="205"/>
                    </a:lnTo>
                    <a:lnTo>
                      <a:pt x="3765" y="202"/>
                    </a:lnTo>
                    <a:lnTo>
                      <a:pt x="3783" y="198"/>
                    </a:lnTo>
                    <a:lnTo>
                      <a:pt x="3801" y="192"/>
                    </a:lnTo>
                    <a:lnTo>
                      <a:pt x="3818" y="189"/>
                    </a:lnTo>
                    <a:lnTo>
                      <a:pt x="3836" y="185"/>
                    </a:lnTo>
                    <a:lnTo>
                      <a:pt x="3854" y="183"/>
                    </a:lnTo>
                    <a:lnTo>
                      <a:pt x="3871" y="178"/>
                    </a:lnTo>
                    <a:lnTo>
                      <a:pt x="3889" y="173"/>
                    </a:lnTo>
                    <a:lnTo>
                      <a:pt x="3907" y="169"/>
                    </a:lnTo>
                    <a:lnTo>
                      <a:pt x="3925" y="166"/>
                    </a:lnTo>
                    <a:lnTo>
                      <a:pt x="3942" y="166"/>
                    </a:lnTo>
                    <a:lnTo>
                      <a:pt x="3960" y="164"/>
                    </a:lnTo>
                    <a:lnTo>
                      <a:pt x="3978" y="160"/>
                    </a:lnTo>
                    <a:lnTo>
                      <a:pt x="3994" y="156"/>
                    </a:lnTo>
                    <a:lnTo>
                      <a:pt x="4012" y="153"/>
                    </a:lnTo>
                    <a:lnTo>
                      <a:pt x="4030" y="150"/>
                    </a:lnTo>
                    <a:lnTo>
                      <a:pt x="4048" y="148"/>
                    </a:lnTo>
                    <a:lnTo>
                      <a:pt x="4065" y="147"/>
                    </a:lnTo>
                    <a:lnTo>
                      <a:pt x="4083" y="146"/>
                    </a:lnTo>
                    <a:lnTo>
                      <a:pt x="4101" y="142"/>
                    </a:lnTo>
                    <a:lnTo>
                      <a:pt x="4119" y="140"/>
                    </a:lnTo>
                    <a:lnTo>
                      <a:pt x="4136" y="138"/>
                    </a:lnTo>
                    <a:lnTo>
                      <a:pt x="4154" y="136"/>
                    </a:lnTo>
                    <a:lnTo>
                      <a:pt x="4172" y="136"/>
                    </a:lnTo>
                    <a:lnTo>
                      <a:pt x="4189" y="132"/>
                    </a:lnTo>
                    <a:lnTo>
                      <a:pt x="4207" y="130"/>
                    </a:lnTo>
                    <a:lnTo>
                      <a:pt x="4225" y="127"/>
                    </a:lnTo>
                    <a:lnTo>
                      <a:pt x="4243" y="127"/>
                    </a:lnTo>
                    <a:lnTo>
                      <a:pt x="4260" y="126"/>
                    </a:lnTo>
                    <a:lnTo>
                      <a:pt x="4278" y="124"/>
                    </a:lnTo>
                    <a:lnTo>
                      <a:pt x="4296" y="121"/>
                    </a:lnTo>
                    <a:lnTo>
                      <a:pt x="4313" y="117"/>
                    </a:lnTo>
                    <a:lnTo>
                      <a:pt x="4331" y="113"/>
                    </a:lnTo>
                    <a:lnTo>
                      <a:pt x="4349" y="112"/>
                    </a:lnTo>
                    <a:lnTo>
                      <a:pt x="4367" y="114"/>
                    </a:lnTo>
                    <a:lnTo>
                      <a:pt x="4383" y="115"/>
                    </a:lnTo>
                    <a:lnTo>
                      <a:pt x="4401" y="115"/>
                    </a:lnTo>
                    <a:lnTo>
                      <a:pt x="4419" y="112"/>
                    </a:lnTo>
                    <a:lnTo>
                      <a:pt x="4436" y="110"/>
                    </a:lnTo>
                    <a:lnTo>
                      <a:pt x="4454" y="106"/>
                    </a:lnTo>
                    <a:lnTo>
                      <a:pt x="4472" y="106"/>
                    </a:lnTo>
                    <a:lnTo>
                      <a:pt x="4490" y="106"/>
                    </a:lnTo>
                    <a:lnTo>
                      <a:pt x="4507" y="104"/>
                    </a:lnTo>
                    <a:lnTo>
                      <a:pt x="4525" y="103"/>
                    </a:lnTo>
                    <a:lnTo>
                      <a:pt x="4543" y="100"/>
                    </a:lnTo>
                    <a:lnTo>
                      <a:pt x="4561" y="101"/>
                    </a:lnTo>
                    <a:lnTo>
                      <a:pt x="4578" y="99"/>
                    </a:lnTo>
                    <a:lnTo>
                      <a:pt x="4596" y="97"/>
                    </a:lnTo>
                    <a:lnTo>
                      <a:pt x="4614" y="96"/>
                    </a:lnTo>
                    <a:lnTo>
                      <a:pt x="4631" y="95"/>
                    </a:lnTo>
                    <a:lnTo>
                      <a:pt x="4649" y="95"/>
                    </a:lnTo>
                    <a:lnTo>
                      <a:pt x="4667" y="94"/>
                    </a:lnTo>
                    <a:lnTo>
                      <a:pt x="4685" y="94"/>
                    </a:lnTo>
                    <a:lnTo>
                      <a:pt x="4702" y="93"/>
                    </a:lnTo>
                    <a:lnTo>
                      <a:pt x="4720" y="91"/>
                    </a:lnTo>
                    <a:lnTo>
                      <a:pt x="4738" y="90"/>
                    </a:lnTo>
                    <a:lnTo>
                      <a:pt x="4755" y="89"/>
                    </a:lnTo>
                    <a:lnTo>
                      <a:pt x="4773" y="91"/>
                    </a:lnTo>
                    <a:lnTo>
                      <a:pt x="4791" y="91"/>
                    </a:lnTo>
                    <a:lnTo>
                      <a:pt x="4809" y="91"/>
                    </a:lnTo>
                    <a:lnTo>
                      <a:pt x="4825" y="89"/>
                    </a:lnTo>
                    <a:lnTo>
                      <a:pt x="4843" y="86"/>
                    </a:lnTo>
                    <a:lnTo>
                      <a:pt x="4861" y="85"/>
                    </a:lnTo>
                    <a:lnTo>
                      <a:pt x="4878" y="83"/>
                    </a:lnTo>
                    <a:lnTo>
                      <a:pt x="4896" y="83"/>
                    </a:lnTo>
                    <a:lnTo>
                      <a:pt x="4914" y="85"/>
                    </a:lnTo>
                    <a:lnTo>
                      <a:pt x="4932" y="86"/>
                    </a:lnTo>
                    <a:lnTo>
                      <a:pt x="4949" y="85"/>
                    </a:lnTo>
                    <a:lnTo>
                      <a:pt x="4967" y="83"/>
                    </a:lnTo>
                    <a:lnTo>
                      <a:pt x="4985" y="83"/>
                    </a:lnTo>
                    <a:lnTo>
                      <a:pt x="5003" y="84"/>
                    </a:lnTo>
                    <a:lnTo>
                      <a:pt x="5020" y="85"/>
                    </a:lnTo>
                    <a:lnTo>
                      <a:pt x="5038" y="85"/>
                    </a:lnTo>
                    <a:lnTo>
                      <a:pt x="5056" y="83"/>
                    </a:lnTo>
                    <a:lnTo>
                      <a:pt x="5073" y="83"/>
                    </a:lnTo>
                    <a:lnTo>
                      <a:pt x="5091" y="82"/>
                    </a:lnTo>
                    <a:lnTo>
                      <a:pt x="5109" y="83"/>
                    </a:lnTo>
                    <a:lnTo>
                      <a:pt x="5127" y="81"/>
                    </a:lnTo>
                    <a:lnTo>
                      <a:pt x="5144" y="82"/>
                    </a:lnTo>
                    <a:lnTo>
                      <a:pt x="5162" y="81"/>
                    </a:lnTo>
                    <a:lnTo>
                      <a:pt x="5180" y="80"/>
                    </a:lnTo>
                    <a:lnTo>
                      <a:pt x="5197" y="81"/>
                    </a:lnTo>
                    <a:lnTo>
                      <a:pt x="5215" y="81"/>
                    </a:lnTo>
                    <a:lnTo>
                      <a:pt x="5232" y="81"/>
                    </a:lnTo>
                    <a:lnTo>
                      <a:pt x="5250" y="81"/>
                    </a:lnTo>
                    <a:lnTo>
                      <a:pt x="5267" y="81"/>
                    </a:lnTo>
                    <a:lnTo>
                      <a:pt x="5285" y="82"/>
                    </a:lnTo>
                    <a:lnTo>
                      <a:pt x="5303" y="82"/>
                    </a:lnTo>
                    <a:lnTo>
                      <a:pt x="5320" y="81"/>
                    </a:lnTo>
                    <a:lnTo>
                      <a:pt x="5338" y="80"/>
                    </a:lnTo>
                    <a:lnTo>
                      <a:pt x="5356" y="77"/>
                    </a:lnTo>
                    <a:lnTo>
                      <a:pt x="5374" y="77"/>
                    </a:lnTo>
                    <a:lnTo>
                      <a:pt x="5391" y="76"/>
                    </a:lnTo>
                    <a:lnTo>
                      <a:pt x="5409" y="80"/>
                    </a:lnTo>
                    <a:lnTo>
                      <a:pt x="5427" y="81"/>
                    </a:lnTo>
                    <a:lnTo>
                      <a:pt x="5445" y="80"/>
                    </a:lnTo>
                    <a:lnTo>
                      <a:pt x="5462" y="81"/>
                    </a:lnTo>
                    <a:lnTo>
                      <a:pt x="5480" y="81"/>
                    </a:lnTo>
                    <a:lnTo>
                      <a:pt x="5498" y="82"/>
                    </a:lnTo>
                    <a:lnTo>
                      <a:pt x="5515" y="81"/>
                    </a:lnTo>
                    <a:lnTo>
                      <a:pt x="5533" y="81"/>
                    </a:lnTo>
                    <a:lnTo>
                      <a:pt x="5551" y="82"/>
                    </a:lnTo>
                    <a:lnTo>
                      <a:pt x="5569" y="83"/>
                    </a:lnTo>
                    <a:lnTo>
                      <a:pt x="5586" y="82"/>
                    </a:lnTo>
                    <a:lnTo>
                      <a:pt x="5604" y="81"/>
                    </a:lnTo>
                    <a:lnTo>
                      <a:pt x="5622" y="82"/>
                    </a:lnTo>
                    <a:lnTo>
                      <a:pt x="5638" y="83"/>
                    </a:lnTo>
                    <a:lnTo>
                      <a:pt x="5656" y="83"/>
                    </a:lnTo>
                    <a:lnTo>
                      <a:pt x="5674" y="82"/>
                    </a:lnTo>
                    <a:lnTo>
                      <a:pt x="5692" y="82"/>
                    </a:lnTo>
                    <a:lnTo>
                      <a:pt x="5709" y="81"/>
                    </a:lnTo>
                    <a:lnTo>
                      <a:pt x="5727" y="80"/>
                    </a:lnTo>
                    <a:lnTo>
                      <a:pt x="5745" y="78"/>
                    </a:lnTo>
                    <a:lnTo>
                      <a:pt x="5762" y="77"/>
                    </a:lnTo>
                    <a:lnTo>
                      <a:pt x="5780" y="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254000" y="3717925"/>
                <a:ext cx="9175750" cy="622300"/>
              </a:xfrm>
              <a:custGeom>
                <a:avLst/>
                <a:gdLst>
                  <a:gd name="T0" fmla="*/ 88 w 5780"/>
                  <a:gd name="T1" fmla="*/ 66 h 392"/>
                  <a:gd name="T2" fmla="*/ 195 w 5780"/>
                  <a:gd name="T3" fmla="*/ 73 h 392"/>
                  <a:gd name="T4" fmla="*/ 300 w 5780"/>
                  <a:gd name="T5" fmla="*/ 70 h 392"/>
                  <a:gd name="T6" fmla="*/ 406 w 5780"/>
                  <a:gd name="T7" fmla="*/ 72 h 392"/>
                  <a:gd name="T8" fmla="*/ 513 w 5780"/>
                  <a:gd name="T9" fmla="*/ 72 h 392"/>
                  <a:gd name="T10" fmla="*/ 619 w 5780"/>
                  <a:gd name="T11" fmla="*/ 71 h 392"/>
                  <a:gd name="T12" fmla="*/ 724 w 5780"/>
                  <a:gd name="T13" fmla="*/ 72 h 392"/>
                  <a:gd name="T14" fmla="*/ 831 w 5780"/>
                  <a:gd name="T15" fmla="*/ 69 h 392"/>
                  <a:gd name="T16" fmla="*/ 937 w 5780"/>
                  <a:gd name="T17" fmla="*/ 66 h 392"/>
                  <a:gd name="T18" fmla="*/ 1043 w 5780"/>
                  <a:gd name="T19" fmla="*/ 64 h 392"/>
                  <a:gd name="T20" fmla="*/ 1149 w 5780"/>
                  <a:gd name="T21" fmla="*/ 63 h 392"/>
                  <a:gd name="T22" fmla="*/ 1255 w 5780"/>
                  <a:gd name="T23" fmla="*/ 66 h 392"/>
                  <a:gd name="T24" fmla="*/ 1361 w 5780"/>
                  <a:gd name="T25" fmla="*/ 63 h 392"/>
                  <a:gd name="T26" fmla="*/ 1468 w 5780"/>
                  <a:gd name="T27" fmla="*/ 67 h 392"/>
                  <a:gd name="T28" fmla="*/ 1573 w 5780"/>
                  <a:gd name="T29" fmla="*/ 69 h 392"/>
                  <a:gd name="T30" fmla="*/ 1679 w 5780"/>
                  <a:gd name="T31" fmla="*/ 65 h 392"/>
                  <a:gd name="T32" fmla="*/ 1785 w 5780"/>
                  <a:gd name="T33" fmla="*/ 67 h 392"/>
                  <a:gd name="T34" fmla="*/ 1892 w 5780"/>
                  <a:gd name="T35" fmla="*/ 67 h 392"/>
                  <a:gd name="T36" fmla="*/ 1997 w 5780"/>
                  <a:gd name="T37" fmla="*/ 67 h 392"/>
                  <a:gd name="T38" fmla="*/ 2103 w 5780"/>
                  <a:gd name="T39" fmla="*/ 72 h 392"/>
                  <a:gd name="T40" fmla="*/ 2210 w 5780"/>
                  <a:gd name="T41" fmla="*/ 72 h 392"/>
                  <a:gd name="T42" fmla="*/ 2315 w 5780"/>
                  <a:gd name="T43" fmla="*/ 71 h 392"/>
                  <a:gd name="T44" fmla="*/ 2421 w 5780"/>
                  <a:gd name="T45" fmla="*/ 70 h 392"/>
                  <a:gd name="T46" fmla="*/ 2528 w 5780"/>
                  <a:gd name="T47" fmla="*/ 69 h 392"/>
                  <a:gd name="T48" fmla="*/ 2634 w 5780"/>
                  <a:gd name="T49" fmla="*/ 69 h 392"/>
                  <a:gd name="T50" fmla="*/ 2739 w 5780"/>
                  <a:gd name="T51" fmla="*/ 59 h 392"/>
                  <a:gd name="T52" fmla="*/ 2846 w 5780"/>
                  <a:gd name="T53" fmla="*/ 96 h 392"/>
                  <a:gd name="T54" fmla="*/ 2952 w 5780"/>
                  <a:gd name="T55" fmla="*/ 211 h 392"/>
                  <a:gd name="T56" fmla="*/ 3058 w 5780"/>
                  <a:gd name="T57" fmla="*/ 281 h 392"/>
                  <a:gd name="T58" fmla="*/ 3165 w 5780"/>
                  <a:gd name="T59" fmla="*/ 297 h 392"/>
                  <a:gd name="T60" fmla="*/ 3270 w 5780"/>
                  <a:gd name="T61" fmla="*/ 264 h 392"/>
                  <a:gd name="T62" fmla="*/ 3376 w 5780"/>
                  <a:gd name="T63" fmla="*/ 236 h 392"/>
                  <a:gd name="T64" fmla="*/ 3483 w 5780"/>
                  <a:gd name="T65" fmla="*/ 207 h 392"/>
                  <a:gd name="T66" fmla="*/ 3588 w 5780"/>
                  <a:gd name="T67" fmla="*/ 183 h 392"/>
                  <a:gd name="T68" fmla="*/ 3694 w 5780"/>
                  <a:gd name="T69" fmla="*/ 163 h 392"/>
                  <a:gd name="T70" fmla="*/ 3801 w 5780"/>
                  <a:gd name="T71" fmla="*/ 138 h 392"/>
                  <a:gd name="T72" fmla="*/ 3907 w 5780"/>
                  <a:gd name="T73" fmla="*/ 127 h 392"/>
                  <a:gd name="T74" fmla="*/ 4012 w 5780"/>
                  <a:gd name="T75" fmla="*/ 115 h 392"/>
                  <a:gd name="T76" fmla="*/ 4119 w 5780"/>
                  <a:gd name="T77" fmla="*/ 111 h 392"/>
                  <a:gd name="T78" fmla="*/ 4225 w 5780"/>
                  <a:gd name="T79" fmla="*/ 101 h 392"/>
                  <a:gd name="T80" fmla="*/ 4331 w 5780"/>
                  <a:gd name="T81" fmla="*/ 97 h 392"/>
                  <a:gd name="T82" fmla="*/ 4436 w 5780"/>
                  <a:gd name="T83" fmla="*/ 85 h 392"/>
                  <a:gd name="T84" fmla="*/ 4543 w 5780"/>
                  <a:gd name="T85" fmla="*/ 81 h 392"/>
                  <a:gd name="T86" fmla="*/ 4649 w 5780"/>
                  <a:gd name="T87" fmla="*/ 76 h 392"/>
                  <a:gd name="T88" fmla="*/ 4755 w 5780"/>
                  <a:gd name="T89" fmla="*/ 75 h 392"/>
                  <a:gd name="T90" fmla="*/ 4861 w 5780"/>
                  <a:gd name="T91" fmla="*/ 71 h 392"/>
                  <a:gd name="T92" fmla="*/ 4967 w 5780"/>
                  <a:gd name="T93" fmla="*/ 73 h 392"/>
                  <a:gd name="T94" fmla="*/ 5073 w 5780"/>
                  <a:gd name="T95" fmla="*/ 70 h 392"/>
                  <a:gd name="T96" fmla="*/ 5180 w 5780"/>
                  <a:gd name="T97" fmla="*/ 71 h 392"/>
                  <a:gd name="T98" fmla="*/ 5285 w 5780"/>
                  <a:gd name="T99" fmla="*/ 72 h 392"/>
                  <a:gd name="T100" fmla="*/ 5391 w 5780"/>
                  <a:gd name="T101" fmla="*/ 67 h 392"/>
                  <a:gd name="T102" fmla="*/ 5498 w 5780"/>
                  <a:gd name="T103" fmla="*/ 69 h 392"/>
                  <a:gd name="T104" fmla="*/ 5604 w 5780"/>
                  <a:gd name="T105" fmla="*/ 65 h 392"/>
                  <a:gd name="T106" fmla="*/ 5709 w 5780"/>
                  <a:gd name="T107" fmla="*/ 7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0" h="392">
                    <a:moveTo>
                      <a:pt x="0" y="65"/>
                    </a:moveTo>
                    <a:lnTo>
                      <a:pt x="18" y="64"/>
                    </a:lnTo>
                    <a:lnTo>
                      <a:pt x="35" y="65"/>
                    </a:lnTo>
                    <a:lnTo>
                      <a:pt x="53" y="65"/>
                    </a:lnTo>
                    <a:lnTo>
                      <a:pt x="71" y="67"/>
                    </a:lnTo>
                    <a:lnTo>
                      <a:pt x="88" y="66"/>
                    </a:lnTo>
                    <a:lnTo>
                      <a:pt x="106" y="67"/>
                    </a:lnTo>
                    <a:lnTo>
                      <a:pt x="124" y="67"/>
                    </a:lnTo>
                    <a:lnTo>
                      <a:pt x="142" y="69"/>
                    </a:lnTo>
                    <a:lnTo>
                      <a:pt x="159" y="70"/>
                    </a:lnTo>
                    <a:lnTo>
                      <a:pt x="177" y="71"/>
                    </a:lnTo>
                    <a:lnTo>
                      <a:pt x="195" y="73"/>
                    </a:lnTo>
                    <a:lnTo>
                      <a:pt x="212" y="72"/>
                    </a:lnTo>
                    <a:lnTo>
                      <a:pt x="230" y="69"/>
                    </a:lnTo>
                    <a:lnTo>
                      <a:pt x="247" y="66"/>
                    </a:lnTo>
                    <a:lnTo>
                      <a:pt x="265" y="65"/>
                    </a:lnTo>
                    <a:lnTo>
                      <a:pt x="282" y="69"/>
                    </a:lnTo>
                    <a:lnTo>
                      <a:pt x="300" y="70"/>
                    </a:lnTo>
                    <a:lnTo>
                      <a:pt x="318" y="70"/>
                    </a:lnTo>
                    <a:lnTo>
                      <a:pt x="335" y="69"/>
                    </a:lnTo>
                    <a:lnTo>
                      <a:pt x="353" y="69"/>
                    </a:lnTo>
                    <a:lnTo>
                      <a:pt x="371" y="71"/>
                    </a:lnTo>
                    <a:lnTo>
                      <a:pt x="389" y="71"/>
                    </a:lnTo>
                    <a:lnTo>
                      <a:pt x="406" y="72"/>
                    </a:lnTo>
                    <a:lnTo>
                      <a:pt x="424" y="70"/>
                    </a:lnTo>
                    <a:lnTo>
                      <a:pt x="442" y="69"/>
                    </a:lnTo>
                    <a:lnTo>
                      <a:pt x="459" y="67"/>
                    </a:lnTo>
                    <a:lnTo>
                      <a:pt x="477" y="67"/>
                    </a:lnTo>
                    <a:lnTo>
                      <a:pt x="495" y="71"/>
                    </a:lnTo>
                    <a:lnTo>
                      <a:pt x="513" y="72"/>
                    </a:lnTo>
                    <a:lnTo>
                      <a:pt x="530" y="70"/>
                    </a:lnTo>
                    <a:lnTo>
                      <a:pt x="548" y="67"/>
                    </a:lnTo>
                    <a:lnTo>
                      <a:pt x="566" y="67"/>
                    </a:lnTo>
                    <a:lnTo>
                      <a:pt x="584" y="70"/>
                    </a:lnTo>
                    <a:lnTo>
                      <a:pt x="601" y="72"/>
                    </a:lnTo>
                    <a:lnTo>
                      <a:pt x="619" y="71"/>
                    </a:lnTo>
                    <a:lnTo>
                      <a:pt x="637" y="69"/>
                    </a:lnTo>
                    <a:lnTo>
                      <a:pt x="653" y="66"/>
                    </a:lnTo>
                    <a:lnTo>
                      <a:pt x="671" y="67"/>
                    </a:lnTo>
                    <a:lnTo>
                      <a:pt x="689" y="70"/>
                    </a:lnTo>
                    <a:lnTo>
                      <a:pt x="707" y="72"/>
                    </a:lnTo>
                    <a:lnTo>
                      <a:pt x="724" y="72"/>
                    </a:lnTo>
                    <a:lnTo>
                      <a:pt x="742" y="70"/>
                    </a:lnTo>
                    <a:lnTo>
                      <a:pt x="760" y="69"/>
                    </a:lnTo>
                    <a:lnTo>
                      <a:pt x="777" y="69"/>
                    </a:lnTo>
                    <a:lnTo>
                      <a:pt x="795" y="70"/>
                    </a:lnTo>
                    <a:lnTo>
                      <a:pt x="813" y="70"/>
                    </a:lnTo>
                    <a:lnTo>
                      <a:pt x="831" y="69"/>
                    </a:lnTo>
                    <a:lnTo>
                      <a:pt x="848" y="70"/>
                    </a:lnTo>
                    <a:lnTo>
                      <a:pt x="866" y="69"/>
                    </a:lnTo>
                    <a:lnTo>
                      <a:pt x="884" y="67"/>
                    </a:lnTo>
                    <a:lnTo>
                      <a:pt x="901" y="66"/>
                    </a:lnTo>
                    <a:lnTo>
                      <a:pt x="919" y="64"/>
                    </a:lnTo>
                    <a:lnTo>
                      <a:pt x="937" y="66"/>
                    </a:lnTo>
                    <a:lnTo>
                      <a:pt x="955" y="64"/>
                    </a:lnTo>
                    <a:lnTo>
                      <a:pt x="972" y="64"/>
                    </a:lnTo>
                    <a:lnTo>
                      <a:pt x="990" y="62"/>
                    </a:lnTo>
                    <a:lnTo>
                      <a:pt x="1008" y="64"/>
                    </a:lnTo>
                    <a:lnTo>
                      <a:pt x="1026" y="63"/>
                    </a:lnTo>
                    <a:lnTo>
                      <a:pt x="1043" y="64"/>
                    </a:lnTo>
                    <a:lnTo>
                      <a:pt x="1061" y="63"/>
                    </a:lnTo>
                    <a:lnTo>
                      <a:pt x="1079" y="63"/>
                    </a:lnTo>
                    <a:lnTo>
                      <a:pt x="1095" y="64"/>
                    </a:lnTo>
                    <a:lnTo>
                      <a:pt x="1113" y="65"/>
                    </a:lnTo>
                    <a:lnTo>
                      <a:pt x="1131" y="65"/>
                    </a:lnTo>
                    <a:lnTo>
                      <a:pt x="1149" y="63"/>
                    </a:lnTo>
                    <a:lnTo>
                      <a:pt x="1166" y="62"/>
                    </a:lnTo>
                    <a:lnTo>
                      <a:pt x="1184" y="63"/>
                    </a:lnTo>
                    <a:lnTo>
                      <a:pt x="1202" y="64"/>
                    </a:lnTo>
                    <a:lnTo>
                      <a:pt x="1219" y="65"/>
                    </a:lnTo>
                    <a:lnTo>
                      <a:pt x="1237" y="67"/>
                    </a:lnTo>
                    <a:lnTo>
                      <a:pt x="1255" y="66"/>
                    </a:lnTo>
                    <a:lnTo>
                      <a:pt x="1273" y="64"/>
                    </a:lnTo>
                    <a:lnTo>
                      <a:pt x="1290" y="61"/>
                    </a:lnTo>
                    <a:lnTo>
                      <a:pt x="1308" y="62"/>
                    </a:lnTo>
                    <a:lnTo>
                      <a:pt x="1326" y="62"/>
                    </a:lnTo>
                    <a:lnTo>
                      <a:pt x="1343" y="64"/>
                    </a:lnTo>
                    <a:lnTo>
                      <a:pt x="1361" y="63"/>
                    </a:lnTo>
                    <a:lnTo>
                      <a:pt x="1379" y="65"/>
                    </a:lnTo>
                    <a:lnTo>
                      <a:pt x="1397" y="64"/>
                    </a:lnTo>
                    <a:lnTo>
                      <a:pt x="1414" y="66"/>
                    </a:lnTo>
                    <a:lnTo>
                      <a:pt x="1432" y="67"/>
                    </a:lnTo>
                    <a:lnTo>
                      <a:pt x="1450" y="67"/>
                    </a:lnTo>
                    <a:lnTo>
                      <a:pt x="1468" y="67"/>
                    </a:lnTo>
                    <a:lnTo>
                      <a:pt x="1484" y="66"/>
                    </a:lnTo>
                    <a:lnTo>
                      <a:pt x="1502" y="66"/>
                    </a:lnTo>
                    <a:lnTo>
                      <a:pt x="1520" y="66"/>
                    </a:lnTo>
                    <a:lnTo>
                      <a:pt x="1537" y="69"/>
                    </a:lnTo>
                    <a:lnTo>
                      <a:pt x="1555" y="67"/>
                    </a:lnTo>
                    <a:lnTo>
                      <a:pt x="1573" y="69"/>
                    </a:lnTo>
                    <a:lnTo>
                      <a:pt x="1591" y="67"/>
                    </a:lnTo>
                    <a:lnTo>
                      <a:pt x="1608" y="69"/>
                    </a:lnTo>
                    <a:lnTo>
                      <a:pt x="1626" y="67"/>
                    </a:lnTo>
                    <a:lnTo>
                      <a:pt x="1644" y="67"/>
                    </a:lnTo>
                    <a:lnTo>
                      <a:pt x="1661" y="66"/>
                    </a:lnTo>
                    <a:lnTo>
                      <a:pt x="1679" y="65"/>
                    </a:lnTo>
                    <a:lnTo>
                      <a:pt x="1697" y="65"/>
                    </a:lnTo>
                    <a:lnTo>
                      <a:pt x="1715" y="66"/>
                    </a:lnTo>
                    <a:lnTo>
                      <a:pt x="1732" y="70"/>
                    </a:lnTo>
                    <a:lnTo>
                      <a:pt x="1750" y="71"/>
                    </a:lnTo>
                    <a:lnTo>
                      <a:pt x="1768" y="70"/>
                    </a:lnTo>
                    <a:lnTo>
                      <a:pt x="1785" y="67"/>
                    </a:lnTo>
                    <a:lnTo>
                      <a:pt x="1803" y="67"/>
                    </a:lnTo>
                    <a:lnTo>
                      <a:pt x="1821" y="70"/>
                    </a:lnTo>
                    <a:lnTo>
                      <a:pt x="1839" y="72"/>
                    </a:lnTo>
                    <a:lnTo>
                      <a:pt x="1856" y="70"/>
                    </a:lnTo>
                    <a:lnTo>
                      <a:pt x="1874" y="71"/>
                    </a:lnTo>
                    <a:lnTo>
                      <a:pt x="1892" y="67"/>
                    </a:lnTo>
                    <a:lnTo>
                      <a:pt x="1910" y="66"/>
                    </a:lnTo>
                    <a:lnTo>
                      <a:pt x="1926" y="65"/>
                    </a:lnTo>
                    <a:lnTo>
                      <a:pt x="1944" y="67"/>
                    </a:lnTo>
                    <a:lnTo>
                      <a:pt x="1962" y="70"/>
                    </a:lnTo>
                    <a:lnTo>
                      <a:pt x="1979" y="69"/>
                    </a:lnTo>
                    <a:lnTo>
                      <a:pt x="1997" y="67"/>
                    </a:lnTo>
                    <a:lnTo>
                      <a:pt x="2015" y="67"/>
                    </a:lnTo>
                    <a:lnTo>
                      <a:pt x="2033" y="69"/>
                    </a:lnTo>
                    <a:lnTo>
                      <a:pt x="2050" y="71"/>
                    </a:lnTo>
                    <a:lnTo>
                      <a:pt x="2068" y="72"/>
                    </a:lnTo>
                    <a:lnTo>
                      <a:pt x="2086" y="72"/>
                    </a:lnTo>
                    <a:lnTo>
                      <a:pt x="2103" y="72"/>
                    </a:lnTo>
                    <a:lnTo>
                      <a:pt x="2121" y="70"/>
                    </a:lnTo>
                    <a:lnTo>
                      <a:pt x="2139" y="71"/>
                    </a:lnTo>
                    <a:lnTo>
                      <a:pt x="2157" y="70"/>
                    </a:lnTo>
                    <a:lnTo>
                      <a:pt x="2174" y="72"/>
                    </a:lnTo>
                    <a:lnTo>
                      <a:pt x="2192" y="73"/>
                    </a:lnTo>
                    <a:lnTo>
                      <a:pt x="2210" y="72"/>
                    </a:lnTo>
                    <a:lnTo>
                      <a:pt x="2227" y="71"/>
                    </a:lnTo>
                    <a:lnTo>
                      <a:pt x="2245" y="70"/>
                    </a:lnTo>
                    <a:lnTo>
                      <a:pt x="2263" y="71"/>
                    </a:lnTo>
                    <a:lnTo>
                      <a:pt x="2281" y="71"/>
                    </a:lnTo>
                    <a:lnTo>
                      <a:pt x="2297" y="72"/>
                    </a:lnTo>
                    <a:lnTo>
                      <a:pt x="2315" y="71"/>
                    </a:lnTo>
                    <a:lnTo>
                      <a:pt x="2333" y="69"/>
                    </a:lnTo>
                    <a:lnTo>
                      <a:pt x="2351" y="67"/>
                    </a:lnTo>
                    <a:lnTo>
                      <a:pt x="2368" y="69"/>
                    </a:lnTo>
                    <a:lnTo>
                      <a:pt x="2386" y="70"/>
                    </a:lnTo>
                    <a:lnTo>
                      <a:pt x="2404" y="71"/>
                    </a:lnTo>
                    <a:lnTo>
                      <a:pt x="2421" y="70"/>
                    </a:lnTo>
                    <a:lnTo>
                      <a:pt x="2439" y="70"/>
                    </a:lnTo>
                    <a:lnTo>
                      <a:pt x="2457" y="71"/>
                    </a:lnTo>
                    <a:lnTo>
                      <a:pt x="2475" y="74"/>
                    </a:lnTo>
                    <a:lnTo>
                      <a:pt x="2492" y="75"/>
                    </a:lnTo>
                    <a:lnTo>
                      <a:pt x="2510" y="72"/>
                    </a:lnTo>
                    <a:lnTo>
                      <a:pt x="2528" y="69"/>
                    </a:lnTo>
                    <a:lnTo>
                      <a:pt x="2545" y="65"/>
                    </a:lnTo>
                    <a:lnTo>
                      <a:pt x="2563" y="66"/>
                    </a:lnTo>
                    <a:lnTo>
                      <a:pt x="2581" y="66"/>
                    </a:lnTo>
                    <a:lnTo>
                      <a:pt x="2599" y="67"/>
                    </a:lnTo>
                    <a:lnTo>
                      <a:pt x="2616" y="69"/>
                    </a:lnTo>
                    <a:lnTo>
                      <a:pt x="2634" y="69"/>
                    </a:lnTo>
                    <a:lnTo>
                      <a:pt x="2652" y="392"/>
                    </a:lnTo>
                    <a:lnTo>
                      <a:pt x="2669" y="337"/>
                    </a:lnTo>
                    <a:lnTo>
                      <a:pt x="2687" y="326"/>
                    </a:lnTo>
                    <a:lnTo>
                      <a:pt x="2705" y="0"/>
                    </a:lnTo>
                    <a:lnTo>
                      <a:pt x="2723" y="52"/>
                    </a:lnTo>
                    <a:lnTo>
                      <a:pt x="2739" y="59"/>
                    </a:lnTo>
                    <a:lnTo>
                      <a:pt x="2757" y="54"/>
                    </a:lnTo>
                    <a:lnTo>
                      <a:pt x="2775" y="53"/>
                    </a:lnTo>
                    <a:lnTo>
                      <a:pt x="2793" y="59"/>
                    </a:lnTo>
                    <a:lnTo>
                      <a:pt x="2810" y="71"/>
                    </a:lnTo>
                    <a:lnTo>
                      <a:pt x="2828" y="87"/>
                    </a:lnTo>
                    <a:lnTo>
                      <a:pt x="2846" y="96"/>
                    </a:lnTo>
                    <a:lnTo>
                      <a:pt x="2863" y="107"/>
                    </a:lnTo>
                    <a:lnTo>
                      <a:pt x="2881" y="120"/>
                    </a:lnTo>
                    <a:lnTo>
                      <a:pt x="2899" y="141"/>
                    </a:lnTo>
                    <a:lnTo>
                      <a:pt x="2917" y="162"/>
                    </a:lnTo>
                    <a:lnTo>
                      <a:pt x="2934" y="187"/>
                    </a:lnTo>
                    <a:lnTo>
                      <a:pt x="2952" y="211"/>
                    </a:lnTo>
                    <a:lnTo>
                      <a:pt x="2970" y="235"/>
                    </a:lnTo>
                    <a:lnTo>
                      <a:pt x="2987" y="250"/>
                    </a:lnTo>
                    <a:lnTo>
                      <a:pt x="3005" y="261"/>
                    </a:lnTo>
                    <a:lnTo>
                      <a:pt x="3023" y="269"/>
                    </a:lnTo>
                    <a:lnTo>
                      <a:pt x="3041" y="277"/>
                    </a:lnTo>
                    <a:lnTo>
                      <a:pt x="3058" y="281"/>
                    </a:lnTo>
                    <a:lnTo>
                      <a:pt x="3076" y="287"/>
                    </a:lnTo>
                    <a:lnTo>
                      <a:pt x="3094" y="291"/>
                    </a:lnTo>
                    <a:lnTo>
                      <a:pt x="3111" y="291"/>
                    </a:lnTo>
                    <a:lnTo>
                      <a:pt x="3129" y="292"/>
                    </a:lnTo>
                    <a:lnTo>
                      <a:pt x="3147" y="292"/>
                    </a:lnTo>
                    <a:lnTo>
                      <a:pt x="3165" y="297"/>
                    </a:lnTo>
                    <a:lnTo>
                      <a:pt x="3181" y="297"/>
                    </a:lnTo>
                    <a:lnTo>
                      <a:pt x="3199" y="294"/>
                    </a:lnTo>
                    <a:lnTo>
                      <a:pt x="3217" y="292"/>
                    </a:lnTo>
                    <a:lnTo>
                      <a:pt x="3235" y="285"/>
                    </a:lnTo>
                    <a:lnTo>
                      <a:pt x="3252" y="275"/>
                    </a:lnTo>
                    <a:lnTo>
                      <a:pt x="3270" y="264"/>
                    </a:lnTo>
                    <a:lnTo>
                      <a:pt x="3288" y="262"/>
                    </a:lnTo>
                    <a:lnTo>
                      <a:pt x="3305" y="262"/>
                    </a:lnTo>
                    <a:lnTo>
                      <a:pt x="3323" y="261"/>
                    </a:lnTo>
                    <a:lnTo>
                      <a:pt x="3341" y="253"/>
                    </a:lnTo>
                    <a:lnTo>
                      <a:pt x="3359" y="244"/>
                    </a:lnTo>
                    <a:lnTo>
                      <a:pt x="3376" y="236"/>
                    </a:lnTo>
                    <a:lnTo>
                      <a:pt x="3394" y="229"/>
                    </a:lnTo>
                    <a:lnTo>
                      <a:pt x="3412" y="226"/>
                    </a:lnTo>
                    <a:lnTo>
                      <a:pt x="3429" y="220"/>
                    </a:lnTo>
                    <a:lnTo>
                      <a:pt x="3447" y="218"/>
                    </a:lnTo>
                    <a:lnTo>
                      <a:pt x="3465" y="212"/>
                    </a:lnTo>
                    <a:lnTo>
                      <a:pt x="3483" y="207"/>
                    </a:lnTo>
                    <a:lnTo>
                      <a:pt x="3500" y="202"/>
                    </a:lnTo>
                    <a:lnTo>
                      <a:pt x="3518" y="199"/>
                    </a:lnTo>
                    <a:lnTo>
                      <a:pt x="3536" y="197"/>
                    </a:lnTo>
                    <a:lnTo>
                      <a:pt x="3552" y="196"/>
                    </a:lnTo>
                    <a:lnTo>
                      <a:pt x="3570" y="190"/>
                    </a:lnTo>
                    <a:lnTo>
                      <a:pt x="3588" y="183"/>
                    </a:lnTo>
                    <a:lnTo>
                      <a:pt x="3606" y="178"/>
                    </a:lnTo>
                    <a:lnTo>
                      <a:pt x="3623" y="173"/>
                    </a:lnTo>
                    <a:lnTo>
                      <a:pt x="3641" y="173"/>
                    </a:lnTo>
                    <a:lnTo>
                      <a:pt x="3659" y="170"/>
                    </a:lnTo>
                    <a:lnTo>
                      <a:pt x="3677" y="168"/>
                    </a:lnTo>
                    <a:lnTo>
                      <a:pt x="3694" y="163"/>
                    </a:lnTo>
                    <a:lnTo>
                      <a:pt x="3712" y="159"/>
                    </a:lnTo>
                    <a:lnTo>
                      <a:pt x="3730" y="155"/>
                    </a:lnTo>
                    <a:lnTo>
                      <a:pt x="3747" y="150"/>
                    </a:lnTo>
                    <a:lnTo>
                      <a:pt x="3765" y="144"/>
                    </a:lnTo>
                    <a:lnTo>
                      <a:pt x="3783" y="139"/>
                    </a:lnTo>
                    <a:lnTo>
                      <a:pt x="3801" y="138"/>
                    </a:lnTo>
                    <a:lnTo>
                      <a:pt x="3818" y="139"/>
                    </a:lnTo>
                    <a:lnTo>
                      <a:pt x="3836" y="142"/>
                    </a:lnTo>
                    <a:lnTo>
                      <a:pt x="3854" y="139"/>
                    </a:lnTo>
                    <a:lnTo>
                      <a:pt x="3871" y="137"/>
                    </a:lnTo>
                    <a:lnTo>
                      <a:pt x="3889" y="129"/>
                    </a:lnTo>
                    <a:lnTo>
                      <a:pt x="3907" y="127"/>
                    </a:lnTo>
                    <a:lnTo>
                      <a:pt x="3925" y="125"/>
                    </a:lnTo>
                    <a:lnTo>
                      <a:pt x="3942" y="124"/>
                    </a:lnTo>
                    <a:lnTo>
                      <a:pt x="3960" y="123"/>
                    </a:lnTo>
                    <a:lnTo>
                      <a:pt x="3978" y="119"/>
                    </a:lnTo>
                    <a:lnTo>
                      <a:pt x="3994" y="118"/>
                    </a:lnTo>
                    <a:lnTo>
                      <a:pt x="4012" y="115"/>
                    </a:lnTo>
                    <a:lnTo>
                      <a:pt x="4030" y="115"/>
                    </a:lnTo>
                    <a:lnTo>
                      <a:pt x="4048" y="115"/>
                    </a:lnTo>
                    <a:lnTo>
                      <a:pt x="4065" y="115"/>
                    </a:lnTo>
                    <a:lnTo>
                      <a:pt x="4083" y="112"/>
                    </a:lnTo>
                    <a:lnTo>
                      <a:pt x="4101" y="111"/>
                    </a:lnTo>
                    <a:lnTo>
                      <a:pt x="4119" y="111"/>
                    </a:lnTo>
                    <a:lnTo>
                      <a:pt x="4136" y="109"/>
                    </a:lnTo>
                    <a:lnTo>
                      <a:pt x="4154" y="106"/>
                    </a:lnTo>
                    <a:lnTo>
                      <a:pt x="4172" y="103"/>
                    </a:lnTo>
                    <a:lnTo>
                      <a:pt x="4189" y="103"/>
                    </a:lnTo>
                    <a:lnTo>
                      <a:pt x="4207" y="102"/>
                    </a:lnTo>
                    <a:lnTo>
                      <a:pt x="4225" y="101"/>
                    </a:lnTo>
                    <a:lnTo>
                      <a:pt x="4243" y="100"/>
                    </a:lnTo>
                    <a:lnTo>
                      <a:pt x="4260" y="100"/>
                    </a:lnTo>
                    <a:lnTo>
                      <a:pt x="4278" y="100"/>
                    </a:lnTo>
                    <a:lnTo>
                      <a:pt x="4296" y="101"/>
                    </a:lnTo>
                    <a:lnTo>
                      <a:pt x="4313" y="98"/>
                    </a:lnTo>
                    <a:lnTo>
                      <a:pt x="4331" y="97"/>
                    </a:lnTo>
                    <a:lnTo>
                      <a:pt x="4349" y="94"/>
                    </a:lnTo>
                    <a:lnTo>
                      <a:pt x="4367" y="93"/>
                    </a:lnTo>
                    <a:lnTo>
                      <a:pt x="4383" y="92"/>
                    </a:lnTo>
                    <a:lnTo>
                      <a:pt x="4401" y="89"/>
                    </a:lnTo>
                    <a:lnTo>
                      <a:pt x="4419" y="87"/>
                    </a:lnTo>
                    <a:lnTo>
                      <a:pt x="4436" y="85"/>
                    </a:lnTo>
                    <a:lnTo>
                      <a:pt x="4454" y="87"/>
                    </a:lnTo>
                    <a:lnTo>
                      <a:pt x="4472" y="90"/>
                    </a:lnTo>
                    <a:lnTo>
                      <a:pt x="4490" y="87"/>
                    </a:lnTo>
                    <a:lnTo>
                      <a:pt x="4507" y="85"/>
                    </a:lnTo>
                    <a:lnTo>
                      <a:pt x="4525" y="81"/>
                    </a:lnTo>
                    <a:lnTo>
                      <a:pt x="4543" y="81"/>
                    </a:lnTo>
                    <a:lnTo>
                      <a:pt x="4561" y="80"/>
                    </a:lnTo>
                    <a:lnTo>
                      <a:pt x="4578" y="82"/>
                    </a:lnTo>
                    <a:lnTo>
                      <a:pt x="4596" y="82"/>
                    </a:lnTo>
                    <a:lnTo>
                      <a:pt x="4614" y="80"/>
                    </a:lnTo>
                    <a:lnTo>
                      <a:pt x="4631" y="79"/>
                    </a:lnTo>
                    <a:lnTo>
                      <a:pt x="4649" y="76"/>
                    </a:lnTo>
                    <a:lnTo>
                      <a:pt x="4667" y="76"/>
                    </a:lnTo>
                    <a:lnTo>
                      <a:pt x="4685" y="75"/>
                    </a:lnTo>
                    <a:lnTo>
                      <a:pt x="4702" y="78"/>
                    </a:lnTo>
                    <a:lnTo>
                      <a:pt x="4720" y="76"/>
                    </a:lnTo>
                    <a:lnTo>
                      <a:pt x="4738" y="79"/>
                    </a:lnTo>
                    <a:lnTo>
                      <a:pt x="4755" y="75"/>
                    </a:lnTo>
                    <a:lnTo>
                      <a:pt x="4773" y="76"/>
                    </a:lnTo>
                    <a:lnTo>
                      <a:pt x="4791" y="74"/>
                    </a:lnTo>
                    <a:lnTo>
                      <a:pt x="4809" y="74"/>
                    </a:lnTo>
                    <a:lnTo>
                      <a:pt x="4825" y="72"/>
                    </a:lnTo>
                    <a:lnTo>
                      <a:pt x="4843" y="70"/>
                    </a:lnTo>
                    <a:lnTo>
                      <a:pt x="4861" y="71"/>
                    </a:lnTo>
                    <a:lnTo>
                      <a:pt x="4878" y="72"/>
                    </a:lnTo>
                    <a:lnTo>
                      <a:pt x="4896" y="74"/>
                    </a:lnTo>
                    <a:lnTo>
                      <a:pt x="4914" y="75"/>
                    </a:lnTo>
                    <a:lnTo>
                      <a:pt x="4932" y="74"/>
                    </a:lnTo>
                    <a:lnTo>
                      <a:pt x="4949" y="76"/>
                    </a:lnTo>
                    <a:lnTo>
                      <a:pt x="4967" y="73"/>
                    </a:lnTo>
                    <a:lnTo>
                      <a:pt x="4985" y="72"/>
                    </a:lnTo>
                    <a:lnTo>
                      <a:pt x="5003" y="70"/>
                    </a:lnTo>
                    <a:lnTo>
                      <a:pt x="5020" y="71"/>
                    </a:lnTo>
                    <a:lnTo>
                      <a:pt x="5038" y="70"/>
                    </a:lnTo>
                    <a:lnTo>
                      <a:pt x="5056" y="69"/>
                    </a:lnTo>
                    <a:lnTo>
                      <a:pt x="5073" y="70"/>
                    </a:lnTo>
                    <a:lnTo>
                      <a:pt x="5091" y="71"/>
                    </a:lnTo>
                    <a:lnTo>
                      <a:pt x="5109" y="73"/>
                    </a:lnTo>
                    <a:lnTo>
                      <a:pt x="5127" y="70"/>
                    </a:lnTo>
                    <a:lnTo>
                      <a:pt x="5144" y="71"/>
                    </a:lnTo>
                    <a:lnTo>
                      <a:pt x="5162" y="70"/>
                    </a:lnTo>
                    <a:lnTo>
                      <a:pt x="5180" y="71"/>
                    </a:lnTo>
                    <a:lnTo>
                      <a:pt x="5197" y="72"/>
                    </a:lnTo>
                    <a:lnTo>
                      <a:pt x="5215" y="71"/>
                    </a:lnTo>
                    <a:lnTo>
                      <a:pt x="5232" y="70"/>
                    </a:lnTo>
                    <a:lnTo>
                      <a:pt x="5250" y="69"/>
                    </a:lnTo>
                    <a:lnTo>
                      <a:pt x="5267" y="71"/>
                    </a:lnTo>
                    <a:lnTo>
                      <a:pt x="5285" y="72"/>
                    </a:lnTo>
                    <a:lnTo>
                      <a:pt x="5303" y="71"/>
                    </a:lnTo>
                    <a:lnTo>
                      <a:pt x="5320" y="70"/>
                    </a:lnTo>
                    <a:lnTo>
                      <a:pt x="5338" y="70"/>
                    </a:lnTo>
                    <a:lnTo>
                      <a:pt x="5356" y="71"/>
                    </a:lnTo>
                    <a:lnTo>
                      <a:pt x="5374" y="71"/>
                    </a:lnTo>
                    <a:lnTo>
                      <a:pt x="5391" y="67"/>
                    </a:lnTo>
                    <a:lnTo>
                      <a:pt x="5409" y="69"/>
                    </a:lnTo>
                    <a:lnTo>
                      <a:pt x="5427" y="70"/>
                    </a:lnTo>
                    <a:lnTo>
                      <a:pt x="5445" y="69"/>
                    </a:lnTo>
                    <a:lnTo>
                      <a:pt x="5462" y="67"/>
                    </a:lnTo>
                    <a:lnTo>
                      <a:pt x="5480" y="65"/>
                    </a:lnTo>
                    <a:lnTo>
                      <a:pt x="5498" y="69"/>
                    </a:lnTo>
                    <a:lnTo>
                      <a:pt x="5515" y="70"/>
                    </a:lnTo>
                    <a:lnTo>
                      <a:pt x="5533" y="70"/>
                    </a:lnTo>
                    <a:lnTo>
                      <a:pt x="5551" y="67"/>
                    </a:lnTo>
                    <a:lnTo>
                      <a:pt x="5569" y="65"/>
                    </a:lnTo>
                    <a:lnTo>
                      <a:pt x="5586" y="65"/>
                    </a:lnTo>
                    <a:lnTo>
                      <a:pt x="5604" y="65"/>
                    </a:lnTo>
                    <a:lnTo>
                      <a:pt x="5622" y="65"/>
                    </a:lnTo>
                    <a:lnTo>
                      <a:pt x="5638" y="66"/>
                    </a:lnTo>
                    <a:lnTo>
                      <a:pt x="5656" y="69"/>
                    </a:lnTo>
                    <a:lnTo>
                      <a:pt x="5674" y="71"/>
                    </a:lnTo>
                    <a:lnTo>
                      <a:pt x="5692" y="70"/>
                    </a:lnTo>
                    <a:lnTo>
                      <a:pt x="5709" y="70"/>
                    </a:lnTo>
                    <a:lnTo>
                      <a:pt x="5727" y="69"/>
                    </a:lnTo>
                    <a:lnTo>
                      <a:pt x="5745" y="69"/>
                    </a:lnTo>
                    <a:lnTo>
                      <a:pt x="5762" y="66"/>
                    </a:lnTo>
                    <a:lnTo>
                      <a:pt x="5780" y="6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5715691" y="4167032"/>
              <a:ext cx="1983775" cy="761610"/>
              <a:chOff x="5324529" y="4155559"/>
              <a:chExt cx="1983775" cy="761610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5407213" y="4214225"/>
                <a:ext cx="702000" cy="252000"/>
                <a:chOff x="5124288" y="4325185"/>
                <a:chExt cx="702000" cy="252000"/>
              </a:xfrm>
            </p:grpSpPr>
            <p:cxnSp>
              <p:nvCxnSpPr>
                <p:cNvPr id="10" name="Gerade Verbindung 9"/>
                <p:cNvCxnSpPr/>
                <p:nvPr/>
              </p:nvCxnSpPr>
              <p:spPr>
                <a:xfrm>
                  <a:off x="5124288" y="4577185"/>
                  <a:ext cx="70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 Verbindung 10"/>
                <p:cNvCxnSpPr/>
                <p:nvPr/>
              </p:nvCxnSpPr>
              <p:spPr>
                <a:xfrm>
                  <a:off x="5826288" y="4325185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feld 7"/>
              <p:cNvSpPr txBox="1"/>
              <p:nvPr/>
            </p:nvSpPr>
            <p:spPr>
              <a:xfrm>
                <a:off x="5324529" y="4547837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0.005 </a:t>
                </a:r>
                <a:r>
                  <a:rPr lang="de-DE" b="1" dirty="0" err="1" smtClean="0"/>
                  <a:t>ms</a:t>
                </a:r>
                <a:endParaRPr lang="de-DE" b="1" dirty="0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109213" y="4155559"/>
                <a:ext cx="1199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0.25 mV</a:t>
                </a:r>
                <a:endParaRPr lang="de-DE" b="1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5076056" y="371792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076056" y="435169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35895" y="400153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19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9" name="Gruppieren 5328"/>
          <p:cNvGrpSpPr/>
          <p:nvPr/>
        </p:nvGrpSpPr>
        <p:grpSpPr>
          <a:xfrm>
            <a:off x="5400092" y="3751270"/>
            <a:ext cx="1944216" cy="663962"/>
            <a:chOff x="5436096" y="3638426"/>
            <a:chExt cx="1944216" cy="663962"/>
          </a:xfrm>
        </p:grpSpPr>
        <p:cxnSp>
          <p:nvCxnSpPr>
            <p:cNvPr id="13" name="Gerade Verbindung 12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  <p:sp>
        <p:nvSpPr>
          <p:cNvPr id="5328" name="Textfeld 5327"/>
          <p:cNvSpPr txBox="1"/>
          <p:nvPr/>
        </p:nvSpPr>
        <p:spPr>
          <a:xfrm>
            <a:off x="1979712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HFS 140905_001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200</a:t>
            </a:r>
            <a:endParaRPr lang="de-DE" dirty="0"/>
          </a:p>
        </p:txBody>
      </p:sp>
      <p:grpSp>
        <p:nvGrpSpPr>
          <p:cNvPr id="5543" name="Gruppieren 5542"/>
          <p:cNvGrpSpPr/>
          <p:nvPr/>
        </p:nvGrpSpPr>
        <p:grpSpPr>
          <a:xfrm>
            <a:off x="282575" y="2620963"/>
            <a:ext cx="9134476" cy="2768600"/>
            <a:chOff x="282575" y="2620963"/>
            <a:chExt cx="9134476" cy="2768600"/>
          </a:xfrm>
        </p:grpSpPr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9401175" y="3281363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9415463" y="3281363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6" name="Freeform 223"/>
            <p:cNvSpPr>
              <a:spLocks/>
            </p:cNvSpPr>
            <p:nvPr/>
          </p:nvSpPr>
          <p:spPr bwMode="auto">
            <a:xfrm>
              <a:off x="282575" y="3273426"/>
              <a:ext cx="4181475" cy="34925"/>
            </a:xfrm>
            <a:custGeom>
              <a:avLst/>
              <a:gdLst>
                <a:gd name="T0" fmla="*/ 35 w 2634"/>
                <a:gd name="T1" fmla="*/ 18 h 22"/>
                <a:gd name="T2" fmla="*/ 79 w 2634"/>
                <a:gd name="T3" fmla="*/ 10 h 22"/>
                <a:gd name="T4" fmla="*/ 124 w 2634"/>
                <a:gd name="T5" fmla="*/ 4 h 22"/>
                <a:gd name="T6" fmla="*/ 168 w 2634"/>
                <a:gd name="T7" fmla="*/ 11 h 22"/>
                <a:gd name="T8" fmla="*/ 212 w 2634"/>
                <a:gd name="T9" fmla="*/ 9 h 22"/>
                <a:gd name="T10" fmla="*/ 255 w 2634"/>
                <a:gd name="T11" fmla="*/ 15 h 22"/>
                <a:gd name="T12" fmla="*/ 300 w 2634"/>
                <a:gd name="T13" fmla="*/ 15 h 22"/>
                <a:gd name="T14" fmla="*/ 344 w 2634"/>
                <a:gd name="T15" fmla="*/ 17 h 22"/>
                <a:gd name="T16" fmla="*/ 388 w 2634"/>
                <a:gd name="T17" fmla="*/ 16 h 22"/>
                <a:gd name="T18" fmla="*/ 433 w 2634"/>
                <a:gd name="T19" fmla="*/ 7 h 22"/>
                <a:gd name="T20" fmla="*/ 477 w 2634"/>
                <a:gd name="T21" fmla="*/ 11 h 22"/>
                <a:gd name="T22" fmla="*/ 521 w 2634"/>
                <a:gd name="T23" fmla="*/ 11 h 22"/>
                <a:gd name="T24" fmla="*/ 566 w 2634"/>
                <a:gd name="T25" fmla="*/ 16 h 22"/>
                <a:gd name="T26" fmla="*/ 610 w 2634"/>
                <a:gd name="T27" fmla="*/ 21 h 22"/>
                <a:gd name="T28" fmla="*/ 653 w 2634"/>
                <a:gd name="T29" fmla="*/ 21 h 22"/>
                <a:gd name="T30" fmla="*/ 697 w 2634"/>
                <a:gd name="T31" fmla="*/ 16 h 22"/>
                <a:gd name="T32" fmla="*/ 742 w 2634"/>
                <a:gd name="T33" fmla="*/ 8 h 22"/>
                <a:gd name="T34" fmla="*/ 786 w 2634"/>
                <a:gd name="T35" fmla="*/ 11 h 22"/>
                <a:gd name="T36" fmla="*/ 830 w 2634"/>
                <a:gd name="T37" fmla="*/ 17 h 22"/>
                <a:gd name="T38" fmla="*/ 875 w 2634"/>
                <a:gd name="T39" fmla="*/ 3 h 22"/>
                <a:gd name="T40" fmla="*/ 919 w 2634"/>
                <a:gd name="T41" fmla="*/ 0 h 22"/>
                <a:gd name="T42" fmla="*/ 963 w 2634"/>
                <a:gd name="T43" fmla="*/ 7 h 22"/>
                <a:gd name="T44" fmla="*/ 1008 w 2634"/>
                <a:gd name="T45" fmla="*/ 16 h 22"/>
                <a:gd name="T46" fmla="*/ 1052 w 2634"/>
                <a:gd name="T47" fmla="*/ 13 h 22"/>
                <a:gd name="T48" fmla="*/ 1095 w 2634"/>
                <a:gd name="T49" fmla="*/ 8 h 22"/>
                <a:gd name="T50" fmla="*/ 1139 w 2634"/>
                <a:gd name="T51" fmla="*/ 9 h 22"/>
                <a:gd name="T52" fmla="*/ 1184 w 2634"/>
                <a:gd name="T53" fmla="*/ 2 h 22"/>
                <a:gd name="T54" fmla="*/ 1228 w 2634"/>
                <a:gd name="T55" fmla="*/ 7 h 22"/>
                <a:gd name="T56" fmla="*/ 1272 w 2634"/>
                <a:gd name="T57" fmla="*/ 7 h 22"/>
                <a:gd name="T58" fmla="*/ 1317 w 2634"/>
                <a:gd name="T59" fmla="*/ 12 h 22"/>
                <a:gd name="T60" fmla="*/ 1361 w 2634"/>
                <a:gd name="T61" fmla="*/ 8 h 22"/>
                <a:gd name="T62" fmla="*/ 1405 w 2634"/>
                <a:gd name="T63" fmla="*/ 9 h 22"/>
                <a:gd name="T64" fmla="*/ 1450 w 2634"/>
                <a:gd name="T65" fmla="*/ 3 h 22"/>
                <a:gd name="T66" fmla="*/ 1493 w 2634"/>
                <a:gd name="T67" fmla="*/ 4 h 22"/>
                <a:gd name="T68" fmla="*/ 1537 w 2634"/>
                <a:gd name="T69" fmla="*/ 4 h 22"/>
                <a:gd name="T70" fmla="*/ 1581 w 2634"/>
                <a:gd name="T71" fmla="*/ 2 h 22"/>
                <a:gd name="T72" fmla="*/ 1626 w 2634"/>
                <a:gd name="T73" fmla="*/ 13 h 22"/>
                <a:gd name="T74" fmla="*/ 1670 w 2634"/>
                <a:gd name="T75" fmla="*/ 11 h 22"/>
                <a:gd name="T76" fmla="*/ 1714 w 2634"/>
                <a:gd name="T77" fmla="*/ 1 h 22"/>
                <a:gd name="T78" fmla="*/ 1759 w 2634"/>
                <a:gd name="T79" fmla="*/ 18 h 22"/>
                <a:gd name="T80" fmla="*/ 1803 w 2634"/>
                <a:gd name="T81" fmla="*/ 20 h 22"/>
                <a:gd name="T82" fmla="*/ 1847 w 2634"/>
                <a:gd name="T83" fmla="*/ 12 h 22"/>
                <a:gd name="T84" fmla="*/ 1892 w 2634"/>
                <a:gd name="T85" fmla="*/ 9 h 22"/>
                <a:gd name="T86" fmla="*/ 1935 w 2634"/>
                <a:gd name="T87" fmla="*/ 16 h 22"/>
                <a:gd name="T88" fmla="*/ 1979 w 2634"/>
                <a:gd name="T89" fmla="*/ 13 h 22"/>
                <a:gd name="T90" fmla="*/ 2023 w 2634"/>
                <a:gd name="T91" fmla="*/ 16 h 22"/>
                <a:gd name="T92" fmla="*/ 2068 w 2634"/>
                <a:gd name="T93" fmla="*/ 18 h 22"/>
                <a:gd name="T94" fmla="*/ 2112 w 2634"/>
                <a:gd name="T95" fmla="*/ 19 h 22"/>
                <a:gd name="T96" fmla="*/ 2156 w 2634"/>
                <a:gd name="T97" fmla="*/ 13 h 22"/>
                <a:gd name="T98" fmla="*/ 2201 w 2634"/>
                <a:gd name="T99" fmla="*/ 9 h 22"/>
                <a:gd name="T100" fmla="*/ 2245 w 2634"/>
                <a:gd name="T101" fmla="*/ 9 h 22"/>
                <a:gd name="T102" fmla="*/ 2288 w 2634"/>
                <a:gd name="T103" fmla="*/ 7 h 22"/>
                <a:gd name="T104" fmla="*/ 2333 w 2634"/>
                <a:gd name="T105" fmla="*/ 13 h 22"/>
                <a:gd name="T106" fmla="*/ 2377 w 2634"/>
                <a:gd name="T107" fmla="*/ 19 h 22"/>
                <a:gd name="T108" fmla="*/ 2421 w 2634"/>
                <a:gd name="T109" fmla="*/ 16 h 22"/>
                <a:gd name="T110" fmla="*/ 2465 w 2634"/>
                <a:gd name="T111" fmla="*/ 15 h 22"/>
                <a:gd name="T112" fmla="*/ 2510 w 2634"/>
                <a:gd name="T113" fmla="*/ 4 h 22"/>
                <a:gd name="T114" fmla="*/ 2554 w 2634"/>
                <a:gd name="T115" fmla="*/ 9 h 22"/>
                <a:gd name="T116" fmla="*/ 2598 w 2634"/>
                <a:gd name="T1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4" h="22">
                  <a:moveTo>
                    <a:pt x="0" y="13"/>
                  </a:moveTo>
                  <a:lnTo>
                    <a:pt x="8" y="13"/>
                  </a:lnTo>
                  <a:lnTo>
                    <a:pt x="17" y="17"/>
                  </a:lnTo>
                  <a:lnTo>
                    <a:pt x="26" y="18"/>
                  </a:lnTo>
                  <a:lnTo>
                    <a:pt x="35" y="18"/>
                  </a:lnTo>
                  <a:lnTo>
                    <a:pt x="44" y="18"/>
                  </a:lnTo>
                  <a:lnTo>
                    <a:pt x="53" y="17"/>
                  </a:lnTo>
                  <a:lnTo>
                    <a:pt x="62" y="15"/>
                  </a:lnTo>
                  <a:lnTo>
                    <a:pt x="70" y="11"/>
                  </a:lnTo>
                  <a:lnTo>
                    <a:pt x="79" y="10"/>
                  </a:lnTo>
                  <a:lnTo>
                    <a:pt x="88" y="8"/>
                  </a:lnTo>
                  <a:lnTo>
                    <a:pt x="97" y="8"/>
                  </a:lnTo>
                  <a:lnTo>
                    <a:pt x="106" y="7"/>
                  </a:lnTo>
                  <a:lnTo>
                    <a:pt x="115" y="8"/>
                  </a:lnTo>
                  <a:lnTo>
                    <a:pt x="124" y="4"/>
                  </a:lnTo>
                  <a:lnTo>
                    <a:pt x="132" y="3"/>
                  </a:lnTo>
                  <a:lnTo>
                    <a:pt x="141" y="2"/>
                  </a:lnTo>
                  <a:lnTo>
                    <a:pt x="150" y="6"/>
                  </a:lnTo>
                  <a:lnTo>
                    <a:pt x="159" y="9"/>
                  </a:lnTo>
                  <a:lnTo>
                    <a:pt x="168" y="11"/>
                  </a:lnTo>
                  <a:lnTo>
                    <a:pt x="177" y="11"/>
                  </a:lnTo>
                  <a:lnTo>
                    <a:pt x="186" y="9"/>
                  </a:lnTo>
                  <a:lnTo>
                    <a:pt x="194" y="9"/>
                  </a:lnTo>
                  <a:lnTo>
                    <a:pt x="203" y="8"/>
                  </a:lnTo>
                  <a:lnTo>
                    <a:pt x="212" y="9"/>
                  </a:lnTo>
                  <a:lnTo>
                    <a:pt x="221" y="11"/>
                  </a:lnTo>
                  <a:lnTo>
                    <a:pt x="229" y="13"/>
                  </a:lnTo>
                  <a:lnTo>
                    <a:pt x="238" y="16"/>
                  </a:lnTo>
                  <a:lnTo>
                    <a:pt x="247" y="15"/>
                  </a:lnTo>
                  <a:lnTo>
                    <a:pt x="255" y="15"/>
                  </a:lnTo>
                  <a:lnTo>
                    <a:pt x="264" y="17"/>
                  </a:lnTo>
                  <a:lnTo>
                    <a:pt x="273" y="17"/>
                  </a:lnTo>
                  <a:lnTo>
                    <a:pt x="282" y="17"/>
                  </a:lnTo>
                  <a:lnTo>
                    <a:pt x="291" y="16"/>
                  </a:lnTo>
                  <a:lnTo>
                    <a:pt x="300" y="15"/>
                  </a:lnTo>
                  <a:lnTo>
                    <a:pt x="309" y="15"/>
                  </a:lnTo>
                  <a:lnTo>
                    <a:pt x="317" y="13"/>
                  </a:lnTo>
                  <a:lnTo>
                    <a:pt x="326" y="15"/>
                  </a:lnTo>
                  <a:lnTo>
                    <a:pt x="335" y="16"/>
                  </a:lnTo>
                  <a:lnTo>
                    <a:pt x="344" y="17"/>
                  </a:lnTo>
                  <a:lnTo>
                    <a:pt x="353" y="16"/>
                  </a:lnTo>
                  <a:lnTo>
                    <a:pt x="362" y="17"/>
                  </a:lnTo>
                  <a:lnTo>
                    <a:pt x="371" y="17"/>
                  </a:lnTo>
                  <a:lnTo>
                    <a:pt x="379" y="17"/>
                  </a:lnTo>
                  <a:lnTo>
                    <a:pt x="388" y="16"/>
                  </a:lnTo>
                  <a:lnTo>
                    <a:pt x="397" y="12"/>
                  </a:lnTo>
                  <a:lnTo>
                    <a:pt x="406" y="10"/>
                  </a:lnTo>
                  <a:lnTo>
                    <a:pt x="415" y="9"/>
                  </a:lnTo>
                  <a:lnTo>
                    <a:pt x="424" y="9"/>
                  </a:lnTo>
                  <a:lnTo>
                    <a:pt x="433" y="7"/>
                  </a:lnTo>
                  <a:lnTo>
                    <a:pt x="441" y="8"/>
                  </a:lnTo>
                  <a:lnTo>
                    <a:pt x="450" y="7"/>
                  </a:lnTo>
                  <a:lnTo>
                    <a:pt x="459" y="10"/>
                  </a:lnTo>
                  <a:lnTo>
                    <a:pt x="468" y="11"/>
                  </a:lnTo>
                  <a:lnTo>
                    <a:pt x="477" y="11"/>
                  </a:lnTo>
                  <a:lnTo>
                    <a:pt x="486" y="10"/>
                  </a:lnTo>
                  <a:lnTo>
                    <a:pt x="495" y="8"/>
                  </a:lnTo>
                  <a:lnTo>
                    <a:pt x="504" y="8"/>
                  </a:lnTo>
                  <a:lnTo>
                    <a:pt x="512" y="10"/>
                  </a:lnTo>
                  <a:lnTo>
                    <a:pt x="521" y="11"/>
                  </a:lnTo>
                  <a:lnTo>
                    <a:pt x="530" y="13"/>
                  </a:lnTo>
                  <a:lnTo>
                    <a:pt x="539" y="13"/>
                  </a:lnTo>
                  <a:lnTo>
                    <a:pt x="548" y="13"/>
                  </a:lnTo>
                  <a:lnTo>
                    <a:pt x="557" y="15"/>
                  </a:lnTo>
                  <a:lnTo>
                    <a:pt x="566" y="16"/>
                  </a:lnTo>
                  <a:lnTo>
                    <a:pt x="574" y="17"/>
                  </a:lnTo>
                  <a:lnTo>
                    <a:pt x="583" y="18"/>
                  </a:lnTo>
                  <a:lnTo>
                    <a:pt x="592" y="19"/>
                  </a:lnTo>
                  <a:lnTo>
                    <a:pt x="601" y="20"/>
                  </a:lnTo>
                  <a:lnTo>
                    <a:pt x="610" y="21"/>
                  </a:lnTo>
                  <a:lnTo>
                    <a:pt x="619" y="22"/>
                  </a:lnTo>
                  <a:lnTo>
                    <a:pt x="628" y="21"/>
                  </a:lnTo>
                  <a:lnTo>
                    <a:pt x="635" y="21"/>
                  </a:lnTo>
                  <a:lnTo>
                    <a:pt x="644" y="21"/>
                  </a:lnTo>
                  <a:lnTo>
                    <a:pt x="653" y="21"/>
                  </a:lnTo>
                  <a:lnTo>
                    <a:pt x="662" y="20"/>
                  </a:lnTo>
                  <a:lnTo>
                    <a:pt x="671" y="18"/>
                  </a:lnTo>
                  <a:lnTo>
                    <a:pt x="680" y="18"/>
                  </a:lnTo>
                  <a:lnTo>
                    <a:pt x="689" y="17"/>
                  </a:lnTo>
                  <a:lnTo>
                    <a:pt x="697" y="16"/>
                  </a:lnTo>
                  <a:lnTo>
                    <a:pt x="706" y="15"/>
                  </a:lnTo>
                  <a:lnTo>
                    <a:pt x="715" y="13"/>
                  </a:lnTo>
                  <a:lnTo>
                    <a:pt x="724" y="12"/>
                  </a:lnTo>
                  <a:lnTo>
                    <a:pt x="733" y="10"/>
                  </a:lnTo>
                  <a:lnTo>
                    <a:pt x="742" y="8"/>
                  </a:lnTo>
                  <a:lnTo>
                    <a:pt x="751" y="6"/>
                  </a:lnTo>
                  <a:lnTo>
                    <a:pt x="759" y="4"/>
                  </a:lnTo>
                  <a:lnTo>
                    <a:pt x="768" y="3"/>
                  </a:lnTo>
                  <a:lnTo>
                    <a:pt x="777" y="6"/>
                  </a:lnTo>
                  <a:lnTo>
                    <a:pt x="786" y="11"/>
                  </a:lnTo>
                  <a:lnTo>
                    <a:pt x="795" y="13"/>
                  </a:lnTo>
                  <a:lnTo>
                    <a:pt x="804" y="15"/>
                  </a:lnTo>
                  <a:lnTo>
                    <a:pt x="813" y="15"/>
                  </a:lnTo>
                  <a:lnTo>
                    <a:pt x="821" y="17"/>
                  </a:lnTo>
                  <a:lnTo>
                    <a:pt x="830" y="17"/>
                  </a:lnTo>
                  <a:lnTo>
                    <a:pt x="839" y="16"/>
                  </a:lnTo>
                  <a:lnTo>
                    <a:pt x="848" y="11"/>
                  </a:lnTo>
                  <a:lnTo>
                    <a:pt x="857" y="6"/>
                  </a:lnTo>
                  <a:lnTo>
                    <a:pt x="866" y="3"/>
                  </a:lnTo>
                  <a:lnTo>
                    <a:pt x="875" y="3"/>
                  </a:lnTo>
                  <a:lnTo>
                    <a:pt x="883" y="2"/>
                  </a:lnTo>
                  <a:lnTo>
                    <a:pt x="892" y="1"/>
                  </a:lnTo>
                  <a:lnTo>
                    <a:pt x="901" y="0"/>
                  </a:lnTo>
                  <a:lnTo>
                    <a:pt x="910" y="0"/>
                  </a:lnTo>
                  <a:lnTo>
                    <a:pt x="919" y="0"/>
                  </a:lnTo>
                  <a:lnTo>
                    <a:pt x="928" y="0"/>
                  </a:lnTo>
                  <a:lnTo>
                    <a:pt x="937" y="0"/>
                  </a:lnTo>
                  <a:lnTo>
                    <a:pt x="946" y="1"/>
                  </a:lnTo>
                  <a:lnTo>
                    <a:pt x="954" y="2"/>
                  </a:lnTo>
                  <a:lnTo>
                    <a:pt x="963" y="7"/>
                  </a:lnTo>
                  <a:lnTo>
                    <a:pt x="972" y="9"/>
                  </a:lnTo>
                  <a:lnTo>
                    <a:pt x="981" y="12"/>
                  </a:lnTo>
                  <a:lnTo>
                    <a:pt x="990" y="12"/>
                  </a:lnTo>
                  <a:lnTo>
                    <a:pt x="999" y="15"/>
                  </a:lnTo>
                  <a:lnTo>
                    <a:pt x="1008" y="16"/>
                  </a:lnTo>
                  <a:lnTo>
                    <a:pt x="1016" y="16"/>
                  </a:lnTo>
                  <a:lnTo>
                    <a:pt x="1025" y="15"/>
                  </a:lnTo>
                  <a:lnTo>
                    <a:pt x="1034" y="15"/>
                  </a:lnTo>
                  <a:lnTo>
                    <a:pt x="1043" y="13"/>
                  </a:lnTo>
                  <a:lnTo>
                    <a:pt x="1052" y="13"/>
                  </a:lnTo>
                  <a:lnTo>
                    <a:pt x="1061" y="10"/>
                  </a:lnTo>
                  <a:lnTo>
                    <a:pt x="1070" y="9"/>
                  </a:lnTo>
                  <a:lnTo>
                    <a:pt x="1077" y="9"/>
                  </a:lnTo>
                  <a:lnTo>
                    <a:pt x="1086" y="9"/>
                  </a:lnTo>
                  <a:lnTo>
                    <a:pt x="1095" y="8"/>
                  </a:lnTo>
                  <a:lnTo>
                    <a:pt x="1104" y="7"/>
                  </a:lnTo>
                  <a:lnTo>
                    <a:pt x="1113" y="6"/>
                  </a:lnTo>
                  <a:lnTo>
                    <a:pt x="1122" y="8"/>
                  </a:lnTo>
                  <a:lnTo>
                    <a:pt x="1131" y="9"/>
                  </a:lnTo>
                  <a:lnTo>
                    <a:pt x="1139" y="9"/>
                  </a:lnTo>
                  <a:lnTo>
                    <a:pt x="1148" y="8"/>
                  </a:lnTo>
                  <a:lnTo>
                    <a:pt x="1157" y="8"/>
                  </a:lnTo>
                  <a:lnTo>
                    <a:pt x="1166" y="6"/>
                  </a:lnTo>
                  <a:lnTo>
                    <a:pt x="1175" y="4"/>
                  </a:lnTo>
                  <a:lnTo>
                    <a:pt x="1184" y="2"/>
                  </a:lnTo>
                  <a:lnTo>
                    <a:pt x="1193" y="2"/>
                  </a:lnTo>
                  <a:lnTo>
                    <a:pt x="1201" y="4"/>
                  </a:lnTo>
                  <a:lnTo>
                    <a:pt x="1210" y="7"/>
                  </a:lnTo>
                  <a:lnTo>
                    <a:pt x="1219" y="7"/>
                  </a:lnTo>
                  <a:lnTo>
                    <a:pt x="1228" y="7"/>
                  </a:lnTo>
                  <a:lnTo>
                    <a:pt x="1237" y="7"/>
                  </a:lnTo>
                  <a:lnTo>
                    <a:pt x="1246" y="7"/>
                  </a:lnTo>
                  <a:lnTo>
                    <a:pt x="1255" y="6"/>
                  </a:lnTo>
                  <a:lnTo>
                    <a:pt x="1263" y="6"/>
                  </a:lnTo>
                  <a:lnTo>
                    <a:pt x="1272" y="7"/>
                  </a:lnTo>
                  <a:lnTo>
                    <a:pt x="1281" y="10"/>
                  </a:lnTo>
                  <a:lnTo>
                    <a:pt x="1290" y="15"/>
                  </a:lnTo>
                  <a:lnTo>
                    <a:pt x="1299" y="16"/>
                  </a:lnTo>
                  <a:lnTo>
                    <a:pt x="1308" y="15"/>
                  </a:lnTo>
                  <a:lnTo>
                    <a:pt x="1317" y="12"/>
                  </a:lnTo>
                  <a:lnTo>
                    <a:pt x="1325" y="12"/>
                  </a:lnTo>
                  <a:lnTo>
                    <a:pt x="1334" y="11"/>
                  </a:lnTo>
                  <a:lnTo>
                    <a:pt x="1343" y="10"/>
                  </a:lnTo>
                  <a:lnTo>
                    <a:pt x="1352" y="8"/>
                  </a:lnTo>
                  <a:lnTo>
                    <a:pt x="1361" y="8"/>
                  </a:lnTo>
                  <a:lnTo>
                    <a:pt x="1370" y="8"/>
                  </a:lnTo>
                  <a:lnTo>
                    <a:pt x="1379" y="9"/>
                  </a:lnTo>
                  <a:lnTo>
                    <a:pt x="1388" y="10"/>
                  </a:lnTo>
                  <a:lnTo>
                    <a:pt x="1396" y="10"/>
                  </a:lnTo>
                  <a:lnTo>
                    <a:pt x="1405" y="9"/>
                  </a:lnTo>
                  <a:lnTo>
                    <a:pt x="1414" y="7"/>
                  </a:lnTo>
                  <a:lnTo>
                    <a:pt x="1423" y="7"/>
                  </a:lnTo>
                  <a:lnTo>
                    <a:pt x="1432" y="6"/>
                  </a:lnTo>
                  <a:lnTo>
                    <a:pt x="1441" y="4"/>
                  </a:lnTo>
                  <a:lnTo>
                    <a:pt x="1450" y="3"/>
                  </a:lnTo>
                  <a:lnTo>
                    <a:pt x="1457" y="3"/>
                  </a:lnTo>
                  <a:lnTo>
                    <a:pt x="1466" y="1"/>
                  </a:lnTo>
                  <a:lnTo>
                    <a:pt x="1475" y="2"/>
                  </a:lnTo>
                  <a:lnTo>
                    <a:pt x="1484" y="3"/>
                  </a:lnTo>
                  <a:lnTo>
                    <a:pt x="1493" y="4"/>
                  </a:lnTo>
                  <a:lnTo>
                    <a:pt x="1502" y="3"/>
                  </a:lnTo>
                  <a:lnTo>
                    <a:pt x="1511" y="3"/>
                  </a:lnTo>
                  <a:lnTo>
                    <a:pt x="1519" y="2"/>
                  </a:lnTo>
                  <a:lnTo>
                    <a:pt x="1528" y="3"/>
                  </a:lnTo>
                  <a:lnTo>
                    <a:pt x="1537" y="4"/>
                  </a:lnTo>
                  <a:lnTo>
                    <a:pt x="1546" y="7"/>
                  </a:lnTo>
                  <a:lnTo>
                    <a:pt x="1555" y="7"/>
                  </a:lnTo>
                  <a:lnTo>
                    <a:pt x="1564" y="6"/>
                  </a:lnTo>
                  <a:lnTo>
                    <a:pt x="1573" y="3"/>
                  </a:lnTo>
                  <a:lnTo>
                    <a:pt x="1581" y="2"/>
                  </a:lnTo>
                  <a:lnTo>
                    <a:pt x="1590" y="3"/>
                  </a:lnTo>
                  <a:lnTo>
                    <a:pt x="1599" y="6"/>
                  </a:lnTo>
                  <a:lnTo>
                    <a:pt x="1608" y="9"/>
                  </a:lnTo>
                  <a:lnTo>
                    <a:pt x="1617" y="11"/>
                  </a:lnTo>
                  <a:lnTo>
                    <a:pt x="1626" y="13"/>
                  </a:lnTo>
                  <a:lnTo>
                    <a:pt x="1635" y="16"/>
                  </a:lnTo>
                  <a:lnTo>
                    <a:pt x="1643" y="18"/>
                  </a:lnTo>
                  <a:lnTo>
                    <a:pt x="1652" y="18"/>
                  </a:lnTo>
                  <a:lnTo>
                    <a:pt x="1661" y="17"/>
                  </a:lnTo>
                  <a:lnTo>
                    <a:pt x="1670" y="11"/>
                  </a:lnTo>
                  <a:lnTo>
                    <a:pt x="1679" y="7"/>
                  </a:lnTo>
                  <a:lnTo>
                    <a:pt x="1688" y="2"/>
                  </a:lnTo>
                  <a:lnTo>
                    <a:pt x="1697" y="1"/>
                  </a:lnTo>
                  <a:lnTo>
                    <a:pt x="1705" y="0"/>
                  </a:lnTo>
                  <a:lnTo>
                    <a:pt x="1714" y="1"/>
                  </a:lnTo>
                  <a:lnTo>
                    <a:pt x="1723" y="4"/>
                  </a:lnTo>
                  <a:lnTo>
                    <a:pt x="1732" y="8"/>
                  </a:lnTo>
                  <a:lnTo>
                    <a:pt x="1741" y="12"/>
                  </a:lnTo>
                  <a:lnTo>
                    <a:pt x="1750" y="16"/>
                  </a:lnTo>
                  <a:lnTo>
                    <a:pt x="1759" y="18"/>
                  </a:lnTo>
                  <a:lnTo>
                    <a:pt x="1767" y="19"/>
                  </a:lnTo>
                  <a:lnTo>
                    <a:pt x="1776" y="18"/>
                  </a:lnTo>
                  <a:lnTo>
                    <a:pt x="1785" y="18"/>
                  </a:lnTo>
                  <a:lnTo>
                    <a:pt x="1794" y="19"/>
                  </a:lnTo>
                  <a:lnTo>
                    <a:pt x="1803" y="20"/>
                  </a:lnTo>
                  <a:lnTo>
                    <a:pt x="1812" y="20"/>
                  </a:lnTo>
                  <a:lnTo>
                    <a:pt x="1821" y="20"/>
                  </a:lnTo>
                  <a:lnTo>
                    <a:pt x="1830" y="19"/>
                  </a:lnTo>
                  <a:lnTo>
                    <a:pt x="1838" y="17"/>
                  </a:lnTo>
                  <a:lnTo>
                    <a:pt x="1847" y="12"/>
                  </a:lnTo>
                  <a:lnTo>
                    <a:pt x="1856" y="12"/>
                  </a:lnTo>
                  <a:lnTo>
                    <a:pt x="1865" y="11"/>
                  </a:lnTo>
                  <a:lnTo>
                    <a:pt x="1874" y="11"/>
                  </a:lnTo>
                  <a:lnTo>
                    <a:pt x="1883" y="9"/>
                  </a:lnTo>
                  <a:lnTo>
                    <a:pt x="1892" y="9"/>
                  </a:lnTo>
                  <a:lnTo>
                    <a:pt x="1899" y="11"/>
                  </a:lnTo>
                  <a:lnTo>
                    <a:pt x="1908" y="16"/>
                  </a:lnTo>
                  <a:lnTo>
                    <a:pt x="1917" y="18"/>
                  </a:lnTo>
                  <a:lnTo>
                    <a:pt x="1926" y="18"/>
                  </a:lnTo>
                  <a:lnTo>
                    <a:pt x="1935" y="16"/>
                  </a:lnTo>
                  <a:lnTo>
                    <a:pt x="1944" y="16"/>
                  </a:lnTo>
                  <a:lnTo>
                    <a:pt x="1953" y="15"/>
                  </a:lnTo>
                  <a:lnTo>
                    <a:pt x="1961" y="16"/>
                  </a:lnTo>
                  <a:lnTo>
                    <a:pt x="1970" y="15"/>
                  </a:lnTo>
                  <a:lnTo>
                    <a:pt x="1979" y="13"/>
                  </a:lnTo>
                  <a:lnTo>
                    <a:pt x="1988" y="12"/>
                  </a:lnTo>
                  <a:lnTo>
                    <a:pt x="1997" y="15"/>
                  </a:lnTo>
                  <a:lnTo>
                    <a:pt x="2006" y="15"/>
                  </a:lnTo>
                  <a:lnTo>
                    <a:pt x="2015" y="15"/>
                  </a:lnTo>
                  <a:lnTo>
                    <a:pt x="2023" y="16"/>
                  </a:lnTo>
                  <a:lnTo>
                    <a:pt x="2032" y="16"/>
                  </a:lnTo>
                  <a:lnTo>
                    <a:pt x="2041" y="16"/>
                  </a:lnTo>
                  <a:lnTo>
                    <a:pt x="2050" y="16"/>
                  </a:lnTo>
                  <a:lnTo>
                    <a:pt x="2059" y="17"/>
                  </a:lnTo>
                  <a:lnTo>
                    <a:pt x="2068" y="18"/>
                  </a:lnTo>
                  <a:lnTo>
                    <a:pt x="2077" y="19"/>
                  </a:lnTo>
                  <a:lnTo>
                    <a:pt x="2085" y="19"/>
                  </a:lnTo>
                  <a:lnTo>
                    <a:pt x="2094" y="19"/>
                  </a:lnTo>
                  <a:lnTo>
                    <a:pt x="2103" y="18"/>
                  </a:lnTo>
                  <a:lnTo>
                    <a:pt x="2112" y="19"/>
                  </a:lnTo>
                  <a:lnTo>
                    <a:pt x="2121" y="19"/>
                  </a:lnTo>
                  <a:lnTo>
                    <a:pt x="2130" y="17"/>
                  </a:lnTo>
                  <a:lnTo>
                    <a:pt x="2139" y="15"/>
                  </a:lnTo>
                  <a:lnTo>
                    <a:pt x="2147" y="12"/>
                  </a:lnTo>
                  <a:lnTo>
                    <a:pt x="2156" y="13"/>
                  </a:lnTo>
                  <a:lnTo>
                    <a:pt x="2165" y="11"/>
                  </a:lnTo>
                  <a:lnTo>
                    <a:pt x="2174" y="11"/>
                  </a:lnTo>
                  <a:lnTo>
                    <a:pt x="2183" y="10"/>
                  </a:lnTo>
                  <a:lnTo>
                    <a:pt x="2192" y="10"/>
                  </a:lnTo>
                  <a:lnTo>
                    <a:pt x="2201" y="9"/>
                  </a:lnTo>
                  <a:lnTo>
                    <a:pt x="2209" y="7"/>
                  </a:lnTo>
                  <a:lnTo>
                    <a:pt x="2218" y="7"/>
                  </a:lnTo>
                  <a:lnTo>
                    <a:pt x="2227" y="7"/>
                  </a:lnTo>
                  <a:lnTo>
                    <a:pt x="2236" y="9"/>
                  </a:lnTo>
                  <a:lnTo>
                    <a:pt x="2245" y="9"/>
                  </a:lnTo>
                  <a:lnTo>
                    <a:pt x="2254" y="10"/>
                  </a:lnTo>
                  <a:lnTo>
                    <a:pt x="2263" y="10"/>
                  </a:lnTo>
                  <a:lnTo>
                    <a:pt x="2272" y="9"/>
                  </a:lnTo>
                  <a:lnTo>
                    <a:pt x="2279" y="7"/>
                  </a:lnTo>
                  <a:lnTo>
                    <a:pt x="2288" y="7"/>
                  </a:lnTo>
                  <a:lnTo>
                    <a:pt x="2297" y="8"/>
                  </a:lnTo>
                  <a:lnTo>
                    <a:pt x="2306" y="9"/>
                  </a:lnTo>
                  <a:lnTo>
                    <a:pt x="2315" y="11"/>
                  </a:lnTo>
                  <a:lnTo>
                    <a:pt x="2324" y="12"/>
                  </a:lnTo>
                  <a:lnTo>
                    <a:pt x="2333" y="13"/>
                  </a:lnTo>
                  <a:lnTo>
                    <a:pt x="2341" y="15"/>
                  </a:lnTo>
                  <a:lnTo>
                    <a:pt x="2350" y="15"/>
                  </a:lnTo>
                  <a:lnTo>
                    <a:pt x="2359" y="16"/>
                  </a:lnTo>
                  <a:lnTo>
                    <a:pt x="2368" y="19"/>
                  </a:lnTo>
                  <a:lnTo>
                    <a:pt x="2377" y="19"/>
                  </a:lnTo>
                  <a:lnTo>
                    <a:pt x="2386" y="20"/>
                  </a:lnTo>
                  <a:lnTo>
                    <a:pt x="2395" y="19"/>
                  </a:lnTo>
                  <a:lnTo>
                    <a:pt x="2403" y="17"/>
                  </a:lnTo>
                  <a:lnTo>
                    <a:pt x="2412" y="17"/>
                  </a:lnTo>
                  <a:lnTo>
                    <a:pt x="2421" y="16"/>
                  </a:lnTo>
                  <a:lnTo>
                    <a:pt x="2430" y="18"/>
                  </a:lnTo>
                  <a:lnTo>
                    <a:pt x="2439" y="16"/>
                  </a:lnTo>
                  <a:lnTo>
                    <a:pt x="2448" y="15"/>
                  </a:lnTo>
                  <a:lnTo>
                    <a:pt x="2457" y="12"/>
                  </a:lnTo>
                  <a:lnTo>
                    <a:pt x="2465" y="15"/>
                  </a:lnTo>
                  <a:lnTo>
                    <a:pt x="2474" y="16"/>
                  </a:lnTo>
                  <a:lnTo>
                    <a:pt x="2483" y="16"/>
                  </a:lnTo>
                  <a:lnTo>
                    <a:pt x="2492" y="13"/>
                  </a:lnTo>
                  <a:lnTo>
                    <a:pt x="2501" y="9"/>
                  </a:lnTo>
                  <a:lnTo>
                    <a:pt x="2510" y="4"/>
                  </a:lnTo>
                  <a:lnTo>
                    <a:pt x="2519" y="4"/>
                  </a:lnTo>
                  <a:lnTo>
                    <a:pt x="2527" y="4"/>
                  </a:lnTo>
                  <a:lnTo>
                    <a:pt x="2536" y="6"/>
                  </a:lnTo>
                  <a:lnTo>
                    <a:pt x="2545" y="7"/>
                  </a:lnTo>
                  <a:lnTo>
                    <a:pt x="2554" y="9"/>
                  </a:lnTo>
                  <a:lnTo>
                    <a:pt x="2563" y="11"/>
                  </a:lnTo>
                  <a:lnTo>
                    <a:pt x="2572" y="11"/>
                  </a:lnTo>
                  <a:lnTo>
                    <a:pt x="2581" y="11"/>
                  </a:lnTo>
                  <a:lnTo>
                    <a:pt x="2589" y="12"/>
                  </a:lnTo>
                  <a:lnTo>
                    <a:pt x="2598" y="12"/>
                  </a:lnTo>
                  <a:lnTo>
                    <a:pt x="2607" y="10"/>
                  </a:lnTo>
                  <a:lnTo>
                    <a:pt x="2616" y="6"/>
                  </a:lnTo>
                  <a:lnTo>
                    <a:pt x="2625" y="4"/>
                  </a:lnTo>
                  <a:lnTo>
                    <a:pt x="2634" y="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7" name="Freeform 224"/>
            <p:cNvSpPr>
              <a:spLocks/>
            </p:cNvSpPr>
            <p:nvPr/>
          </p:nvSpPr>
          <p:spPr bwMode="auto">
            <a:xfrm>
              <a:off x="4464050" y="3278188"/>
              <a:ext cx="3175" cy="2111375"/>
            </a:xfrm>
            <a:custGeom>
              <a:avLst/>
              <a:gdLst>
                <a:gd name="T0" fmla="*/ 0 w 2"/>
                <a:gd name="T1" fmla="*/ 0 h 1183"/>
                <a:gd name="T2" fmla="*/ 1 w 2"/>
                <a:gd name="T3" fmla="*/ 1183 h 1183"/>
                <a:gd name="T4" fmla="*/ 2 w 2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83">
                  <a:moveTo>
                    <a:pt x="0" y="0"/>
                  </a:moveTo>
                  <a:lnTo>
                    <a:pt x="1" y="1183"/>
                  </a:lnTo>
                  <a:lnTo>
                    <a:pt x="2" y="11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8" name="Freeform 225"/>
            <p:cNvSpPr>
              <a:spLocks/>
            </p:cNvSpPr>
            <p:nvPr/>
          </p:nvSpPr>
          <p:spPr bwMode="auto">
            <a:xfrm>
              <a:off x="4591050" y="4389438"/>
              <a:ext cx="1588" cy="1000125"/>
            </a:xfrm>
            <a:custGeom>
              <a:avLst/>
              <a:gdLst>
                <a:gd name="T0" fmla="*/ 0 w 1"/>
                <a:gd name="T1" fmla="*/ 560 h 560"/>
                <a:gd name="T2" fmla="*/ 0 w 1"/>
                <a:gd name="T3" fmla="*/ 0 h 560"/>
                <a:gd name="T4" fmla="*/ 1 w 1"/>
                <a:gd name="T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60">
                  <a:moveTo>
                    <a:pt x="0" y="56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9" name="Freeform 226"/>
            <p:cNvSpPr>
              <a:spLocks/>
            </p:cNvSpPr>
            <p:nvPr/>
          </p:nvSpPr>
          <p:spPr bwMode="auto">
            <a:xfrm>
              <a:off x="4591050" y="2620963"/>
              <a:ext cx="4810125" cy="2165350"/>
            </a:xfrm>
            <a:custGeom>
              <a:avLst/>
              <a:gdLst>
                <a:gd name="T0" fmla="*/ 43 w 3030"/>
                <a:gd name="T1" fmla="*/ 189 h 1364"/>
                <a:gd name="T2" fmla="*/ 96 w 3030"/>
                <a:gd name="T3" fmla="*/ 183 h 1364"/>
                <a:gd name="T4" fmla="*/ 149 w 3030"/>
                <a:gd name="T5" fmla="*/ 512 h 1364"/>
                <a:gd name="T6" fmla="*/ 202 w 3030"/>
                <a:gd name="T7" fmla="*/ 1096 h 1364"/>
                <a:gd name="T8" fmla="*/ 255 w 3030"/>
                <a:gd name="T9" fmla="*/ 1361 h 1364"/>
                <a:gd name="T10" fmla="*/ 309 w 3030"/>
                <a:gd name="T11" fmla="*/ 1219 h 1364"/>
                <a:gd name="T12" fmla="*/ 362 w 3030"/>
                <a:gd name="T13" fmla="*/ 964 h 1364"/>
                <a:gd name="T14" fmla="*/ 415 w 3030"/>
                <a:gd name="T15" fmla="*/ 745 h 1364"/>
                <a:gd name="T16" fmla="*/ 467 w 3030"/>
                <a:gd name="T17" fmla="*/ 527 h 1364"/>
                <a:gd name="T18" fmla="*/ 520 w 3030"/>
                <a:gd name="T19" fmla="*/ 358 h 1364"/>
                <a:gd name="T20" fmla="*/ 573 w 3030"/>
                <a:gd name="T21" fmla="*/ 249 h 1364"/>
                <a:gd name="T22" fmla="*/ 627 w 3030"/>
                <a:gd name="T23" fmla="*/ 167 h 1364"/>
                <a:gd name="T24" fmla="*/ 680 w 3030"/>
                <a:gd name="T25" fmla="*/ 118 h 1364"/>
                <a:gd name="T26" fmla="*/ 733 w 3030"/>
                <a:gd name="T27" fmla="*/ 75 h 1364"/>
                <a:gd name="T28" fmla="*/ 786 w 3030"/>
                <a:gd name="T29" fmla="*/ 51 h 1364"/>
                <a:gd name="T30" fmla="*/ 838 w 3030"/>
                <a:gd name="T31" fmla="*/ 18 h 1364"/>
                <a:gd name="T32" fmla="*/ 891 w 3030"/>
                <a:gd name="T33" fmla="*/ 14 h 1364"/>
                <a:gd name="T34" fmla="*/ 945 w 3030"/>
                <a:gd name="T35" fmla="*/ 1 h 1364"/>
                <a:gd name="T36" fmla="*/ 998 w 3030"/>
                <a:gd name="T37" fmla="*/ 3 h 1364"/>
                <a:gd name="T38" fmla="*/ 1051 w 3030"/>
                <a:gd name="T39" fmla="*/ 15 h 1364"/>
                <a:gd name="T40" fmla="*/ 1104 w 3030"/>
                <a:gd name="T41" fmla="*/ 20 h 1364"/>
                <a:gd name="T42" fmla="*/ 1157 w 3030"/>
                <a:gd name="T43" fmla="*/ 39 h 1364"/>
                <a:gd name="T44" fmla="*/ 1210 w 3030"/>
                <a:gd name="T45" fmla="*/ 54 h 1364"/>
                <a:gd name="T46" fmla="*/ 1262 w 3030"/>
                <a:gd name="T47" fmla="*/ 66 h 1364"/>
                <a:gd name="T48" fmla="*/ 1316 w 3030"/>
                <a:gd name="T49" fmla="*/ 85 h 1364"/>
                <a:gd name="T50" fmla="*/ 1369 w 3030"/>
                <a:gd name="T51" fmla="*/ 109 h 1364"/>
                <a:gd name="T52" fmla="*/ 1422 w 3030"/>
                <a:gd name="T53" fmla="*/ 142 h 1364"/>
                <a:gd name="T54" fmla="*/ 1475 w 3030"/>
                <a:gd name="T55" fmla="*/ 153 h 1364"/>
                <a:gd name="T56" fmla="*/ 1528 w 3030"/>
                <a:gd name="T57" fmla="*/ 173 h 1364"/>
                <a:gd name="T58" fmla="*/ 1581 w 3030"/>
                <a:gd name="T59" fmla="*/ 175 h 1364"/>
                <a:gd name="T60" fmla="*/ 1635 w 3030"/>
                <a:gd name="T61" fmla="*/ 197 h 1364"/>
                <a:gd name="T62" fmla="*/ 1687 w 3030"/>
                <a:gd name="T63" fmla="*/ 201 h 1364"/>
                <a:gd name="T64" fmla="*/ 1740 w 3030"/>
                <a:gd name="T65" fmla="*/ 217 h 1364"/>
                <a:gd name="T66" fmla="*/ 1793 w 3030"/>
                <a:gd name="T67" fmla="*/ 241 h 1364"/>
                <a:gd name="T68" fmla="*/ 1846 w 3030"/>
                <a:gd name="T69" fmla="*/ 260 h 1364"/>
                <a:gd name="T70" fmla="*/ 1899 w 3030"/>
                <a:gd name="T71" fmla="*/ 266 h 1364"/>
                <a:gd name="T72" fmla="*/ 1953 w 3030"/>
                <a:gd name="T73" fmla="*/ 274 h 1364"/>
                <a:gd name="T74" fmla="*/ 2006 w 3030"/>
                <a:gd name="T75" fmla="*/ 286 h 1364"/>
                <a:gd name="T76" fmla="*/ 2059 w 3030"/>
                <a:gd name="T77" fmla="*/ 298 h 1364"/>
                <a:gd name="T78" fmla="*/ 2111 w 3030"/>
                <a:gd name="T79" fmla="*/ 312 h 1364"/>
                <a:gd name="T80" fmla="*/ 2164 w 3030"/>
                <a:gd name="T81" fmla="*/ 319 h 1364"/>
                <a:gd name="T82" fmla="*/ 2217 w 3030"/>
                <a:gd name="T83" fmla="*/ 319 h 1364"/>
                <a:gd name="T84" fmla="*/ 2271 w 3030"/>
                <a:gd name="T85" fmla="*/ 323 h 1364"/>
                <a:gd name="T86" fmla="*/ 2324 w 3030"/>
                <a:gd name="T87" fmla="*/ 331 h 1364"/>
                <a:gd name="T88" fmla="*/ 2377 w 3030"/>
                <a:gd name="T89" fmla="*/ 344 h 1364"/>
                <a:gd name="T90" fmla="*/ 2430 w 3030"/>
                <a:gd name="T91" fmla="*/ 351 h 1364"/>
                <a:gd name="T92" fmla="*/ 2483 w 3030"/>
                <a:gd name="T93" fmla="*/ 368 h 1364"/>
                <a:gd name="T94" fmla="*/ 2535 w 3030"/>
                <a:gd name="T95" fmla="*/ 359 h 1364"/>
                <a:gd name="T96" fmla="*/ 2588 w 3030"/>
                <a:gd name="T97" fmla="*/ 372 h 1364"/>
                <a:gd name="T98" fmla="*/ 2642 w 3030"/>
                <a:gd name="T99" fmla="*/ 373 h 1364"/>
                <a:gd name="T100" fmla="*/ 2695 w 3030"/>
                <a:gd name="T101" fmla="*/ 368 h 1364"/>
                <a:gd name="T102" fmla="*/ 2748 w 3030"/>
                <a:gd name="T103" fmla="*/ 383 h 1364"/>
                <a:gd name="T104" fmla="*/ 2801 w 3030"/>
                <a:gd name="T105" fmla="*/ 384 h 1364"/>
                <a:gd name="T106" fmla="*/ 2854 w 3030"/>
                <a:gd name="T107" fmla="*/ 386 h 1364"/>
                <a:gd name="T108" fmla="*/ 2906 w 3030"/>
                <a:gd name="T109" fmla="*/ 393 h 1364"/>
                <a:gd name="T110" fmla="*/ 2960 w 3030"/>
                <a:gd name="T111" fmla="*/ 403 h 1364"/>
                <a:gd name="T112" fmla="*/ 3013 w 3030"/>
                <a:gd name="T113" fmla="*/ 398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30" h="1364">
                  <a:moveTo>
                    <a:pt x="0" y="1114"/>
                  </a:moveTo>
                  <a:lnTo>
                    <a:pt x="7" y="691"/>
                  </a:lnTo>
                  <a:lnTo>
                    <a:pt x="16" y="428"/>
                  </a:lnTo>
                  <a:lnTo>
                    <a:pt x="25" y="278"/>
                  </a:lnTo>
                  <a:lnTo>
                    <a:pt x="34" y="208"/>
                  </a:lnTo>
                  <a:lnTo>
                    <a:pt x="43" y="189"/>
                  </a:lnTo>
                  <a:lnTo>
                    <a:pt x="52" y="199"/>
                  </a:lnTo>
                  <a:lnTo>
                    <a:pt x="61" y="213"/>
                  </a:lnTo>
                  <a:lnTo>
                    <a:pt x="69" y="219"/>
                  </a:lnTo>
                  <a:lnTo>
                    <a:pt x="78" y="210"/>
                  </a:lnTo>
                  <a:lnTo>
                    <a:pt x="87" y="195"/>
                  </a:lnTo>
                  <a:lnTo>
                    <a:pt x="96" y="183"/>
                  </a:lnTo>
                  <a:lnTo>
                    <a:pt x="105" y="184"/>
                  </a:lnTo>
                  <a:lnTo>
                    <a:pt x="114" y="204"/>
                  </a:lnTo>
                  <a:lnTo>
                    <a:pt x="123" y="251"/>
                  </a:lnTo>
                  <a:lnTo>
                    <a:pt x="131" y="323"/>
                  </a:lnTo>
                  <a:lnTo>
                    <a:pt x="140" y="412"/>
                  </a:lnTo>
                  <a:lnTo>
                    <a:pt x="149" y="512"/>
                  </a:lnTo>
                  <a:lnTo>
                    <a:pt x="158" y="617"/>
                  </a:lnTo>
                  <a:lnTo>
                    <a:pt x="167" y="721"/>
                  </a:lnTo>
                  <a:lnTo>
                    <a:pt x="176" y="826"/>
                  </a:lnTo>
                  <a:lnTo>
                    <a:pt x="185" y="925"/>
                  </a:lnTo>
                  <a:lnTo>
                    <a:pt x="193" y="1016"/>
                  </a:lnTo>
                  <a:lnTo>
                    <a:pt x="202" y="1096"/>
                  </a:lnTo>
                  <a:lnTo>
                    <a:pt x="211" y="1166"/>
                  </a:lnTo>
                  <a:lnTo>
                    <a:pt x="220" y="1221"/>
                  </a:lnTo>
                  <a:lnTo>
                    <a:pt x="229" y="1267"/>
                  </a:lnTo>
                  <a:lnTo>
                    <a:pt x="238" y="1307"/>
                  </a:lnTo>
                  <a:lnTo>
                    <a:pt x="247" y="1339"/>
                  </a:lnTo>
                  <a:lnTo>
                    <a:pt x="255" y="1361"/>
                  </a:lnTo>
                  <a:lnTo>
                    <a:pt x="264" y="1364"/>
                  </a:lnTo>
                  <a:lnTo>
                    <a:pt x="273" y="1346"/>
                  </a:lnTo>
                  <a:lnTo>
                    <a:pt x="282" y="1316"/>
                  </a:lnTo>
                  <a:lnTo>
                    <a:pt x="291" y="1283"/>
                  </a:lnTo>
                  <a:lnTo>
                    <a:pt x="300" y="1250"/>
                  </a:lnTo>
                  <a:lnTo>
                    <a:pt x="309" y="1219"/>
                  </a:lnTo>
                  <a:lnTo>
                    <a:pt x="317" y="1180"/>
                  </a:lnTo>
                  <a:lnTo>
                    <a:pt x="326" y="1134"/>
                  </a:lnTo>
                  <a:lnTo>
                    <a:pt x="335" y="1083"/>
                  </a:lnTo>
                  <a:lnTo>
                    <a:pt x="344" y="1034"/>
                  </a:lnTo>
                  <a:lnTo>
                    <a:pt x="353" y="994"/>
                  </a:lnTo>
                  <a:lnTo>
                    <a:pt x="362" y="964"/>
                  </a:lnTo>
                  <a:lnTo>
                    <a:pt x="371" y="939"/>
                  </a:lnTo>
                  <a:lnTo>
                    <a:pt x="379" y="908"/>
                  </a:lnTo>
                  <a:lnTo>
                    <a:pt x="388" y="868"/>
                  </a:lnTo>
                  <a:lnTo>
                    <a:pt x="397" y="827"/>
                  </a:lnTo>
                  <a:lnTo>
                    <a:pt x="406" y="784"/>
                  </a:lnTo>
                  <a:lnTo>
                    <a:pt x="415" y="745"/>
                  </a:lnTo>
                  <a:lnTo>
                    <a:pt x="424" y="707"/>
                  </a:lnTo>
                  <a:lnTo>
                    <a:pt x="433" y="671"/>
                  </a:lnTo>
                  <a:lnTo>
                    <a:pt x="441" y="635"/>
                  </a:lnTo>
                  <a:lnTo>
                    <a:pt x="449" y="599"/>
                  </a:lnTo>
                  <a:lnTo>
                    <a:pt x="458" y="560"/>
                  </a:lnTo>
                  <a:lnTo>
                    <a:pt x="467" y="527"/>
                  </a:lnTo>
                  <a:lnTo>
                    <a:pt x="476" y="495"/>
                  </a:lnTo>
                  <a:lnTo>
                    <a:pt x="485" y="467"/>
                  </a:lnTo>
                  <a:lnTo>
                    <a:pt x="494" y="438"/>
                  </a:lnTo>
                  <a:lnTo>
                    <a:pt x="503" y="411"/>
                  </a:lnTo>
                  <a:lnTo>
                    <a:pt x="511" y="384"/>
                  </a:lnTo>
                  <a:lnTo>
                    <a:pt x="520" y="358"/>
                  </a:lnTo>
                  <a:lnTo>
                    <a:pt x="529" y="336"/>
                  </a:lnTo>
                  <a:lnTo>
                    <a:pt x="538" y="317"/>
                  </a:lnTo>
                  <a:lnTo>
                    <a:pt x="547" y="300"/>
                  </a:lnTo>
                  <a:lnTo>
                    <a:pt x="556" y="283"/>
                  </a:lnTo>
                  <a:lnTo>
                    <a:pt x="565" y="266"/>
                  </a:lnTo>
                  <a:lnTo>
                    <a:pt x="573" y="249"/>
                  </a:lnTo>
                  <a:lnTo>
                    <a:pt x="582" y="237"/>
                  </a:lnTo>
                  <a:lnTo>
                    <a:pt x="591" y="223"/>
                  </a:lnTo>
                  <a:lnTo>
                    <a:pt x="600" y="210"/>
                  </a:lnTo>
                  <a:lnTo>
                    <a:pt x="609" y="195"/>
                  </a:lnTo>
                  <a:lnTo>
                    <a:pt x="618" y="181"/>
                  </a:lnTo>
                  <a:lnTo>
                    <a:pt x="627" y="167"/>
                  </a:lnTo>
                  <a:lnTo>
                    <a:pt x="635" y="155"/>
                  </a:lnTo>
                  <a:lnTo>
                    <a:pt x="644" y="144"/>
                  </a:lnTo>
                  <a:lnTo>
                    <a:pt x="653" y="133"/>
                  </a:lnTo>
                  <a:lnTo>
                    <a:pt x="662" y="127"/>
                  </a:lnTo>
                  <a:lnTo>
                    <a:pt x="671" y="121"/>
                  </a:lnTo>
                  <a:lnTo>
                    <a:pt x="680" y="118"/>
                  </a:lnTo>
                  <a:lnTo>
                    <a:pt x="689" y="112"/>
                  </a:lnTo>
                  <a:lnTo>
                    <a:pt x="697" y="105"/>
                  </a:lnTo>
                  <a:lnTo>
                    <a:pt x="706" y="95"/>
                  </a:lnTo>
                  <a:lnTo>
                    <a:pt x="715" y="85"/>
                  </a:lnTo>
                  <a:lnTo>
                    <a:pt x="724" y="78"/>
                  </a:lnTo>
                  <a:lnTo>
                    <a:pt x="733" y="75"/>
                  </a:lnTo>
                  <a:lnTo>
                    <a:pt x="742" y="72"/>
                  </a:lnTo>
                  <a:lnTo>
                    <a:pt x="751" y="66"/>
                  </a:lnTo>
                  <a:lnTo>
                    <a:pt x="759" y="62"/>
                  </a:lnTo>
                  <a:lnTo>
                    <a:pt x="768" y="58"/>
                  </a:lnTo>
                  <a:lnTo>
                    <a:pt x="777" y="57"/>
                  </a:lnTo>
                  <a:lnTo>
                    <a:pt x="786" y="51"/>
                  </a:lnTo>
                  <a:lnTo>
                    <a:pt x="795" y="47"/>
                  </a:lnTo>
                  <a:lnTo>
                    <a:pt x="804" y="39"/>
                  </a:lnTo>
                  <a:lnTo>
                    <a:pt x="813" y="33"/>
                  </a:lnTo>
                  <a:lnTo>
                    <a:pt x="820" y="27"/>
                  </a:lnTo>
                  <a:lnTo>
                    <a:pt x="829" y="22"/>
                  </a:lnTo>
                  <a:lnTo>
                    <a:pt x="838" y="18"/>
                  </a:lnTo>
                  <a:lnTo>
                    <a:pt x="847" y="15"/>
                  </a:lnTo>
                  <a:lnTo>
                    <a:pt x="856" y="14"/>
                  </a:lnTo>
                  <a:lnTo>
                    <a:pt x="865" y="13"/>
                  </a:lnTo>
                  <a:lnTo>
                    <a:pt x="874" y="15"/>
                  </a:lnTo>
                  <a:lnTo>
                    <a:pt x="883" y="14"/>
                  </a:lnTo>
                  <a:lnTo>
                    <a:pt x="891" y="14"/>
                  </a:lnTo>
                  <a:lnTo>
                    <a:pt x="900" y="13"/>
                  </a:lnTo>
                  <a:lnTo>
                    <a:pt x="909" y="11"/>
                  </a:lnTo>
                  <a:lnTo>
                    <a:pt x="918" y="9"/>
                  </a:lnTo>
                  <a:lnTo>
                    <a:pt x="927" y="6"/>
                  </a:lnTo>
                  <a:lnTo>
                    <a:pt x="936" y="4"/>
                  </a:lnTo>
                  <a:lnTo>
                    <a:pt x="945" y="1"/>
                  </a:lnTo>
                  <a:lnTo>
                    <a:pt x="953" y="0"/>
                  </a:lnTo>
                  <a:lnTo>
                    <a:pt x="962" y="0"/>
                  </a:lnTo>
                  <a:lnTo>
                    <a:pt x="971" y="2"/>
                  </a:lnTo>
                  <a:lnTo>
                    <a:pt x="980" y="2"/>
                  </a:lnTo>
                  <a:lnTo>
                    <a:pt x="989" y="2"/>
                  </a:lnTo>
                  <a:lnTo>
                    <a:pt x="998" y="3"/>
                  </a:lnTo>
                  <a:lnTo>
                    <a:pt x="1007" y="2"/>
                  </a:lnTo>
                  <a:lnTo>
                    <a:pt x="1015" y="4"/>
                  </a:lnTo>
                  <a:lnTo>
                    <a:pt x="1024" y="5"/>
                  </a:lnTo>
                  <a:lnTo>
                    <a:pt x="1033" y="10"/>
                  </a:lnTo>
                  <a:lnTo>
                    <a:pt x="1042" y="12"/>
                  </a:lnTo>
                  <a:lnTo>
                    <a:pt x="1051" y="15"/>
                  </a:lnTo>
                  <a:lnTo>
                    <a:pt x="1060" y="15"/>
                  </a:lnTo>
                  <a:lnTo>
                    <a:pt x="1069" y="15"/>
                  </a:lnTo>
                  <a:lnTo>
                    <a:pt x="1077" y="14"/>
                  </a:lnTo>
                  <a:lnTo>
                    <a:pt x="1086" y="14"/>
                  </a:lnTo>
                  <a:lnTo>
                    <a:pt x="1095" y="15"/>
                  </a:lnTo>
                  <a:lnTo>
                    <a:pt x="1104" y="20"/>
                  </a:lnTo>
                  <a:lnTo>
                    <a:pt x="1113" y="23"/>
                  </a:lnTo>
                  <a:lnTo>
                    <a:pt x="1122" y="27"/>
                  </a:lnTo>
                  <a:lnTo>
                    <a:pt x="1131" y="29"/>
                  </a:lnTo>
                  <a:lnTo>
                    <a:pt x="1139" y="31"/>
                  </a:lnTo>
                  <a:lnTo>
                    <a:pt x="1148" y="35"/>
                  </a:lnTo>
                  <a:lnTo>
                    <a:pt x="1157" y="39"/>
                  </a:lnTo>
                  <a:lnTo>
                    <a:pt x="1166" y="44"/>
                  </a:lnTo>
                  <a:lnTo>
                    <a:pt x="1175" y="48"/>
                  </a:lnTo>
                  <a:lnTo>
                    <a:pt x="1184" y="50"/>
                  </a:lnTo>
                  <a:lnTo>
                    <a:pt x="1193" y="53"/>
                  </a:lnTo>
                  <a:lnTo>
                    <a:pt x="1201" y="54"/>
                  </a:lnTo>
                  <a:lnTo>
                    <a:pt x="1210" y="54"/>
                  </a:lnTo>
                  <a:lnTo>
                    <a:pt x="1219" y="54"/>
                  </a:lnTo>
                  <a:lnTo>
                    <a:pt x="1228" y="55"/>
                  </a:lnTo>
                  <a:lnTo>
                    <a:pt x="1237" y="57"/>
                  </a:lnTo>
                  <a:lnTo>
                    <a:pt x="1246" y="59"/>
                  </a:lnTo>
                  <a:lnTo>
                    <a:pt x="1255" y="63"/>
                  </a:lnTo>
                  <a:lnTo>
                    <a:pt x="1262" y="66"/>
                  </a:lnTo>
                  <a:lnTo>
                    <a:pt x="1271" y="69"/>
                  </a:lnTo>
                  <a:lnTo>
                    <a:pt x="1280" y="72"/>
                  </a:lnTo>
                  <a:lnTo>
                    <a:pt x="1289" y="76"/>
                  </a:lnTo>
                  <a:lnTo>
                    <a:pt x="1298" y="79"/>
                  </a:lnTo>
                  <a:lnTo>
                    <a:pt x="1307" y="83"/>
                  </a:lnTo>
                  <a:lnTo>
                    <a:pt x="1316" y="85"/>
                  </a:lnTo>
                  <a:lnTo>
                    <a:pt x="1325" y="88"/>
                  </a:lnTo>
                  <a:lnTo>
                    <a:pt x="1333" y="93"/>
                  </a:lnTo>
                  <a:lnTo>
                    <a:pt x="1342" y="96"/>
                  </a:lnTo>
                  <a:lnTo>
                    <a:pt x="1351" y="102"/>
                  </a:lnTo>
                  <a:lnTo>
                    <a:pt x="1360" y="105"/>
                  </a:lnTo>
                  <a:lnTo>
                    <a:pt x="1369" y="109"/>
                  </a:lnTo>
                  <a:lnTo>
                    <a:pt x="1378" y="112"/>
                  </a:lnTo>
                  <a:lnTo>
                    <a:pt x="1387" y="117"/>
                  </a:lnTo>
                  <a:lnTo>
                    <a:pt x="1395" y="120"/>
                  </a:lnTo>
                  <a:lnTo>
                    <a:pt x="1404" y="127"/>
                  </a:lnTo>
                  <a:lnTo>
                    <a:pt x="1413" y="133"/>
                  </a:lnTo>
                  <a:lnTo>
                    <a:pt x="1422" y="142"/>
                  </a:lnTo>
                  <a:lnTo>
                    <a:pt x="1431" y="147"/>
                  </a:lnTo>
                  <a:lnTo>
                    <a:pt x="1440" y="149"/>
                  </a:lnTo>
                  <a:lnTo>
                    <a:pt x="1449" y="148"/>
                  </a:lnTo>
                  <a:lnTo>
                    <a:pt x="1457" y="149"/>
                  </a:lnTo>
                  <a:lnTo>
                    <a:pt x="1466" y="151"/>
                  </a:lnTo>
                  <a:lnTo>
                    <a:pt x="1475" y="153"/>
                  </a:lnTo>
                  <a:lnTo>
                    <a:pt x="1484" y="155"/>
                  </a:lnTo>
                  <a:lnTo>
                    <a:pt x="1493" y="157"/>
                  </a:lnTo>
                  <a:lnTo>
                    <a:pt x="1502" y="163"/>
                  </a:lnTo>
                  <a:lnTo>
                    <a:pt x="1511" y="167"/>
                  </a:lnTo>
                  <a:lnTo>
                    <a:pt x="1519" y="169"/>
                  </a:lnTo>
                  <a:lnTo>
                    <a:pt x="1528" y="173"/>
                  </a:lnTo>
                  <a:lnTo>
                    <a:pt x="1537" y="175"/>
                  </a:lnTo>
                  <a:lnTo>
                    <a:pt x="1546" y="175"/>
                  </a:lnTo>
                  <a:lnTo>
                    <a:pt x="1555" y="173"/>
                  </a:lnTo>
                  <a:lnTo>
                    <a:pt x="1564" y="171"/>
                  </a:lnTo>
                  <a:lnTo>
                    <a:pt x="1573" y="172"/>
                  </a:lnTo>
                  <a:lnTo>
                    <a:pt x="1581" y="175"/>
                  </a:lnTo>
                  <a:lnTo>
                    <a:pt x="1590" y="180"/>
                  </a:lnTo>
                  <a:lnTo>
                    <a:pt x="1599" y="185"/>
                  </a:lnTo>
                  <a:lnTo>
                    <a:pt x="1608" y="193"/>
                  </a:lnTo>
                  <a:lnTo>
                    <a:pt x="1617" y="194"/>
                  </a:lnTo>
                  <a:lnTo>
                    <a:pt x="1626" y="195"/>
                  </a:lnTo>
                  <a:lnTo>
                    <a:pt x="1635" y="197"/>
                  </a:lnTo>
                  <a:lnTo>
                    <a:pt x="1642" y="201"/>
                  </a:lnTo>
                  <a:lnTo>
                    <a:pt x="1651" y="203"/>
                  </a:lnTo>
                  <a:lnTo>
                    <a:pt x="1660" y="201"/>
                  </a:lnTo>
                  <a:lnTo>
                    <a:pt x="1669" y="201"/>
                  </a:lnTo>
                  <a:lnTo>
                    <a:pt x="1678" y="201"/>
                  </a:lnTo>
                  <a:lnTo>
                    <a:pt x="1687" y="201"/>
                  </a:lnTo>
                  <a:lnTo>
                    <a:pt x="1696" y="203"/>
                  </a:lnTo>
                  <a:lnTo>
                    <a:pt x="1704" y="208"/>
                  </a:lnTo>
                  <a:lnTo>
                    <a:pt x="1713" y="210"/>
                  </a:lnTo>
                  <a:lnTo>
                    <a:pt x="1722" y="212"/>
                  </a:lnTo>
                  <a:lnTo>
                    <a:pt x="1731" y="213"/>
                  </a:lnTo>
                  <a:lnTo>
                    <a:pt x="1740" y="217"/>
                  </a:lnTo>
                  <a:lnTo>
                    <a:pt x="1749" y="220"/>
                  </a:lnTo>
                  <a:lnTo>
                    <a:pt x="1758" y="223"/>
                  </a:lnTo>
                  <a:lnTo>
                    <a:pt x="1767" y="228"/>
                  </a:lnTo>
                  <a:lnTo>
                    <a:pt x="1775" y="231"/>
                  </a:lnTo>
                  <a:lnTo>
                    <a:pt x="1784" y="237"/>
                  </a:lnTo>
                  <a:lnTo>
                    <a:pt x="1793" y="241"/>
                  </a:lnTo>
                  <a:lnTo>
                    <a:pt x="1802" y="247"/>
                  </a:lnTo>
                  <a:lnTo>
                    <a:pt x="1811" y="253"/>
                  </a:lnTo>
                  <a:lnTo>
                    <a:pt x="1820" y="257"/>
                  </a:lnTo>
                  <a:lnTo>
                    <a:pt x="1829" y="259"/>
                  </a:lnTo>
                  <a:lnTo>
                    <a:pt x="1837" y="260"/>
                  </a:lnTo>
                  <a:lnTo>
                    <a:pt x="1846" y="260"/>
                  </a:lnTo>
                  <a:lnTo>
                    <a:pt x="1855" y="264"/>
                  </a:lnTo>
                  <a:lnTo>
                    <a:pt x="1864" y="266"/>
                  </a:lnTo>
                  <a:lnTo>
                    <a:pt x="1873" y="267"/>
                  </a:lnTo>
                  <a:lnTo>
                    <a:pt x="1882" y="265"/>
                  </a:lnTo>
                  <a:lnTo>
                    <a:pt x="1891" y="266"/>
                  </a:lnTo>
                  <a:lnTo>
                    <a:pt x="1899" y="266"/>
                  </a:lnTo>
                  <a:lnTo>
                    <a:pt x="1908" y="267"/>
                  </a:lnTo>
                  <a:lnTo>
                    <a:pt x="1917" y="268"/>
                  </a:lnTo>
                  <a:lnTo>
                    <a:pt x="1926" y="271"/>
                  </a:lnTo>
                  <a:lnTo>
                    <a:pt x="1935" y="272"/>
                  </a:lnTo>
                  <a:lnTo>
                    <a:pt x="1944" y="273"/>
                  </a:lnTo>
                  <a:lnTo>
                    <a:pt x="1953" y="274"/>
                  </a:lnTo>
                  <a:lnTo>
                    <a:pt x="1961" y="278"/>
                  </a:lnTo>
                  <a:lnTo>
                    <a:pt x="1970" y="281"/>
                  </a:lnTo>
                  <a:lnTo>
                    <a:pt x="1979" y="282"/>
                  </a:lnTo>
                  <a:lnTo>
                    <a:pt x="1988" y="282"/>
                  </a:lnTo>
                  <a:lnTo>
                    <a:pt x="1997" y="284"/>
                  </a:lnTo>
                  <a:lnTo>
                    <a:pt x="2006" y="286"/>
                  </a:lnTo>
                  <a:lnTo>
                    <a:pt x="2015" y="289"/>
                  </a:lnTo>
                  <a:lnTo>
                    <a:pt x="2023" y="292"/>
                  </a:lnTo>
                  <a:lnTo>
                    <a:pt x="2032" y="295"/>
                  </a:lnTo>
                  <a:lnTo>
                    <a:pt x="2041" y="296"/>
                  </a:lnTo>
                  <a:lnTo>
                    <a:pt x="2050" y="296"/>
                  </a:lnTo>
                  <a:lnTo>
                    <a:pt x="2059" y="298"/>
                  </a:lnTo>
                  <a:lnTo>
                    <a:pt x="2068" y="298"/>
                  </a:lnTo>
                  <a:lnTo>
                    <a:pt x="2077" y="299"/>
                  </a:lnTo>
                  <a:lnTo>
                    <a:pt x="2084" y="301"/>
                  </a:lnTo>
                  <a:lnTo>
                    <a:pt x="2093" y="304"/>
                  </a:lnTo>
                  <a:lnTo>
                    <a:pt x="2102" y="309"/>
                  </a:lnTo>
                  <a:lnTo>
                    <a:pt x="2111" y="312"/>
                  </a:lnTo>
                  <a:lnTo>
                    <a:pt x="2120" y="314"/>
                  </a:lnTo>
                  <a:lnTo>
                    <a:pt x="2129" y="315"/>
                  </a:lnTo>
                  <a:lnTo>
                    <a:pt x="2138" y="315"/>
                  </a:lnTo>
                  <a:lnTo>
                    <a:pt x="2146" y="315"/>
                  </a:lnTo>
                  <a:lnTo>
                    <a:pt x="2155" y="317"/>
                  </a:lnTo>
                  <a:lnTo>
                    <a:pt x="2164" y="319"/>
                  </a:lnTo>
                  <a:lnTo>
                    <a:pt x="2173" y="323"/>
                  </a:lnTo>
                  <a:lnTo>
                    <a:pt x="2182" y="323"/>
                  </a:lnTo>
                  <a:lnTo>
                    <a:pt x="2191" y="323"/>
                  </a:lnTo>
                  <a:lnTo>
                    <a:pt x="2200" y="320"/>
                  </a:lnTo>
                  <a:lnTo>
                    <a:pt x="2209" y="319"/>
                  </a:lnTo>
                  <a:lnTo>
                    <a:pt x="2217" y="319"/>
                  </a:lnTo>
                  <a:lnTo>
                    <a:pt x="2226" y="319"/>
                  </a:lnTo>
                  <a:lnTo>
                    <a:pt x="2235" y="319"/>
                  </a:lnTo>
                  <a:lnTo>
                    <a:pt x="2244" y="318"/>
                  </a:lnTo>
                  <a:lnTo>
                    <a:pt x="2253" y="319"/>
                  </a:lnTo>
                  <a:lnTo>
                    <a:pt x="2262" y="320"/>
                  </a:lnTo>
                  <a:lnTo>
                    <a:pt x="2271" y="323"/>
                  </a:lnTo>
                  <a:lnTo>
                    <a:pt x="2279" y="326"/>
                  </a:lnTo>
                  <a:lnTo>
                    <a:pt x="2288" y="328"/>
                  </a:lnTo>
                  <a:lnTo>
                    <a:pt x="2297" y="328"/>
                  </a:lnTo>
                  <a:lnTo>
                    <a:pt x="2306" y="328"/>
                  </a:lnTo>
                  <a:lnTo>
                    <a:pt x="2315" y="329"/>
                  </a:lnTo>
                  <a:lnTo>
                    <a:pt x="2324" y="331"/>
                  </a:lnTo>
                  <a:lnTo>
                    <a:pt x="2333" y="333"/>
                  </a:lnTo>
                  <a:lnTo>
                    <a:pt x="2341" y="335"/>
                  </a:lnTo>
                  <a:lnTo>
                    <a:pt x="2350" y="338"/>
                  </a:lnTo>
                  <a:lnTo>
                    <a:pt x="2359" y="341"/>
                  </a:lnTo>
                  <a:lnTo>
                    <a:pt x="2368" y="345"/>
                  </a:lnTo>
                  <a:lnTo>
                    <a:pt x="2377" y="344"/>
                  </a:lnTo>
                  <a:lnTo>
                    <a:pt x="2386" y="345"/>
                  </a:lnTo>
                  <a:lnTo>
                    <a:pt x="2395" y="346"/>
                  </a:lnTo>
                  <a:lnTo>
                    <a:pt x="2403" y="348"/>
                  </a:lnTo>
                  <a:lnTo>
                    <a:pt x="2412" y="348"/>
                  </a:lnTo>
                  <a:lnTo>
                    <a:pt x="2421" y="349"/>
                  </a:lnTo>
                  <a:lnTo>
                    <a:pt x="2430" y="351"/>
                  </a:lnTo>
                  <a:lnTo>
                    <a:pt x="2439" y="357"/>
                  </a:lnTo>
                  <a:lnTo>
                    <a:pt x="2448" y="364"/>
                  </a:lnTo>
                  <a:lnTo>
                    <a:pt x="2457" y="369"/>
                  </a:lnTo>
                  <a:lnTo>
                    <a:pt x="2465" y="373"/>
                  </a:lnTo>
                  <a:lnTo>
                    <a:pt x="2474" y="372"/>
                  </a:lnTo>
                  <a:lnTo>
                    <a:pt x="2483" y="368"/>
                  </a:lnTo>
                  <a:lnTo>
                    <a:pt x="2491" y="364"/>
                  </a:lnTo>
                  <a:lnTo>
                    <a:pt x="2500" y="362"/>
                  </a:lnTo>
                  <a:lnTo>
                    <a:pt x="2509" y="359"/>
                  </a:lnTo>
                  <a:lnTo>
                    <a:pt x="2518" y="357"/>
                  </a:lnTo>
                  <a:lnTo>
                    <a:pt x="2526" y="357"/>
                  </a:lnTo>
                  <a:lnTo>
                    <a:pt x="2535" y="359"/>
                  </a:lnTo>
                  <a:lnTo>
                    <a:pt x="2544" y="363"/>
                  </a:lnTo>
                  <a:lnTo>
                    <a:pt x="2553" y="366"/>
                  </a:lnTo>
                  <a:lnTo>
                    <a:pt x="2562" y="368"/>
                  </a:lnTo>
                  <a:lnTo>
                    <a:pt x="2571" y="369"/>
                  </a:lnTo>
                  <a:lnTo>
                    <a:pt x="2580" y="371"/>
                  </a:lnTo>
                  <a:lnTo>
                    <a:pt x="2588" y="372"/>
                  </a:lnTo>
                  <a:lnTo>
                    <a:pt x="2597" y="372"/>
                  </a:lnTo>
                  <a:lnTo>
                    <a:pt x="2606" y="372"/>
                  </a:lnTo>
                  <a:lnTo>
                    <a:pt x="2615" y="373"/>
                  </a:lnTo>
                  <a:lnTo>
                    <a:pt x="2624" y="374"/>
                  </a:lnTo>
                  <a:lnTo>
                    <a:pt x="2633" y="373"/>
                  </a:lnTo>
                  <a:lnTo>
                    <a:pt x="2642" y="373"/>
                  </a:lnTo>
                  <a:lnTo>
                    <a:pt x="2651" y="371"/>
                  </a:lnTo>
                  <a:lnTo>
                    <a:pt x="2659" y="369"/>
                  </a:lnTo>
                  <a:lnTo>
                    <a:pt x="2668" y="368"/>
                  </a:lnTo>
                  <a:lnTo>
                    <a:pt x="2677" y="368"/>
                  </a:lnTo>
                  <a:lnTo>
                    <a:pt x="2686" y="368"/>
                  </a:lnTo>
                  <a:lnTo>
                    <a:pt x="2695" y="368"/>
                  </a:lnTo>
                  <a:lnTo>
                    <a:pt x="2704" y="367"/>
                  </a:lnTo>
                  <a:lnTo>
                    <a:pt x="2713" y="368"/>
                  </a:lnTo>
                  <a:lnTo>
                    <a:pt x="2721" y="372"/>
                  </a:lnTo>
                  <a:lnTo>
                    <a:pt x="2730" y="376"/>
                  </a:lnTo>
                  <a:lnTo>
                    <a:pt x="2739" y="381"/>
                  </a:lnTo>
                  <a:lnTo>
                    <a:pt x="2748" y="383"/>
                  </a:lnTo>
                  <a:lnTo>
                    <a:pt x="2757" y="385"/>
                  </a:lnTo>
                  <a:lnTo>
                    <a:pt x="2766" y="385"/>
                  </a:lnTo>
                  <a:lnTo>
                    <a:pt x="2775" y="384"/>
                  </a:lnTo>
                  <a:lnTo>
                    <a:pt x="2783" y="384"/>
                  </a:lnTo>
                  <a:lnTo>
                    <a:pt x="2792" y="384"/>
                  </a:lnTo>
                  <a:lnTo>
                    <a:pt x="2801" y="384"/>
                  </a:lnTo>
                  <a:lnTo>
                    <a:pt x="2810" y="384"/>
                  </a:lnTo>
                  <a:lnTo>
                    <a:pt x="2819" y="386"/>
                  </a:lnTo>
                  <a:lnTo>
                    <a:pt x="2828" y="387"/>
                  </a:lnTo>
                  <a:lnTo>
                    <a:pt x="2837" y="387"/>
                  </a:lnTo>
                  <a:lnTo>
                    <a:pt x="2845" y="387"/>
                  </a:lnTo>
                  <a:lnTo>
                    <a:pt x="2854" y="386"/>
                  </a:lnTo>
                  <a:lnTo>
                    <a:pt x="2863" y="386"/>
                  </a:lnTo>
                  <a:lnTo>
                    <a:pt x="2872" y="389"/>
                  </a:lnTo>
                  <a:lnTo>
                    <a:pt x="2881" y="391"/>
                  </a:lnTo>
                  <a:lnTo>
                    <a:pt x="2890" y="392"/>
                  </a:lnTo>
                  <a:lnTo>
                    <a:pt x="2899" y="392"/>
                  </a:lnTo>
                  <a:lnTo>
                    <a:pt x="2906" y="393"/>
                  </a:lnTo>
                  <a:lnTo>
                    <a:pt x="2915" y="395"/>
                  </a:lnTo>
                  <a:lnTo>
                    <a:pt x="2924" y="396"/>
                  </a:lnTo>
                  <a:lnTo>
                    <a:pt x="2933" y="399"/>
                  </a:lnTo>
                  <a:lnTo>
                    <a:pt x="2942" y="400"/>
                  </a:lnTo>
                  <a:lnTo>
                    <a:pt x="2951" y="401"/>
                  </a:lnTo>
                  <a:lnTo>
                    <a:pt x="2960" y="403"/>
                  </a:lnTo>
                  <a:lnTo>
                    <a:pt x="2968" y="402"/>
                  </a:lnTo>
                  <a:lnTo>
                    <a:pt x="2977" y="400"/>
                  </a:lnTo>
                  <a:lnTo>
                    <a:pt x="2986" y="398"/>
                  </a:lnTo>
                  <a:lnTo>
                    <a:pt x="2995" y="398"/>
                  </a:lnTo>
                  <a:lnTo>
                    <a:pt x="3004" y="398"/>
                  </a:lnTo>
                  <a:lnTo>
                    <a:pt x="3013" y="398"/>
                  </a:lnTo>
                  <a:lnTo>
                    <a:pt x="3022" y="398"/>
                  </a:lnTo>
                  <a:lnTo>
                    <a:pt x="3030" y="3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0" name="Freeform 227"/>
            <p:cNvSpPr>
              <a:spLocks/>
            </p:cNvSpPr>
            <p:nvPr/>
          </p:nvSpPr>
          <p:spPr bwMode="auto">
            <a:xfrm>
              <a:off x="9401175" y="3249613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1" name="Line 228"/>
            <p:cNvSpPr>
              <a:spLocks noChangeShapeType="1"/>
            </p:cNvSpPr>
            <p:nvPr/>
          </p:nvSpPr>
          <p:spPr bwMode="auto">
            <a:xfrm>
              <a:off x="9415463" y="3248026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474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3059832" y="4766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</a:t>
            </a:r>
            <a:r>
              <a:rPr lang="de-DE" dirty="0" err="1" smtClean="0"/>
              <a:t>Pilo</a:t>
            </a:r>
            <a:r>
              <a:rPr lang="de-DE" dirty="0" smtClean="0"/>
              <a:t> C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2575" y="2630056"/>
            <a:ext cx="9134476" cy="2768600"/>
            <a:chOff x="282575" y="2630056"/>
            <a:chExt cx="9134476" cy="2768600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82575" y="2630056"/>
              <a:ext cx="9134476" cy="2768600"/>
              <a:chOff x="282575" y="2658013"/>
              <a:chExt cx="9134476" cy="2768600"/>
            </a:xfrm>
          </p:grpSpPr>
          <p:grpSp>
            <p:nvGrpSpPr>
              <p:cNvPr id="9" name="Gruppieren 8"/>
              <p:cNvGrpSpPr/>
              <p:nvPr/>
            </p:nvGrpSpPr>
            <p:grpSpPr>
              <a:xfrm>
                <a:off x="297819" y="2721512"/>
                <a:ext cx="9118600" cy="2705101"/>
                <a:chOff x="282575" y="2692400"/>
                <a:chExt cx="9118600" cy="2705101"/>
              </a:xfrm>
            </p:grpSpPr>
            <p:sp>
              <p:nvSpPr>
                <p:cNvPr id="10" name="Freeform 11"/>
                <p:cNvSpPr>
                  <a:spLocks/>
                </p:cNvSpPr>
                <p:nvPr/>
              </p:nvSpPr>
              <p:spPr bwMode="auto">
                <a:xfrm>
                  <a:off x="282575" y="3275013"/>
                  <a:ext cx="4195763" cy="242888"/>
                </a:xfrm>
                <a:custGeom>
                  <a:avLst/>
                  <a:gdLst>
                    <a:gd name="T0" fmla="*/ 35 w 2643"/>
                    <a:gd name="T1" fmla="*/ 17 h 153"/>
                    <a:gd name="T2" fmla="*/ 79 w 2643"/>
                    <a:gd name="T3" fmla="*/ 26 h 153"/>
                    <a:gd name="T4" fmla="*/ 124 w 2643"/>
                    <a:gd name="T5" fmla="*/ 11 h 153"/>
                    <a:gd name="T6" fmla="*/ 168 w 2643"/>
                    <a:gd name="T7" fmla="*/ 19 h 153"/>
                    <a:gd name="T8" fmla="*/ 212 w 2643"/>
                    <a:gd name="T9" fmla="*/ 19 h 153"/>
                    <a:gd name="T10" fmla="*/ 255 w 2643"/>
                    <a:gd name="T11" fmla="*/ 10 h 153"/>
                    <a:gd name="T12" fmla="*/ 300 w 2643"/>
                    <a:gd name="T13" fmla="*/ 8 h 153"/>
                    <a:gd name="T14" fmla="*/ 344 w 2643"/>
                    <a:gd name="T15" fmla="*/ 20 h 153"/>
                    <a:gd name="T16" fmla="*/ 388 w 2643"/>
                    <a:gd name="T17" fmla="*/ 19 h 153"/>
                    <a:gd name="T18" fmla="*/ 433 w 2643"/>
                    <a:gd name="T19" fmla="*/ 17 h 153"/>
                    <a:gd name="T20" fmla="*/ 477 w 2643"/>
                    <a:gd name="T21" fmla="*/ 14 h 153"/>
                    <a:gd name="T22" fmla="*/ 521 w 2643"/>
                    <a:gd name="T23" fmla="*/ 11 h 153"/>
                    <a:gd name="T24" fmla="*/ 566 w 2643"/>
                    <a:gd name="T25" fmla="*/ 11 h 153"/>
                    <a:gd name="T26" fmla="*/ 610 w 2643"/>
                    <a:gd name="T27" fmla="*/ 13 h 153"/>
                    <a:gd name="T28" fmla="*/ 653 w 2643"/>
                    <a:gd name="T29" fmla="*/ 14 h 153"/>
                    <a:gd name="T30" fmla="*/ 697 w 2643"/>
                    <a:gd name="T31" fmla="*/ 14 h 153"/>
                    <a:gd name="T32" fmla="*/ 742 w 2643"/>
                    <a:gd name="T33" fmla="*/ 11 h 153"/>
                    <a:gd name="T34" fmla="*/ 786 w 2643"/>
                    <a:gd name="T35" fmla="*/ 8 h 153"/>
                    <a:gd name="T36" fmla="*/ 830 w 2643"/>
                    <a:gd name="T37" fmla="*/ 6 h 153"/>
                    <a:gd name="T38" fmla="*/ 875 w 2643"/>
                    <a:gd name="T39" fmla="*/ 1 h 153"/>
                    <a:gd name="T40" fmla="*/ 919 w 2643"/>
                    <a:gd name="T41" fmla="*/ 6 h 153"/>
                    <a:gd name="T42" fmla="*/ 963 w 2643"/>
                    <a:gd name="T43" fmla="*/ 3 h 153"/>
                    <a:gd name="T44" fmla="*/ 1008 w 2643"/>
                    <a:gd name="T45" fmla="*/ 23 h 153"/>
                    <a:gd name="T46" fmla="*/ 1052 w 2643"/>
                    <a:gd name="T47" fmla="*/ 7 h 153"/>
                    <a:gd name="T48" fmla="*/ 1095 w 2643"/>
                    <a:gd name="T49" fmla="*/ 11 h 153"/>
                    <a:gd name="T50" fmla="*/ 1139 w 2643"/>
                    <a:gd name="T51" fmla="*/ 16 h 153"/>
                    <a:gd name="T52" fmla="*/ 1184 w 2643"/>
                    <a:gd name="T53" fmla="*/ 19 h 153"/>
                    <a:gd name="T54" fmla="*/ 1228 w 2643"/>
                    <a:gd name="T55" fmla="*/ 6 h 153"/>
                    <a:gd name="T56" fmla="*/ 1272 w 2643"/>
                    <a:gd name="T57" fmla="*/ 10 h 153"/>
                    <a:gd name="T58" fmla="*/ 1317 w 2643"/>
                    <a:gd name="T59" fmla="*/ 23 h 153"/>
                    <a:gd name="T60" fmla="*/ 1361 w 2643"/>
                    <a:gd name="T61" fmla="*/ 21 h 153"/>
                    <a:gd name="T62" fmla="*/ 1405 w 2643"/>
                    <a:gd name="T63" fmla="*/ 21 h 153"/>
                    <a:gd name="T64" fmla="*/ 1450 w 2643"/>
                    <a:gd name="T65" fmla="*/ 16 h 153"/>
                    <a:gd name="T66" fmla="*/ 1493 w 2643"/>
                    <a:gd name="T67" fmla="*/ 14 h 153"/>
                    <a:gd name="T68" fmla="*/ 1537 w 2643"/>
                    <a:gd name="T69" fmla="*/ 17 h 153"/>
                    <a:gd name="T70" fmla="*/ 1581 w 2643"/>
                    <a:gd name="T71" fmla="*/ 21 h 153"/>
                    <a:gd name="T72" fmla="*/ 1626 w 2643"/>
                    <a:gd name="T73" fmla="*/ 22 h 153"/>
                    <a:gd name="T74" fmla="*/ 1670 w 2643"/>
                    <a:gd name="T75" fmla="*/ 25 h 153"/>
                    <a:gd name="T76" fmla="*/ 1714 w 2643"/>
                    <a:gd name="T77" fmla="*/ 26 h 153"/>
                    <a:gd name="T78" fmla="*/ 1759 w 2643"/>
                    <a:gd name="T79" fmla="*/ 22 h 153"/>
                    <a:gd name="T80" fmla="*/ 1803 w 2643"/>
                    <a:gd name="T81" fmla="*/ 24 h 153"/>
                    <a:gd name="T82" fmla="*/ 1847 w 2643"/>
                    <a:gd name="T83" fmla="*/ 16 h 153"/>
                    <a:gd name="T84" fmla="*/ 1892 w 2643"/>
                    <a:gd name="T85" fmla="*/ 2 h 153"/>
                    <a:gd name="T86" fmla="*/ 1935 w 2643"/>
                    <a:gd name="T87" fmla="*/ 11 h 153"/>
                    <a:gd name="T88" fmla="*/ 1979 w 2643"/>
                    <a:gd name="T89" fmla="*/ 15 h 153"/>
                    <a:gd name="T90" fmla="*/ 2023 w 2643"/>
                    <a:gd name="T91" fmla="*/ 11 h 153"/>
                    <a:gd name="T92" fmla="*/ 2068 w 2643"/>
                    <a:gd name="T93" fmla="*/ 15 h 153"/>
                    <a:gd name="T94" fmla="*/ 2112 w 2643"/>
                    <a:gd name="T95" fmla="*/ 23 h 153"/>
                    <a:gd name="T96" fmla="*/ 2156 w 2643"/>
                    <a:gd name="T97" fmla="*/ 24 h 153"/>
                    <a:gd name="T98" fmla="*/ 2201 w 2643"/>
                    <a:gd name="T99" fmla="*/ 11 h 153"/>
                    <a:gd name="T100" fmla="*/ 2245 w 2643"/>
                    <a:gd name="T101" fmla="*/ 7 h 153"/>
                    <a:gd name="T102" fmla="*/ 2288 w 2643"/>
                    <a:gd name="T103" fmla="*/ 7 h 153"/>
                    <a:gd name="T104" fmla="*/ 2333 w 2643"/>
                    <a:gd name="T105" fmla="*/ 14 h 153"/>
                    <a:gd name="T106" fmla="*/ 2377 w 2643"/>
                    <a:gd name="T107" fmla="*/ 15 h 153"/>
                    <a:gd name="T108" fmla="*/ 2421 w 2643"/>
                    <a:gd name="T109" fmla="*/ 8 h 153"/>
                    <a:gd name="T110" fmla="*/ 2465 w 2643"/>
                    <a:gd name="T111" fmla="*/ 8 h 153"/>
                    <a:gd name="T112" fmla="*/ 2510 w 2643"/>
                    <a:gd name="T113" fmla="*/ 2 h 153"/>
                    <a:gd name="T114" fmla="*/ 2554 w 2643"/>
                    <a:gd name="T115" fmla="*/ 8 h 153"/>
                    <a:gd name="T116" fmla="*/ 2598 w 2643"/>
                    <a:gd name="T117" fmla="*/ 4 h 153"/>
                    <a:gd name="T118" fmla="*/ 2643 w 2643"/>
                    <a:gd name="T119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643" h="153">
                      <a:moveTo>
                        <a:pt x="0" y="22"/>
                      </a:moveTo>
                      <a:lnTo>
                        <a:pt x="8" y="22"/>
                      </a:lnTo>
                      <a:lnTo>
                        <a:pt x="17" y="20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44" y="22"/>
                      </a:lnTo>
                      <a:lnTo>
                        <a:pt x="53" y="25"/>
                      </a:lnTo>
                      <a:lnTo>
                        <a:pt x="62" y="28"/>
                      </a:lnTo>
                      <a:lnTo>
                        <a:pt x="70" y="26"/>
                      </a:lnTo>
                      <a:lnTo>
                        <a:pt x="79" y="26"/>
                      </a:lnTo>
                      <a:lnTo>
                        <a:pt x="88" y="23"/>
                      </a:lnTo>
                      <a:lnTo>
                        <a:pt x="97" y="17"/>
                      </a:lnTo>
                      <a:lnTo>
                        <a:pt x="106" y="13"/>
                      </a:lnTo>
                      <a:lnTo>
                        <a:pt x="115" y="11"/>
                      </a:lnTo>
                      <a:lnTo>
                        <a:pt x="124" y="11"/>
                      </a:lnTo>
                      <a:lnTo>
                        <a:pt x="132" y="11"/>
                      </a:lnTo>
                      <a:lnTo>
                        <a:pt x="141" y="11"/>
                      </a:lnTo>
                      <a:lnTo>
                        <a:pt x="150" y="15"/>
                      </a:lnTo>
                      <a:lnTo>
                        <a:pt x="159" y="17"/>
                      </a:lnTo>
                      <a:lnTo>
                        <a:pt x="168" y="19"/>
                      </a:lnTo>
                      <a:lnTo>
                        <a:pt x="177" y="20"/>
                      </a:lnTo>
                      <a:lnTo>
                        <a:pt x="186" y="21"/>
                      </a:lnTo>
                      <a:lnTo>
                        <a:pt x="194" y="22"/>
                      </a:lnTo>
                      <a:lnTo>
                        <a:pt x="203" y="21"/>
                      </a:lnTo>
                      <a:lnTo>
                        <a:pt x="212" y="19"/>
                      </a:lnTo>
                      <a:lnTo>
                        <a:pt x="221" y="13"/>
                      </a:lnTo>
                      <a:lnTo>
                        <a:pt x="229" y="11"/>
                      </a:lnTo>
                      <a:lnTo>
                        <a:pt x="238" y="8"/>
                      </a:lnTo>
                      <a:lnTo>
                        <a:pt x="247" y="10"/>
                      </a:lnTo>
                      <a:lnTo>
                        <a:pt x="255" y="10"/>
                      </a:lnTo>
                      <a:lnTo>
                        <a:pt x="264" y="8"/>
                      </a:lnTo>
                      <a:lnTo>
                        <a:pt x="273" y="7"/>
                      </a:lnTo>
                      <a:lnTo>
                        <a:pt x="282" y="6"/>
                      </a:lnTo>
                      <a:lnTo>
                        <a:pt x="291" y="6"/>
                      </a:lnTo>
                      <a:lnTo>
                        <a:pt x="300" y="8"/>
                      </a:lnTo>
                      <a:lnTo>
                        <a:pt x="309" y="12"/>
                      </a:lnTo>
                      <a:lnTo>
                        <a:pt x="317" y="14"/>
                      </a:lnTo>
                      <a:lnTo>
                        <a:pt x="326" y="16"/>
                      </a:lnTo>
                      <a:lnTo>
                        <a:pt x="335" y="17"/>
                      </a:lnTo>
                      <a:lnTo>
                        <a:pt x="344" y="20"/>
                      </a:lnTo>
                      <a:lnTo>
                        <a:pt x="353" y="21"/>
                      </a:lnTo>
                      <a:lnTo>
                        <a:pt x="362" y="23"/>
                      </a:lnTo>
                      <a:lnTo>
                        <a:pt x="371" y="23"/>
                      </a:lnTo>
                      <a:lnTo>
                        <a:pt x="379" y="22"/>
                      </a:lnTo>
                      <a:lnTo>
                        <a:pt x="388" y="19"/>
                      </a:lnTo>
                      <a:lnTo>
                        <a:pt x="397" y="20"/>
                      </a:lnTo>
                      <a:lnTo>
                        <a:pt x="406" y="19"/>
                      </a:lnTo>
                      <a:lnTo>
                        <a:pt x="415" y="19"/>
                      </a:lnTo>
                      <a:lnTo>
                        <a:pt x="424" y="17"/>
                      </a:lnTo>
                      <a:lnTo>
                        <a:pt x="433" y="17"/>
                      </a:lnTo>
                      <a:lnTo>
                        <a:pt x="441" y="16"/>
                      </a:lnTo>
                      <a:lnTo>
                        <a:pt x="450" y="15"/>
                      </a:lnTo>
                      <a:lnTo>
                        <a:pt x="459" y="15"/>
                      </a:lnTo>
                      <a:lnTo>
                        <a:pt x="468" y="15"/>
                      </a:lnTo>
                      <a:lnTo>
                        <a:pt x="477" y="14"/>
                      </a:lnTo>
                      <a:lnTo>
                        <a:pt x="486" y="14"/>
                      </a:lnTo>
                      <a:lnTo>
                        <a:pt x="495" y="15"/>
                      </a:lnTo>
                      <a:lnTo>
                        <a:pt x="504" y="15"/>
                      </a:lnTo>
                      <a:lnTo>
                        <a:pt x="512" y="13"/>
                      </a:lnTo>
                      <a:lnTo>
                        <a:pt x="521" y="11"/>
                      </a:lnTo>
                      <a:lnTo>
                        <a:pt x="530" y="11"/>
                      </a:lnTo>
                      <a:lnTo>
                        <a:pt x="539" y="11"/>
                      </a:lnTo>
                      <a:lnTo>
                        <a:pt x="548" y="11"/>
                      </a:lnTo>
                      <a:lnTo>
                        <a:pt x="557" y="11"/>
                      </a:lnTo>
                      <a:lnTo>
                        <a:pt x="566" y="11"/>
                      </a:lnTo>
                      <a:lnTo>
                        <a:pt x="574" y="12"/>
                      </a:lnTo>
                      <a:lnTo>
                        <a:pt x="583" y="12"/>
                      </a:lnTo>
                      <a:lnTo>
                        <a:pt x="592" y="11"/>
                      </a:lnTo>
                      <a:lnTo>
                        <a:pt x="601" y="12"/>
                      </a:lnTo>
                      <a:lnTo>
                        <a:pt x="610" y="13"/>
                      </a:lnTo>
                      <a:lnTo>
                        <a:pt x="619" y="11"/>
                      </a:lnTo>
                      <a:lnTo>
                        <a:pt x="628" y="10"/>
                      </a:lnTo>
                      <a:lnTo>
                        <a:pt x="635" y="10"/>
                      </a:lnTo>
                      <a:lnTo>
                        <a:pt x="644" y="12"/>
                      </a:lnTo>
                      <a:lnTo>
                        <a:pt x="653" y="14"/>
                      </a:lnTo>
                      <a:lnTo>
                        <a:pt x="662" y="15"/>
                      </a:lnTo>
                      <a:lnTo>
                        <a:pt x="671" y="15"/>
                      </a:lnTo>
                      <a:lnTo>
                        <a:pt x="680" y="16"/>
                      </a:lnTo>
                      <a:lnTo>
                        <a:pt x="689" y="15"/>
                      </a:lnTo>
                      <a:lnTo>
                        <a:pt x="697" y="14"/>
                      </a:lnTo>
                      <a:lnTo>
                        <a:pt x="706" y="13"/>
                      </a:lnTo>
                      <a:lnTo>
                        <a:pt x="715" y="13"/>
                      </a:lnTo>
                      <a:lnTo>
                        <a:pt x="724" y="12"/>
                      </a:lnTo>
                      <a:lnTo>
                        <a:pt x="733" y="12"/>
                      </a:lnTo>
                      <a:lnTo>
                        <a:pt x="742" y="11"/>
                      </a:lnTo>
                      <a:lnTo>
                        <a:pt x="751" y="11"/>
                      </a:lnTo>
                      <a:lnTo>
                        <a:pt x="759" y="13"/>
                      </a:lnTo>
                      <a:lnTo>
                        <a:pt x="768" y="13"/>
                      </a:lnTo>
                      <a:lnTo>
                        <a:pt x="777" y="12"/>
                      </a:lnTo>
                      <a:lnTo>
                        <a:pt x="786" y="8"/>
                      </a:lnTo>
                      <a:lnTo>
                        <a:pt x="795" y="8"/>
                      </a:lnTo>
                      <a:lnTo>
                        <a:pt x="804" y="8"/>
                      </a:lnTo>
                      <a:lnTo>
                        <a:pt x="813" y="7"/>
                      </a:lnTo>
                      <a:lnTo>
                        <a:pt x="821" y="6"/>
                      </a:lnTo>
                      <a:lnTo>
                        <a:pt x="830" y="6"/>
                      </a:lnTo>
                      <a:lnTo>
                        <a:pt x="839" y="5"/>
                      </a:lnTo>
                      <a:lnTo>
                        <a:pt x="848" y="5"/>
                      </a:lnTo>
                      <a:lnTo>
                        <a:pt x="857" y="3"/>
                      </a:lnTo>
                      <a:lnTo>
                        <a:pt x="866" y="2"/>
                      </a:lnTo>
                      <a:lnTo>
                        <a:pt x="875" y="1"/>
                      </a:lnTo>
                      <a:lnTo>
                        <a:pt x="883" y="0"/>
                      </a:lnTo>
                      <a:lnTo>
                        <a:pt x="892" y="1"/>
                      </a:lnTo>
                      <a:lnTo>
                        <a:pt x="901" y="3"/>
                      </a:lnTo>
                      <a:lnTo>
                        <a:pt x="910" y="6"/>
                      </a:lnTo>
                      <a:lnTo>
                        <a:pt x="919" y="6"/>
                      </a:lnTo>
                      <a:lnTo>
                        <a:pt x="928" y="4"/>
                      </a:lnTo>
                      <a:lnTo>
                        <a:pt x="937" y="3"/>
                      </a:lnTo>
                      <a:lnTo>
                        <a:pt x="946" y="3"/>
                      </a:lnTo>
                      <a:lnTo>
                        <a:pt x="954" y="2"/>
                      </a:lnTo>
                      <a:lnTo>
                        <a:pt x="963" y="3"/>
                      </a:lnTo>
                      <a:lnTo>
                        <a:pt x="972" y="4"/>
                      </a:lnTo>
                      <a:lnTo>
                        <a:pt x="981" y="8"/>
                      </a:lnTo>
                      <a:lnTo>
                        <a:pt x="990" y="16"/>
                      </a:lnTo>
                      <a:lnTo>
                        <a:pt x="999" y="21"/>
                      </a:lnTo>
                      <a:lnTo>
                        <a:pt x="1008" y="23"/>
                      </a:lnTo>
                      <a:lnTo>
                        <a:pt x="1016" y="22"/>
                      </a:lnTo>
                      <a:lnTo>
                        <a:pt x="1025" y="19"/>
                      </a:lnTo>
                      <a:lnTo>
                        <a:pt x="1034" y="15"/>
                      </a:lnTo>
                      <a:lnTo>
                        <a:pt x="1043" y="12"/>
                      </a:lnTo>
                      <a:lnTo>
                        <a:pt x="1052" y="7"/>
                      </a:lnTo>
                      <a:lnTo>
                        <a:pt x="1061" y="6"/>
                      </a:lnTo>
                      <a:lnTo>
                        <a:pt x="1070" y="5"/>
                      </a:lnTo>
                      <a:lnTo>
                        <a:pt x="1077" y="6"/>
                      </a:lnTo>
                      <a:lnTo>
                        <a:pt x="1086" y="8"/>
                      </a:lnTo>
                      <a:lnTo>
                        <a:pt x="1095" y="11"/>
                      </a:lnTo>
                      <a:lnTo>
                        <a:pt x="1104" y="13"/>
                      </a:lnTo>
                      <a:lnTo>
                        <a:pt x="1113" y="14"/>
                      </a:lnTo>
                      <a:lnTo>
                        <a:pt x="1122" y="14"/>
                      </a:lnTo>
                      <a:lnTo>
                        <a:pt x="1131" y="16"/>
                      </a:lnTo>
                      <a:lnTo>
                        <a:pt x="1139" y="16"/>
                      </a:lnTo>
                      <a:lnTo>
                        <a:pt x="1148" y="20"/>
                      </a:lnTo>
                      <a:lnTo>
                        <a:pt x="1157" y="19"/>
                      </a:lnTo>
                      <a:lnTo>
                        <a:pt x="1166" y="19"/>
                      </a:lnTo>
                      <a:lnTo>
                        <a:pt x="1175" y="19"/>
                      </a:lnTo>
                      <a:lnTo>
                        <a:pt x="1184" y="19"/>
                      </a:lnTo>
                      <a:lnTo>
                        <a:pt x="1193" y="17"/>
                      </a:lnTo>
                      <a:lnTo>
                        <a:pt x="1201" y="14"/>
                      </a:lnTo>
                      <a:lnTo>
                        <a:pt x="1210" y="12"/>
                      </a:lnTo>
                      <a:lnTo>
                        <a:pt x="1219" y="7"/>
                      </a:lnTo>
                      <a:lnTo>
                        <a:pt x="1228" y="6"/>
                      </a:lnTo>
                      <a:lnTo>
                        <a:pt x="1237" y="4"/>
                      </a:lnTo>
                      <a:lnTo>
                        <a:pt x="1246" y="4"/>
                      </a:lnTo>
                      <a:lnTo>
                        <a:pt x="1255" y="5"/>
                      </a:lnTo>
                      <a:lnTo>
                        <a:pt x="1263" y="6"/>
                      </a:lnTo>
                      <a:lnTo>
                        <a:pt x="1272" y="10"/>
                      </a:lnTo>
                      <a:lnTo>
                        <a:pt x="1281" y="14"/>
                      </a:lnTo>
                      <a:lnTo>
                        <a:pt x="1290" y="17"/>
                      </a:lnTo>
                      <a:lnTo>
                        <a:pt x="1299" y="22"/>
                      </a:lnTo>
                      <a:lnTo>
                        <a:pt x="1308" y="22"/>
                      </a:lnTo>
                      <a:lnTo>
                        <a:pt x="1317" y="23"/>
                      </a:lnTo>
                      <a:lnTo>
                        <a:pt x="1325" y="22"/>
                      </a:lnTo>
                      <a:lnTo>
                        <a:pt x="1334" y="22"/>
                      </a:lnTo>
                      <a:lnTo>
                        <a:pt x="1343" y="20"/>
                      </a:lnTo>
                      <a:lnTo>
                        <a:pt x="1352" y="20"/>
                      </a:lnTo>
                      <a:lnTo>
                        <a:pt x="1361" y="21"/>
                      </a:lnTo>
                      <a:lnTo>
                        <a:pt x="1370" y="22"/>
                      </a:lnTo>
                      <a:lnTo>
                        <a:pt x="1379" y="21"/>
                      </a:lnTo>
                      <a:lnTo>
                        <a:pt x="1388" y="20"/>
                      </a:lnTo>
                      <a:lnTo>
                        <a:pt x="1396" y="20"/>
                      </a:lnTo>
                      <a:lnTo>
                        <a:pt x="1405" y="21"/>
                      </a:lnTo>
                      <a:lnTo>
                        <a:pt x="1414" y="21"/>
                      </a:lnTo>
                      <a:lnTo>
                        <a:pt x="1423" y="21"/>
                      </a:lnTo>
                      <a:lnTo>
                        <a:pt x="1432" y="20"/>
                      </a:lnTo>
                      <a:lnTo>
                        <a:pt x="1441" y="17"/>
                      </a:lnTo>
                      <a:lnTo>
                        <a:pt x="1450" y="16"/>
                      </a:lnTo>
                      <a:lnTo>
                        <a:pt x="1457" y="16"/>
                      </a:lnTo>
                      <a:lnTo>
                        <a:pt x="1466" y="16"/>
                      </a:lnTo>
                      <a:lnTo>
                        <a:pt x="1475" y="15"/>
                      </a:lnTo>
                      <a:lnTo>
                        <a:pt x="1484" y="14"/>
                      </a:lnTo>
                      <a:lnTo>
                        <a:pt x="1493" y="14"/>
                      </a:lnTo>
                      <a:lnTo>
                        <a:pt x="1502" y="16"/>
                      </a:lnTo>
                      <a:lnTo>
                        <a:pt x="1511" y="17"/>
                      </a:lnTo>
                      <a:lnTo>
                        <a:pt x="1519" y="19"/>
                      </a:lnTo>
                      <a:lnTo>
                        <a:pt x="1528" y="19"/>
                      </a:lnTo>
                      <a:lnTo>
                        <a:pt x="1537" y="17"/>
                      </a:lnTo>
                      <a:lnTo>
                        <a:pt x="1546" y="16"/>
                      </a:lnTo>
                      <a:lnTo>
                        <a:pt x="1555" y="17"/>
                      </a:lnTo>
                      <a:lnTo>
                        <a:pt x="1564" y="19"/>
                      </a:lnTo>
                      <a:lnTo>
                        <a:pt x="1573" y="21"/>
                      </a:lnTo>
                      <a:lnTo>
                        <a:pt x="1581" y="21"/>
                      </a:lnTo>
                      <a:lnTo>
                        <a:pt x="1590" y="22"/>
                      </a:lnTo>
                      <a:lnTo>
                        <a:pt x="1599" y="23"/>
                      </a:lnTo>
                      <a:lnTo>
                        <a:pt x="1608" y="23"/>
                      </a:lnTo>
                      <a:lnTo>
                        <a:pt x="1617" y="22"/>
                      </a:lnTo>
                      <a:lnTo>
                        <a:pt x="1626" y="22"/>
                      </a:lnTo>
                      <a:lnTo>
                        <a:pt x="1635" y="22"/>
                      </a:lnTo>
                      <a:lnTo>
                        <a:pt x="1643" y="23"/>
                      </a:lnTo>
                      <a:lnTo>
                        <a:pt x="1652" y="25"/>
                      </a:lnTo>
                      <a:lnTo>
                        <a:pt x="1661" y="26"/>
                      </a:lnTo>
                      <a:lnTo>
                        <a:pt x="1670" y="25"/>
                      </a:lnTo>
                      <a:lnTo>
                        <a:pt x="1679" y="22"/>
                      </a:lnTo>
                      <a:lnTo>
                        <a:pt x="1688" y="20"/>
                      </a:lnTo>
                      <a:lnTo>
                        <a:pt x="1697" y="22"/>
                      </a:lnTo>
                      <a:lnTo>
                        <a:pt x="1705" y="24"/>
                      </a:lnTo>
                      <a:lnTo>
                        <a:pt x="1714" y="26"/>
                      </a:lnTo>
                      <a:lnTo>
                        <a:pt x="1723" y="26"/>
                      </a:lnTo>
                      <a:lnTo>
                        <a:pt x="1732" y="26"/>
                      </a:lnTo>
                      <a:lnTo>
                        <a:pt x="1741" y="24"/>
                      </a:lnTo>
                      <a:lnTo>
                        <a:pt x="1750" y="24"/>
                      </a:lnTo>
                      <a:lnTo>
                        <a:pt x="1759" y="22"/>
                      </a:lnTo>
                      <a:lnTo>
                        <a:pt x="1767" y="21"/>
                      </a:lnTo>
                      <a:lnTo>
                        <a:pt x="1776" y="21"/>
                      </a:lnTo>
                      <a:lnTo>
                        <a:pt x="1785" y="23"/>
                      </a:lnTo>
                      <a:lnTo>
                        <a:pt x="1794" y="23"/>
                      </a:lnTo>
                      <a:lnTo>
                        <a:pt x="1803" y="24"/>
                      </a:lnTo>
                      <a:lnTo>
                        <a:pt x="1812" y="23"/>
                      </a:lnTo>
                      <a:lnTo>
                        <a:pt x="1821" y="23"/>
                      </a:lnTo>
                      <a:lnTo>
                        <a:pt x="1830" y="21"/>
                      </a:lnTo>
                      <a:lnTo>
                        <a:pt x="1838" y="20"/>
                      </a:lnTo>
                      <a:lnTo>
                        <a:pt x="1847" y="16"/>
                      </a:lnTo>
                      <a:lnTo>
                        <a:pt x="1856" y="14"/>
                      </a:lnTo>
                      <a:lnTo>
                        <a:pt x="1865" y="11"/>
                      </a:lnTo>
                      <a:lnTo>
                        <a:pt x="1874" y="6"/>
                      </a:lnTo>
                      <a:lnTo>
                        <a:pt x="1883" y="3"/>
                      </a:lnTo>
                      <a:lnTo>
                        <a:pt x="1892" y="2"/>
                      </a:lnTo>
                      <a:lnTo>
                        <a:pt x="1899" y="3"/>
                      </a:lnTo>
                      <a:lnTo>
                        <a:pt x="1908" y="3"/>
                      </a:lnTo>
                      <a:lnTo>
                        <a:pt x="1917" y="5"/>
                      </a:lnTo>
                      <a:lnTo>
                        <a:pt x="1926" y="7"/>
                      </a:lnTo>
                      <a:lnTo>
                        <a:pt x="1935" y="11"/>
                      </a:lnTo>
                      <a:lnTo>
                        <a:pt x="1944" y="14"/>
                      </a:lnTo>
                      <a:lnTo>
                        <a:pt x="1953" y="17"/>
                      </a:lnTo>
                      <a:lnTo>
                        <a:pt x="1961" y="19"/>
                      </a:lnTo>
                      <a:lnTo>
                        <a:pt x="1970" y="16"/>
                      </a:lnTo>
                      <a:lnTo>
                        <a:pt x="1979" y="15"/>
                      </a:lnTo>
                      <a:lnTo>
                        <a:pt x="1988" y="14"/>
                      </a:lnTo>
                      <a:lnTo>
                        <a:pt x="1997" y="14"/>
                      </a:lnTo>
                      <a:lnTo>
                        <a:pt x="2006" y="12"/>
                      </a:lnTo>
                      <a:lnTo>
                        <a:pt x="2015" y="12"/>
                      </a:lnTo>
                      <a:lnTo>
                        <a:pt x="2023" y="11"/>
                      </a:lnTo>
                      <a:lnTo>
                        <a:pt x="2032" y="13"/>
                      </a:lnTo>
                      <a:lnTo>
                        <a:pt x="2041" y="13"/>
                      </a:lnTo>
                      <a:lnTo>
                        <a:pt x="2050" y="14"/>
                      </a:lnTo>
                      <a:lnTo>
                        <a:pt x="2059" y="13"/>
                      </a:lnTo>
                      <a:lnTo>
                        <a:pt x="2068" y="15"/>
                      </a:lnTo>
                      <a:lnTo>
                        <a:pt x="2077" y="15"/>
                      </a:lnTo>
                      <a:lnTo>
                        <a:pt x="2085" y="16"/>
                      </a:lnTo>
                      <a:lnTo>
                        <a:pt x="2094" y="17"/>
                      </a:lnTo>
                      <a:lnTo>
                        <a:pt x="2103" y="20"/>
                      </a:lnTo>
                      <a:lnTo>
                        <a:pt x="2112" y="23"/>
                      </a:lnTo>
                      <a:lnTo>
                        <a:pt x="2121" y="26"/>
                      </a:lnTo>
                      <a:lnTo>
                        <a:pt x="2130" y="29"/>
                      </a:lnTo>
                      <a:lnTo>
                        <a:pt x="2139" y="29"/>
                      </a:lnTo>
                      <a:lnTo>
                        <a:pt x="2147" y="28"/>
                      </a:lnTo>
                      <a:lnTo>
                        <a:pt x="2156" y="24"/>
                      </a:lnTo>
                      <a:lnTo>
                        <a:pt x="2165" y="22"/>
                      </a:lnTo>
                      <a:lnTo>
                        <a:pt x="2174" y="19"/>
                      </a:lnTo>
                      <a:lnTo>
                        <a:pt x="2183" y="16"/>
                      </a:lnTo>
                      <a:lnTo>
                        <a:pt x="2192" y="13"/>
                      </a:lnTo>
                      <a:lnTo>
                        <a:pt x="2201" y="11"/>
                      </a:lnTo>
                      <a:lnTo>
                        <a:pt x="2209" y="8"/>
                      </a:lnTo>
                      <a:lnTo>
                        <a:pt x="2218" y="8"/>
                      </a:lnTo>
                      <a:lnTo>
                        <a:pt x="2227" y="8"/>
                      </a:lnTo>
                      <a:lnTo>
                        <a:pt x="2236" y="8"/>
                      </a:lnTo>
                      <a:lnTo>
                        <a:pt x="2245" y="7"/>
                      </a:lnTo>
                      <a:lnTo>
                        <a:pt x="2254" y="6"/>
                      </a:lnTo>
                      <a:lnTo>
                        <a:pt x="2263" y="6"/>
                      </a:lnTo>
                      <a:lnTo>
                        <a:pt x="2272" y="8"/>
                      </a:lnTo>
                      <a:lnTo>
                        <a:pt x="2279" y="8"/>
                      </a:lnTo>
                      <a:lnTo>
                        <a:pt x="2288" y="7"/>
                      </a:lnTo>
                      <a:lnTo>
                        <a:pt x="2297" y="7"/>
                      </a:lnTo>
                      <a:lnTo>
                        <a:pt x="2306" y="11"/>
                      </a:lnTo>
                      <a:lnTo>
                        <a:pt x="2315" y="12"/>
                      </a:lnTo>
                      <a:lnTo>
                        <a:pt x="2324" y="14"/>
                      </a:lnTo>
                      <a:lnTo>
                        <a:pt x="2333" y="14"/>
                      </a:lnTo>
                      <a:lnTo>
                        <a:pt x="2341" y="15"/>
                      </a:lnTo>
                      <a:lnTo>
                        <a:pt x="2350" y="15"/>
                      </a:lnTo>
                      <a:lnTo>
                        <a:pt x="2359" y="15"/>
                      </a:lnTo>
                      <a:lnTo>
                        <a:pt x="2368" y="16"/>
                      </a:lnTo>
                      <a:lnTo>
                        <a:pt x="2377" y="15"/>
                      </a:lnTo>
                      <a:lnTo>
                        <a:pt x="2386" y="14"/>
                      </a:lnTo>
                      <a:lnTo>
                        <a:pt x="2395" y="10"/>
                      </a:lnTo>
                      <a:lnTo>
                        <a:pt x="2403" y="8"/>
                      </a:lnTo>
                      <a:lnTo>
                        <a:pt x="2412" y="8"/>
                      </a:lnTo>
                      <a:lnTo>
                        <a:pt x="2421" y="8"/>
                      </a:lnTo>
                      <a:lnTo>
                        <a:pt x="2430" y="8"/>
                      </a:lnTo>
                      <a:lnTo>
                        <a:pt x="2439" y="7"/>
                      </a:lnTo>
                      <a:lnTo>
                        <a:pt x="2448" y="8"/>
                      </a:lnTo>
                      <a:lnTo>
                        <a:pt x="2457" y="8"/>
                      </a:lnTo>
                      <a:lnTo>
                        <a:pt x="2465" y="8"/>
                      </a:lnTo>
                      <a:lnTo>
                        <a:pt x="2474" y="6"/>
                      </a:lnTo>
                      <a:lnTo>
                        <a:pt x="2483" y="3"/>
                      </a:lnTo>
                      <a:lnTo>
                        <a:pt x="2492" y="1"/>
                      </a:lnTo>
                      <a:lnTo>
                        <a:pt x="2501" y="2"/>
                      </a:lnTo>
                      <a:lnTo>
                        <a:pt x="2510" y="2"/>
                      </a:lnTo>
                      <a:lnTo>
                        <a:pt x="2519" y="5"/>
                      </a:lnTo>
                      <a:lnTo>
                        <a:pt x="2527" y="4"/>
                      </a:lnTo>
                      <a:lnTo>
                        <a:pt x="2536" y="6"/>
                      </a:lnTo>
                      <a:lnTo>
                        <a:pt x="2545" y="6"/>
                      </a:lnTo>
                      <a:lnTo>
                        <a:pt x="2554" y="8"/>
                      </a:lnTo>
                      <a:lnTo>
                        <a:pt x="2563" y="10"/>
                      </a:lnTo>
                      <a:lnTo>
                        <a:pt x="2572" y="11"/>
                      </a:lnTo>
                      <a:lnTo>
                        <a:pt x="2581" y="8"/>
                      </a:lnTo>
                      <a:lnTo>
                        <a:pt x="2589" y="5"/>
                      </a:lnTo>
                      <a:lnTo>
                        <a:pt x="2598" y="4"/>
                      </a:lnTo>
                      <a:lnTo>
                        <a:pt x="2607" y="3"/>
                      </a:lnTo>
                      <a:lnTo>
                        <a:pt x="2616" y="4"/>
                      </a:lnTo>
                      <a:lnTo>
                        <a:pt x="2625" y="5"/>
                      </a:lnTo>
                      <a:lnTo>
                        <a:pt x="2634" y="6"/>
                      </a:lnTo>
                      <a:lnTo>
                        <a:pt x="2643" y="15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" name="Freeform 12"/>
                <p:cNvSpPr>
                  <a:spLocks/>
                </p:cNvSpPr>
                <p:nvPr/>
              </p:nvSpPr>
              <p:spPr bwMode="auto">
                <a:xfrm>
                  <a:off x="4478338" y="3517900"/>
                  <a:ext cx="3175" cy="1879600"/>
                </a:xfrm>
                <a:custGeom>
                  <a:avLst/>
                  <a:gdLst>
                    <a:gd name="T0" fmla="*/ 0 w 2"/>
                    <a:gd name="T1" fmla="*/ 0 h 1053"/>
                    <a:gd name="T2" fmla="*/ 1 w 2"/>
                    <a:gd name="T3" fmla="*/ 1053 h 1053"/>
                    <a:gd name="T4" fmla="*/ 2 w 2"/>
                    <a:gd name="T5" fmla="*/ 1053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053">
                      <a:moveTo>
                        <a:pt x="0" y="0"/>
                      </a:moveTo>
                      <a:lnTo>
                        <a:pt x="1" y="1053"/>
                      </a:lnTo>
                      <a:lnTo>
                        <a:pt x="2" y="105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" name="Freeform 13"/>
                <p:cNvSpPr>
                  <a:spLocks/>
                </p:cNvSpPr>
                <p:nvPr/>
              </p:nvSpPr>
              <p:spPr bwMode="auto">
                <a:xfrm>
                  <a:off x="4591050" y="4849813"/>
                  <a:ext cx="1588" cy="547688"/>
                </a:xfrm>
                <a:custGeom>
                  <a:avLst/>
                  <a:gdLst>
                    <a:gd name="T0" fmla="*/ 0 w 1"/>
                    <a:gd name="T1" fmla="*/ 307 h 307"/>
                    <a:gd name="T2" fmla="*/ 0 w 1"/>
                    <a:gd name="T3" fmla="*/ 0 h 307"/>
                    <a:gd name="T4" fmla="*/ 1 w 1"/>
                    <a:gd name="T5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07">
                      <a:moveTo>
                        <a:pt x="0" y="307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" name="Freeform 14"/>
                <p:cNvSpPr>
                  <a:spLocks/>
                </p:cNvSpPr>
                <p:nvPr/>
              </p:nvSpPr>
              <p:spPr bwMode="auto">
                <a:xfrm>
                  <a:off x="4591050" y="2692400"/>
                  <a:ext cx="4810125" cy="2157413"/>
                </a:xfrm>
                <a:custGeom>
                  <a:avLst/>
                  <a:gdLst>
                    <a:gd name="T0" fmla="*/ 43 w 3030"/>
                    <a:gd name="T1" fmla="*/ 146 h 1359"/>
                    <a:gd name="T2" fmla="*/ 96 w 3030"/>
                    <a:gd name="T3" fmla="*/ 128 h 1359"/>
                    <a:gd name="T4" fmla="*/ 149 w 3030"/>
                    <a:gd name="T5" fmla="*/ 293 h 1359"/>
                    <a:gd name="T6" fmla="*/ 202 w 3030"/>
                    <a:gd name="T7" fmla="*/ 807 h 1359"/>
                    <a:gd name="T8" fmla="*/ 255 w 3030"/>
                    <a:gd name="T9" fmla="*/ 1056 h 1359"/>
                    <a:gd name="T10" fmla="*/ 309 w 3030"/>
                    <a:gd name="T11" fmla="*/ 927 h 1359"/>
                    <a:gd name="T12" fmla="*/ 362 w 3030"/>
                    <a:gd name="T13" fmla="*/ 725 h 1359"/>
                    <a:gd name="T14" fmla="*/ 415 w 3030"/>
                    <a:gd name="T15" fmla="*/ 550 h 1359"/>
                    <a:gd name="T16" fmla="*/ 467 w 3030"/>
                    <a:gd name="T17" fmla="*/ 392 h 1359"/>
                    <a:gd name="T18" fmla="*/ 520 w 3030"/>
                    <a:gd name="T19" fmla="*/ 270 h 1359"/>
                    <a:gd name="T20" fmla="*/ 573 w 3030"/>
                    <a:gd name="T21" fmla="*/ 184 h 1359"/>
                    <a:gd name="T22" fmla="*/ 627 w 3030"/>
                    <a:gd name="T23" fmla="*/ 118 h 1359"/>
                    <a:gd name="T24" fmla="*/ 680 w 3030"/>
                    <a:gd name="T25" fmla="*/ 73 h 1359"/>
                    <a:gd name="T26" fmla="*/ 733 w 3030"/>
                    <a:gd name="T27" fmla="*/ 44 h 1359"/>
                    <a:gd name="T28" fmla="*/ 786 w 3030"/>
                    <a:gd name="T29" fmla="*/ 23 h 1359"/>
                    <a:gd name="T30" fmla="*/ 838 w 3030"/>
                    <a:gd name="T31" fmla="*/ 11 h 1359"/>
                    <a:gd name="T32" fmla="*/ 891 w 3030"/>
                    <a:gd name="T33" fmla="*/ 9 h 1359"/>
                    <a:gd name="T34" fmla="*/ 945 w 3030"/>
                    <a:gd name="T35" fmla="*/ 0 h 1359"/>
                    <a:gd name="T36" fmla="*/ 998 w 3030"/>
                    <a:gd name="T37" fmla="*/ 19 h 1359"/>
                    <a:gd name="T38" fmla="*/ 1051 w 3030"/>
                    <a:gd name="T39" fmla="*/ 27 h 1359"/>
                    <a:gd name="T40" fmla="*/ 1104 w 3030"/>
                    <a:gd name="T41" fmla="*/ 39 h 1359"/>
                    <a:gd name="T42" fmla="*/ 1157 w 3030"/>
                    <a:gd name="T43" fmla="*/ 56 h 1359"/>
                    <a:gd name="T44" fmla="*/ 1210 w 3030"/>
                    <a:gd name="T45" fmla="*/ 70 h 1359"/>
                    <a:gd name="T46" fmla="*/ 1262 w 3030"/>
                    <a:gd name="T47" fmla="*/ 82 h 1359"/>
                    <a:gd name="T48" fmla="*/ 1316 w 3030"/>
                    <a:gd name="T49" fmla="*/ 107 h 1359"/>
                    <a:gd name="T50" fmla="*/ 1369 w 3030"/>
                    <a:gd name="T51" fmla="*/ 133 h 1359"/>
                    <a:gd name="T52" fmla="*/ 1422 w 3030"/>
                    <a:gd name="T53" fmla="*/ 135 h 1359"/>
                    <a:gd name="T54" fmla="*/ 1475 w 3030"/>
                    <a:gd name="T55" fmla="*/ 144 h 1359"/>
                    <a:gd name="T56" fmla="*/ 1528 w 3030"/>
                    <a:gd name="T57" fmla="*/ 160 h 1359"/>
                    <a:gd name="T58" fmla="*/ 1581 w 3030"/>
                    <a:gd name="T59" fmla="*/ 179 h 1359"/>
                    <a:gd name="T60" fmla="*/ 1635 w 3030"/>
                    <a:gd name="T61" fmla="*/ 198 h 1359"/>
                    <a:gd name="T62" fmla="*/ 1687 w 3030"/>
                    <a:gd name="T63" fmla="*/ 215 h 1359"/>
                    <a:gd name="T64" fmla="*/ 1740 w 3030"/>
                    <a:gd name="T65" fmla="*/ 226 h 1359"/>
                    <a:gd name="T66" fmla="*/ 1793 w 3030"/>
                    <a:gd name="T67" fmla="*/ 241 h 1359"/>
                    <a:gd name="T68" fmla="*/ 1846 w 3030"/>
                    <a:gd name="T69" fmla="*/ 261 h 1359"/>
                    <a:gd name="T70" fmla="*/ 1899 w 3030"/>
                    <a:gd name="T71" fmla="*/ 252 h 1359"/>
                    <a:gd name="T72" fmla="*/ 1953 w 3030"/>
                    <a:gd name="T73" fmla="*/ 278 h 1359"/>
                    <a:gd name="T74" fmla="*/ 2006 w 3030"/>
                    <a:gd name="T75" fmla="*/ 292 h 1359"/>
                    <a:gd name="T76" fmla="*/ 2059 w 3030"/>
                    <a:gd name="T77" fmla="*/ 296 h 1359"/>
                    <a:gd name="T78" fmla="*/ 2111 w 3030"/>
                    <a:gd name="T79" fmla="*/ 314 h 1359"/>
                    <a:gd name="T80" fmla="*/ 2164 w 3030"/>
                    <a:gd name="T81" fmla="*/ 314 h 1359"/>
                    <a:gd name="T82" fmla="*/ 2217 w 3030"/>
                    <a:gd name="T83" fmla="*/ 317 h 1359"/>
                    <a:gd name="T84" fmla="*/ 2271 w 3030"/>
                    <a:gd name="T85" fmla="*/ 328 h 1359"/>
                    <a:gd name="T86" fmla="*/ 2324 w 3030"/>
                    <a:gd name="T87" fmla="*/ 341 h 1359"/>
                    <a:gd name="T88" fmla="*/ 2377 w 3030"/>
                    <a:gd name="T89" fmla="*/ 346 h 1359"/>
                    <a:gd name="T90" fmla="*/ 2430 w 3030"/>
                    <a:gd name="T91" fmla="*/ 343 h 1359"/>
                    <a:gd name="T92" fmla="*/ 2483 w 3030"/>
                    <a:gd name="T93" fmla="*/ 343 h 1359"/>
                    <a:gd name="T94" fmla="*/ 2535 w 3030"/>
                    <a:gd name="T95" fmla="*/ 354 h 1359"/>
                    <a:gd name="T96" fmla="*/ 2588 w 3030"/>
                    <a:gd name="T97" fmla="*/ 355 h 1359"/>
                    <a:gd name="T98" fmla="*/ 2642 w 3030"/>
                    <a:gd name="T99" fmla="*/ 361 h 1359"/>
                    <a:gd name="T100" fmla="*/ 2695 w 3030"/>
                    <a:gd name="T101" fmla="*/ 356 h 1359"/>
                    <a:gd name="T102" fmla="*/ 2748 w 3030"/>
                    <a:gd name="T103" fmla="*/ 363 h 1359"/>
                    <a:gd name="T104" fmla="*/ 2801 w 3030"/>
                    <a:gd name="T105" fmla="*/ 369 h 1359"/>
                    <a:gd name="T106" fmla="*/ 2854 w 3030"/>
                    <a:gd name="T107" fmla="*/ 360 h 1359"/>
                    <a:gd name="T108" fmla="*/ 2906 w 3030"/>
                    <a:gd name="T109" fmla="*/ 361 h 1359"/>
                    <a:gd name="T110" fmla="*/ 2960 w 3030"/>
                    <a:gd name="T111" fmla="*/ 373 h 1359"/>
                    <a:gd name="T112" fmla="*/ 3013 w 3030"/>
                    <a:gd name="T113" fmla="*/ 373 h 1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30" h="1359">
                      <a:moveTo>
                        <a:pt x="0" y="1359"/>
                      </a:moveTo>
                      <a:lnTo>
                        <a:pt x="7" y="825"/>
                      </a:lnTo>
                      <a:lnTo>
                        <a:pt x="16" y="489"/>
                      </a:lnTo>
                      <a:lnTo>
                        <a:pt x="25" y="289"/>
                      </a:lnTo>
                      <a:lnTo>
                        <a:pt x="34" y="183"/>
                      </a:lnTo>
                      <a:lnTo>
                        <a:pt x="43" y="146"/>
                      </a:lnTo>
                      <a:lnTo>
                        <a:pt x="52" y="150"/>
                      </a:lnTo>
                      <a:lnTo>
                        <a:pt x="61" y="166"/>
                      </a:lnTo>
                      <a:lnTo>
                        <a:pt x="69" y="177"/>
                      </a:lnTo>
                      <a:lnTo>
                        <a:pt x="78" y="172"/>
                      </a:lnTo>
                      <a:lnTo>
                        <a:pt x="87" y="152"/>
                      </a:lnTo>
                      <a:lnTo>
                        <a:pt x="96" y="128"/>
                      </a:lnTo>
                      <a:lnTo>
                        <a:pt x="105" y="109"/>
                      </a:lnTo>
                      <a:lnTo>
                        <a:pt x="114" y="104"/>
                      </a:lnTo>
                      <a:lnTo>
                        <a:pt x="123" y="119"/>
                      </a:lnTo>
                      <a:lnTo>
                        <a:pt x="131" y="155"/>
                      </a:lnTo>
                      <a:lnTo>
                        <a:pt x="140" y="216"/>
                      </a:lnTo>
                      <a:lnTo>
                        <a:pt x="149" y="293"/>
                      </a:lnTo>
                      <a:lnTo>
                        <a:pt x="158" y="384"/>
                      </a:lnTo>
                      <a:lnTo>
                        <a:pt x="167" y="478"/>
                      </a:lnTo>
                      <a:lnTo>
                        <a:pt x="176" y="571"/>
                      </a:lnTo>
                      <a:lnTo>
                        <a:pt x="185" y="659"/>
                      </a:lnTo>
                      <a:lnTo>
                        <a:pt x="193" y="736"/>
                      </a:lnTo>
                      <a:lnTo>
                        <a:pt x="202" y="807"/>
                      </a:lnTo>
                      <a:lnTo>
                        <a:pt x="211" y="871"/>
                      </a:lnTo>
                      <a:lnTo>
                        <a:pt x="220" y="927"/>
                      </a:lnTo>
                      <a:lnTo>
                        <a:pt x="229" y="974"/>
                      </a:lnTo>
                      <a:lnTo>
                        <a:pt x="238" y="1013"/>
                      </a:lnTo>
                      <a:lnTo>
                        <a:pt x="247" y="1041"/>
                      </a:lnTo>
                      <a:lnTo>
                        <a:pt x="255" y="1056"/>
                      </a:lnTo>
                      <a:lnTo>
                        <a:pt x="264" y="1055"/>
                      </a:lnTo>
                      <a:lnTo>
                        <a:pt x="273" y="1042"/>
                      </a:lnTo>
                      <a:lnTo>
                        <a:pt x="282" y="1018"/>
                      </a:lnTo>
                      <a:lnTo>
                        <a:pt x="291" y="991"/>
                      </a:lnTo>
                      <a:lnTo>
                        <a:pt x="300" y="960"/>
                      </a:lnTo>
                      <a:lnTo>
                        <a:pt x="309" y="927"/>
                      </a:lnTo>
                      <a:lnTo>
                        <a:pt x="317" y="891"/>
                      </a:lnTo>
                      <a:lnTo>
                        <a:pt x="326" y="855"/>
                      </a:lnTo>
                      <a:lnTo>
                        <a:pt x="335" y="820"/>
                      </a:lnTo>
                      <a:lnTo>
                        <a:pt x="344" y="787"/>
                      </a:lnTo>
                      <a:lnTo>
                        <a:pt x="353" y="754"/>
                      </a:lnTo>
                      <a:lnTo>
                        <a:pt x="362" y="725"/>
                      </a:lnTo>
                      <a:lnTo>
                        <a:pt x="371" y="697"/>
                      </a:lnTo>
                      <a:lnTo>
                        <a:pt x="379" y="670"/>
                      </a:lnTo>
                      <a:lnTo>
                        <a:pt x="388" y="642"/>
                      </a:lnTo>
                      <a:lnTo>
                        <a:pt x="397" y="611"/>
                      </a:lnTo>
                      <a:lnTo>
                        <a:pt x="406" y="581"/>
                      </a:lnTo>
                      <a:lnTo>
                        <a:pt x="415" y="550"/>
                      </a:lnTo>
                      <a:lnTo>
                        <a:pt x="424" y="520"/>
                      </a:lnTo>
                      <a:lnTo>
                        <a:pt x="433" y="492"/>
                      </a:lnTo>
                      <a:lnTo>
                        <a:pt x="441" y="463"/>
                      </a:lnTo>
                      <a:lnTo>
                        <a:pt x="449" y="437"/>
                      </a:lnTo>
                      <a:lnTo>
                        <a:pt x="458" y="414"/>
                      </a:lnTo>
                      <a:lnTo>
                        <a:pt x="467" y="392"/>
                      </a:lnTo>
                      <a:lnTo>
                        <a:pt x="476" y="371"/>
                      </a:lnTo>
                      <a:lnTo>
                        <a:pt x="485" y="352"/>
                      </a:lnTo>
                      <a:lnTo>
                        <a:pt x="494" y="332"/>
                      </a:lnTo>
                      <a:lnTo>
                        <a:pt x="503" y="310"/>
                      </a:lnTo>
                      <a:lnTo>
                        <a:pt x="511" y="289"/>
                      </a:lnTo>
                      <a:lnTo>
                        <a:pt x="520" y="270"/>
                      </a:lnTo>
                      <a:lnTo>
                        <a:pt x="529" y="254"/>
                      </a:lnTo>
                      <a:lnTo>
                        <a:pt x="538" y="241"/>
                      </a:lnTo>
                      <a:lnTo>
                        <a:pt x="547" y="227"/>
                      </a:lnTo>
                      <a:lnTo>
                        <a:pt x="556" y="213"/>
                      </a:lnTo>
                      <a:lnTo>
                        <a:pt x="565" y="199"/>
                      </a:lnTo>
                      <a:lnTo>
                        <a:pt x="573" y="184"/>
                      </a:lnTo>
                      <a:lnTo>
                        <a:pt x="582" y="171"/>
                      </a:lnTo>
                      <a:lnTo>
                        <a:pt x="591" y="159"/>
                      </a:lnTo>
                      <a:lnTo>
                        <a:pt x="600" y="147"/>
                      </a:lnTo>
                      <a:lnTo>
                        <a:pt x="609" y="138"/>
                      </a:lnTo>
                      <a:lnTo>
                        <a:pt x="618" y="127"/>
                      </a:lnTo>
                      <a:lnTo>
                        <a:pt x="627" y="118"/>
                      </a:lnTo>
                      <a:lnTo>
                        <a:pt x="635" y="109"/>
                      </a:lnTo>
                      <a:lnTo>
                        <a:pt x="644" y="102"/>
                      </a:lnTo>
                      <a:lnTo>
                        <a:pt x="653" y="96"/>
                      </a:lnTo>
                      <a:lnTo>
                        <a:pt x="662" y="87"/>
                      </a:lnTo>
                      <a:lnTo>
                        <a:pt x="671" y="80"/>
                      </a:lnTo>
                      <a:lnTo>
                        <a:pt x="680" y="73"/>
                      </a:lnTo>
                      <a:lnTo>
                        <a:pt x="689" y="66"/>
                      </a:lnTo>
                      <a:lnTo>
                        <a:pt x="697" y="62"/>
                      </a:lnTo>
                      <a:lnTo>
                        <a:pt x="706" y="57"/>
                      </a:lnTo>
                      <a:lnTo>
                        <a:pt x="715" y="54"/>
                      </a:lnTo>
                      <a:lnTo>
                        <a:pt x="724" y="50"/>
                      </a:lnTo>
                      <a:lnTo>
                        <a:pt x="733" y="44"/>
                      </a:lnTo>
                      <a:lnTo>
                        <a:pt x="742" y="38"/>
                      </a:lnTo>
                      <a:lnTo>
                        <a:pt x="751" y="34"/>
                      </a:lnTo>
                      <a:lnTo>
                        <a:pt x="759" y="31"/>
                      </a:lnTo>
                      <a:lnTo>
                        <a:pt x="768" y="27"/>
                      </a:lnTo>
                      <a:lnTo>
                        <a:pt x="777" y="26"/>
                      </a:lnTo>
                      <a:lnTo>
                        <a:pt x="786" y="23"/>
                      </a:lnTo>
                      <a:lnTo>
                        <a:pt x="795" y="24"/>
                      </a:lnTo>
                      <a:lnTo>
                        <a:pt x="804" y="23"/>
                      </a:lnTo>
                      <a:lnTo>
                        <a:pt x="813" y="24"/>
                      </a:lnTo>
                      <a:lnTo>
                        <a:pt x="820" y="20"/>
                      </a:lnTo>
                      <a:lnTo>
                        <a:pt x="829" y="16"/>
                      </a:lnTo>
                      <a:lnTo>
                        <a:pt x="838" y="11"/>
                      </a:lnTo>
                      <a:lnTo>
                        <a:pt x="847" y="10"/>
                      </a:lnTo>
                      <a:lnTo>
                        <a:pt x="856" y="11"/>
                      </a:lnTo>
                      <a:lnTo>
                        <a:pt x="865" y="11"/>
                      </a:lnTo>
                      <a:lnTo>
                        <a:pt x="874" y="11"/>
                      </a:lnTo>
                      <a:lnTo>
                        <a:pt x="883" y="10"/>
                      </a:lnTo>
                      <a:lnTo>
                        <a:pt x="891" y="9"/>
                      </a:lnTo>
                      <a:lnTo>
                        <a:pt x="900" y="10"/>
                      </a:lnTo>
                      <a:lnTo>
                        <a:pt x="909" y="8"/>
                      </a:lnTo>
                      <a:lnTo>
                        <a:pt x="918" y="6"/>
                      </a:lnTo>
                      <a:lnTo>
                        <a:pt x="927" y="4"/>
                      </a:lnTo>
                      <a:lnTo>
                        <a:pt x="936" y="1"/>
                      </a:lnTo>
                      <a:lnTo>
                        <a:pt x="945" y="0"/>
                      </a:lnTo>
                      <a:lnTo>
                        <a:pt x="953" y="2"/>
                      </a:lnTo>
                      <a:lnTo>
                        <a:pt x="962" y="5"/>
                      </a:lnTo>
                      <a:lnTo>
                        <a:pt x="971" y="9"/>
                      </a:lnTo>
                      <a:lnTo>
                        <a:pt x="980" y="11"/>
                      </a:lnTo>
                      <a:lnTo>
                        <a:pt x="989" y="16"/>
                      </a:lnTo>
                      <a:lnTo>
                        <a:pt x="998" y="19"/>
                      </a:lnTo>
                      <a:lnTo>
                        <a:pt x="1007" y="25"/>
                      </a:lnTo>
                      <a:lnTo>
                        <a:pt x="1015" y="27"/>
                      </a:lnTo>
                      <a:lnTo>
                        <a:pt x="1024" y="28"/>
                      </a:lnTo>
                      <a:lnTo>
                        <a:pt x="1033" y="28"/>
                      </a:lnTo>
                      <a:lnTo>
                        <a:pt x="1042" y="27"/>
                      </a:lnTo>
                      <a:lnTo>
                        <a:pt x="1051" y="27"/>
                      </a:lnTo>
                      <a:lnTo>
                        <a:pt x="1060" y="29"/>
                      </a:lnTo>
                      <a:lnTo>
                        <a:pt x="1069" y="33"/>
                      </a:lnTo>
                      <a:lnTo>
                        <a:pt x="1077" y="35"/>
                      </a:lnTo>
                      <a:lnTo>
                        <a:pt x="1086" y="37"/>
                      </a:lnTo>
                      <a:lnTo>
                        <a:pt x="1095" y="36"/>
                      </a:lnTo>
                      <a:lnTo>
                        <a:pt x="1104" y="39"/>
                      </a:lnTo>
                      <a:lnTo>
                        <a:pt x="1113" y="41"/>
                      </a:lnTo>
                      <a:lnTo>
                        <a:pt x="1122" y="44"/>
                      </a:lnTo>
                      <a:lnTo>
                        <a:pt x="1131" y="46"/>
                      </a:lnTo>
                      <a:lnTo>
                        <a:pt x="1139" y="50"/>
                      </a:lnTo>
                      <a:lnTo>
                        <a:pt x="1148" y="52"/>
                      </a:lnTo>
                      <a:lnTo>
                        <a:pt x="1157" y="56"/>
                      </a:lnTo>
                      <a:lnTo>
                        <a:pt x="1166" y="61"/>
                      </a:lnTo>
                      <a:lnTo>
                        <a:pt x="1175" y="65"/>
                      </a:lnTo>
                      <a:lnTo>
                        <a:pt x="1184" y="69"/>
                      </a:lnTo>
                      <a:lnTo>
                        <a:pt x="1193" y="71"/>
                      </a:lnTo>
                      <a:lnTo>
                        <a:pt x="1201" y="73"/>
                      </a:lnTo>
                      <a:lnTo>
                        <a:pt x="1210" y="70"/>
                      </a:lnTo>
                      <a:lnTo>
                        <a:pt x="1219" y="66"/>
                      </a:lnTo>
                      <a:lnTo>
                        <a:pt x="1228" y="66"/>
                      </a:lnTo>
                      <a:lnTo>
                        <a:pt x="1237" y="71"/>
                      </a:lnTo>
                      <a:lnTo>
                        <a:pt x="1246" y="78"/>
                      </a:lnTo>
                      <a:lnTo>
                        <a:pt x="1255" y="80"/>
                      </a:lnTo>
                      <a:lnTo>
                        <a:pt x="1262" y="82"/>
                      </a:lnTo>
                      <a:lnTo>
                        <a:pt x="1271" y="84"/>
                      </a:lnTo>
                      <a:lnTo>
                        <a:pt x="1280" y="90"/>
                      </a:lnTo>
                      <a:lnTo>
                        <a:pt x="1289" y="96"/>
                      </a:lnTo>
                      <a:lnTo>
                        <a:pt x="1298" y="100"/>
                      </a:lnTo>
                      <a:lnTo>
                        <a:pt x="1307" y="104"/>
                      </a:lnTo>
                      <a:lnTo>
                        <a:pt x="1316" y="107"/>
                      </a:lnTo>
                      <a:lnTo>
                        <a:pt x="1325" y="111"/>
                      </a:lnTo>
                      <a:lnTo>
                        <a:pt x="1333" y="116"/>
                      </a:lnTo>
                      <a:lnTo>
                        <a:pt x="1342" y="120"/>
                      </a:lnTo>
                      <a:lnTo>
                        <a:pt x="1351" y="126"/>
                      </a:lnTo>
                      <a:lnTo>
                        <a:pt x="1360" y="131"/>
                      </a:lnTo>
                      <a:lnTo>
                        <a:pt x="1369" y="133"/>
                      </a:lnTo>
                      <a:lnTo>
                        <a:pt x="1378" y="134"/>
                      </a:lnTo>
                      <a:lnTo>
                        <a:pt x="1387" y="135"/>
                      </a:lnTo>
                      <a:lnTo>
                        <a:pt x="1395" y="135"/>
                      </a:lnTo>
                      <a:lnTo>
                        <a:pt x="1404" y="135"/>
                      </a:lnTo>
                      <a:lnTo>
                        <a:pt x="1413" y="134"/>
                      </a:lnTo>
                      <a:lnTo>
                        <a:pt x="1422" y="135"/>
                      </a:lnTo>
                      <a:lnTo>
                        <a:pt x="1431" y="137"/>
                      </a:lnTo>
                      <a:lnTo>
                        <a:pt x="1440" y="141"/>
                      </a:lnTo>
                      <a:lnTo>
                        <a:pt x="1449" y="143"/>
                      </a:lnTo>
                      <a:lnTo>
                        <a:pt x="1457" y="144"/>
                      </a:lnTo>
                      <a:lnTo>
                        <a:pt x="1466" y="144"/>
                      </a:lnTo>
                      <a:lnTo>
                        <a:pt x="1475" y="144"/>
                      </a:lnTo>
                      <a:lnTo>
                        <a:pt x="1484" y="146"/>
                      </a:lnTo>
                      <a:lnTo>
                        <a:pt x="1493" y="149"/>
                      </a:lnTo>
                      <a:lnTo>
                        <a:pt x="1502" y="153"/>
                      </a:lnTo>
                      <a:lnTo>
                        <a:pt x="1511" y="155"/>
                      </a:lnTo>
                      <a:lnTo>
                        <a:pt x="1519" y="157"/>
                      </a:lnTo>
                      <a:lnTo>
                        <a:pt x="1528" y="160"/>
                      </a:lnTo>
                      <a:lnTo>
                        <a:pt x="1537" y="165"/>
                      </a:lnTo>
                      <a:lnTo>
                        <a:pt x="1546" y="171"/>
                      </a:lnTo>
                      <a:lnTo>
                        <a:pt x="1555" y="175"/>
                      </a:lnTo>
                      <a:lnTo>
                        <a:pt x="1564" y="178"/>
                      </a:lnTo>
                      <a:lnTo>
                        <a:pt x="1573" y="179"/>
                      </a:lnTo>
                      <a:lnTo>
                        <a:pt x="1581" y="179"/>
                      </a:lnTo>
                      <a:lnTo>
                        <a:pt x="1590" y="182"/>
                      </a:lnTo>
                      <a:lnTo>
                        <a:pt x="1599" y="186"/>
                      </a:lnTo>
                      <a:lnTo>
                        <a:pt x="1608" y="190"/>
                      </a:lnTo>
                      <a:lnTo>
                        <a:pt x="1617" y="193"/>
                      </a:lnTo>
                      <a:lnTo>
                        <a:pt x="1626" y="196"/>
                      </a:lnTo>
                      <a:lnTo>
                        <a:pt x="1635" y="198"/>
                      </a:lnTo>
                      <a:lnTo>
                        <a:pt x="1642" y="200"/>
                      </a:lnTo>
                      <a:lnTo>
                        <a:pt x="1651" y="206"/>
                      </a:lnTo>
                      <a:lnTo>
                        <a:pt x="1660" y="211"/>
                      </a:lnTo>
                      <a:lnTo>
                        <a:pt x="1669" y="215"/>
                      </a:lnTo>
                      <a:lnTo>
                        <a:pt x="1678" y="215"/>
                      </a:lnTo>
                      <a:lnTo>
                        <a:pt x="1687" y="215"/>
                      </a:lnTo>
                      <a:lnTo>
                        <a:pt x="1696" y="216"/>
                      </a:lnTo>
                      <a:lnTo>
                        <a:pt x="1704" y="219"/>
                      </a:lnTo>
                      <a:lnTo>
                        <a:pt x="1713" y="224"/>
                      </a:lnTo>
                      <a:lnTo>
                        <a:pt x="1722" y="226"/>
                      </a:lnTo>
                      <a:lnTo>
                        <a:pt x="1731" y="227"/>
                      </a:lnTo>
                      <a:lnTo>
                        <a:pt x="1740" y="226"/>
                      </a:lnTo>
                      <a:lnTo>
                        <a:pt x="1749" y="227"/>
                      </a:lnTo>
                      <a:lnTo>
                        <a:pt x="1758" y="231"/>
                      </a:lnTo>
                      <a:lnTo>
                        <a:pt x="1767" y="233"/>
                      </a:lnTo>
                      <a:lnTo>
                        <a:pt x="1775" y="236"/>
                      </a:lnTo>
                      <a:lnTo>
                        <a:pt x="1784" y="238"/>
                      </a:lnTo>
                      <a:lnTo>
                        <a:pt x="1793" y="241"/>
                      </a:lnTo>
                      <a:lnTo>
                        <a:pt x="1802" y="245"/>
                      </a:lnTo>
                      <a:lnTo>
                        <a:pt x="1811" y="251"/>
                      </a:lnTo>
                      <a:lnTo>
                        <a:pt x="1820" y="256"/>
                      </a:lnTo>
                      <a:lnTo>
                        <a:pt x="1829" y="260"/>
                      </a:lnTo>
                      <a:lnTo>
                        <a:pt x="1837" y="261"/>
                      </a:lnTo>
                      <a:lnTo>
                        <a:pt x="1846" y="261"/>
                      </a:lnTo>
                      <a:lnTo>
                        <a:pt x="1855" y="260"/>
                      </a:lnTo>
                      <a:lnTo>
                        <a:pt x="1864" y="258"/>
                      </a:lnTo>
                      <a:lnTo>
                        <a:pt x="1873" y="255"/>
                      </a:lnTo>
                      <a:lnTo>
                        <a:pt x="1882" y="252"/>
                      </a:lnTo>
                      <a:lnTo>
                        <a:pt x="1891" y="251"/>
                      </a:lnTo>
                      <a:lnTo>
                        <a:pt x="1899" y="252"/>
                      </a:lnTo>
                      <a:lnTo>
                        <a:pt x="1908" y="256"/>
                      </a:lnTo>
                      <a:lnTo>
                        <a:pt x="1917" y="262"/>
                      </a:lnTo>
                      <a:lnTo>
                        <a:pt x="1926" y="268"/>
                      </a:lnTo>
                      <a:lnTo>
                        <a:pt x="1935" y="272"/>
                      </a:lnTo>
                      <a:lnTo>
                        <a:pt x="1944" y="275"/>
                      </a:lnTo>
                      <a:lnTo>
                        <a:pt x="1953" y="278"/>
                      </a:lnTo>
                      <a:lnTo>
                        <a:pt x="1961" y="279"/>
                      </a:lnTo>
                      <a:lnTo>
                        <a:pt x="1970" y="279"/>
                      </a:lnTo>
                      <a:lnTo>
                        <a:pt x="1979" y="280"/>
                      </a:lnTo>
                      <a:lnTo>
                        <a:pt x="1988" y="283"/>
                      </a:lnTo>
                      <a:lnTo>
                        <a:pt x="1997" y="289"/>
                      </a:lnTo>
                      <a:lnTo>
                        <a:pt x="2006" y="292"/>
                      </a:lnTo>
                      <a:lnTo>
                        <a:pt x="2015" y="295"/>
                      </a:lnTo>
                      <a:lnTo>
                        <a:pt x="2023" y="296"/>
                      </a:lnTo>
                      <a:lnTo>
                        <a:pt x="2032" y="298"/>
                      </a:lnTo>
                      <a:lnTo>
                        <a:pt x="2041" y="297"/>
                      </a:lnTo>
                      <a:lnTo>
                        <a:pt x="2050" y="296"/>
                      </a:lnTo>
                      <a:lnTo>
                        <a:pt x="2059" y="296"/>
                      </a:lnTo>
                      <a:lnTo>
                        <a:pt x="2068" y="298"/>
                      </a:lnTo>
                      <a:lnTo>
                        <a:pt x="2077" y="299"/>
                      </a:lnTo>
                      <a:lnTo>
                        <a:pt x="2084" y="301"/>
                      </a:lnTo>
                      <a:lnTo>
                        <a:pt x="2093" y="305"/>
                      </a:lnTo>
                      <a:lnTo>
                        <a:pt x="2102" y="309"/>
                      </a:lnTo>
                      <a:lnTo>
                        <a:pt x="2111" y="314"/>
                      </a:lnTo>
                      <a:lnTo>
                        <a:pt x="2120" y="317"/>
                      </a:lnTo>
                      <a:lnTo>
                        <a:pt x="2129" y="318"/>
                      </a:lnTo>
                      <a:lnTo>
                        <a:pt x="2138" y="317"/>
                      </a:lnTo>
                      <a:lnTo>
                        <a:pt x="2146" y="316"/>
                      </a:lnTo>
                      <a:lnTo>
                        <a:pt x="2155" y="314"/>
                      </a:lnTo>
                      <a:lnTo>
                        <a:pt x="2164" y="314"/>
                      </a:lnTo>
                      <a:lnTo>
                        <a:pt x="2173" y="314"/>
                      </a:lnTo>
                      <a:lnTo>
                        <a:pt x="2182" y="316"/>
                      </a:lnTo>
                      <a:lnTo>
                        <a:pt x="2191" y="318"/>
                      </a:lnTo>
                      <a:lnTo>
                        <a:pt x="2200" y="318"/>
                      </a:lnTo>
                      <a:lnTo>
                        <a:pt x="2209" y="317"/>
                      </a:lnTo>
                      <a:lnTo>
                        <a:pt x="2217" y="317"/>
                      </a:lnTo>
                      <a:lnTo>
                        <a:pt x="2226" y="317"/>
                      </a:lnTo>
                      <a:lnTo>
                        <a:pt x="2235" y="317"/>
                      </a:lnTo>
                      <a:lnTo>
                        <a:pt x="2244" y="319"/>
                      </a:lnTo>
                      <a:lnTo>
                        <a:pt x="2253" y="320"/>
                      </a:lnTo>
                      <a:lnTo>
                        <a:pt x="2262" y="325"/>
                      </a:lnTo>
                      <a:lnTo>
                        <a:pt x="2271" y="328"/>
                      </a:lnTo>
                      <a:lnTo>
                        <a:pt x="2279" y="333"/>
                      </a:lnTo>
                      <a:lnTo>
                        <a:pt x="2288" y="335"/>
                      </a:lnTo>
                      <a:lnTo>
                        <a:pt x="2297" y="336"/>
                      </a:lnTo>
                      <a:lnTo>
                        <a:pt x="2306" y="338"/>
                      </a:lnTo>
                      <a:lnTo>
                        <a:pt x="2315" y="341"/>
                      </a:lnTo>
                      <a:lnTo>
                        <a:pt x="2324" y="341"/>
                      </a:lnTo>
                      <a:lnTo>
                        <a:pt x="2333" y="338"/>
                      </a:lnTo>
                      <a:lnTo>
                        <a:pt x="2341" y="337"/>
                      </a:lnTo>
                      <a:lnTo>
                        <a:pt x="2350" y="337"/>
                      </a:lnTo>
                      <a:lnTo>
                        <a:pt x="2359" y="341"/>
                      </a:lnTo>
                      <a:lnTo>
                        <a:pt x="2368" y="344"/>
                      </a:lnTo>
                      <a:lnTo>
                        <a:pt x="2377" y="346"/>
                      </a:lnTo>
                      <a:lnTo>
                        <a:pt x="2386" y="346"/>
                      </a:lnTo>
                      <a:lnTo>
                        <a:pt x="2395" y="345"/>
                      </a:lnTo>
                      <a:lnTo>
                        <a:pt x="2403" y="345"/>
                      </a:lnTo>
                      <a:lnTo>
                        <a:pt x="2412" y="344"/>
                      </a:lnTo>
                      <a:lnTo>
                        <a:pt x="2421" y="344"/>
                      </a:lnTo>
                      <a:lnTo>
                        <a:pt x="2430" y="343"/>
                      </a:lnTo>
                      <a:lnTo>
                        <a:pt x="2439" y="343"/>
                      </a:lnTo>
                      <a:lnTo>
                        <a:pt x="2448" y="343"/>
                      </a:lnTo>
                      <a:lnTo>
                        <a:pt x="2457" y="343"/>
                      </a:lnTo>
                      <a:lnTo>
                        <a:pt x="2465" y="343"/>
                      </a:lnTo>
                      <a:lnTo>
                        <a:pt x="2474" y="342"/>
                      </a:lnTo>
                      <a:lnTo>
                        <a:pt x="2483" y="343"/>
                      </a:lnTo>
                      <a:lnTo>
                        <a:pt x="2491" y="344"/>
                      </a:lnTo>
                      <a:lnTo>
                        <a:pt x="2500" y="345"/>
                      </a:lnTo>
                      <a:lnTo>
                        <a:pt x="2509" y="345"/>
                      </a:lnTo>
                      <a:lnTo>
                        <a:pt x="2518" y="347"/>
                      </a:lnTo>
                      <a:lnTo>
                        <a:pt x="2526" y="351"/>
                      </a:lnTo>
                      <a:lnTo>
                        <a:pt x="2535" y="354"/>
                      </a:lnTo>
                      <a:lnTo>
                        <a:pt x="2544" y="356"/>
                      </a:lnTo>
                      <a:lnTo>
                        <a:pt x="2553" y="358"/>
                      </a:lnTo>
                      <a:lnTo>
                        <a:pt x="2562" y="356"/>
                      </a:lnTo>
                      <a:lnTo>
                        <a:pt x="2571" y="355"/>
                      </a:lnTo>
                      <a:lnTo>
                        <a:pt x="2580" y="355"/>
                      </a:lnTo>
                      <a:lnTo>
                        <a:pt x="2588" y="355"/>
                      </a:lnTo>
                      <a:lnTo>
                        <a:pt x="2597" y="356"/>
                      </a:lnTo>
                      <a:lnTo>
                        <a:pt x="2606" y="358"/>
                      </a:lnTo>
                      <a:lnTo>
                        <a:pt x="2615" y="359"/>
                      </a:lnTo>
                      <a:lnTo>
                        <a:pt x="2624" y="360"/>
                      </a:lnTo>
                      <a:lnTo>
                        <a:pt x="2633" y="360"/>
                      </a:lnTo>
                      <a:lnTo>
                        <a:pt x="2642" y="361"/>
                      </a:lnTo>
                      <a:lnTo>
                        <a:pt x="2651" y="362"/>
                      </a:lnTo>
                      <a:lnTo>
                        <a:pt x="2659" y="362"/>
                      </a:lnTo>
                      <a:lnTo>
                        <a:pt x="2668" y="361"/>
                      </a:lnTo>
                      <a:lnTo>
                        <a:pt x="2677" y="362"/>
                      </a:lnTo>
                      <a:lnTo>
                        <a:pt x="2686" y="360"/>
                      </a:lnTo>
                      <a:lnTo>
                        <a:pt x="2695" y="356"/>
                      </a:lnTo>
                      <a:lnTo>
                        <a:pt x="2704" y="352"/>
                      </a:lnTo>
                      <a:lnTo>
                        <a:pt x="2713" y="353"/>
                      </a:lnTo>
                      <a:lnTo>
                        <a:pt x="2721" y="354"/>
                      </a:lnTo>
                      <a:lnTo>
                        <a:pt x="2730" y="355"/>
                      </a:lnTo>
                      <a:lnTo>
                        <a:pt x="2739" y="359"/>
                      </a:lnTo>
                      <a:lnTo>
                        <a:pt x="2748" y="363"/>
                      </a:lnTo>
                      <a:lnTo>
                        <a:pt x="2757" y="368"/>
                      </a:lnTo>
                      <a:lnTo>
                        <a:pt x="2766" y="370"/>
                      </a:lnTo>
                      <a:lnTo>
                        <a:pt x="2775" y="372"/>
                      </a:lnTo>
                      <a:lnTo>
                        <a:pt x="2783" y="373"/>
                      </a:lnTo>
                      <a:lnTo>
                        <a:pt x="2792" y="372"/>
                      </a:lnTo>
                      <a:lnTo>
                        <a:pt x="2801" y="369"/>
                      </a:lnTo>
                      <a:lnTo>
                        <a:pt x="2810" y="365"/>
                      </a:lnTo>
                      <a:lnTo>
                        <a:pt x="2819" y="363"/>
                      </a:lnTo>
                      <a:lnTo>
                        <a:pt x="2828" y="362"/>
                      </a:lnTo>
                      <a:lnTo>
                        <a:pt x="2837" y="363"/>
                      </a:lnTo>
                      <a:lnTo>
                        <a:pt x="2845" y="361"/>
                      </a:lnTo>
                      <a:lnTo>
                        <a:pt x="2854" y="360"/>
                      </a:lnTo>
                      <a:lnTo>
                        <a:pt x="2863" y="358"/>
                      </a:lnTo>
                      <a:lnTo>
                        <a:pt x="2872" y="356"/>
                      </a:lnTo>
                      <a:lnTo>
                        <a:pt x="2881" y="356"/>
                      </a:lnTo>
                      <a:lnTo>
                        <a:pt x="2890" y="358"/>
                      </a:lnTo>
                      <a:lnTo>
                        <a:pt x="2899" y="359"/>
                      </a:lnTo>
                      <a:lnTo>
                        <a:pt x="2906" y="361"/>
                      </a:lnTo>
                      <a:lnTo>
                        <a:pt x="2915" y="363"/>
                      </a:lnTo>
                      <a:lnTo>
                        <a:pt x="2924" y="363"/>
                      </a:lnTo>
                      <a:lnTo>
                        <a:pt x="2933" y="365"/>
                      </a:lnTo>
                      <a:lnTo>
                        <a:pt x="2942" y="368"/>
                      </a:lnTo>
                      <a:lnTo>
                        <a:pt x="2951" y="372"/>
                      </a:lnTo>
                      <a:lnTo>
                        <a:pt x="2960" y="373"/>
                      </a:lnTo>
                      <a:lnTo>
                        <a:pt x="2968" y="377"/>
                      </a:lnTo>
                      <a:lnTo>
                        <a:pt x="2977" y="378"/>
                      </a:lnTo>
                      <a:lnTo>
                        <a:pt x="2986" y="379"/>
                      </a:lnTo>
                      <a:lnTo>
                        <a:pt x="2995" y="377"/>
                      </a:lnTo>
                      <a:lnTo>
                        <a:pt x="3004" y="375"/>
                      </a:lnTo>
                      <a:lnTo>
                        <a:pt x="3013" y="373"/>
                      </a:lnTo>
                      <a:lnTo>
                        <a:pt x="3022" y="373"/>
                      </a:lnTo>
                      <a:lnTo>
                        <a:pt x="3030" y="371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282575" y="2658013"/>
                <a:ext cx="9134476" cy="2768600"/>
                <a:chOff x="282575" y="2620963"/>
                <a:chExt cx="9134476" cy="2768600"/>
              </a:xfrm>
            </p:grpSpPr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9401175" y="3281363"/>
                  <a:ext cx="3175" cy="0"/>
                </a:xfrm>
                <a:custGeom>
                  <a:avLst/>
                  <a:gdLst>
                    <a:gd name="T0" fmla="*/ 0 w 2"/>
                    <a:gd name="T1" fmla="*/ 1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9415463" y="3281363"/>
                  <a:ext cx="15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" name="Freeform 223"/>
                <p:cNvSpPr>
                  <a:spLocks/>
                </p:cNvSpPr>
                <p:nvPr/>
              </p:nvSpPr>
              <p:spPr bwMode="auto">
                <a:xfrm>
                  <a:off x="282575" y="3273426"/>
                  <a:ext cx="4181475" cy="34925"/>
                </a:xfrm>
                <a:custGeom>
                  <a:avLst/>
                  <a:gdLst>
                    <a:gd name="T0" fmla="*/ 35 w 2634"/>
                    <a:gd name="T1" fmla="*/ 18 h 22"/>
                    <a:gd name="T2" fmla="*/ 79 w 2634"/>
                    <a:gd name="T3" fmla="*/ 10 h 22"/>
                    <a:gd name="T4" fmla="*/ 124 w 2634"/>
                    <a:gd name="T5" fmla="*/ 4 h 22"/>
                    <a:gd name="T6" fmla="*/ 168 w 2634"/>
                    <a:gd name="T7" fmla="*/ 11 h 22"/>
                    <a:gd name="T8" fmla="*/ 212 w 2634"/>
                    <a:gd name="T9" fmla="*/ 9 h 22"/>
                    <a:gd name="T10" fmla="*/ 255 w 2634"/>
                    <a:gd name="T11" fmla="*/ 15 h 22"/>
                    <a:gd name="T12" fmla="*/ 300 w 2634"/>
                    <a:gd name="T13" fmla="*/ 15 h 22"/>
                    <a:gd name="T14" fmla="*/ 344 w 2634"/>
                    <a:gd name="T15" fmla="*/ 17 h 22"/>
                    <a:gd name="T16" fmla="*/ 388 w 2634"/>
                    <a:gd name="T17" fmla="*/ 16 h 22"/>
                    <a:gd name="T18" fmla="*/ 433 w 2634"/>
                    <a:gd name="T19" fmla="*/ 7 h 22"/>
                    <a:gd name="T20" fmla="*/ 477 w 2634"/>
                    <a:gd name="T21" fmla="*/ 11 h 22"/>
                    <a:gd name="T22" fmla="*/ 521 w 2634"/>
                    <a:gd name="T23" fmla="*/ 11 h 22"/>
                    <a:gd name="T24" fmla="*/ 566 w 2634"/>
                    <a:gd name="T25" fmla="*/ 16 h 22"/>
                    <a:gd name="T26" fmla="*/ 610 w 2634"/>
                    <a:gd name="T27" fmla="*/ 21 h 22"/>
                    <a:gd name="T28" fmla="*/ 653 w 2634"/>
                    <a:gd name="T29" fmla="*/ 21 h 22"/>
                    <a:gd name="T30" fmla="*/ 697 w 2634"/>
                    <a:gd name="T31" fmla="*/ 16 h 22"/>
                    <a:gd name="T32" fmla="*/ 742 w 2634"/>
                    <a:gd name="T33" fmla="*/ 8 h 22"/>
                    <a:gd name="T34" fmla="*/ 786 w 2634"/>
                    <a:gd name="T35" fmla="*/ 11 h 22"/>
                    <a:gd name="T36" fmla="*/ 830 w 2634"/>
                    <a:gd name="T37" fmla="*/ 17 h 22"/>
                    <a:gd name="T38" fmla="*/ 875 w 2634"/>
                    <a:gd name="T39" fmla="*/ 3 h 22"/>
                    <a:gd name="T40" fmla="*/ 919 w 2634"/>
                    <a:gd name="T41" fmla="*/ 0 h 22"/>
                    <a:gd name="T42" fmla="*/ 963 w 2634"/>
                    <a:gd name="T43" fmla="*/ 7 h 22"/>
                    <a:gd name="T44" fmla="*/ 1008 w 2634"/>
                    <a:gd name="T45" fmla="*/ 16 h 22"/>
                    <a:gd name="T46" fmla="*/ 1052 w 2634"/>
                    <a:gd name="T47" fmla="*/ 13 h 22"/>
                    <a:gd name="T48" fmla="*/ 1095 w 2634"/>
                    <a:gd name="T49" fmla="*/ 8 h 22"/>
                    <a:gd name="T50" fmla="*/ 1139 w 2634"/>
                    <a:gd name="T51" fmla="*/ 9 h 22"/>
                    <a:gd name="T52" fmla="*/ 1184 w 2634"/>
                    <a:gd name="T53" fmla="*/ 2 h 22"/>
                    <a:gd name="T54" fmla="*/ 1228 w 2634"/>
                    <a:gd name="T55" fmla="*/ 7 h 22"/>
                    <a:gd name="T56" fmla="*/ 1272 w 2634"/>
                    <a:gd name="T57" fmla="*/ 7 h 22"/>
                    <a:gd name="T58" fmla="*/ 1317 w 2634"/>
                    <a:gd name="T59" fmla="*/ 12 h 22"/>
                    <a:gd name="T60" fmla="*/ 1361 w 2634"/>
                    <a:gd name="T61" fmla="*/ 8 h 22"/>
                    <a:gd name="T62" fmla="*/ 1405 w 2634"/>
                    <a:gd name="T63" fmla="*/ 9 h 22"/>
                    <a:gd name="T64" fmla="*/ 1450 w 2634"/>
                    <a:gd name="T65" fmla="*/ 3 h 22"/>
                    <a:gd name="T66" fmla="*/ 1493 w 2634"/>
                    <a:gd name="T67" fmla="*/ 4 h 22"/>
                    <a:gd name="T68" fmla="*/ 1537 w 2634"/>
                    <a:gd name="T69" fmla="*/ 4 h 22"/>
                    <a:gd name="T70" fmla="*/ 1581 w 2634"/>
                    <a:gd name="T71" fmla="*/ 2 h 22"/>
                    <a:gd name="T72" fmla="*/ 1626 w 2634"/>
                    <a:gd name="T73" fmla="*/ 13 h 22"/>
                    <a:gd name="T74" fmla="*/ 1670 w 2634"/>
                    <a:gd name="T75" fmla="*/ 11 h 22"/>
                    <a:gd name="T76" fmla="*/ 1714 w 2634"/>
                    <a:gd name="T77" fmla="*/ 1 h 22"/>
                    <a:gd name="T78" fmla="*/ 1759 w 2634"/>
                    <a:gd name="T79" fmla="*/ 18 h 22"/>
                    <a:gd name="T80" fmla="*/ 1803 w 2634"/>
                    <a:gd name="T81" fmla="*/ 20 h 22"/>
                    <a:gd name="T82" fmla="*/ 1847 w 2634"/>
                    <a:gd name="T83" fmla="*/ 12 h 22"/>
                    <a:gd name="T84" fmla="*/ 1892 w 2634"/>
                    <a:gd name="T85" fmla="*/ 9 h 22"/>
                    <a:gd name="T86" fmla="*/ 1935 w 2634"/>
                    <a:gd name="T87" fmla="*/ 16 h 22"/>
                    <a:gd name="T88" fmla="*/ 1979 w 2634"/>
                    <a:gd name="T89" fmla="*/ 13 h 22"/>
                    <a:gd name="T90" fmla="*/ 2023 w 2634"/>
                    <a:gd name="T91" fmla="*/ 16 h 22"/>
                    <a:gd name="T92" fmla="*/ 2068 w 2634"/>
                    <a:gd name="T93" fmla="*/ 18 h 22"/>
                    <a:gd name="T94" fmla="*/ 2112 w 2634"/>
                    <a:gd name="T95" fmla="*/ 19 h 22"/>
                    <a:gd name="T96" fmla="*/ 2156 w 2634"/>
                    <a:gd name="T97" fmla="*/ 13 h 22"/>
                    <a:gd name="T98" fmla="*/ 2201 w 2634"/>
                    <a:gd name="T99" fmla="*/ 9 h 22"/>
                    <a:gd name="T100" fmla="*/ 2245 w 2634"/>
                    <a:gd name="T101" fmla="*/ 9 h 22"/>
                    <a:gd name="T102" fmla="*/ 2288 w 2634"/>
                    <a:gd name="T103" fmla="*/ 7 h 22"/>
                    <a:gd name="T104" fmla="*/ 2333 w 2634"/>
                    <a:gd name="T105" fmla="*/ 13 h 22"/>
                    <a:gd name="T106" fmla="*/ 2377 w 2634"/>
                    <a:gd name="T107" fmla="*/ 19 h 22"/>
                    <a:gd name="T108" fmla="*/ 2421 w 2634"/>
                    <a:gd name="T109" fmla="*/ 16 h 22"/>
                    <a:gd name="T110" fmla="*/ 2465 w 2634"/>
                    <a:gd name="T111" fmla="*/ 15 h 22"/>
                    <a:gd name="T112" fmla="*/ 2510 w 2634"/>
                    <a:gd name="T113" fmla="*/ 4 h 22"/>
                    <a:gd name="T114" fmla="*/ 2554 w 2634"/>
                    <a:gd name="T115" fmla="*/ 9 h 22"/>
                    <a:gd name="T116" fmla="*/ 2598 w 2634"/>
                    <a:gd name="T117" fmla="*/ 1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634" h="22">
                      <a:moveTo>
                        <a:pt x="0" y="13"/>
                      </a:moveTo>
                      <a:lnTo>
                        <a:pt x="8" y="13"/>
                      </a:lnTo>
                      <a:lnTo>
                        <a:pt x="17" y="17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44" y="18"/>
                      </a:lnTo>
                      <a:lnTo>
                        <a:pt x="53" y="17"/>
                      </a:lnTo>
                      <a:lnTo>
                        <a:pt x="62" y="15"/>
                      </a:lnTo>
                      <a:lnTo>
                        <a:pt x="70" y="11"/>
                      </a:lnTo>
                      <a:lnTo>
                        <a:pt x="79" y="10"/>
                      </a:lnTo>
                      <a:lnTo>
                        <a:pt x="88" y="8"/>
                      </a:lnTo>
                      <a:lnTo>
                        <a:pt x="97" y="8"/>
                      </a:lnTo>
                      <a:lnTo>
                        <a:pt x="106" y="7"/>
                      </a:lnTo>
                      <a:lnTo>
                        <a:pt x="115" y="8"/>
                      </a:lnTo>
                      <a:lnTo>
                        <a:pt x="124" y="4"/>
                      </a:lnTo>
                      <a:lnTo>
                        <a:pt x="132" y="3"/>
                      </a:lnTo>
                      <a:lnTo>
                        <a:pt x="141" y="2"/>
                      </a:lnTo>
                      <a:lnTo>
                        <a:pt x="150" y="6"/>
                      </a:lnTo>
                      <a:lnTo>
                        <a:pt x="159" y="9"/>
                      </a:lnTo>
                      <a:lnTo>
                        <a:pt x="168" y="11"/>
                      </a:lnTo>
                      <a:lnTo>
                        <a:pt x="177" y="11"/>
                      </a:lnTo>
                      <a:lnTo>
                        <a:pt x="186" y="9"/>
                      </a:lnTo>
                      <a:lnTo>
                        <a:pt x="194" y="9"/>
                      </a:lnTo>
                      <a:lnTo>
                        <a:pt x="203" y="8"/>
                      </a:lnTo>
                      <a:lnTo>
                        <a:pt x="212" y="9"/>
                      </a:lnTo>
                      <a:lnTo>
                        <a:pt x="221" y="11"/>
                      </a:lnTo>
                      <a:lnTo>
                        <a:pt x="229" y="13"/>
                      </a:lnTo>
                      <a:lnTo>
                        <a:pt x="238" y="16"/>
                      </a:lnTo>
                      <a:lnTo>
                        <a:pt x="247" y="15"/>
                      </a:lnTo>
                      <a:lnTo>
                        <a:pt x="255" y="15"/>
                      </a:lnTo>
                      <a:lnTo>
                        <a:pt x="264" y="17"/>
                      </a:lnTo>
                      <a:lnTo>
                        <a:pt x="273" y="17"/>
                      </a:lnTo>
                      <a:lnTo>
                        <a:pt x="282" y="17"/>
                      </a:lnTo>
                      <a:lnTo>
                        <a:pt x="291" y="16"/>
                      </a:lnTo>
                      <a:lnTo>
                        <a:pt x="300" y="15"/>
                      </a:lnTo>
                      <a:lnTo>
                        <a:pt x="309" y="15"/>
                      </a:lnTo>
                      <a:lnTo>
                        <a:pt x="317" y="13"/>
                      </a:lnTo>
                      <a:lnTo>
                        <a:pt x="326" y="15"/>
                      </a:lnTo>
                      <a:lnTo>
                        <a:pt x="335" y="16"/>
                      </a:lnTo>
                      <a:lnTo>
                        <a:pt x="344" y="17"/>
                      </a:lnTo>
                      <a:lnTo>
                        <a:pt x="353" y="16"/>
                      </a:lnTo>
                      <a:lnTo>
                        <a:pt x="362" y="17"/>
                      </a:lnTo>
                      <a:lnTo>
                        <a:pt x="371" y="17"/>
                      </a:lnTo>
                      <a:lnTo>
                        <a:pt x="379" y="17"/>
                      </a:lnTo>
                      <a:lnTo>
                        <a:pt x="388" y="16"/>
                      </a:lnTo>
                      <a:lnTo>
                        <a:pt x="397" y="12"/>
                      </a:lnTo>
                      <a:lnTo>
                        <a:pt x="406" y="10"/>
                      </a:lnTo>
                      <a:lnTo>
                        <a:pt x="415" y="9"/>
                      </a:lnTo>
                      <a:lnTo>
                        <a:pt x="424" y="9"/>
                      </a:lnTo>
                      <a:lnTo>
                        <a:pt x="433" y="7"/>
                      </a:lnTo>
                      <a:lnTo>
                        <a:pt x="441" y="8"/>
                      </a:lnTo>
                      <a:lnTo>
                        <a:pt x="450" y="7"/>
                      </a:lnTo>
                      <a:lnTo>
                        <a:pt x="459" y="10"/>
                      </a:lnTo>
                      <a:lnTo>
                        <a:pt x="468" y="11"/>
                      </a:lnTo>
                      <a:lnTo>
                        <a:pt x="477" y="11"/>
                      </a:lnTo>
                      <a:lnTo>
                        <a:pt x="486" y="10"/>
                      </a:lnTo>
                      <a:lnTo>
                        <a:pt x="495" y="8"/>
                      </a:lnTo>
                      <a:lnTo>
                        <a:pt x="504" y="8"/>
                      </a:lnTo>
                      <a:lnTo>
                        <a:pt x="512" y="10"/>
                      </a:lnTo>
                      <a:lnTo>
                        <a:pt x="521" y="11"/>
                      </a:lnTo>
                      <a:lnTo>
                        <a:pt x="530" y="13"/>
                      </a:lnTo>
                      <a:lnTo>
                        <a:pt x="539" y="13"/>
                      </a:lnTo>
                      <a:lnTo>
                        <a:pt x="548" y="13"/>
                      </a:lnTo>
                      <a:lnTo>
                        <a:pt x="557" y="15"/>
                      </a:lnTo>
                      <a:lnTo>
                        <a:pt x="566" y="16"/>
                      </a:lnTo>
                      <a:lnTo>
                        <a:pt x="574" y="17"/>
                      </a:lnTo>
                      <a:lnTo>
                        <a:pt x="583" y="18"/>
                      </a:lnTo>
                      <a:lnTo>
                        <a:pt x="592" y="19"/>
                      </a:lnTo>
                      <a:lnTo>
                        <a:pt x="601" y="20"/>
                      </a:lnTo>
                      <a:lnTo>
                        <a:pt x="610" y="21"/>
                      </a:lnTo>
                      <a:lnTo>
                        <a:pt x="619" y="22"/>
                      </a:lnTo>
                      <a:lnTo>
                        <a:pt x="628" y="21"/>
                      </a:lnTo>
                      <a:lnTo>
                        <a:pt x="635" y="21"/>
                      </a:lnTo>
                      <a:lnTo>
                        <a:pt x="644" y="21"/>
                      </a:lnTo>
                      <a:lnTo>
                        <a:pt x="653" y="21"/>
                      </a:lnTo>
                      <a:lnTo>
                        <a:pt x="662" y="20"/>
                      </a:lnTo>
                      <a:lnTo>
                        <a:pt x="671" y="18"/>
                      </a:lnTo>
                      <a:lnTo>
                        <a:pt x="680" y="18"/>
                      </a:lnTo>
                      <a:lnTo>
                        <a:pt x="689" y="17"/>
                      </a:lnTo>
                      <a:lnTo>
                        <a:pt x="697" y="16"/>
                      </a:lnTo>
                      <a:lnTo>
                        <a:pt x="706" y="15"/>
                      </a:lnTo>
                      <a:lnTo>
                        <a:pt x="715" y="13"/>
                      </a:lnTo>
                      <a:lnTo>
                        <a:pt x="724" y="12"/>
                      </a:lnTo>
                      <a:lnTo>
                        <a:pt x="733" y="10"/>
                      </a:lnTo>
                      <a:lnTo>
                        <a:pt x="742" y="8"/>
                      </a:lnTo>
                      <a:lnTo>
                        <a:pt x="751" y="6"/>
                      </a:lnTo>
                      <a:lnTo>
                        <a:pt x="759" y="4"/>
                      </a:lnTo>
                      <a:lnTo>
                        <a:pt x="768" y="3"/>
                      </a:lnTo>
                      <a:lnTo>
                        <a:pt x="777" y="6"/>
                      </a:lnTo>
                      <a:lnTo>
                        <a:pt x="786" y="11"/>
                      </a:lnTo>
                      <a:lnTo>
                        <a:pt x="795" y="13"/>
                      </a:lnTo>
                      <a:lnTo>
                        <a:pt x="804" y="15"/>
                      </a:lnTo>
                      <a:lnTo>
                        <a:pt x="813" y="15"/>
                      </a:lnTo>
                      <a:lnTo>
                        <a:pt x="821" y="17"/>
                      </a:lnTo>
                      <a:lnTo>
                        <a:pt x="830" y="17"/>
                      </a:lnTo>
                      <a:lnTo>
                        <a:pt x="839" y="16"/>
                      </a:lnTo>
                      <a:lnTo>
                        <a:pt x="848" y="11"/>
                      </a:lnTo>
                      <a:lnTo>
                        <a:pt x="857" y="6"/>
                      </a:lnTo>
                      <a:lnTo>
                        <a:pt x="866" y="3"/>
                      </a:lnTo>
                      <a:lnTo>
                        <a:pt x="875" y="3"/>
                      </a:lnTo>
                      <a:lnTo>
                        <a:pt x="883" y="2"/>
                      </a:lnTo>
                      <a:lnTo>
                        <a:pt x="892" y="1"/>
                      </a:lnTo>
                      <a:lnTo>
                        <a:pt x="901" y="0"/>
                      </a:lnTo>
                      <a:lnTo>
                        <a:pt x="910" y="0"/>
                      </a:lnTo>
                      <a:lnTo>
                        <a:pt x="919" y="0"/>
                      </a:lnTo>
                      <a:lnTo>
                        <a:pt x="928" y="0"/>
                      </a:lnTo>
                      <a:lnTo>
                        <a:pt x="937" y="0"/>
                      </a:lnTo>
                      <a:lnTo>
                        <a:pt x="946" y="1"/>
                      </a:lnTo>
                      <a:lnTo>
                        <a:pt x="954" y="2"/>
                      </a:lnTo>
                      <a:lnTo>
                        <a:pt x="963" y="7"/>
                      </a:lnTo>
                      <a:lnTo>
                        <a:pt x="972" y="9"/>
                      </a:lnTo>
                      <a:lnTo>
                        <a:pt x="981" y="12"/>
                      </a:lnTo>
                      <a:lnTo>
                        <a:pt x="990" y="12"/>
                      </a:lnTo>
                      <a:lnTo>
                        <a:pt x="999" y="15"/>
                      </a:lnTo>
                      <a:lnTo>
                        <a:pt x="1008" y="16"/>
                      </a:lnTo>
                      <a:lnTo>
                        <a:pt x="1016" y="16"/>
                      </a:lnTo>
                      <a:lnTo>
                        <a:pt x="1025" y="15"/>
                      </a:lnTo>
                      <a:lnTo>
                        <a:pt x="1034" y="15"/>
                      </a:lnTo>
                      <a:lnTo>
                        <a:pt x="1043" y="13"/>
                      </a:lnTo>
                      <a:lnTo>
                        <a:pt x="1052" y="13"/>
                      </a:lnTo>
                      <a:lnTo>
                        <a:pt x="1061" y="10"/>
                      </a:lnTo>
                      <a:lnTo>
                        <a:pt x="1070" y="9"/>
                      </a:lnTo>
                      <a:lnTo>
                        <a:pt x="1077" y="9"/>
                      </a:lnTo>
                      <a:lnTo>
                        <a:pt x="1086" y="9"/>
                      </a:lnTo>
                      <a:lnTo>
                        <a:pt x="1095" y="8"/>
                      </a:lnTo>
                      <a:lnTo>
                        <a:pt x="1104" y="7"/>
                      </a:lnTo>
                      <a:lnTo>
                        <a:pt x="1113" y="6"/>
                      </a:lnTo>
                      <a:lnTo>
                        <a:pt x="1122" y="8"/>
                      </a:lnTo>
                      <a:lnTo>
                        <a:pt x="1131" y="9"/>
                      </a:lnTo>
                      <a:lnTo>
                        <a:pt x="1139" y="9"/>
                      </a:lnTo>
                      <a:lnTo>
                        <a:pt x="1148" y="8"/>
                      </a:lnTo>
                      <a:lnTo>
                        <a:pt x="1157" y="8"/>
                      </a:lnTo>
                      <a:lnTo>
                        <a:pt x="1166" y="6"/>
                      </a:lnTo>
                      <a:lnTo>
                        <a:pt x="1175" y="4"/>
                      </a:lnTo>
                      <a:lnTo>
                        <a:pt x="1184" y="2"/>
                      </a:lnTo>
                      <a:lnTo>
                        <a:pt x="1193" y="2"/>
                      </a:lnTo>
                      <a:lnTo>
                        <a:pt x="1201" y="4"/>
                      </a:lnTo>
                      <a:lnTo>
                        <a:pt x="1210" y="7"/>
                      </a:lnTo>
                      <a:lnTo>
                        <a:pt x="1219" y="7"/>
                      </a:lnTo>
                      <a:lnTo>
                        <a:pt x="1228" y="7"/>
                      </a:lnTo>
                      <a:lnTo>
                        <a:pt x="1237" y="7"/>
                      </a:lnTo>
                      <a:lnTo>
                        <a:pt x="1246" y="7"/>
                      </a:lnTo>
                      <a:lnTo>
                        <a:pt x="1255" y="6"/>
                      </a:lnTo>
                      <a:lnTo>
                        <a:pt x="1263" y="6"/>
                      </a:lnTo>
                      <a:lnTo>
                        <a:pt x="1272" y="7"/>
                      </a:lnTo>
                      <a:lnTo>
                        <a:pt x="1281" y="10"/>
                      </a:lnTo>
                      <a:lnTo>
                        <a:pt x="1290" y="15"/>
                      </a:lnTo>
                      <a:lnTo>
                        <a:pt x="1299" y="16"/>
                      </a:lnTo>
                      <a:lnTo>
                        <a:pt x="1308" y="15"/>
                      </a:lnTo>
                      <a:lnTo>
                        <a:pt x="1317" y="12"/>
                      </a:lnTo>
                      <a:lnTo>
                        <a:pt x="1325" y="12"/>
                      </a:lnTo>
                      <a:lnTo>
                        <a:pt x="1334" y="11"/>
                      </a:lnTo>
                      <a:lnTo>
                        <a:pt x="1343" y="10"/>
                      </a:lnTo>
                      <a:lnTo>
                        <a:pt x="1352" y="8"/>
                      </a:lnTo>
                      <a:lnTo>
                        <a:pt x="1361" y="8"/>
                      </a:lnTo>
                      <a:lnTo>
                        <a:pt x="1370" y="8"/>
                      </a:lnTo>
                      <a:lnTo>
                        <a:pt x="1379" y="9"/>
                      </a:lnTo>
                      <a:lnTo>
                        <a:pt x="1388" y="10"/>
                      </a:lnTo>
                      <a:lnTo>
                        <a:pt x="1396" y="10"/>
                      </a:lnTo>
                      <a:lnTo>
                        <a:pt x="1405" y="9"/>
                      </a:lnTo>
                      <a:lnTo>
                        <a:pt x="1414" y="7"/>
                      </a:lnTo>
                      <a:lnTo>
                        <a:pt x="1423" y="7"/>
                      </a:lnTo>
                      <a:lnTo>
                        <a:pt x="1432" y="6"/>
                      </a:lnTo>
                      <a:lnTo>
                        <a:pt x="1441" y="4"/>
                      </a:lnTo>
                      <a:lnTo>
                        <a:pt x="1450" y="3"/>
                      </a:lnTo>
                      <a:lnTo>
                        <a:pt x="1457" y="3"/>
                      </a:lnTo>
                      <a:lnTo>
                        <a:pt x="1466" y="1"/>
                      </a:lnTo>
                      <a:lnTo>
                        <a:pt x="1475" y="2"/>
                      </a:lnTo>
                      <a:lnTo>
                        <a:pt x="1484" y="3"/>
                      </a:lnTo>
                      <a:lnTo>
                        <a:pt x="1493" y="4"/>
                      </a:lnTo>
                      <a:lnTo>
                        <a:pt x="1502" y="3"/>
                      </a:lnTo>
                      <a:lnTo>
                        <a:pt x="1511" y="3"/>
                      </a:lnTo>
                      <a:lnTo>
                        <a:pt x="1519" y="2"/>
                      </a:lnTo>
                      <a:lnTo>
                        <a:pt x="1528" y="3"/>
                      </a:lnTo>
                      <a:lnTo>
                        <a:pt x="1537" y="4"/>
                      </a:lnTo>
                      <a:lnTo>
                        <a:pt x="1546" y="7"/>
                      </a:lnTo>
                      <a:lnTo>
                        <a:pt x="1555" y="7"/>
                      </a:lnTo>
                      <a:lnTo>
                        <a:pt x="1564" y="6"/>
                      </a:lnTo>
                      <a:lnTo>
                        <a:pt x="1573" y="3"/>
                      </a:lnTo>
                      <a:lnTo>
                        <a:pt x="1581" y="2"/>
                      </a:lnTo>
                      <a:lnTo>
                        <a:pt x="1590" y="3"/>
                      </a:lnTo>
                      <a:lnTo>
                        <a:pt x="1599" y="6"/>
                      </a:lnTo>
                      <a:lnTo>
                        <a:pt x="1608" y="9"/>
                      </a:lnTo>
                      <a:lnTo>
                        <a:pt x="1617" y="11"/>
                      </a:lnTo>
                      <a:lnTo>
                        <a:pt x="1626" y="13"/>
                      </a:lnTo>
                      <a:lnTo>
                        <a:pt x="1635" y="16"/>
                      </a:lnTo>
                      <a:lnTo>
                        <a:pt x="1643" y="18"/>
                      </a:lnTo>
                      <a:lnTo>
                        <a:pt x="1652" y="18"/>
                      </a:lnTo>
                      <a:lnTo>
                        <a:pt x="1661" y="17"/>
                      </a:lnTo>
                      <a:lnTo>
                        <a:pt x="1670" y="11"/>
                      </a:lnTo>
                      <a:lnTo>
                        <a:pt x="1679" y="7"/>
                      </a:lnTo>
                      <a:lnTo>
                        <a:pt x="1688" y="2"/>
                      </a:lnTo>
                      <a:lnTo>
                        <a:pt x="1697" y="1"/>
                      </a:lnTo>
                      <a:lnTo>
                        <a:pt x="1705" y="0"/>
                      </a:lnTo>
                      <a:lnTo>
                        <a:pt x="1714" y="1"/>
                      </a:lnTo>
                      <a:lnTo>
                        <a:pt x="1723" y="4"/>
                      </a:lnTo>
                      <a:lnTo>
                        <a:pt x="1732" y="8"/>
                      </a:lnTo>
                      <a:lnTo>
                        <a:pt x="1741" y="12"/>
                      </a:lnTo>
                      <a:lnTo>
                        <a:pt x="1750" y="16"/>
                      </a:lnTo>
                      <a:lnTo>
                        <a:pt x="1759" y="18"/>
                      </a:lnTo>
                      <a:lnTo>
                        <a:pt x="1767" y="19"/>
                      </a:lnTo>
                      <a:lnTo>
                        <a:pt x="1776" y="18"/>
                      </a:lnTo>
                      <a:lnTo>
                        <a:pt x="1785" y="18"/>
                      </a:lnTo>
                      <a:lnTo>
                        <a:pt x="1794" y="19"/>
                      </a:lnTo>
                      <a:lnTo>
                        <a:pt x="1803" y="20"/>
                      </a:lnTo>
                      <a:lnTo>
                        <a:pt x="1812" y="20"/>
                      </a:lnTo>
                      <a:lnTo>
                        <a:pt x="1821" y="20"/>
                      </a:lnTo>
                      <a:lnTo>
                        <a:pt x="1830" y="19"/>
                      </a:lnTo>
                      <a:lnTo>
                        <a:pt x="1838" y="17"/>
                      </a:lnTo>
                      <a:lnTo>
                        <a:pt x="1847" y="12"/>
                      </a:lnTo>
                      <a:lnTo>
                        <a:pt x="1856" y="12"/>
                      </a:lnTo>
                      <a:lnTo>
                        <a:pt x="1865" y="11"/>
                      </a:lnTo>
                      <a:lnTo>
                        <a:pt x="1874" y="11"/>
                      </a:lnTo>
                      <a:lnTo>
                        <a:pt x="1883" y="9"/>
                      </a:lnTo>
                      <a:lnTo>
                        <a:pt x="1892" y="9"/>
                      </a:lnTo>
                      <a:lnTo>
                        <a:pt x="1899" y="11"/>
                      </a:lnTo>
                      <a:lnTo>
                        <a:pt x="1908" y="16"/>
                      </a:lnTo>
                      <a:lnTo>
                        <a:pt x="1917" y="18"/>
                      </a:lnTo>
                      <a:lnTo>
                        <a:pt x="1926" y="18"/>
                      </a:lnTo>
                      <a:lnTo>
                        <a:pt x="1935" y="16"/>
                      </a:lnTo>
                      <a:lnTo>
                        <a:pt x="1944" y="16"/>
                      </a:lnTo>
                      <a:lnTo>
                        <a:pt x="1953" y="15"/>
                      </a:lnTo>
                      <a:lnTo>
                        <a:pt x="1961" y="16"/>
                      </a:lnTo>
                      <a:lnTo>
                        <a:pt x="1970" y="15"/>
                      </a:lnTo>
                      <a:lnTo>
                        <a:pt x="1979" y="13"/>
                      </a:lnTo>
                      <a:lnTo>
                        <a:pt x="1988" y="12"/>
                      </a:lnTo>
                      <a:lnTo>
                        <a:pt x="1997" y="15"/>
                      </a:lnTo>
                      <a:lnTo>
                        <a:pt x="2006" y="15"/>
                      </a:lnTo>
                      <a:lnTo>
                        <a:pt x="2015" y="15"/>
                      </a:lnTo>
                      <a:lnTo>
                        <a:pt x="2023" y="16"/>
                      </a:lnTo>
                      <a:lnTo>
                        <a:pt x="2032" y="16"/>
                      </a:lnTo>
                      <a:lnTo>
                        <a:pt x="2041" y="16"/>
                      </a:lnTo>
                      <a:lnTo>
                        <a:pt x="2050" y="16"/>
                      </a:lnTo>
                      <a:lnTo>
                        <a:pt x="2059" y="17"/>
                      </a:lnTo>
                      <a:lnTo>
                        <a:pt x="2068" y="18"/>
                      </a:lnTo>
                      <a:lnTo>
                        <a:pt x="2077" y="19"/>
                      </a:lnTo>
                      <a:lnTo>
                        <a:pt x="2085" y="19"/>
                      </a:lnTo>
                      <a:lnTo>
                        <a:pt x="2094" y="19"/>
                      </a:lnTo>
                      <a:lnTo>
                        <a:pt x="2103" y="18"/>
                      </a:lnTo>
                      <a:lnTo>
                        <a:pt x="2112" y="19"/>
                      </a:lnTo>
                      <a:lnTo>
                        <a:pt x="2121" y="19"/>
                      </a:lnTo>
                      <a:lnTo>
                        <a:pt x="2130" y="17"/>
                      </a:lnTo>
                      <a:lnTo>
                        <a:pt x="2139" y="15"/>
                      </a:lnTo>
                      <a:lnTo>
                        <a:pt x="2147" y="12"/>
                      </a:lnTo>
                      <a:lnTo>
                        <a:pt x="2156" y="13"/>
                      </a:lnTo>
                      <a:lnTo>
                        <a:pt x="2165" y="11"/>
                      </a:lnTo>
                      <a:lnTo>
                        <a:pt x="2174" y="11"/>
                      </a:lnTo>
                      <a:lnTo>
                        <a:pt x="2183" y="10"/>
                      </a:lnTo>
                      <a:lnTo>
                        <a:pt x="2192" y="10"/>
                      </a:lnTo>
                      <a:lnTo>
                        <a:pt x="2201" y="9"/>
                      </a:lnTo>
                      <a:lnTo>
                        <a:pt x="2209" y="7"/>
                      </a:lnTo>
                      <a:lnTo>
                        <a:pt x="2218" y="7"/>
                      </a:lnTo>
                      <a:lnTo>
                        <a:pt x="2227" y="7"/>
                      </a:lnTo>
                      <a:lnTo>
                        <a:pt x="2236" y="9"/>
                      </a:lnTo>
                      <a:lnTo>
                        <a:pt x="2245" y="9"/>
                      </a:lnTo>
                      <a:lnTo>
                        <a:pt x="2254" y="10"/>
                      </a:lnTo>
                      <a:lnTo>
                        <a:pt x="2263" y="10"/>
                      </a:lnTo>
                      <a:lnTo>
                        <a:pt x="2272" y="9"/>
                      </a:lnTo>
                      <a:lnTo>
                        <a:pt x="2279" y="7"/>
                      </a:lnTo>
                      <a:lnTo>
                        <a:pt x="2288" y="7"/>
                      </a:lnTo>
                      <a:lnTo>
                        <a:pt x="2297" y="8"/>
                      </a:lnTo>
                      <a:lnTo>
                        <a:pt x="2306" y="9"/>
                      </a:lnTo>
                      <a:lnTo>
                        <a:pt x="2315" y="11"/>
                      </a:lnTo>
                      <a:lnTo>
                        <a:pt x="2324" y="12"/>
                      </a:lnTo>
                      <a:lnTo>
                        <a:pt x="2333" y="13"/>
                      </a:lnTo>
                      <a:lnTo>
                        <a:pt x="2341" y="15"/>
                      </a:lnTo>
                      <a:lnTo>
                        <a:pt x="2350" y="15"/>
                      </a:lnTo>
                      <a:lnTo>
                        <a:pt x="2359" y="16"/>
                      </a:lnTo>
                      <a:lnTo>
                        <a:pt x="2368" y="19"/>
                      </a:lnTo>
                      <a:lnTo>
                        <a:pt x="2377" y="19"/>
                      </a:lnTo>
                      <a:lnTo>
                        <a:pt x="2386" y="20"/>
                      </a:lnTo>
                      <a:lnTo>
                        <a:pt x="2395" y="19"/>
                      </a:lnTo>
                      <a:lnTo>
                        <a:pt x="2403" y="17"/>
                      </a:lnTo>
                      <a:lnTo>
                        <a:pt x="2412" y="17"/>
                      </a:lnTo>
                      <a:lnTo>
                        <a:pt x="2421" y="16"/>
                      </a:lnTo>
                      <a:lnTo>
                        <a:pt x="2430" y="18"/>
                      </a:lnTo>
                      <a:lnTo>
                        <a:pt x="2439" y="16"/>
                      </a:lnTo>
                      <a:lnTo>
                        <a:pt x="2448" y="15"/>
                      </a:lnTo>
                      <a:lnTo>
                        <a:pt x="2457" y="12"/>
                      </a:lnTo>
                      <a:lnTo>
                        <a:pt x="2465" y="15"/>
                      </a:lnTo>
                      <a:lnTo>
                        <a:pt x="2474" y="16"/>
                      </a:lnTo>
                      <a:lnTo>
                        <a:pt x="2483" y="16"/>
                      </a:lnTo>
                      <a:lnTo>
                        <a:pt x="2492" y="13"/>
                      </a:lnTo>
                      <a:lnTo>
                        <a:pt x="2501" y="9"/>
                      </a:lnTo>
                      <a:lnTo>
                        <a:pt x="2510" y="4"/>
                      </a:lnTo>
                      <a:lnTo>
                        <a:pt x="2519" y="4"/>
                      </a:lnTo>
                      <a:lnTo>
                        <a:pt x="2527" y="4"/>
                      </a:lnTo>
                      <a:lnTo>
                        <a:pt x="2536" y="6"/>
                      </a:lnTo>
                      <a:lnTo>
                        <a:pt x="2545" y="7"/>
                      </a:lnTo>
                      <a:lnTo>
                        <a:pt x="2554" y="9"/>
                      </a:lnTo>
                      <a:lnTo>
                        <a:pt x="2563" y="11"/>
                      </a:lnTo>
                      <a:lnTo>
                        <a:pt x="2572" y="11"/>
                      </a:lnTo>
                      <a:lnTo>
                        <a:pt x="2581" y="11"/>
                      </a:lnTo>
                      <a:lnTo>
                        <a:pt x="2589" y="12"/>
                      </a:lnTo>
                      <a:lnTo>
                        <a:pt x="2598" y="12"/>
                      </a:lnTo>
                      <a:lnTo>
                        <a:pt x="2607" y="10"/>
                      </a:lnTo>
                      <a:lnTo>
                        <a:pt x="2616" y="6"/>
                      </a:lnTo>
                      <a:lnTo>
                        <a:pt x="2625" y="4"/>
                      </a:lnTo>
                      <a:lnTo>
                        <a:pt x="2634" y="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" name="Freeform 224"/>
                <p:cNvSpPr>
                  <a:spLocks/>
                </p:cNvSpPr>
                <p:nvPr/>
              </p:nvSpPr>
              <p:spPr bwMode="auto">
                <a:xfrm>
                  <a:off x="4464050" y="3278188"/>
                  <a:ext cx="3175" cy="2111375"/>
                </a:xfrm>
                <a:custGeom>
                  <a:avLst/>
                  <a:gdLst>
                    <a:gd name="T0" fmla="*/ 0 w 2"/>
                    <a:gd name="T1" fmla="*/ 0 h 1183"/>
                    <a:gd name="T2" fmla="*/ 1 w 2"/>
                    <a:gd name="T3" fmla="*/ 1183 h 1183"/>
                    <a:gd name="T4" fmla="*/ 2 w 2"/>
                    <a:gd name="T5" fmla="*/ 1183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183">
                      <a:moveTo>
                        <a:pt x="0" y="0"/>
                      </a:moveTo>
                      <a:lnTo>
                        <a:pt x="1" y="1183"/>
                      </a:lnTo>
                      <a:lnTo>
                        <a:pt x="2" y="118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" name="Freeform 225"/>
                <p:cNvSpPr>
                  <a:spLocks/>
                </p:cNvSpPr>
                <p:nvPr/>
              </p:nvSpPr>
              <p:spPr bwMode="auto">
                <a:xfrm>
                  <a:off x="4591050" y="4389438"/>
                  <a:ext cx="1588" cy="1000125"/>
                </a:xfrm>
                <a:custGeom>
                  <a:avLst/>
                  <a:gdLst>
                    <a:gd name="T0" fmla="*/ 0 w 1"/>
                    <a:gd name="T1" fmla="*/ 560 h 560"/>
                    <a:gd name="T2" fmla="*/ 0 w 1"/>
                    <a:gd name="T3" fmla="*/ 0 h 560"/>
                    <a:gd name="T4" fmla="*/ 1 w 1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560">
                      <a:moveTo>
                        <a:pt x="0" y="56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0" name="Freeform 226"/>
                <p:cNvSpPr>
                  <a:spLocks/>
                </p:cNvSpPr>
                <p:nvPr/>
              </p:nvSpPr>
              <p:spPr bwMode="auto">
                <a:xfrm>
                  <a:off x="4591050" y="2620963"/>
                  <a:ext cx="4810125" cy="2165350"/>
                </a:xfrm>
                <a:custGeom>
                  <a:avLst/>
                  <a:gdLst>
                    <a:gd name="T0" fmla="*/ 43 w 3030"/>
                    <a:gd name="T1" fmla="*/ 189 h 1364"/>
                    <a:gd name="T2" fmla="*/ 96 w 3030"/>
                    <a:gd name="T3" fmla="*/ 183 h 1364"/>
                    <a:gd name="T4" fmla="*/ 149 w 3030"/>
                    <a:gd name="T5" fmla="*/ 512 h 1364"/>
                    <a:gd name="T6" fmla="*/ 202 w 3030"/>
                    <a:gd name="T7" fmla="*/ 1096 h 1364"/>
                    <a:gd name="T8" fmla="*/ 255 w 3030"/>
                    <a:gd name="T9" fmla="*/ 1361 h 1364"/>
                    <a:gd name="T10" fmla="*/ 309 w 3030"/>
                    <a:gd name="T11" fmla="*/ 1219 h 1364"/>
                    <a:gd name="T12" fmla="*/ 362 w 3030"/>
                    <a:gd name="T13" fmla="*/ 964 h 1364"/>
                    <a:gd name="T14" fmla="*/ 415 w 3030"/>
                    <a:gd name="T15" fmla="*/ 745 h 1364"/>
                    <a:gd name="T16" fmla="*/ 467 w 3030"/>
                    <a:gd name="T17" fmla="*/ 527 h 1364"/>
                    <a:gd name="T18" fmla="*/ 520 w 3030"/>
                    <a:gd name="T19" fmla="*/ 358 h 1364"/>
                    <a:gd name="T20" fmla="*/ 573 w 3030"/>
                    <a:gd name="T21" fmla="*/ 249 h 1364"/>
                    <a:gd name="T22" fmla="*/ 627 w 3030"/>
                    <a:gd name="T23" fmla="*/ 167 h 1364"/>
                    <a:gd name="T24" fmla="*/ 680 w 3030"/>
                    <a:gd name="T25" fmla="*/ 118 h 1364"/>
                    <a:gd name="T26" fmla="*/ 733 w 3030"/>
                    <a:gd name="T27" fmla="*/ 75 h 1364"/>
                    <a:gd name="T28" fmla="*/ 786 w 3030"/>
                    <a:gd name="T29" fmla="*/ 51 h 1364"/>
                    <a:gd name="T30" fmla="*/ 838 w 3030"/>
                    <a:gd name="T31" fmla="*/ 18 h 1364"/>
                    <a:gd name="T32" fmla="*/ 891 w 3030"/>
                    <a:gd name="T33" fmla="*/ 14 h 1364"/>
                    <a:gd name="T34" fmla="*/ 945 w 3030"/>
                    <a:gd name="T35" fmla="*/ 1 h 1364"/>
                    <a:gd name="T36" fmla="*/ 998 w 3030"/>
                    <a:gd name="T37" fmla="*/ 3 h 1364"/>
                    <a:gd name="T38" fmla="*/ 1051 w 3030"/>
                    <a:gd name="T39" fmla="*/ 15 h 1364"/>
                    <a:gd name="T40" fmla="*/ 1104 w 3030"/>
                    <a:gd name="T41" fmla="*/ 20 h 1364"/>
                    <a:gd name="T42" fmla="*/ 1157 w 3030"/>
                    <a:gd name="T43" fmla="*/ 39 h 1364"/>
                    <a:gd name="T44" fmla="*/ 1210 w 3030"/>
                    <a:gd name="T45" fmla="*/ 54 h 1364"/>
                    <a:gd name="T46" fmla="*/ 1262 w 3030"/>
                    <a:gd name="T47" fmla="*/ 66 h 1364"/>
                    <a:gd name="T48" fmla="*/ 1316 w 3030"/>
                    <a:gd name="T49" fmla="*/ 85 h 1364"/>
                    <a:gd name="T50" fmla="*/ 1369 w 3030"/>
                    <a:gd name="T51" fmla="*/ 109 h 1364"/>
                    <a:gd name="T52" fmla="*/ 1422 w 3030"/>
                    <a:gd name="T53" fmla="*/ 142 h 1364"/>
                    <a:gd name="T54" fmla="*/ 1475 w 3030"/>
                    <a:gd name="T55" fmla="*/ 153 h 1364"/>
                    <a:gd name="T56" fmla="*/ 1528 w 3030"/>
                    <a:gd name="T57" fmla="*/ 173 h 1364"/>
                    <a:gd name="T58" fmla="*/ 1581 w 3030"/>
                    <a:gd name="T59" fmla="*/ 175 h 1364"/>
                    <a:gd name="T60" fmla="*/ 1635 w 3030"/>
                    <a:gd name="T61" fmla="*/ 197 h 1364"/>
                    <a:gd name="T62" fmla="*/ 1687 w 3030"/>
                    <a:gd name="T63" fmla="*/ 201 h 1364"/>
                    <a:gd name="T64" fmla="*/ 1740 w 3030"/>
                    <a:gd name="T65" fmla="*/ 217 h 1364"/>
                    <a:gd name="T66" fmla="*/ 1793 w 3030"/>
                    <a:gd name="T67" fmla="*/ 241 h 1364"/>
                    <a:gd name="T68" fmla="*/ 1846 w 3030"/>
                    <a:gd name="T69" fmla="*/ 260 h 1364"/>
                    <a:gd name="T70" fmla="*/ 1899 w 3030"/>
                    <a:gd name="T71" fmla="*/ 266 h 1364"/>
                    <a:gd name="T72" fmla="*/ 1953 w 3030"/>
                    <a:gd name="T73" fmla="*/ 274 h 1364"/>
                    <a:gd name="T74" fmla="*/ 2006 w 3030"/>
                    <a:gd name="T75" fmla="*/ 286 h 1364"/>
                    <a:gd name="T76" fmla="*/ 2059 w 3030"/>
                    <a:gd name="T77" fmla="*/ 298 h 1364"/>
                    <a:gd name="T78" fmla="*/ 2111 w 3030"/>
                    <a:gd name="T79" fmla="*/ 312 h 1364"/>
                    <a:gd name="T80" fmla="*/ 2164 w 3030"/>
                    <a:gd name="T81" fmla="*/ 319 h 1364"/>
                    <a:gd name="T82" fmla="*/ 2217 w 3030"/>
                    <a:gd name="T83" fmla="*/ 319 h 1364"/>
                    <a:gd name="T84" fmla="*/ 2271 w 3030"/>
                    <a:gd name="T85" fmla="*/ 323 h 1364"/>
                    <a:gd name="T86" fmla="*/ 2324 w 3030"/>
                    <a:gd name="T87" fmla="*/ 331 h 1364"/>
                    <a:gd name="T88" fmla="*/ 2377 w 3030"/>
                    <a:gd name="T89" fmla="*/ 344 h 1364"/>
                    <a:gd name="T90" fmla="*/ 2430 w 3030"/>
                    <a:gd name="T91" fmla="*/ 351 h 1364"/>
                    <a:gd name="T92" fmla="*/ 2483 w 3030"/>
                    <a:gd name="T93" fmla="*/ 368 h 1364"/>
                    <a:gd name="T94" fmla="*/ 2535 w 3030"/>
                    <a:gd name="T95" fmla="*/ 359 h 1364"/>
                    <a:gd name="T96" fmla="*/ 2588 w 3030"/>
                    <a:gd name="T97" fmla="*/ 372 h 1364"/>
                    <a:gd name="T98" fmla="*/ 2642 w 3030"/>
                    <a:gd name="T99" fmla="*/ 373 h 1364"/>
                    <a:gd name="T100" fmla="*/ 2695 w 3030"/>
                    <a:gd name="T101" fmla="*/ 368 h 1364"/>
                    <a:gd name="T102" fmla="*/ 2748 w 3030"/>
                    <a:gd name="T103" fmla="*/ 383 h 1364"/>
                    <a:gd name="T104" fmla="*/ 2801 w 3030"/>
                    <a:gd name="T105" fmla="*/ 384 h 1364"/>
                    <a:gd name="T106" fmla="*/ 2854 w 3030"/>
                    <a:gd name="T107" fmla="*/ 386 h 1364"/>
                    <a:gd name="T108" fmla="*/ 2906 w 3030"/>
                    <a:gd name="T109" fmla="*/ 393 h 1364"/>
                    <a:gd name="T110" fmla="*/ 2960 w 3030"/>
                    <a:gd name="T111" fmla="*/ 403 h 1364"/>
                    <a:gd name="T112" fmla="*/ 3013 w 3030"/>
                    <a:gd name="T113" fmla="*/ 398 h 1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30" h="1364">
                      <a:moveTo>
                        <a:pt x="0" y="1114"/>
                      </a:moveTo>
                      <a:lnTo>
                        <a:pt x="7" y="691"/>
                      </a:lnTo>
                      <a:lnTo>
                        <a:pt x="16" y="428"/>
                      </a:lnTo>
                      <a:lnTo>
                        <a:pt x="25" y="278"/>
                      </a:lnTo>
                      <a:lnTo>
                        <a:pt x="34" y="208"/>
                      </a:lnTo>
                      <a:lnTo>
                        <a:pt x="43" y="189"/>
                      </a:lnTo>
                      <a:lnTo>
                        <a:pt x="52" y="199"/>
                      </a:lnTo>
                      <a:lnTo>
                        <a:pt x="61" y="213"/>
                      </a:lnTo>
                      <a:lnTo>
                        <a:pt x="69" y="219"/>
                      </a:lnTo>
                      <a:lnTo>
                        <a:pt x="78" y="210"/>
                      </a:lnTo>
                      <a:lnTo>
                        <a:pt x="87" y="195"/>
                      </a:lnTo>
                      <a:lnTo>
                        <a:pt x="96" y="183"/>
                      </a:lnTo>
                      <a:lnTo>
                        <a:pt x="105" y="184"/>
                      </a:lnTo>
                      <a:lnTo>
                        <a:pt x="114" y="204"/>
                      </a:lnTo>
                      <a:lnTo>
                        <a:pt x="123" y="251"/>
                      </a:lnTo>
                      <a:lnTo>
                        <a:pt x="131" y="323"/>
                      </a:lnTo>
                      <a:lnTo>
                        <a:pt x="140" y="412"/>
                      </a:lnTo>
                      <a:lnTo>
                        <a:pt x="149" y="512"/>
                      </a:lnTo>
                      <a:lnTo>
                        <a:pt x="158" y="617"/>
                      </a:lnTo>
                      <a:lnTo>
                        <a:pt x="167" y="721"/>
                      </a:lnTo>
                      <a:lnTo>
                        <a:pt x="176" y="826"/>
                      </a:lnTo>
                      <a:lnTo>
                        <a:pt x="185" y="925"/>
                      </a:lnTo>
                      <a:lnTo>
                        <a:pt x="193" y="1016"/>
                      </a:lnTo>
                      <a:lnTo>
                        <a:pt x="202" y="1096"/>
                      </a:lnTo>
                      <a:lnTo>
                        <a:pt x="211" y="1166"/>
                      </a:lnTo>
                      <a:lnTo>
                        <a:pt x="220" y="1221"/>
                      </a:lnTo>
                      <a:lnTo>
                        <a:pt x="229" y="1267"/>
                      </a:lnTo>
                      <a:lnTo>
                        <a:pt x="238" y="1307"/>
                      </a:lnTo>
                      <a:lnTo>
                        <a:pt x="247" y="1339"/>
                      </a:lnTo>
                      <a:lnTo>
                        <a:pt x="255" y="1361"/>
                      </a:lnTo>
                      <a:lnTo>
                        <a:pt x="264" y="1364"/>
                      </a:lnTo>
                      <a:lnTo>
                        <a:pt x="273" y="1346"/>
                      </a:lnTo>
                      <a:lnTo>
                        <a:pt x="282" y="1316"/>
                      </a:lnTo>
                      <a:lnTo>
                        <a:pt x="291" y="1283"/>
                      </a:lnTo>
                      <a:lnTo>
                        <a:pt x="300" y="1250"/>
                      </a:lnTo>
                      <a:lnTo>
                        <a:pt x="309" y="1219"/>
                      </a:lnTo>
                      <a:lnTo>
                        <a:pt x="317" y="1180"/>
                      </a:lnTo>
                      <a:lnTo>
                        <a:pt x="326" y="1134"/>
                      </a:lnTo>
                      <a:lnTo>
                        <a:pt x="335" y="1083"/>
                      </a:lnTo>
                      <a:lnTo>
                        <a:pt x="344" y="1034"/>
                      </a:lnTo>
                      <a:lnTo>
                        <a:pt x="353" y="994"/>
                      </a:lnTo>
                      <a:lnTo>
                        <a:pt x="362" y="964"/>
                      </a:lnTo>
                      <a:lnTo>
                        <a:pt x="371" y="939"/>
                      </a:lnTo>
                      <a:lnTo>
                        <a:pt x="379" y="908"/>
                      </a:lnTo>
                      <a:lnTo>
                        <a:pt x="388" y="868"/>
                      </a:lnTo>
                      <a:lnTo>
                        <a:pt x="397" y="827"/>
                      </a:lnTo>
                      <a:lnTo>
                        <a:pt x="406" y="784"/>
                      </a:lnTo>
                      <a:lnTo>
                        <a:pt x="415" y="745"/>
                      </a:lnTo>
                      <a:lnTo>
                        <a:pt x="424" y="707"/>
                      </a:lnTo>
                      <a:lnTo>
                        <a:pt x="433" y="671"/>
                      </a:lnTo>
                      <a:lnTo>
                        <a:pt x="441" y="635"/>
                      </a:lnTo>
                      <a:lnTo>
                        <a:pt x="449" y="599"/>
                      </a:lnTo>
                      <a:lnTo>
                        <a:pt x="458" y="560"/>
                      </a:lnTo>
                      <a:lnTo>
                        <a:pt x="467" y="527"/>
                      </a:lnTo>
                      <a:lnTo>
                        <a:pt x="476" y="495"/>
                      </a:lnTo>
                      <a:lnTo>
                        <a:pt x="485" y="467"/>
                      </a:lnTo>
                      <a:lnTo>
                        <a:pt x="494" y="438"/>
                      </a:lnTo>
                      <a:lnTo>
                        <a:pt x="503" y="411"/>
                      </a:lnTo>
                      <a:lnTo>
                        <a:pt x="511" y="384"/>
                      </a:lnTo>
                      <a:lnTo>
                        <a:pt x="520" y="358"/>
                      </a:lnTo>
                      <a:lnTo>
                        <a:pt x="529" y="336"/>
                      </a:lnTo>
                      <a:lnTo>
                        <a:pt x="538" y="317"/>
                      </a:lnTo>
                      <a:lnTo>
                        <a:pt x="547" y="300"/>
                      </a:lnTo>
                      <a:lnTo>
                        <a:pt x="556" y="283"/>
                      </a:lnTo>
                      <a:lnTo>
                        <a:pt x="565" y="266"/>
                      </a:lnTo>
                      <a:lnTo>
                        <a:pt x="573" y="249"/>
                      </a:lnTo>
                      <a:lnTo>
                        <a:pt x="582" y="237"/>
                      </a:lnTo>
                      <a:lnTo>
                        <a:pt x="591" y="223"/>
                      </a:lnTo>
                      <a:lnTo>
                        <a:pt x="600" y="210"/>
                      </a:lnTo>
                      <a:lnTo>
                        <a:pt x="609" y="195"/>
                      </a:lnTo>
                      <a:lnTo>
                        <a:pt x="618" y="181"/>
                      </a:lnTo>
                      <a:lnTo>
                        <a:pt x="627" y="167"/>
                      </a:lnTo>
                      <a:lnTo>
                        <a:pt x="635" y="155"/>
                      </a:lnTo>
                      <a:lnTo>
                        <a:pt x="644" y="144"/>
                      </a:lnTo>
                      <a:lnTo>
                        <a:pt x="653" y="133"/>
                      </a:lnTo>
                      <a:lnTo>
                        <a:pt x="662" y="127"/>
                      </a:lnTo>
                      <a:lnTo>
                        <a:pt x="671" y="121"/>
                      </a:lnTo>
                      <a:lnTo>
                        <a:pt x="680" y="118"/>
                      </a:lnTo>
                      <a:lnTo>
                        <a:pt x="689" y="112"/>
                      </a:lnTo>
                      <a:lnTo>
                        <a:pt x="697" y="105"/>
                      </a:lnTo>
                      <a:lnTo>
                        <a:pt x="706" y="95"/>
                      </a:lnTo>
                      <a:lnTo>
                        <a:pt x="715" y="85"/>
                      </a:lnTo>
                      <a:lnTo>
                        <a:pt x="724" y="78"/>
                      </a:lnTo>
                      <a:lnTo>
                        <a:pt x="733" y="75"/>
                      </a:lnTo>
                      <a:lnTo>
                        <a:pt x="742" y="72"/>
                      </a:lnTo>
                      <a:lnTo>
                        <a:pt x="751" y="66"/>
                      </a:lnTo>
                      <a:lnTo>
                        <a:pt x="759" y="62"/>
                      </a:lnTo>
                      <a:lnTo>
                        <a:pt x="768" y="58"/>
                      </a:lnTo>
                      <a:lnTo>
                        <a:pt x="777" y="57"/>
                      </a:lnTo>
                      <a:lnTo>
                        <a:pt x="786" y="51"/>
                      </a:lnTo>
                      <a:lnTo>
                        <a:pt x="795" y="47"/>
                      </a:lnTo>
                      <a:lnTo>
                        <a:pt x="804" y="39"/>
                      </a:lnTo>
                      <a:lnTo>
                        <a:pt x="813" y="33"/>
                      </a:lnTo>
                      <a:lnTo>
                        <a:pt x="820" y="27"/>
                      </a:lnTo>
                      <a:lnTo>
                        <a:pt x="829" y="22"/>
                      </a:lnTo>
                      <a:lnTo>
                        <a:pt x="838" y="18"/>
                      </a:lnTo>
                      <a:lnTo>
                        <a:pt x="847" y="15"/>
                      </a:lnTo>
                      <a:lnTo>
                        <a:pt x="856" y="14"/>
                      </a:lnTo>
                      <a:lnTo>
                        <a:pt x="865" y="13"/>
                      </a:lnTo>
                      <a:lnTo>
                        <a:pt x="874" y="15"/>
                      </a:lnTo>
                      <a:lnTo>
                        <a:pt x="883" y="14"/>
                      </a:lnTo>
                      <a:lnTo>
                        <a:pt x="891" y="14"/>
                      </a:lnTo>
                      <a:lnTo>
                        <a:pt x="900" y="13"/>
                      </a:lnTo>
                      <a:lnTo>
                        <a:pt x="909" y="11"/>
                      </a:lnTo>
                      <a:lnTo>
                        <a:pt x="918" y="9"/>
                      </a:lnTo>
                      <a:lnTo>
                        <a:pt x="927" y="6"/>
                      </a:lnTo>
                      <a:lnTo>
                        <a:pt x="936" y="4"/>
                      </a:lnTo>
                      <a:lnTo>
                        <a:pt x="945" y="1"/>
                      </a:lnTo>
                      <a:lnTo>
                        <a:pt x="953" y="0"/>
                      </a:lnTo>
                      <a:lnTo>
                        <a:pt x="962" y="0"/>
                      </a:lnTo>
                      <a:lnTo>
                        <a:pt x="971" y="2"/>
                      </a:lnTo>
                      <a:lnTo>
                        <a:pt x="980" y="2"/>
                      </a:lnTo>
                      <a:lnTo>
                        <a:pt x="989" y="2"/>
                      </a:lnTo>
                      <a:lnTo>
                        <a:pt x="998" y="3"/>
                      </a:lnTo>
                      <a:lnTo>
                        <a:pt x="1007" y="2"/>
                      </a:lnTo>
                      <a:lnTo>
                        <a:pt x="1015" y="4"/>
                      </a:lnTo>
                      <a:lnTo>
                        <a:pt x="1024" y="5"/>
                      </a:lnTo>
                      <a:lnTo>
                        <a:pt x="1033" y="10"/>
                      </a:lnTo>
                      <a:lnTo>
                        <a:pt x="1042" y="12"/>
                      </a:lnTo>
                      <a:lnTo>
                        <a:pt x="1051" y="15"/>
                      </a:lnTo>
                      <a:lnTo>
                        <a:pt x="1060" y="15"/>
                      </a:lnTo>
                      <a:lnTo>
                        <a:pt x="1069" y="15"/>
                      </a:lnTo>
                      <a:lnTo>
                        <a:pt x="1077" y="14"/>
                      </a:lnTo>
                      <a:lnTo>
                        <a:pt x="1086" y="14"/>
                      </a:lnTo>
                      <a:lnTo>
                        <a:pt x="1095" y="15"/>
                      </a:lnTo>
                      <a:lnTo>
                        <a:pt x="1104" y="20"/>
                      </a:lnTo>
                      <a:lnTo>
                        <a:pt x="1113" y="23"/>
                      </a:lnTo>
                      <a:lnTo>
                        <a:pt x="1122" y="27"/>
                      </a:lnTo>
                      <a:lnTo>
                        <a:pt x="1131" y="29"/>
                      </a:lnTo>
                      <a:lnTo>
                        <a:pt x="1139" y="31"/>
                      </a:lnTo>
                      <a:lnTo>
                        <a:pt x="1148" y="35"/>
                      </a:lnTo>
                      <a:lnTo>
                        <a:pt x="1157" y="39"/>
                      </a:lnTo>
                      <a:lnTo>
                        <a:pt x="1166" y="44"/>
                      </a:lnTo>
                      <a:lnTo>
                        <a:pt x="1175" y="48"/>
                      </a:lnTo>
                      <a:lnTo>
                        <a:pt x="1184" y="50"/>
                      </a:lnTo>
                      <a:lnTo>
                        <a:pt x="1193" y="53"/>
                      </a:lnTo>
                      <a:lnTo>
                        <a:pt x="1201" y="54"/>
                      </a:lnTo>
                      <a:lnTo>
                        <a:pt x="1210" y="54"/>
                      </a:lnTo>
                      <a:lnTo>
                        <a:pt x="1219" y="54"/>
                      </a:lnTo>
                      <a:lnTo>
                        <a:pt x="1228" y="55"/>
                      </a:lnTo>
                      <a:lnTo>
                        <a:pt x="1237" y="57"/>
                      </a:lnTo>
                      <a:lnTo>
                        <a:pt x="1246" y="59"/>
                      </a:lnTo>
                      <a:lnTo>
                        <a:pt x="1255" y="63"/>
                      </a:lnTo>
                      <a:lnTo>
                        <a:pt x="1262" y="66"/>
                      </a:lnTo>
                      <a:lnTo>
                        <a:pt x="1271" y="69"/>
                      </a:lnTo>
                      <a:lnTo>
                        <a:pt x="1280" y="72"/>
                      </a:lnTo>
                      <a:lnTo>
                        <a:pt x="1289" y="76"/>
                      </a:lnTo>
                      <a:lnTo>
                        <a:pt x="1298" y="79"/>
                      </a:lnTo>
                      <a:lnTo>
                        <a:pt x="1307" y="83"/>
                      </a:lnTo>
                      <a:lnTo>
                        <a:pt x="1316" y="85"/>
                      </a:lnTo>
                      <a:lnTo>
                        <a:pt x="1325" y="88"/>
                      </a:lnTo>
                      <a:lnTo>
                        <a:pt x="1333" y="93"/>
                      </a:lnTo>
                      <a:lnTo>
                        <a:pt x="1342" y="96"/>
                      </a:lnTo>
                      <a:lnTo>
                        <a:pt x="1351" y="102"/>
                      </a:lnTo>
                      <a:lnTo>
                        <a:pt x="1360" y="105"/>
                      </a:lnTo>
                      <a:lnTo>
                        <a:pt x="1369" y="109"/>
                      </a:lnTo>
                      <a:lnTo>
                        <a:pt x="1378" y="112"/>
                      </a:lnTo>
                      <a:lnTo>
                        <a:pt x="1387" y="117"/>
                      </a:lnTo>
                      <a:lnTo>
                        <a:pt x="1395" y="120"/>
                      </a:lnTo>
                      <a:lnTo>
                        <a:pt x="1404" y="127"/>
                      </a:lnTo>
                      <a:lnTo>
                        <a:pt x="1413" y="133"/>
                      </a:lnTo>
                      <a:lnTo>
                        <a:pt x="1422" y="142"/>
                      </a:lnTo>
                      <a:lnTo>
                        <a:pt x="1431" y="147"/>
                      </a:lnTo>
                      <a:lnTo>
                        <a:pt x="1440" y="149"/>
                      </a:lnTo>
                      <a:lnTo>
                        <a:pt x="1449" y="148"/>
                      </a:lnTo>
                      <a:lnTo>
                        <a:pt x="1457" y="149"/>
                      </a:lnTo>
                      <a:lnTo>
                        <a:pt x="1466" y="151"/>
                      </a:lnTo>
                      <a:lnTo>
                        <a:pt x="1475" y="153"/>
                      </a:lnTo>
                      <a:lnTo>
                        <a:pt x="1484" y="155"/>
                      </a:lnTo>
                      <a:lnTo>
                        <a:pt x="1493" y="157"/>
                      </a:lnTo>
                      <a:lnTo>
                        <a:pt x="1502" y="163"/>
                      </a:lnTo>
                      <a:lnTo>
                        <a:pt x="1511" y="167"/>
                      </a:lnTo>
                      <a:lnTo>
                        <a:pt x="1519" y="169"/>
                      </a:lnTo>
                      <a:lnTo>
                        <a:pt x="1528" y="173"/>
                      </a:lnTo>
                      <a:lnTo>
                        <a:pt x="1537" y="175"/>
                      </a:lnTo>
                      <a:lnTo>
                        <a:pt x="1546" y="175"/>
                      </a:lnTo>
                      <a:lnTo>
                        <a:pt x="1555" y="173"/>
                      </a:lnTo>
                      <a:lnTo>
                        <a:pt x="1564" y="171"/>
                      </a:lnTo>
                      <a:lnTo>
                        <a:pt x="1573" y="172"/>
                      </a:lnTo>
                      <a:lnTo>
                        <a:pt x="1581" y="175"/>
                      </a:lnTo>
                      <a:lnTo>
                        <a:pt x="1590" y="180"/>
                      </a:lnTo>
                      <a:lnTo>
                        <a:pt x="1599" y="185"/>
                      </a:lnTo>
                      <a:lnTo>
                        <a:pt x="1608" y="193"/>
                      </a:lnTo>
                      <a:lnTo>
                        <a:pt x="1617" y="194"/>
                      </a:lnTo>
                      <a:lnTo>
                        <a:pt x="1626" y="195"/>
                      </a:lnTo>
                      <a:lnTo>
                        <a:pt x="1635" y="197"/>
                      </a:lnTo>
                      <a:lnTo>
                        <a:pt x="1642" y="201"/>
                      </a:lnTo>
                      <a:lnTo>
                        <a:pt x="1651" y="203"/>
                      </a:lnTo>
                      <a:lnTo>
                        <a:pt x="1660" y="201"/>
                      </a:lnTo>
                      <a:lnTo>
                        <a:pt x="1669" y="201"/>
                      </a:lnTo>
                      <a:lnTo>
                        <a:pt x="1678" y="201"/>
                      </a:lnTo>
                      <a:lnTo>
                        <a:pt x="1687" y="201"/>
                      </a:lnTo>
                      <a:lnTo>
                        <a:pt x="1696" y="203"/>
                      </a:lnTo>
                      <a:lnTo>
                        <a:pt x="1704" y="208"/>
                      </a:lnTo>
                      <a:lnTo>
                        <a:pt x="1713" y="210"/>
                      </a:lnTo>
                      <a:lnTo>
                        <a:pt x="1722" y="212"/>
                      </a:lnTo>
                      <a:lnTo>
                        <a:pt x="1731" y="213"/>
                      </a:lnTo>
                      <a:lnTo>
                        <a:pt x="1740" y="217"/>
                      </a:lnTo>
                      <a:lnTo>
                        <a:pt x="1749" y="220"/>
                      </a:lnTo>
                      <a:lnTo>
                        <a:pt x="1758" y="223"/>
                      </a:lnTo>
                      <a:lnTo>
                        <a:pt x="1767" y="228"/>
                      </a:lnTo>
                      <a:lnTo>
                        <a:pt x="1775" y="231"/>
                      </a:lnTo>
                      <a:lnTo>
                        <a:pt x="1784" y="237"/>
                      </a:lnTo>
                      <a:lnTo>
                        <a:pt x="1793" y="241"/>
                      </a:lnTo>
                      <a:lnTo>
                        <a:pt x="1802" y="247"/>
                      </a:lnTo>
                      <a:lnTo>
                        <a:pt x="1811" y="253"/>
                      </a:lnTo>
                      <a:lnTo>
                        <a:pt x="1820" y="257"/>
                      </a:lnTo>
                      <a:lnTo>
                        <a:pt x="1829" y="259"/>
                      </a:lnTo>
                      <a:lnTo>
                        <a:pt x="1837" y="260"/>
                      </a:lnTo>
                      <a:lnTo>
                        <a:pt x="1846" y="260"/>
                      </a:lnTo>
                      <a:lnTo>
                        <a:pt x="1855" y="264"/>
                      </a:lnTo>
                      <a:lnTo>
                        <a:pt x="1864" y="266"/>
                      </a:lnTo>
                      <a:lnTo>
                        <a:pt x="1873" y="267"/>
                      </a:lnTo>
                      <a:lnTo>
                        <a:pt x="1882" y="265"/>
                      </a:lnTo>
                      <a:lnTo>
                        <a:pt x="1891" y="266"/>
                      </a:lnTo>
                      <a:lnTo>
                        <a:pt x="1899" y="266"/>
                      </a:lnTo>
                      <a:lnTo>
                        <a:pt x="1908" y="267"/>
                      </a:lnTo>
                      <a:lnTo>
                        <a:pt x="1917" y="268"/>
                      </a:lnTo>
                      <a:lnTo>
                        <a:pt x="1926" y="271"/>
                      </a:lnTo>
                      <a:lnTo>
                        <a:pt x="1935" y="272"/>
                      </a:lnTo>
                      <a:lnTo>
                        <a:pt x="1944" y="273"/>
                      </a:lnTo>
                      <a:lnTo>
                        <a:pt x="1953" y="274"/>
                      </a:lnTo>
                      <a:lnTo>
                        <a:pt x="1961" y="278"/>
                      </a:lnTo>
                      <a:lnTo>
                        <a:pt x="1970" y="281"/>
                      </a:lnTo>
                      <a:lnTo>
                        <a:pt x="1979" y="282"/>
                      </a:lnTo>
                      <a:lnTo>
                        <a:pt x="1988" y="282"/>
                      </a:lnTo>
                      <a:lnTo>
                        <a:pt x="1997" y="284"/>
                      </a:lnTo>
                      <a:lnTo>
                        <a:pt x="2006" y="286"/>
                      </a:lnTo>
                      <a:lnTo>
                        <a:pt x="2015" y="289"/>
                      </a:lnTo>
                      <a:lnTo>
                        <a:pt x="2023" y="292"/>
                      </a:lnTo>
                      <a:lnTo>
                        <a:pt x="2032" y="295"/>
                      </a:lnTo>
                      <a:lnTo>
                        <a:pt x="2041" y="296"/>
                      </a:lnTo>
                      <a:lnTo>
                        <a:pt x="2050" y="296"/>
                      </a:lnTo>
                      <a:lnTo>
                        <a:pt x="2059" y="298"/>
                      </a:lnTo>
                      <a:lnTo>
                        <a:pt x="2068" y="298"/>
                      </a:lnTo>
                      <a:lnTo>
                        <a:pt x="2077" y="299"/>
                      </a:lnTo>
                      <a:lnTo>
                        <a:pt x="2084" y="301"/>
                      </a:lnTo>
                      <a:lnTo>
                        <a:pt x="2093" y="304"/>
                      </a:lnTo>
                      <a:lnTo>
                        <a:pt x="2102" y="309"/>
                      </a:lnTo>
                      <a:lnTo>
                        <a:pt x="2111" y="312"/>
                      </a:lnTo>
                      <a:lnTo>
                        <a:pt x="2120" y="314"/>
                      </a:lnTo>
                      <a:lnTo>
                        <a:pt x="2129" y="315"/>
                      </a:lnTo>
                      <a:lnTo>
                        <a:pt x="2138" y="315"/>
                      </a:lnTo>
                      <a:lnTo>
                        <a:pt x="2146" y="315"/>
                      </a:lnTo>
                      <a:lnTo>
                        <a:pt x="2155" y="317"/>
                      </a:lnTo>
                      <a:lnTo>
                        <a:pt x="2164" y="319"/>
                      </a:lnTo>
                      <a:lnTo>
                        <a:pt x="2173" y="323"/>
                      </a:lnTo>
                      <a:lnTo>
                        <a:pt x="2182" y="323"/>
                      </a:lnTo>
                      <a:lnTo>
                        <a:pt x="2191" y="323"/>
                      </a:lnTo>
                      <a:lnTo>
                        <a:pt x="2200" y="320"/>
                      </a:lnTo>
                      <a:lnTo>
                        <a:pt x="2209" y="319"/>
                      </a:lnTo>
                      <a:lnTo>
                        <a:pt x="2217" y="319"/>
                      </a:lnTo>
                      <a:lnTo>
                        <a:pt x="2226" y="319"/>
                      </a:lnTo>
                      <a:lnTo>
                        <a:pt x="2235" y="319"/>
                      </a:lnTo>
                      <a:lnTo>
                        <a:pt x="2244" y="318"/>
                      </a:lnTo>
                      <a:lnTo>
                        <a:pt x="2253" y="319"/>
                      </a:lnTo>
                      <a:lnTo>
                        <a:pt x="2262" y="320"/>
                      </a:lnTo>
                      <a:lnTo>
                        <a:pt x="2271" y="323"/>
                      </a:lnTo>
                      <a:lnTo>
                        <a:pt x="2279" y="326"/>
                      </a:lnTo>
                      <a:lnTo>
                        <a:pt x="2288" y="328"/>
                      </a:lnTo>
                      <a:lnTo>
                        <a:pt x="2297" y="328"/>
                      </a:lnTo>
                      <a:lnTo>
                        <a:pt x="2306" y="328"/>
                      </a:lnTo>
                      <a:lnTo>
                        <a:pt x="2315" y="329"/>
                      </a:lnTo>
                      <a:lnTo>
                        <a:pt x="2324" y="331"/>
                      </a:lnTo>
                      <a:lnTo>
                        <a:pt x="2333" y="333"/>
                      </a:lnTo>
                      <a:lnTo>
                        <a:pt x="2341" y="335"/>
                      </a:lnTo>
                      <a:lnTo>
                        <a:pt x="2350" y="338"/>
                      </a:lnTo>
                      <a:lnTo>
                        <a:pt x="2359" y="341"/>
                      </a:lnTo>
                      <a:lnTo>
                        <a:pt x="2368" y="345"/>
                      </a:lnTo>
                      <a:lnTo>
                        <a:pt x="2377" y="344"/>
                      </a:lnTo>
                      <a:lnTo>
                        <a:pt x="2386" y="345"/>
                      </a:lnTo>
                      <a:lnTo>
                        <a:pt x="2395" y="346"/>
                      </a:lnTo>
                      <a:lnTo>
                        <a:pt x="2403" y="348"/>
                      </a:lnTo>
                      <a:lnTo>
                        <a:pt x="2412" y="348"/>
                      </a:lnTo>
                      <a:lnTo>
                        <a:pt x="2421" y="349"/>
                      </a:lnTo>
                      <a:lnTo>
                        <a:pt x="2430" y="351"/>
                      </a:lnTo>
                      <a:lnTo>
                        <a:pt x="2439" y="357"/>
                      </a:lnTo>
                      <a:lnTo>
                        <a:pt x="2448" y="364"/>
                      </a:lnTo>
                      <a:lnTo>
                        <a:pt x="2457" y="369"/>
                      </a:lnTo>
                      <a:lnTo>
                        <a:pt x="2465" y="373"/>
                      </a:lnTo>
                      <a:lnTo>
                        <a:pt x="2474" y="372"/>
                      </a:lnTo>
                      <a:lnTo>
                        <a:pt x="2483" y="368"/>
                      </a:lnTo>
                      <a:lnTo>
                        <a:pt x="2491" y="364"/>
                      </a:lnTo>
                      <a:lnTo>
                        <a:pt x="2500" y="362"/>
                      </a:lnTo>
                      <a:lnTo>
                        <a:pt x="2509" y="359"/>
                      </a:lnTo>
                      <a:lnTo>
                        <a:pt x="2518" y="357"/>
                      </a:lnTo>
                      <a:lnTo>
                        <a:pt x="2526" y="357"/>
                      </a:lnTo>
                      <a:lnTo>
                        <a:pt x="2535" y="359"/>
                      </a:lnTo>
                      <a:lnTo>
                        <a:pt x="2544" y="363"/>
                      </a:lnTo>
                      <a:lnTo>
                        <a:pt x="2553" y="366"/>
                      </a:lnTo>
                      <a:lnTo>
                        <a:pt x="2562" y="368"/>
                      </a:lnTo>
                      <a:lnTo>
                        <a:pt x="2571" y="369"/>
                      </a:lnTo>
                      <a:lnTo>
                        <a:pt x="2580" y="371"/>
                      </a:lnTo>
                      <a:lnTo>
                        <a:pt x="2588" y="372"/>
                      </a:lnTo>
                      <a:lnTo>
                        <a:pt x="2597" y="372"/>
                      </a:lnTo>
                      <a:lnTo>
                        <a:pt x="2606" y="372"/>
                      </a:lnTo>
                      <a:lnTo>
                        <a:pt x="2615" y="373"/>
                      </a:lnTo>
                      <a:lnTo>
                        <a:pt x="2624" y="374"/>
                      </a:lnTo>
                      <a:lnTo>
                        <a:pt x="2633" y="373"/>
                      </a:lnTo>
                      <a:lnTo>
                        <a:pt x="2642" y="373"/>
                      </a:lnTo>
                      <a:lnTo>
                        <a:pt x="2651" y="371"/>
                      </a:lnTo>
                      <a:lnTo>
                        <a:pt x="2659" y="369"/>
                      </a:lnTo>
                      <a:lnTo>
                        <a:pt x="2668" y="368"/>
                      </a:lnTo>
                      <a:lnTo>
                        <a:pt x="2677" y="368"/>
                      </a:lnTo>
                      <a:lnTo>
                        <a:pt x="2686" y="368"/>
                      </a:lnTo>
                      <a:lnTo>
                        <a:pt x="2695" y="368"/>
                      </a:lnTo>
                      <a:lnTo>
                        <a:pt x="2704" y="367"/>
                      </a:lnTo>
                      <a:lnTo>
                        <a:pt x="2713" y="368"/>
                      </a:lnTo>
                      <a:lnTo>
                        <a:pt x="2721" y="372"/>
                      </a:lnTo>
                      <a:lnTo>
                        <a:pt x="2730" y="376"/>
                      </a:lnTo>
                      <a:lnTo>
                        <a:pt x="2739" y="381"/>
                      </a:lnTo>
                      <a:lnTo>
                        <a:pt x="2748" y="383"/>
                      </a:lnTo>
                      <a:lnTo>
                        <a:pt x="2757" y="385"/>
                      </a:lnTo>
                      <a:lnTo>
                        <a:pt x="2766" y="385"/>
                      </a:lnTo>
                      <a:lnTo>
                        <a:pt x="2775" y="384"/>
                      </a:lnTo>
                      <a:lnTo>
                        <a:pt x="2783" y="384"/>
                      </a:lnTo>
                      <a:lnTo>
                        <a:pt x="2792" y="384"/>
                      </a:lnTo>
                      <a:lnTo>
                        <a:pt x="2801" y="384"/>
                      </a:lnTo>
                      <a:lnTo>
                        <a:pt x="2810" y="384"/>
                      </a:lnTo>
                      <a:lnTo>
                        <a:pt x="2819" y="386"/>
                      </a:lnTo>
                      <a:lnTo>
                        <a:pt x="2828" y="387"/>
                      </a:lnTo>
                      <a:lnTo>
                        <a:pt x="2837" y="387"/>
                      </a:lnTo>
                      <a:lnTo>
                        <a:pt x="2845" y="387"/>
                      </a:lnTo>
                      <a:lnTo>
                        <a:pt x="2854" y="386"/>
                      </a:lnTo>
                      <a:lnTo>
                        <a:pt x="2863" y="386"/>
                      </a:lnTo>
                      <a:lnTo>
                        <a:pt x="2872" y="389"/>
                      </a:lnTo>
                      <a:lnTo>
                        <a:pt x="2881" y="391"/>
                      </a:lnTo>
                      <a:lnTo>
                        <a:pt x="2890" y="392"/>
                      </a:lnTo>
                      <a:lnTo>
                        <a:pt x="2899" y="392"/>
                      </a:lnTo>
                      <a:lnTo>
                        <a:pt x="2906" y="393"/>
                      </a:lnTo>
                      <a:lnTo>
                        <a:pt x="2915" y="395"/>
                      </a:lnTo>
                      <a:lnTo>
                        <a:pt x="2924" y="396"/>
                      </a:lnTo>
                      <a:lnTo>
                        <a:pt x="2933" y="399"/>
                      </a:lnTo>
                      <a:lnTo>
                        <a:pt x="2942" y="400"/>
                      </a:lnTo>
                      <a:lnTo>
                        <a:pt x="2951" y="401"/>
                      </a:lnTo>
                      <a:lnTo>
                        <a:pt x="2960" y="403"/>
                      </a:lnTo>
                      <a:lnTo>
                        <a:pt x="2968" y="402"/>
                      </a:lnTo>
                      <a:lnTo>
                        <a:pt x="2977" y="400"/>
                      </a:lnTo>
                      <a:lnTo>
                        <a:pt x="2986" y="398"/>
                      </a:lnTo>
                      <a:lnTo>
                        <a:pt x="2995" y="398"/>
                      </a:lnTo>
                      <a:lnTo>
                        <a:pt x="3004" y="398"/>
                      </a:lnTo>
                      <a:lnTo>
                        <a:pt x="3013" y="398"/>
                      </a:lnTo>
                      <a:lnTo>
                        <a:pt x="3022" y="398"/>
                      </a:lnTo>
                      <a:lnTo>
                        <a:pt x="3030" y="39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1" name="Freeform 227"/>
                <p:cNvSpPr>
                  <a:spLocks/>
                </p:cNvSpPr>
                <p:nvPr/>
              </p:nvSpPr>
              <p:spPr bwMode="auto">
                <a:xfrm>
                  <a:off x="9401175" y="3249613"/>
                  <a:ext cx="3175" cy="0"/>
                </a:xfrm>
                <a:custGeom>
                  <a:avLst/>
                  <a:gdLst>
                    <a:gd name="T0" fmla="*/ 0 w 2"/>
                    <a:gd name="T1" fmla="*/ 1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2" name="Line 228"/>
                <p:cNvSpPr>
                  <a:spLocks noChangeShapeType="1"/>
                </p:cNvSpPr>
                <p:nvPr/>
              </p:nvSpPr>
              <p:spPr bwMode="auto">
                <a:xfrm>
                  <a:off x="9415463" y="3248026"/>
                  <a:ext cx="15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23" name="Gruppieren 22"/>
              <p:cNvGrpSpPr/>
              <p:nvPr/>
            </p:nvGrpSpPr>
            <p:grpSpPr>
              <a:xfrm>
                <a:off x="5639480" y="3762526"/>
                <a:ext cx="2172880" cy="694740"/>
                <a:chOff x="5436096" y="3638426"/>
                <a:chExt cx="2172880" cy="694740"/>
              </a:xfrm>
            </p:grpSpPr>
            <p:cxnSp>
              <p:nvCxnSpPr>
                <p:cNvPr id="24" name="Gerade Verbindung 23"/>
                <p:cNvCxnSpPr/>
                <p:nvPr/>
              </p:nvCxnSpPr>
              <p:spPr>
                <a:xfrm flipV="1">
                  <a:off x="6300192" y="3718692"/>
                  <a:ext cx="0" cy="208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24"/>
                <p:cNvCxnSpPr/>
                <p:nvPr/>
              </p:nvCxnSpPr>
              <p:spPr>
                <a:xfrm>
                  <a:off x="5601792" y="3927492"/>
                  <a:ext cx="698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feld 25"/>
                <p:cNvSpPr txBox="1"/>
                <p:nvPr/>
              </p:nvSpPr>
              <p:spPr>
                <a:xfrm>
                  <a:off x="6372200" y="3638426"/>
                  <a:ext cx="12367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0.25 mV</a:t>
                  </a:r>
                  <a:endParaRPr lang="de-DE" sz="2000" dirty="0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5436096" y="3933056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0.005 </a:t>
                  </a:r>
                  <a:r>
                    <a:rPr lang="de-DE" sz="2000" dirty="0" err="1" smtClean="0"/>
                    <a:t>ms</a:t>
                  </a:r>
                  <a:endParaRPr lang="de-DE" sz="2000" dirty="0"/>
                </a:p>
              </p:txBody>
            </p:sp>
          </p:grpSp>
        </p:grpSp>
        <p:sp>
          <p:nvSpPr>
            <p:cNvPr id="3" name="Textfeld 2"/>
            <p:cNvSpPr txBox="1"/>
            <p:nvPr/>
          </p:nvSpPr>
          <p:spPr>
            <a:xfrm>
              <a:off x="4945212" y="3445503"/>
              <a:ext cx="33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945211" y="4829234"/>
              <a:ext cx="33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835696" y="3758193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A</a:t>
              </a:r>
              <a:endParaRPr lang="de-DE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1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979712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HFS 140905_001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200</a:t>
            </a:r>
            <a:endParaRPr lang="de-DE" dirty="0"/>
          </a:p>
        </p:txBody>
      </p:sp>
      <p:grpSp>
        <p:nvGrpSpPr>
          <p:cNvPr id="6329" name="Gruppieren 6328"/>
          <p:cNvGrpSpPr/>
          <p:nvPr/>
        </p:nvGrpSpPr>
        <p:grpSpPr>
          <a:xfrm>
            <a:off x="282575" y="2628900"/>
            <a:ext cx="9134476" cy="2768600"/>
            <a:chOff x="282575" y="2628900"/>
            <a:chExt cx="9134476" cy="27686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282575" y="3281363"/>
              <a:ext cx="4181475" cy="34925"/>
            </a:xfrm>
            <a:custGeom>
              <a:avLst/>
              <a:gdLst>
                <a:gd name="T0" fmla="*/ 35 w 2634"/>
                <a:gd name="T1" fmla="*/ 18 h 22"/>
                <a:gd name="T2" fmla="*/ 79 w 2634"/>
                <a:gd name="T3" fmla="*/ 10 h 22"/>
                <a:gd name="T4" fmla="*/ 124 w 2634"/>
                <a:gd name="T5" fmla="*/ 4 h 22"/>
                <a:gd name="T6" fmla="*/ 168 w 2634"/>
                <a:gd name="T7" fmla="*/ 11 h 22"/>
                <a:gd name="T8" fmla="*/ 212 w 2634"/>
                <a:gd name="T9" fmla="*/ 9 h 22"/>
                <a:gd name="T10" fmla="*/ 255 w 2634"/>
                <a:gd name="T11" fmla="*/ 15 h 22"/>
                <a:gd name="T12" fmla="*/ 300 w 2634"/>
                <a:gd name="T13" fmla="*/ 15 h 22"/>
                <a:gd name="T14" fmla="*/ 344 w 2634"/>
                <a:gd name="T15" fmla="*/ 17 h 22"/>
                <a:gd name="T16" fmla="*/ 388 w 2634"/>
                <a:gd name="T17" fmla="*/ 16 h 22"/>
                <a:gd name="T18" fmla="*/ 433 w 2634"/>
                <a:gd name="T19" fmla="*/ 7 h 22"/>
                <a:gd name="T20" fmla="*/ 477 w 2634"/>
                <a:gd name="T21" fmla="*/ 11 h 22"/>
                <a:gd name="T22" fmla="*/ 521 w 2634"/>
                <a:gd name="T23" fmla="*/ 11 h 22"/>
                <a:gd name="T24" fmla="*/ 566 w 2634"/>
                <a:gd name="T25" fmla="*/ 16 h 22"/>
                <a:gd name="T26" fmla="*/ 610 w 2634"/>
                <a:gd name="T27" fmla="*/ 21 h 22"/>
                <a:gd name="T28" fmla="*/ 653 w 2634"/>
                <a:gd name="T29" fmla="*/ 21 h 22"/>
                <a:gd name="T30" fmla="*/ 697 w 2634"/>
                <a:gd name="T31" fmla="*/ 16 h 22"/>
                <a:gd name="T32" fmla="*/ 742 w 2634"/>
                <a:gd name="T33" fmla="*/ 8 h 22"/>
                <a:gd name="T34" fmla="*/ 786 w 2634"/>
                <a:gd name="T35" fmla="*/ 11 h 22"/>
                <a:gd name="T36" fmla="*/ 830 w 2634"/>
                <a:gd name="T37" fmla="*/ 17 h 22"/>
                <a:gd name="T38" fmla="*/ 875 w 2634"/>
                <a:gd name="T39" fmla="*/ 3 h 22"/>
                <a:gd name="T40" fmla="*/ 919 w 2634"/>
                <a:gd name="T41" fmla="*/ 0 h 22"/>
                <a:gd name="T42" fmla="*/ 963 w 2634"/>
                <a:gd name="T43" fmla="*/ 7 h 22"/>
                <a:gd name="T44" fmla="*/ 1008 w 2634"/>
                <a:gd name="T45" fmla="*/ 16 h 22"/>
                <a:gd name="T46" fmla="*/ 1052 w 2634"/>
                <a:gd name="T47" fmla="*/ 13 h 22"/>
                <a:gd name="T48" fmla="*/ 1095 w 2634"/>
                <a:gd name="T49" fmla="*/ 8 h 22"/>
                <a:gd name="T50" fmla="*/ 1139 w 2634"/>
                <a:gd name="T51" fmla="*/ 9 h 22"/>
                <a:gd name="T52" fmla="*/ 1184 w 2634"/>
                <a:gd name="T53" fmla="*/ 2 h 22"/>
                <a:gd name="T54" fmla="*/ 1228 w 2634"/>
                <a:gd name="T55" fmla="*/ 7 h 22"/>
                <a:gd name="T56" fmla="*/ 1272 w 2634"/>
                <a:gd name="T57" fmla="*/ 7 h 22"/>
                <a:gd name="T58" fmla="*/ 1317 w 2634"/>
                <a:gd name="T59" fmla="*/ 12 h 22"/>
                <a:gd name="T60" fmla="*/ 1361 w 2634"/>
                <a:gd name="T61" fmla="*/ 8 h 22"/>
                <a:gd name="T62" fmla="*/ 1405 w 2634"/>
                <a:gd name="T63" fmla="*/ 9 h 22"/>
                <a:gd name="T64" fmla="*/ 1450 w 2634"/>
                <a:gd name="T65" fmla="*/ 3 h 22"/>
                <a:gd name="T66" fmla="*/ 1493 w 2634"/>
                <a:gd name="T67" fmla="*/ 4 h 22"/>
                <a:gd name="T68" fmla="*/ 1537 w 2634"/>
                <a:gd name="T69" fmla="*/ 4 h 22"/>
                <a:gd name="T70" fmla="*/ 1581 w 2634"/>
                <a:gd name="T71" fmla="*/ 2 h 22"/>
                <a:gd name="T72" fmla="*/ 1626 w 2634"/>
                <a:gd name="T73" fmla="*/ 13 h 22"/>
                <a:gd name="T74" fmla="*/ 1670 w 2634"/>
                <a:gd name="T75" fmla="*/ 11 h 22"/>
                <a:gd name="T76" fmla="*/ 1714 w 2634"/>
                <a:gd name="T77" fmla="*/ 1 h 22"/>
                <a:gd name="T78" fmla="*/ 1759 w 2634"/>
                <a:gd name="T79" fmla="*/ 18 h 22"/>
                <a:gd name="T80" fmla="*/ 1803 w 2634"/>
                <a:gd name="T81" fmla="*/ 20 h 22"/>
                <a:gd name="T82" fmla="*/ 1847 w 2634"/>
                <a:gd name="T83" fmla="*/ 12 h 22"/>
                <a:gd name="T84" fmla="*/ 1892 w 2634"/>
                <a:gd name="T85" fmla="*/ 9 h 22"/>
                <a:gd name="T86" fmla="*/ 1935 w 2634"/>
                <a:gd name="T87" fmla="*/ 16 h 22"/>
                <a:gd name="T88" fmla="*/ 1979 w 2634"/>
                <a:gd name="T89" fmla="*/ 13 h 22"/>
                <a:gd name="T90" fmla="*/ 2023 w 2634"/>
                <a:gd name="T91" fmla="*/ 16 h 22"/>
                <a:gd name="T92" fmla="*/ 2068 w 2634"/>
                <a:gd name="T93" fmla="*/ 18 h 22"/>
                <a:gd name="T94" fmla="*/ 2112 w 2634"/>
                <a:gd name="T95" fmla="*/ 19 h 22"/>
                <a:gd name="T96" fmla="*/ 2156 w 2634"/>
                <a:gd name="T97" fmla="*/ 13 h 22"/>
                <a:gd name="T98" fmla="*/ 2201 w 2634"/>
                <a:gd name="T99" fmla="*/ 9 h 22"/>
                <a:gd name="T100" fmla="*/ 2245 w 2634"/>
                <a:gd name="T101" fmla="*/ 9 h 22"/>
                <a:gd name="T102" fmla="*/ 2288 w 2634"/>
                <a:gd name="T103" fmla="*/ 7 h 22"/>
                <a:gd name="T104" fmla="*/ 2333 w 2634"/>
                <a:gd name="T105" fmla="*/ 13 h 22"/>
                <a:gd name="T106" fmla="*/ 2377 w 2634"/>
                <a:gd name="T107" fmla="*/ 19 h 22"/>
                <a:gd name="T108" fmla="*/ 2421 w 2634"/>
                <a:gd name="T109" fmla="*/ 16 h 22"/>
                <a:gd name="T110" fmla="*/ 2465 w 2634"/>
                <a:gd name="T111" fmla="*/ 15 h 22"/>
                <a:gd name="T112" fmla="*/ 2510 w 2634"/>
                <a:gd name="T113" fmla="*/ 4 h 22"/>
                <a:gd name="T114" fmla="*/ 2554 w 2634"/>
                <a:gd name="T115" fmla="*/ 9 h 22"/>
                <a:gd name="T116" fmla="*/ 2598 w 2634"/>
                <a:gd name="T1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4" h="22">
                  <a:moveTo>
                    <a:pt x="0" y="13"/>
                  </a:moveTo>
                  <a:lnTo>
                    <a:pt x="8" y="13"/>
                  </a:lnTo>
                  <a:lnTo>
                    <a:pt x="17" y="17"/>
                  </a:lnTo>
                  <a:lnTo>
                    <a:pt x="26" y="18"/>
                  </a:lnTo>
                  <a:lnTo>
                    <a:pt x="35" y="18"/>
                  </a:lnTo>
                  <a:lnTo>
                    <a:pt x="44" y="18"/>
                  </a:lnTo>
                  <a:lnTo>
                    <a:pt x="53" y="17"/>
                  </a:lnTo>
                  <a:lnTo>
                    <a:pt x="62" y="15"/>
                  </a:lnTo>
                  <a:lnTo>
                    <a:pt x="70" y="11"/>
                  </a:lnTo>
                  <a:lnTo>
                    <a:pt x="79" y="10"/>
                  </a:lnTo>
                  <a:lnTo>
                    <a:pt x="88" y="8"/>
                  </a:lnTo>
                  <a:lnTo>
                    <a:pt x="97" y="8"/>
                  </a:lnTo>
                  <a:lnTo>
                    <a:pt x="106" y="7"/>
                  </a:lnTo>
                  <a:lnTo>
                    <a:pt x="115" y="8"/>
                  </a:lnTo>
                  <a:lnTo>
                    <a:pt x="124" y="4"/>
                  </a:lnTo>
                  <a:lnTo>
                    <a:pt x="132" y="3"/>
                  </a:lnTo>
                  <a:lnTo>
                    <a:pt x="141" y="2"/>
                  </a:lnTo>
                  <a:lnTo>
                    <a:pt x="150" y="6"/>
                  </a:lnTo>
                  <a:lnTo>
                    <a:pt x="159" y="9"/>
                  </a:lnTo>
                  <a:lnTo>
                    <a:pt x="168" y="11"/>
                  </a:lnTo>
                  <a:lnTo>
                    <a:pt x="177" y="11"/>
                  </a:lnTo>
                  <a:lnTo>
                    <a:pt x="186" y="9"/>
                  </a:lnTo>
                  <a:lnTo>
                    <a:pt x="194" y="9"/>
                  </a:lnTo>
                  <a:lnTo>
                    <a:pt x="203" y="8"/>
                  </a:lnTo>
                  <a:lnTo>
                    <a:pt x="212" y="9"/>
                  </a:lnTo>
                  <a:lnTo>
                    <a:pt x="221" y="11"/>
                  </a:lnTo>
                  <a:lnTo>
                    <a:pt x="229" y="13"/>
                  </a:lnTo>
                  <a:lnTo>
                    <a:pt x="238" y="16"/>
                  </a:lnTo>
                  <a:lnTo>
                    <a:pt x="247" y="15"/>
                  </a:lnTo>
                  <a:lnTo>
                    <a:pt x="255" y="15"/>
                  </a:lnTo>
                  <a:lnTo>
                    <a:pt x="264" y="17"/>
                  </a:lnTo>
                  <a:lnTo>
                    <a:pt x="273" y="17"/>
                  </a:lnTo>
                  <a:lnTo>
                    <a:pt x="282" y="17"/>
                  </a:lnTo>
                  <a:lnTo>
                    <a:pt x="291" y="16"/>
                  </a:lnTo>
                  <a:lnTo>
                    <a:pt x="300" y="15"/>
                  </a:lnTo>
                  <a:lnTo>
                    <a:pt x="309" y="15"/>
                  </a:lnTo>
                  <a:lnTo>
                    <a:pt x="317" y="13"/>
                  </a:lnTo>
                  <a:lnTo>
                    <a:pt x="326" y="15"/>
                  </a:lnTo>
                  <a:lnTo>
                    <a:pt x="335" y="16"/>
                  </a:lnTo>
                  <a:lnTo>
                    <a:pt x="344" y="17"/>
                  </a:lnTo>
                  <a:lnTo>
                    <a:pt x="353" y="16"/>
                  </a:lnTo>
                  <a:lnTo>
                    <a:pt x="362" y="17"/>
                  </a:lnTo>
                  <a:lnTo>
                    <a:pt x="371" y="17"/>
                  </a:lnTo>
                  <a:lnTo>
                    <a:pt x="379" y="17"/>
                  </a:lnTo>
                  <a:lnTo>
                    <a:pt x="388" y="16"/>
                  </a:lnTo>
                  <a:lnTo>
                    <a:pt x="397" y="12"/>
                  </a:lnTo>
                  <a:lnTo>
                    <a:pt x="406" y="10"/>
                  </a:lnTo>
                  <a:lnTo>
                    <a:pt x="415" y="9"/>
                  </a:lnTo>
                  <a:lnTo>
                    <a:pt x="424" y="9"/>
                  </a:lnTo>
                  <a:lnTo>
                    <a:pt x="433" y="7"/>
                  </a:lnTo>
                  <a:lnTo>
                    <a:pt x="441" y="8"/>
                  </a:lnTo>
                  <a:lnTo>
                    <a:pt x="450" y="7"/>
                  </a:lnTo>
                  <a:lnTo>
                    <a:pt x="459" y="10"/>
                  </a:lnTo>
                  <a:lnTo>
                    <a:pt x="468" y="11"/>
                  </a:lnTo>
                  <a:lnTo>
                    <a:pt x="477" y="11"/>
                  </a:lnTo>
                  <a:lnTo>
                    <a:pt x="486" y="10"/>
                  </a:lnTo>
                  <a:lnTo>
                    <a:pt x="495" y="8"/>
                  </a:lnTo>
                  <a:lnTo>
                    <a:pt x="504" y="8"/>
                  </a:lnTo>
                  <a:lnTo>
                    <a:pt x="512" y="10"/>
                  </a:lnTo>
                  <a:lnTo>
                    <a:pt x="521" y="11"/>
                  </a:lnTo>
                  <a:lnTo>
                    <a:pt x="530" y="13"/>
                  </a:lnTo>
                  <a:lnTo>
                    <a:pt x="539" y="13"/>
                  </a:lnTo>
                  <a:lnTo>
                    <a:pt x="548" y="13"/>
                  </a:lnTo>
                  <a:lnTo>
                    <a:pt x="557" y="15"/>
                  </a:lnTo>
                  <a:lnTo>
                    <a:pt x="566" y="16"/>
                  </a:lnTo>
                  <a:lnTo>
                    <a:pt x="574" y="17"/>
                  </a:lnTo>
                  <a:lnTo>
                    <a:pt x="583" y="18"/>
                  </a:lnTo>
                  <a:lnTo>
                    <a:pt x="592" y="19"/>
                  </a:lnTo>
                  <a:lnTo>
                    <a:pt x="601" y="20"/>
                  </a:lnTo>
                  <a:lnTo>
                    <a:pt x="610" y="21"/>
                  </a:lnTo>
                  <a:lnTo>
                    <a:pt x="619" y="22"/>
                  </a:lnTo>
                  <a:lnTo>
                    <a:pt x="628" y="21"/>
                  </a:lnTo>
                  <a:lnTo>
                    <a:pt x="635" y="21"/>
                  </a:lnTo>
                  <a:lnTo>
                    <a:pt x="644" y="21"/>
                  </a:lnTo>
                  <a:lnTo>
                    <a:pt x="653" y="21"/>
                  </a:lnTo>
                  <a:lnTo>
                    <a:pt x="662" y="20"/>
                  </a:lnTo>
                  <a:lnTo>
                    <a:pt x="671" y="18"/>
                  </a:lnTo>
                  <a:lnTo>
                    <a:pt x="680" y="18"/>
                  </a:lnTo>
                  <a:lnTo>
                    <a:pt x="689" y="17"/>
                  </a:lnTo>
                  <a:lnTo>
                    <a:pt x="697" y="16"/>
                  </a:lnTo>
                  <a:lnTo>
                    <a:pt x="706" y="15"/>
                  </a:lnTo>
                  <a:lnTo>
                    <a:pt x="715" y="13"/>
                  </a:lnTo>
                  <a:lnTo>
                    <a:pt x="724" y="12"/>
                  </a:lnTo>
                  <a:lnTo>
                    <a:pt x="733" y="10"/>
                  </a:lnTo>
                  <a:lnTo>
                    <a:pt x="742" y="8"/>
                  </a:lnTo>
                  <a:lnTo>
                    <a:pt x="751" y="6"/>
                  </a:lnTo>
                  <a:lnTo>
                    <a:pt x="759" y="4"/>
                  </a:lnTo>
                  <a:lnTo>
                    <a:pt x="768" y="3"/>
                  </a:lnTo>
                  <a:lnTo>
                    <a:pt x="777" y="6"/>
                  </a:lnTo>
                  <a:lnTo>
                    <a:pt x="786" y="11"/>
                  </a:lnTo>
                  <a:lnTo>
                    <a:pt x="795" y="13"/>
                  </a:lnTo>
                  <a:lnTo>
                    <a:pt x="804" y="15"/>
                  </a:lnTo>
                  <a:lnTo>
                    <a:pt x="813" y="15"/>
                  </a:lnTo>
                  <a:lnTo>
                    <a:pt x="821" y="17"/>
                  </a:lnTo>
                  <a:lnTo>
                    <a:pt x="830" y="17"/>
                  </a:lnTo>
                  <a:lnTo>
                    <a:pt x="839" y="16"/>
                  </a:lnTo>
                  <a:lnTo>
                    <a:pt x="848" y="11"/>
                  </a:lnTo>
                  <a:lnTo>
                    <a:pt x="857" y="6"/>
                  </a:lnTo>
                  <a:lnTo>
                    <a:pt x="866" y="3"/>
                  </a:lnTo>
                  <a:lnTo>
                    <a:pt x="875" y="3"/>
                  </a:lnTo>
                  <a:lnTo>
                    <a:pt x="883" y="2"/>
                  </a:lnTo>
                  <a:lnTo>
                    <a:pt x="892" y="1"/>
                  </a:lnTo>
                  <a:lnTo>
                    <a:pt x="901" y="0"/>
                  </a:lnTo>
                  <a:lnTo>
                    <a:pt x="910" y="0"/>
                  </a:lnTo>
                  <a:lnTo>
                    <a:pt x="919" y="0"/>
                  </a:lnTo>
                  <a:lnTo>
                    <a:pt x="928" y="0"/>
                  </a:lnTo>
                  <a:lnTo>
                    <a:pt x="937" y="0"/>
                  </a:lnTo>
                  <a:lnTo>
                    <a:pt x="946" y="1"/>
                  </a:lnTo>
                  <a:lnTo>
                    <a:pt x="954" y="2"/>
                  </a:lnTo>
                  <a:lnTo>
                    <a:pt x="963" y="7"/>
                  </a:lnTo>
                  <a:lnTo>
                    <a:pt x="972" y="9"/>
                  </a:lnTo>
                  <a:lnTo>
                    <a:pt x="981" y="12"/>
                  </a:lnTo>
                  <a:lnTo>
                    <a:pt x="990" y="12"/>
                  </a:lnTo>
                  <a:lnTo>
                    <a:pt x="999" y="15"/>
                  </a:lnTo>
                  <a:lnTo>
                    <a:pt x="1008" y="16"/>
                  </a:lnTo>
                  <a:lnTo>
                    <a:pt x="1016" y="16"/>
                  </a:lnTo>
                  <a:lnTo>
                    <a:pt x="1025" y="15"/>
                  </a:lnTo>
                  <a:lnTo>
                    <a:pt x="1034" y="15"/>
                  </a:lnTo>
                  <a:lnTo>
                    <a:pt x="1043" y="13"/>
                  </a:lnTo>
                  <a:lnTo>
                    <a:pt x="1052" y="13"/>
                  </a:lnTo>
                  <a:lnTo>
                    <a:pt x="1061" y="10"/>
                  </a:lnTo>
                  <a:lnTo>
                    <a:pt x="1070" y="9"/>
                  </a:lnTo>
                  <a:lnTo>
                    <a:pt x="1077" y="9"/>
                  </a:lnTo>
                  <a:lnTo>
                    <a:pt x="1086" y="9"/>
                  </a:lnTo>
                  <a:lnTo>
                    <a:pt x="1095" y="8"/>
                  </a:lnTo>
                  <a:lnTo>
                    <a:pt x="1104" y="7"/>
                  </a:lnTo>
                  <a:lnTo>
                    <a:pt x="1113" y="6"/>
                  </a:lnTo>
                  <a:lnTo>
                    <a:pt x="1122" y="8"/>
                  </a:lnTo>
                  <a:lnTo>
                    <a:pt x="1131" y="9"/>
                  </a:lnTo>
                  <a:lnTo>
                    <a:pt x="1139" y="9"/>
                  </a:lnTo>
                  <a:lnTo>
                    <a:pt x="1148" y="8"/>
                  </a:lnTo>
                  <a:lnTo>
                    <a:pt x="1157" y="8"/>
                  </a:lnTo>
                  <a:lnTo>
                    <a:pt x="1166" y="6"/>
                  </a:lnTo>
                  <a:lnTo>
                    <a:pt x="1175" y="4"/>
                  </a:lnTo>
                  <a:lnTo>
                    <a:pt x="1184" y="2"/>
                  </a:lnTo>
                  <a:lnTo>
                    <a:pt x="1193" y="2"/>
                  </a:lnTo>
                  <a:lnTo>
                    <a:pt x="1201" y="4"/>
                  </a:lnTo>
                  <a:lnTo>
                    <a:pt x="1210" y="7"/>
                  </a:lnTo>
                  <a:lnTo>
                    <a:pt x="1219" y="7"/>
                  </a:lnTo>
                  <a:lnTo>
                    <a:pt x="1228" y="7"/>
                  </a:lnTo>
                  <a:lnTo>
                    <a:pt x="1237" y="7"/>
                  </a:lnTo>
                  <a:lnTo>
                    <a:pt x="1246" y="7"/>
                  </a:lnTo>
                  <a:lnTo>
                    <a:pt x="1255" y="6"/>
                  </a:lnTo>
                  <a:lnTo>
                    <a:pt x="1263" y="6"/>
                  </a:lnTo>
                  <a:lnTo>
                    <a:pt x="1272" y="7"/>
                  </a:lnTo>
                  <a:lnTo>
                    <a:pt x="1281" y="10"/>
                  </a:lnTo>
                  <a:lnTo>
                    <a:pt x="1290" y="15"/>
                  </a:lnTo>
                  <a:lnTo>
                    <a:pt x="1299" y="16"/>
                  </a:lnTo>
                  <a:lnTo>
                    <a:pt x="1308" y="15"/>
                  </a:lnTo>
                  <a:lnTo>
                    <a:pt x="1317" y="12"/>
                  </a:lnTo>
                  <a:lnTo>
                    <a:pt x="1325" y="12"/>
                  </a:lnTo>
                  <a:lnTo>
                    <a:pt x="1334" y="11"/>
                  </a:lnTo>
                  <a:lnTo>
                    <a:pt x="1343" y="10"/>
                  </a:lnTo>
                  <a:lnTo>
                    <a:pt x="1352" y="8"/>
                  </a:lnTo>
                  <a:lnTo>
                    <a:pt x="1361" y="8"/>
                  </a:lnTo>
                  <a:lnTo>
                    <a:pt x="1370" y="8"/>
                  </a:lnTo>
                  <a:lnTo>
                    <a:pt x="1379" y="9"/>
                  </a:lnTo>
                  <a:lnTo>
                    <a:pt x="1388" y="10"/>
                  </a:lnTo>
                  <a:lnTo>
                    <a:pt x="1396" y="10"/>
                  </a:lnTo>
                  <a:lnTo>
                    <a:pt x="1405" y="9"/>
                  </a:lnTo>
                  <a:lnTo>
                    <a:pt x="1414" y="7"/>
                  </a:lnTo>
                  <a:lnTo>
                    <a:pt x="1423" y="7"/>
                  </a:lnTo>
                  <a:lnTo>
                    <a:pt x="1432" y="6"/>
                  </a:lnTo>
                  <a:lnTo>
                    <a:pt x="1441" y="4"/>
                  </a:lnTo>
                  <a:lnTo>
                    <a:pt x="1450" y="3"/>
                  </a:lnTo>
                  <a:lnTo>
                    <a:pt x="1457" y="3"/>
                  </a:lnTo>
                  <a:lnTo>
                    <a:pt x="1466" y="1"/>
                  </a:lnTo>
                  <a:lnTo>
                    <a:pt x="1475" y="2"/>
                  </a:lnTo>
                  <a:lnTo>
                    <a:pt x="1484" y="3"/>
                  </a:lnTo>
                  <a:lnTo>
                    <a:pt x="1493" y="4"/>
                  </a:lnTo>
                  <a:lnTo>
                    <a:pt x="1502" y="3"/>
                  </a:lnTo>
                  <a:lnTo>
                    <a:pt x="1511" y="3"/>
                  </a:lnTo>
                  <a:lnTo>
                    <a:pt x="1519" y="2"/>
                  </a:lnTo>
                  <a:lnTo>
                    <a:pt x="1528" y="3"/>
                  </a:lnTo>
                  <a:lnTo>
                    <a:pt x="1537" y="4"/>
                  </a:lnTo>
                  <a:lnTo>
                    <a:pt x="1546" y="7"/>
                  </a:lnTo>
                  <a:lnTo>
                    <a:pt x="1555" y="7"/>
                  </a:lnTo>
                  <a:lnTo>
                    <a:pt x="1564" y="6"/>
                  </a:lnTo>
                  <a:lnTo>
                    <a:pt x="1573" y="3"/>
                  </a:lnTo>
                  <a:lnTo>
                    <a:pt x="1581" y="2"/>
                  </a:lnTo>
                  <a:lnTo>
                    <a:pt x="1590" y="3"/>
                  </a:lnTo>
                  <a:lnTo>
                    <a:pt x="1599" y="6"/>
                  </a:lnTo>
                  <a:lnTo>
                    <a:pt x="1608" y="9"/>
                  </a:lnTo>
                  <a:lnTo>
                    <a:pt x="1617" y="11"/>
                  </a:lnTo>
                  <a:lnTo>
                    <a:pt x="1626" y="13"/>
                  </a:lnTo>
                  <a:lnTo>
                    <a:pt x="1635" y="16"/>
                  </a:lnTo>
                  <a:lnTo>
                    <a:pt x="1643" y="18"/>
                  </a:lnTo>
                  <a:lnTo>
                    <a:pt x="1652" y="18"/>
                  </a:lnTo>
                  <a:lnTo>
                    <a:pt x="1661" y="17"/>
                  </a:lnTo>
                  <a:lnTo>
                    <a:pt x="1670" y="11"/>
                  </a:lnTo>
                  <a:lnTo>
                    <a:pt x="1679" y="7"/>
                  </a:lnTo>
                  <a:lnTo>
                    <a:pt x="1688" y="2"/>
                  </a:lnTo>
                  <a:lnTo>
                    <a:pt x="1697" y="1"/>
                  </a:lnTo>
                  <a:lnTo>
                    <a:pt x="1705" y="0"/>
                  </a:lnTo>
                  <a:lnTo>
                    <a:pt x="1714" y="1"/>
                  </a:lnTo>
                  <a:lnTo>
                    <a:pt x="1723" y="4"/>
                  </a:lnTo>
                  <a:lnTo>
                    <a:pt x="1732" y="8"/>
                  </a:lnTo>
                  <a:lnTo>
                    <a:pt x="1741" y="12"/>
                  </a:lnTo>
                  <a:lnTo>
                    <a:pt x="1750" y="16"/>
                  </a:lnTo>
                  <a:lnTo>
                    <a:pt x="1759" y="18"/>
                  </a:lnTo>
                  <a:lnTo>
                    <a:pt x="1767" y="19"/>
                  </a:lnTo>
                  <a:lnTo>
                    <a:pt x="1776" y="18"/>
                  </a:lnTo>
                  <a:lnTo>
                    <a:pt x="1785" y="18"/>
                  </a:lnTo>
                  <a:lnTo>
                    <a:pt x="1794" y="19"/>
                  </a:lnTo>
                  <a:lnTo>
                    <a:pt x="1803" y="20"/>
                  </a:lnTo>
                  <a:lnTo>
                    <a:pt x="1812" y="20"/>
                  </a:lnTo>
                  <a:lnTo>
                    <a:pt x="1821" y="20"/>
                  </a:lnTo>
                  <a:lnTo>
                    <a:pt x="1830" y="19"/>
                  </a:lnTo>
                  <a:lnTo>
                    <a:pt x="1838" y="17"/>
                  </a:lnTo>
                  <a:lnTo>
                    <a:pt x="1847" y="12"/>
                  </a:lnTo>
                  <a:lnTo>
                    <a:pt x="1856" y="12"/>
                  </a:lnTo>
                  <a:lnTo>
                    <a:pt x="1865" y="11"/>
                  </a:lnTo>
                  <a:lnTo>
                    <a:pt x="1874" y="11"/>
                  </a:lnTo>
                  <a:lnTo>
                    <a:pt x="1883" y="9"/>
                  </a:lnTo>
                  <a:lnTo>
                    <a:pt x="1892" y="9"/>
                  </a:lnTo>
                  <a:lnTo>
                    <a:pt x="1899" y="11"/>
                  </a:lnTo>
                  <a:lnTo>
                    <a:pt x="1908" y="16"/>
                  </a:lnTo>
                  <a:lnTo>
                    <a:pt x="1917" y="18"/>
                  </a:lnTo>
                  <a:lnTo>
                    <a:pt x="1926" y="18"/>
                  </a:lnTo>
                  <a:lnTo>
                    <a:pt x="1935" y="16"/>
                  </a:lnTo>
                  <a:lnTo>
                    <a:pt x="1944" y="16"/>
                  </a:lnTo>
                  <a:lnTo>
                    <a:pt x="1953" y="15"/>
                  </a:lnTo>
                  <a:lnTo>
                    <a:pt x="1961" y="16"/>
                  </a:lnTo>
                  <a:lnTo>
                    <a:pt x="1970" y="15"/>
                  </a:lnTo>
                  <a:lnTo>
                    <a:pt x="1979" y="13"/>
                  </a:lnTo>
                  <a:lnTo>
                    <a:pt x="1988" y="12"/>
                  </a:lnTo>
                  <a:lnTo>
                    <a:pt x="1997" y="15"/>
                  </a:lnTo>
                  <a:lnTo>
                    <a:pt x="2006" y="15"/>
                  </a:lnTo>
                  <a:lnTo>
                    <a:pt x="2015" y="15"/>
                  </a:lnTo>
                  <a:lnTo>
                    <a:pt x="2023" y="16"/>
                  </a:lnTo>
                  <a:lnTo>
                    <a:pt x="2032" y="16"/>
                  </a:lnTo>
                  <a:lnTo>
                    <a:pt x="2041" y="16"/>
                  </a:lnTo>
                  <a:lnTo>
                    <a:pt x="2050" y="16"/>
                  </a:lnTo>
                  <a:lnTo>
                    <a:pt x="2059" y="17"/>
                  </a:lnTo>
                  <a:lnTo>
                    <a:pt x="2068" y="18"/>
                  </a:lnTo>
                  <a:lnTo>
                    <a:pt x="2077" y="19"/>
                  </a:lnTo>
                  <a:lnTo>
                    <a:pt x="2085" y="19"/>
                  </a:lnTo>
                  <a:lnTo>
                    <a:pt x="2094" y="19"/>
                  </a:lnTo>
                  <a:lnTo>
                    <a:pt x="2103" y="18"/>
                  </a:lnTo>
                  <a:lnTo>
                    <a:pt x="2112" y="19"/>
                  </a:lnTo>
                  <a:lnTo>
                    <a:pt x="2121" y="19"/>
                  </a:lnTo>
                  <a:lnTo>
                    <a:pt x="2130" y="17"/>
                  </a:lnTo>
                  <a:lnTo>
                    <a:pt x="2139" y="15"/>
                  </a:lnTo>
                  <a:lnTo>
                    <a:pt x="2147" y="12"/>
                  </a:lnTo>
                  <a:lnTo>
                    <a:pt x="2156" y="13"/>
                  </a:lnTo>
                  <a:lnTo>
                    <a:pt x="2165" y="11"/>
                  </a:lnTo>
                  <a:lnTo>
                    <a:pt x="2174" y="11"/>
                  </a:lnTo>
                  <a:lnTo>
                    <a:pt x="2183" y="10"/>
                  </a:lnTo>
                  <a:lnTo>
                    <a:pt x="2192" y="10"/>
                  </a:lnTo>
                  <a:lnTo>
                    <a:pt x="2201" y="9"/>
                  </a:lnTo>
                  <a:lnTo>
                    <a:pt x="2209" y="7"/>
                  </a:lnTo>
                  <a:lnTo>
                    <a:pt x="2218" y="7"/>
                  </a:lnTo>
                  <a:lnTo>
                    <a:pt x="2227" y="7"/>
                  </a:lnTo>
                  <a:lnTo>
                    <a:pt x="2236" y="9"/>
                  </a:lnTo>
                  <a:lnTo>
                    <a:pt x="2245" y="9"/>
                  </a:lnTo>
                  <a:lnTo>
                    <a:pt x="2254" y="10"/>
                  </a:lnTo>
                  <a:lnTo>
                    <a:pt x="2263" y="10"/>
                  </a:lnTo>
                  <a:lnTo>
                    <a:pt x="2272" y="9"/>
                  </a:lnTo>
                  <a:lnTo>
                    <a:pt x="2279" y="7"/>
                  </a:lnTo>
                  <a:lnTo>
                    <a:pt x="2288" y="7"/>
                  </a:lnTo>
                  <a:lnTo>
                    <a:pt x="2297" y="8"/>
                  </a:lnTo>
                  <a:lnTo>
                    <a:pt x="2306" y="9"/>
                  </a:lnTo>
                  <a:lnTo>
                    <a:pt x="2315" y="11"/>
                  </a:lnTo>
                  <a:lnTo>
                    <a:pt x="2324" y="12"/>
                  </a:lnTo>
                  <a:lnTo>
                    <a:pt x="2333" y="13"/>
                  </a:lnTo>
                  <a:lnTo>
                    <a:pt x="2341" y="15"/>
                  </a:lnTo>
                  <a:lnTo>
                    <a:pt x="2350" y="15"/>
                  </a:lnTo>
                  <a:lnTo>
                    <a:pt x="2359" y="16"/>
                  </a:lnTo>
                  <a:lnTo>
                    <a:pt x="2368" y="19"/>
                  </a:lnTo>
                  <a:lnTo>
                    <a:pt x="2377" y="19"/>
                  </a:lnTo>
                  <a:lnTo>
                    <a:pt x="2386" y="20"/>
                  </a:lnTo>
                  <a:lnTo>
                    <a:pt x="2395" y="19"/>
                  </a:lnTo>
                  <a:lnTo>
                    <a:pt x="2403" y="17"/>
                  </a:lnTo>
                  <a:lnTo>
                    <a:pt x="2412" y="17"/>
                  </a:lnTo>
                  <a:lnTo>
                    <a:pt x="2421" y="16"/>
                  </a:lnTo>
                  <a:lnTo>
                    <a:pt x="2430" y="18"/>
                  </a:lnTo>
                  <a:lnTo>
                    <a:pt x="2439" y="16"/>
                  </a:lnTo>
                  <a:lnTo>
                    <a:pt x="2448" y="15"/>
                  </a:lnTo>
                  <a:lnTo>
                    <a:pt x="2457" y="12"/>
                  </a:lnTo>
                  <a:lnTo>
                    <a:pt x="2465" y="15"/>
                  </a:lnTo>
                  <a:lnTo>
                    <a:pt x="2474" y="16"/>
                  </a:lnTo>
                  <a:lnTo>
                    <a:pt x="2483" y="16"/>
                  </a:lnTo>
                  <a:lnTo>
                    <a:pt x="2492" y="13"/>
                  </a:lnTo>
                  <a:lnTo>
                    <a:pt x="2501" y="9"/>
                  </a:lnTo>
                  <a:lnTo>
                    <a:pt x="2510" y="4"/>
                  </a:lnTo>
                  <a:lnTo>
                    <a:pt x="2519" y="4"/>
                  </a:lnTo>
                  <a:lnTo>
                    <a:pt x="2527" y="4"/>
                  </a:lnTo>
                  <a:lnTo>
                    <a:pt x="2536" y="6"/>
                  </a:lnTo>
                  <a:lnTo>
                    <a:pt x="2545" y="7"/>
                  </a:lnTo>
                  <a:lnTo>
                    <a:pt x="2554" y="9"/>
                  </a:lnTo>
                  <a:lnTo>
                    <a:pt x="2563" y="11"/>
                  </a:lnTo>
                  <a:lnTo>
                    <a:pt x="2572" y="11"/>
                  </a:lnTo>
                  <a:lnTo>
                    <a:pt x="2581" y="11"/>
                  </a:lnTo>
                  <a:lnTo>
                    <a:pt x="2589" y="12"/>
                  </a:lnTo>
                  <a:lnTo>
                    <a:pt x="2598" y="12"/>
                  </a:lnTo>
                  <a:lnTo>
                    <a:pt x="2607" y="10"/>
                  </a:lnTo>
                  <a:lnTo>
                    <a:pt x="2616" y="6"/>
                  </a:lnTo>
                  <a:lnTo>
                    <a:pt x="2625" y="4"/>
                  </a:lnTo>
                  <a:lnTo>
                    <a:pt x="2634" y="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4464050" y="3286125"/>
              <a:ext cx="3175" cy="2111375"/>
            </a:xfrm>
            <a:custGeom>
              <a:avLst/>
              <a:gdLst>
                <a:gd name="T0" fmla="*/ 0 w 2"/>
                <a:gd name="T1" fmla="*/ 0 h 1183"/>
                <a:gd name="T2" fmla="*/ 1 w 2"/>
                <a:gd name="T3" fmla="*/ 1183 h 1183"/>
                <a:gd name="T4" fmla="*/ 2 w 2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83">
                  <a:moveTo>
                    <a:pt x="0" y="0"/>
                  </a:moveTo>
                  <a:lnTo>
                    <a:pt x="1" y="1183"/>
                  </a:lnTo>
                  <a:lnTo>
                    <a:pt x="2" y="11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591050" y="4397375"/>
              <a:ext cx="1588" cy="1000125"/>
            </a:xfrm>
            <a:custGeom>
              <a:avLst/>
              <a:gdLst>
                <a:gd name="T0" fmla="*/ 0 w 1"/>
                <a:gd name="T1" fmla="*/ 560 h 560"/>
                <a:gd name="T2" fmla="*/ 0 w 1"/>
                <a:gd name="T3" fmla="*/ 0 h 560"/>
                <a:gd name="T4" fmla="*/ 1 w 1"/>
                <a:gd name="T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60">
                  <a:moveTo>
                    <a:pt x="0" y="56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91050" y="2628900"/>
              <a:ext cx="4810125" cy="2165350"/>
            </a:xfrm>
            <a:custGeom>
              <a:avLst/>
              <a:gdLst>
                <a:gd name="T0" fmla="*/ 43 w 3030"/>
                <a:gd name="T1" fmla="*/ 189 h 1364"/>
                <a:gd name="T2" fmla="*/ 96 w 3030"/>
                <a:gd name="T3" fmla="*/ 183 h 1364"/>
                <a:gd name="T4" fmla="*/ 149 w 3030"/>
                <a:gd name="T5" fmla="*/ 512 h 1364"/>
                <a:gd name="T6" fmla="*/ 202 w 3030"/>
                <a:gd name="T7" fmla="*/ 1096 h 1364"/>
                <a:gd name="T8" fmla="*/ 255 w 3030"/>
                <a:gd name="T9" fmla="*/ 1361 h 1364"/>
                <a:gd name="T10" fmla="*/ 309 w 3030"/>
                <a:gd name="T11" fmla="*/ 1219 h 1364"/>
                <a:gd name="T12" fmla="*/ 362 w 3030"/>
                <a:gd name="T13" fmla="*/ 964 h 1364"/>
                <a:gd name="T14" fmla="*/ 415 w 3030"/>
                <a:gd name="T15" fmla="*/ 745 h 1364"/>
                <a:gd name="T16" fmla="*/ 467 w 3030"/>
                <a:gd name="T17" fmla="*/ 527 h 1364"/>
                <a:gd name="T18" fmla="*/ 520 w 3030"/>
                <a:gd name="T19" fmla="*/ 358 h 1364"/>
                <a:gd name="T20" fmla="*/ 573 w 3030"/>
                <a:gd name="T21" fmla="*/ 249 h 1364"/>
                <a:gd name="T22" fmla="*/ 627 w 3030"/>
                <a:gd name="T23" fmla="*/ 167 h 1364"/>
                <a:gd name="T24" fmla="*/ 680 w 3030"/>
                <a:gd name="T25" fmla="*/ 118 h 1364"/>
                <a:gd name="T26" fmla="*/ 733 w 3030"/>
                <a:gd name="T27" fmla="*/ 75 h 1364"/>
                <a:gd name="T28" fmla="*/ 786 w 3030"/>
                <a:gd name="T29" fmla="*/ 51 h 1364"/>
                <a:gd name="T30" fmla="*/ 838 w 3030"/>
                <a:gd name="T31" fmla="*/ 18 h 1364"/>
                <a:gd name="T32" fmla="*/ 891 w 3030"/>
                <a:gd name="T33" fmla="*/ 14 h 1364"/>
                <a:gd name="T34" fmla="*/ 945 w 3030"/>
                <a:gd name="T35" fmla="*/ 1 h 1364"/>
                <a:gd name="T36" fmla="*/ 998 w 3030"/>
                <a:gd name="T37" fmla="*/ 3 h 1364"/>
                <a:gd name="T38" fmla="*/ 1051 w 3030"/>
                <a:gd name="T39" fmla="*/ 15 h 1364"/>
                <a:gd name="T40" fmla="*/ 1104 w 3030"/>
                <a:gd name="T41" fmla="*/ 20 h 1364"/>
                <a:gd name="T42" fmla="*/ 1157 w 3030"/>
                <a:gd name="T43" fmla="*/ 39 h 1364"/>
                <a:gd name="T44" fmla="*/ 1210 w 3030"/>
                <a:gd name="T45" fmla="*/ 54 h 1364"/>
                <a:gd name="T46" fmla="*/ 1262 w 3030"/>
                <a:gd name="T47" fmla="*/ 66 h 1364"/>
                <a:gd name="T48" fmla="*/ 1316 w 3030"/>
                <a:gd name="T49" fmla="*/ 85 h 1364"/>
                <a:gd name="T50" fmla="*/ 1369 w 3030"/>
                <a:gd name="T51" fmla="*/ 109 h 1364"/>
                <a:gd name="T52" fmla="*/ 1422 w 3030"/>
                <a:gd name="T53" fmla="*/ 142 h 1364"/>
                <a:gd name="T54" fmla="*/ 1475 w 3030"/>
                <a:gd name="T55" fmla="*/ 153 h 1364"/>
                <a:gd name="T56" fmla="*/ 1528 w 3030"/>
                <a:gd name="T57" fmla="*/ 173 h 1364"/>
                <a:gd name="T58" fmla="*/ 1581 w 3030"/>
                <a:gd name="T59" fmla="*/ 175 h 1364"/>
                <a:gd name="T60" fmla="*/ 1635 w 3030"/>
                <a:gd name="T61" fmla="*/ 197 h 1364"/>
                <a:gd name="T62" fmla="*/ 1687 w 3030"/>
                <a:gd name="T63" fmla="*/ 201 h 1364"/>
                <a:gd name="T64" fmla="*/ 1740 w 3030"/>
                <a:gd name="T65" fmla="*/ 217 h 1364"/>
                <a:gd name="T66" fmla="*/ 1793 w 3030"/>
                <a:gd name="T67" fmla="*/ 241 h 1364"/>
                <a:gd name="T68" fmla="*/ 1846 w 3030"/>
                <a:gd name="T69" fmla="*/ 260 h 1364"/>
                <a:gd name="T70" fmla="*/ 1899 w 3030"/>
                <a:gd name="T71" fmla="*/ 266 h 1364"/>
                <a:gd name="T72" fmla="*/ 1953 w 3030"/>
                <a:gd name="T73" fmla="*/ 274 h 1364"/>
                <a:gd name="T74" fmla="*/ 2006 w 3030"/>
                <a:gd name="T75" fmla="*/ 286 h 1364"/>
                <a:gd name="T76" fmla="*/ 2059 w 3030"/>
                <a:gd name="T77" fmla="*/ 298 h 1364"/>
                <a:gd name="T78" fmla="*/ 2111 w 3030"/>
                <a:gd name="T79" fmla="*/ 312 h 1364"/>
                <a:gd name="T80" fmla="*/ 2164 w 3030"/>
                <a:gd name="T81" fmla="*/ 319 h 1364"/>
                <a:gd name="T82" fmla="*/ 2217 w 3030"/>
                <a:gd name="T83" fmla="*/ 319 h 1364"/>
                <a:gd name="T84" fmla="*/ 2271 w 3030"/>
                <a:gd name="T85" fmla="*/ 323 h 1364"/>
                <a:gd name="T86" fmla="*/ 2324 w 3030"/>
                <a:gd name="T87" fmla="*/ 331 h 1364"/>
                <a:gd name="T88" fmla="*/ 2377 w 3030"/>
                <a:gd name="T89" fmla="*/ 344 h 1364"/>
                <a:gd name="T90" fmla="*/ 2430 w 3030"/>
                <a:gd name="T91" fmla="*/ 351 h 1364"/>
                <a:gd name="T92" fmla="*/ 2483 w 3030"/>
                <a:gd name="T93" fmla="*/ 368 h 1364"/>
                <a:gd name="T94" fmla="*/ 2535 w 3030"/>
                <a:gd name="T95" fmla="*/ 359 h 1364"/>
                <a:gd name="T96" fmla="*/ 2588 w 3030"/>
                <a:gd name="T97" fmla="*/ 372 h 1364"/>
                <a:gd name="T98" fmla="*/ 2642 w 3030"/>
                <a:gd name="T99" fmla="*/ 373 h 1364"/>
                <a:gd name="T100" fmla="*/ 2695 w 3030"/>
                <a:gd name="T101" fmla="*/ 368 h 1364"/>
                <a:gd name="T102" fmla="*/ 2748 w 3030"/>
                <a:gd name="T103" fmla="*/ 383 h 1364"/>
                <a:gd name="T104" fmla="*/ 2801 w 3030"/>
                <a:gd name="T105" fmla="*/ 384 h 1364"/>
                <a:gd name="T106" fmla="*/ 2854 w 3030"/>
                <a:gd name="T107" fmla="*/ 386 h 1364"/>
                <a:gd name="T108" fmla="*/ 2906 w 3030"/>
                <a:gd name="T109" fmla="*/ 393 h 1364"/>
                <a:gd name="T110" fmla="*/ 2960 w 3030"/>
                <a:gd name="T111" fmla="*/ 403 h 1364"/>
                <a:gd name="T112" fmla="*/ 3013 w 3030"/>
                <a:gd name="T113" fmla="*/ 398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30" h="1364">
                  <a:moveTo>
                    <a:pt x="0" y="1114"/>
                  </a:moveTo>
                  <a:lnTo>
                    <a:pt x="7" y="691"/>
                  </a:lnTo>
                  <a:lnTo>
                    <a:pt x="16" y="428"/>
                  </a:lnTo>
                  <a:lnTo>
                    <a:pt x="25" y="278"/>
                  </a:lnTo>
                  <a:lnTo>
                    <a:pt x="34" y="208"/>
                  </a:lnTo>
                  <a:lnTo>
                    <a:pt x="43" y="189"/>
                  </a:lnTo>
                  <a:lnTo>
                    <a:pt x="52" y="199"/>
                  </a:lnTo>
                  <a:lnTo>
                    <a:pt x="61" y="213"/>
                  </a:lnTo>
                  <a:lnTo>
                    <a:pt x="69" y="219"/>
                  </a:lnTo>
                  <a:lnTo>
                    <a:pt x="78" y="210"/>
                  </a:lnTo>
                  <a:lnTo>
                    <a:pt x="87" y="195"/>
                  </a:lnTo>
                  <a:lnTo>
                    <a:pt x="96" y="183"/>
                  </a:lnTo>
                  <a:lnTo>
                    <a:pt x="105" y="184"/>
                  </a:lnTo>
                  <a:lnTo>
                    <a:pt x="114" y="204"/>
                  </a:lnTo>
                  <a:lnTo>
                    <a:pt x="123" y="251"/>
                  </a:lnTo>
                  <a:lnTo>
                    <a:pt x="131" y="323"/>
                  </a:lnTo>
                  <a:lnTo>
                    <a:pt x="140" y="412"/>
                  </a:lnTo>
                  <a:lnTo>
                    <a:pt x="149" y="512"/>
                  </a:lnTo>
                  <a:lnTo>
                    <a:pt x="158" y="617"/>
                  </a:lnTo>
                  <a:lnTo>
                    <a:pt x="167" y="721"/>
                  </a:lnTo>
                  <a:lnTo>
                    <a:pt x="176" y="826"/>
                  </a:lnTo>
                  <a:lnTo>
                    <a:pt x="185" y="925"/>
                  </a:lnTo>
                  <a:lnTo>
                    <a:pt x="193" y="1016"/>
                  </a:lnTo>
                  <a:lnTo>
                    <a:pt x="202" y="1096"/>
                  </a:lnTo>
                  <a:lnTo>
                    <a:pt x="211" y="1166"/>
                  </a:lnTo>
                  <a:lnTo>
                    <a:pt x="220" y="1221"/>
                  </a:lnTo>
                  <a:lnTo>
                    <a:pt x="229" y="1267"/>
                  </a:lnTo>
                  <a:lnTo>
                    <a:pt x="238" y="1307"/>
                  </a:lnTo>
                  <a:lnTo>
                    <a:pt x="247" y="1339"/>
                  </a:lnTo>
                  <a:lnTo>
                    <a:pt x="255" y="1361"/>
                  </a:lnTo>
                  <a:lnTo>
                    <a:pt x="264" y="1364"/>
                  </a:lnTo>
                  <a:lnTo>
                    <a:pt x="273" y="1346"/>
                  </a:lnTo>
                  <a:lnTo>
                    <a:pt x="282" y="1316"/>
                  </a:lnTo>
                  <a:lnTo>
                    <a:pt x="291" y="1283"/>
                  </a:lnTo>
                  <a:lnTo>
                    <a:pt x="300" y="1250"/>
                  </a:lnTo>
                  <a:lnTo>
                    <a:pt x="309" y="1219"/>
                  </a:lnTo>
                  <a:lnTo>
                    <a:pt x="317" y="1180"/>
                  </a:lnTo>
                  <a:lnTo>
                    <a:pt x="326" y="1134"/>
                  </a:lnTo>
                  <a:lnTo>
                    <a:pt x="335" y="1083"/>
                  </a:lnTo>
                  <a:lnTo>
                    <a:pt x="344" y="1034"/>
                  </a:lnTo>
                  <a:lnTo>
                    <a:pt x="353" y="994"/>
                  </a:lnTo>
                  <a:lnTo>
                    <a:pt x="362" y="964"/>
                  </a:lnTo>
                  <a:lnTo>
                    <a:pt x="371" y="939"/>
                  </a:lnTo>
                  <a:lnTo>
                    <a:pt x="379" y="908"/>
                  </a:lnTo>
                  <a:lnTo>
                    <a:pt x="388" y="868"/>
                  </a:lnTo>
                  <a:lnTo>
                    <a:pt x="397" y="827"/>
                  </a:lnTo>
                  <a:lnTo>
                    <a:pt x="406" y="784"/>
                  </a:lnTo>
                  <a:lnTo>
                    <a:pt x="415" y="745"/>
                  </a:lnTo>
                  <a:lnTo>
                    <a:pt x="424" y="707"/>
                  </a:lnTo>
                  <a:lnTo>
                    <a:pt x="433" y="671"/>
                  </a:lnTo>
                  <a:lnTo>
                    <a:pt x="441" y="635"/>
                  </a:lnTo>
                  <a:lnTo>
                    <a:pt x="449" y="599"/>
                  </a:lnTo>
                  <a:lnTo>
                    <a:pt x="458" y="560"/>
                  </a:lnTo>
                  <a:lnTo>
                    <a:pt x="467" y="527"/>
                  </a:lnTo>
                  <a:lnTo>
                    <a:pt x="476" y="495"/>
                  </a:lnTo>
                  <a:lnTo>
                    <a:pt x="485" y="467"/>
                  </a:lnTo>
                  <a:lnTo>
                    <a:pt x="494" y="438"/>
                  </a:lnTo>
                  <a:lnTo>
                    <a:pt x="503" y="411"/>
                  </a:lnTo>
                  <a:lnTo>
                    <a:pt x="511" y="384"/>
                  </a:lnTo>
                  <a:lnTo>
                    <a:pt x="520" y="358"/>
                  </a:lnTo>
                  <a:lnTo>
                    <a:pt x="529" y="336"/>
                  </a:lnTo>
                  <a:lnTo>
                    <a:pt x="538" y="317"/>
                  </a:lnTo>
                  <a:lnTo>
                    <a:pt x="547" y="300"/>
                  </a:lnTo>
                  <a:lnTo>
                    <a:pt x="556" y="283"/>
                  </a:lnTo>
                  <a:lnTo>
                    <a:pt x="565" y="266"/>
                  </a:lnTo>
                  <a:lnTo>
                    <a:pt x="573" y="249"/>
                  </a:lnTo>
                  <a:lnTo>
                    <a:pt x="582" y="237"/>
                  </a:lnTo>
                  <a:lnTo>
                    <a:pt x="591" y="223"/>
                  </a:lnTo>
                  <a:lnTo>
                    <a:pt x="600" y="210"/>
                  </a:lnTo>
                  <a:lnTo>
                    <a:pt x="609" y="195"/>
                  </a:lnTo>
                  <a:lnTo>
                    <a:pt x="618" y="181"/>
                  </a:lnTo>
                  <a:lnTo>
                    <a:pt x="627" y="167"/>
                  </a:lnTo>
                  <a:lnTo>
                    <a:pt x="635" y="155"/>
                  </a:lnTo>
                  <a:lnTo>
                    <a:pt x="644" y="144"/>
                  </a:lnTo>
                  <a:lnTo>
                    <a:pt x="653" y="133"/>
                  </a:lnTo>
                  <a:lnTo>
                    <a:pt x="662" y="127"/>
                  </a:lnTo>
                  <a:lnTo>
                    <a:pt x="671" y="121"/>
                  </a:lnTo>
                  <a:lnTo>
                    <a:pt x="680" y="118"/>
                  </a:lnTo>
                  <a:lnTo>
                    <a:pt x="689" y="112"/>
                  </a:lnTo>
                  <a:lnTo>
                    <a:pt x="697" y="105"/>
                  </a:lnTo>
                  <a:lnTo>
                    <a:pt x="706" y="95"/>
                  </a:lnTo>
                  <a:lnTo>
                    <a:pt x="715" y="85"/>
                  </a:lnTo>
                  <a:lnTo>
                    <a:pt x="724" y="78"/>
                  </a:lnTo>
                  <a:lnTo>
                    <a:pt x="733" y="75"/>
                  </a:lnTo>
                  <a:lnTo>
                    <a:pt x="742" y="72"/>
                  </a:lnTo>
                  <a:lnTo>
                    <a:pt x="751" y="66"/>
                  </a:lnTo>
                  <a:lnTo>
                    <a:pt x="759" y="62"/>
                  </a:lnTo>
                  <a:lnTo>
                    <a:pt x="768" y="58"/>
                  </a:lnTo>
                  <a:lnTo>
                    <a:pt x="777" y="57"/>
                  </a:lnTo>
                  <a:lnTo>
                    <a:pt x="786" y="51"/>
                  </a:lnTo>
                  <a:lnTo>
                    <a:pt x="795" y="47"/>
                  </a:lnTo>
                  <a:lnTo>
                    <a:pt x="804" y="39"/>
                  </a:lnTo>
                  <a:lnTo>
                    <a:pt x="813" y="33"/>
                  </a:lnTo>
                  <a:lnTo>
                    <a:pt x="820" y="27"/>
                  </a:lnTo>
                  <a:lnTo>
                    <a:pt x="829" y="22"/>
                  </a:lnTo>
                  <a:lnTo>
                    <a:pt x="838" y="18"/>
                  </a:lnTo>
                  <a:lnTo>
                    <a:pt x="847" y="15"/>
                  </a:lnTo>
                  <a:lnTo>
                    <a:pt x="856" y="14"/>
                  </a:lnTo>
                  <a:lnTo>
                    <a:pt x="865" y="13"/>
                  </a:lnTo>
                  <a:lnTo>
                    <a:pt x="874" y="15"/>
                  </a:lnTo>
                  <a:lnTo>
                    <a:pt x="883" y="14"/>
                  </a:lnTo>
                  <a:lnTo>
                    <a:pt x="891" y="14"/>
                  </a:lnTo>
                  <a:lnTo>
                    <a:pt x="900" y="13"/>
                  </a:lnTo>
                  <a:lnTo>
                    <a:pt x="909" y="11"/>
                  </a:lnTo>
                  <a:lnTo>
                    <a:pt x="918" y="9"/>
                  </a:lnTo>
                  <a:lnTo>
                    <a:pt x="927" y="6"/>
                  </a:lnTo>
                  <a:lnTo>
                    <a:pt x="936" y="4"/>
                  </a:lnTo>
                  <a:lnTo>
                    <a:pt x="945" y="1"/>
                  </a:lnTo>
                  <a:lnTo>
                    <a:pt x="953" y="0"/>
                  </a:lnTo>
                  <a:lnTo>
                    <a:pt x="962" y="0"/>
                  </a:lnTo>
                  <a:lnTo>
                    <a:pt x="971" y="2"/>
                  </a:lnTo>
                  <a:lnTo>
                    <a:pt x="980" y="2"/>
                  </a:lnTo>
                  <a:lnTo>
                    <a:pt x="989" y="2"/>
                  </a:lnTo>
                  <a:lnTo>
                    <a:pt x="998" y="3"/>
                  </a:lnTo>
                  <a:lnTo>
                    <a:pt x="1007" y="2"/>
                  </a:lnTo>
                  <a:lnTo>
                    <a:pt x="1015" y="4"/>
                  </a:lnTo>
                  <a:lnTo>
                    <a:pt x="1024" y="5"/>
                  </a:lnTo>
                  <a:lnTo>
                    <a:pt x="1033" y="10"/>
                  </a:lnTo>
                  <a:lnTo>
                    <a:pt x="1042" y="12"/>
                  </a:lnTo>
                  <a:lnTo>
                    <a:pt x="1051" y="15"/>
                  </a:lnTo>
                  <a:lnTo>
                    <a:pt x="1060" y="15"/>
                  </a:lnTo>
                  <a:lnTo>
                    <a:pt x="1069" y="15"/>
                  </a:lnTo>
                  <a:lnTo>
                    <a:pt x="1077" y="14"/>
                  </a:lnTo>
                  <a:lnTo>
                    <a:pt x="1086" y="14"/>
                  </a:lnTo>
                  <a:lnTo>
                    <a:pt x="1095" y="15"/>
                  </a:lnTo>
                  <a:lnTo>
                    <a:pt x="1104" y="20"/>
                  </a:lnTo>
                  <a:lnTo>
                    <a:pt x="1113" y="23"/>
                  </a:lnTo>
                  <a:lnTo>
                    <a:pt x="1122" y="27"/>
                  </a:lnTo>
                  <a:lnTo>
                    <a:pt x="1131" y="29"/>
                  </a:lnTo>
                  <a:lnTo>
                    <a:pt x="1139" y="31"/>
                  </a:lnTo>
                  <a:lnTo>
                    <a:pt x="1148" y="35"/>
                  </a:lnTo>
                  <a:lnTo>
                    <a:pt x="1157" y="39"/>
                  </a:lnTo>
                  <a:lnTo>
                    <a:pt x="1166" y="44"/>
                  </a:lnTo>
                  <a:lnTo>
                    <a:pt x="1175" y="48"/>
                  </a:lnTo>
                  <a:lnTo>
                    <a:pt x="1184" y="50"/>
                  </a:lnTo>
                  <a:lnTo>
                    <a:pt x="1193" y="53"/>
                  </a:lnTo>
                  <a:lnTo>
                    <a:pt x="1201" y="54"/>
                  </a:lnTo>
                  <a:lnTo>
                    <a:pt x="1210" y="54"/>
                  </a:lnTo>
                  <a:lnTo>
                    <a:pt x="1219" y="54"/>
                  </a:lnTo>
                  <a:lnTo>
                    <a:pt x="1228" y="55"/>
                  </a:lnTo>
                  <a:lnTo>
                    <a:pt x="1237" y="57"/>
                  </a:lnTo>
                  <a:lnTo>
                    <a:pt x="1246" y="59"/>
                  </a:lnTo>
                  <a:lnTo>
                    <a:pt x="1255" y="63"/>
                  </a:lnTo>
                  <a:lnTo>
                    <a:pt x="1262" y="66"/>
                  </a:lnTo>
                  <a:lnTo>
                    <a:pt x="1271" y="69"/>
                  </a:lnTo>
                  <a:lnTo>
                    <a:pt x="1280" y="72"/>
                  </a:lnTo>
                  <a:lnTo>
                    <a:pt x="1289" y="76"/>
                  </a:lnTo>
                  <a:lnTo>
                    <a:pt x="1298" y="79"/>
                  </a:lnTo>
                  <a:lnTo>
                    <a:pt x="1307" y="83"/>
                  </a:lnTo>
                  <a:lnTo>
                    <a:pt x="1316" y="85"/>
                  </a:lnTo>
                  <a:lnTo>
                    <a:pt x="1325" y="88"/>
                  </a:lnTo>
                  <a:lnTo>
                    <a:pt x="1333" y="93"/>
                  </a:lnTo>
                  <a:lnTo>
                    <a:pt x="1342" y="96"/>
                  </a:lnTo>
                  <a:lnTo>
                    <a:pt x="1351" y="102"/>
                  </a:lnTo>
                  <a:lnTo>
                    <a:pt x="1360" y="105"/>
                  </a:lnTo>
                  <a:lnTo>
                    <a:pt x="1369" y="109"/>
                  </a:lnTo>
                  <a:lnTo>
                    <a:pt x="1378" y="112"/>
                  </a:lnTo>
                  <a:lnTo>
                    <a:pt x="1387" y="117"/>
                  </a:lnTo>
                  <a:lnTo>
                    <a:pt x="1395" y="120"/>
                  </a:lnTo>
                  <a:lnTo>
                    <a:pt x="1404" y="127"/>
                  </a:lnTo>
                  <a:lnTo>
                    <a:pt x="1413" y="133"/>
                  </a:lnTo>
                  <a:lnTo>
                    <a:pt x="1422" y="142"/>
                  </a:lnTo>
                  <a:lnTo>
                    <a:pt x="1431" y="147"/>
                  </a:lnTo>
                  <a:lnTo>
                    <a:pt x="1440" y="149"/>
                  </a:lnTo>
                  <a:lnTo>
                    <a:pt x="1449" y="148"/>
                  </a:lnTo>
                  <a:lnTo>
                    <a:pt x="1457" y="149"/>
                  </a:lnTo>
                  <a:lnTo>
                    <a:pt x="1466" y="151"/>
                  </a:lnTo>
                  <a:lnTo>
                    <a:pt x="1475" y="153"/>
                  </a:lnTo>
                  <a:lnTo>
                    <a:pt x="1484" y="155"/>
                  </a:lnTo>
                  <a:lnTo>
                    <a:pt x="1493" y="157"/>
                  </a:lnTo>
                  <a:lnTo>
                    <a:pt x="1502" y="163"/>
                  </a:lnTo>
                  <a:lnTo>
                    <a:pt x="1511" y="167"/>
                  </a:lnTo>
                  <a:lnTo>
                    <a:pt x="1519" y="169"/>
                  </a:lnTo>
                  <a:lnTo>
                    <a:pt x="1528" y="173"/>
                  </a:lnTo>
                  <a:lnTo>
                    <a:pt x="1537" y="175"/>
                  </a:lnTo>
                  <a:lnTo>
                    <a:pt x="1546" y="175"/>
                  </a:lnTo>
                  <a:lnTo>
                    <a:pt x="1555" y="173"/>
                  </a:lnTo>
                  <a:lnTo>
                    <a:pt x="1564" y="171"/>
                  </a:lnTo>
                  <a:lnTo>
                    <a:pt x="1573" y="172"/>
                  </a:lnTo>
                  <a:lnTo>
                    <a:pt x="1581" y="175"/>
                  </a:lnTo>
                  <a:lnTo>
                    <a:pt x="1590" y="180"/>
                  </a:lnTo>
                  <a:lnTo>
                    <a:pt x="1599" y="185"/>
                  </a:lnTo>
                  <a:lnTo>
                    <a:pt x="1608" y="193"/>
                  </a:lnTo>
                  <a:lnTo>
                    <a:pt x="1617" y="194"/>
                  </a:lnTo>
                  <a:lnTo>
                    <a:pt x="1626" y="195"/>
                  </a:lnTo>
                  <a:lnTo>
                    <a:pt x="1635" y="197"/>
                  </a:lnTo>
                  <a:lnTo>
                    <a:pt x="1642" y="201"/>
                  </a:lnTo>
                  <a:lnTo>
                    <a:pt x="1651" y="203"/>
                  </a:lnTo>
                  <a:lnTo>
                    <a:pt x="1660" y="201"/>
                  </a:lnTo>
                  <a:lnTo>
                    <a:pt x="1669" y="201"/>
                  </a:lnTo>
                  <a:lnTo>
                    <a:pt x="1678" y="201"/>
                  </a:lnTo>
                  <a:lnTo>
                    <a:pt x="1687" y="201"/>
                  </a:lnTo>
                  <a:lnTo>
                    <a:pt x="1696" y="203"/>
                  </a:lnTo>
                  <a:lnTo>
                    <a:pt x="1704" y="208"/>
                  </a:lnTo>
                  <a:lnTo>
                    <a:pt x="1713" y="210"/>
                  </a:lnTo>
                  <a:lnTo>
                    <a:pt x="1722" y="212"/>
                  </a:lnTo>
                  <a:lnTo>
                    <a:pt x="1731" y="213"/>
                  </a:lnTo>
                  <a:lnTo>
                    <a:pt x="1740" y="217"/>
                  </a:lnTo>
                  <a:lnTo>
                    <a:pt x="1749" y="220"/>
                  </a:lnTo>
                  <a:lnTo>
                    <a:pt x="1758" y="223"/>
                  </a:lnTo>
                  <a:lnTo>
                    <a:pt x="1767" y="228"/>
                  </a:lnTo>
                  <a:lnTo>
                    <a:pt x="1775" y="231"/>
                  </a:lnTo>
                  <a:lnTo>
                    <a:pt x="1784" y="237"/>
                  </a:lnTo>
                  <a:lnTo>
                    <a:pt x="1793" y="241"/>
                  </a:lnTo>
                  <a:lnTo>
                    <a:pt x="1802" y="247"/>
                  </a:lnTo>
                  <a:lnTo>
                    <a:pt x="1811" y="253"/>
                  </a:lnTo>
                  <a:lnTo>
                    <a:pt x="1820" y="257"/>
                  </a:lnTo>
                  <a:lnTo>
                    <a:pt x="1829" y="259"/>
                  </a:lnTo>
                  <a:lnTo>
                    <a:pt x="1837" y="260"/>
                  </a:lnTo>
                  <a:lnTo>
                    <a:pt x="1846" y="260"/>
                  </a:lnTo>
                  <a:lnTo>
                    <a:pt x="1855" y="264"/>
                  </a:lnTo>
                  <a:lnTo>
                    <a:pt x="1864" y="266"/>
                  </a:lnTo>
                  <a:lnTo>
                    <a:pt x="1873" y="267"/>
                  </a:lnTo>
                  <a:lnTo>
                    <a:pt x="1882" y="265"/>
                  </a:lnTo>
                  <a:lnTo>
                    <a:pt x="1891" y="266"/>
                  </a:lnTo>
                  <a:lnTo>
                    <a:pt x="1899" y="266"/>
                  </a:lnTo>
                  <a:lnTo>
                    <a:pt x="1908" y="267"/>
                  </a:lnTo>
                  <a:lnTo>
                    <a:pt x="1917" y="268"/>
                  </a:lnTo>
                  <a:lnTo>
                    <a:pt x="1926" y="271"/>
                  </a:lnTo>
                  <a:lnTo>
                    <a:pt x="1935" y="272"/>
                  </a:lnTo>
                  <a:lnTo>
                    <a:pt x="1944" y="273"/>
                  </a:lnTo>
                  <a:lnTo>
                    <a:pt x="1953" y="274"/>
                  </a:lnTo>
                  <a:lnTo>
                    <a:pt x="1961" y="278"/>
                  </a:lnTo>
                  <a:lnTo>
                    <a:pt x="1970" y="281"/>
                  </a:lnTo>
                  <a:lnTo>
                    <a:pt x="1979" y="282"/>
                  </a:lnTo>
                  <a:lnTo>
                    <a:pt x="1988" y="282"/>
                  </a:lnTo>
                  <a:lnTo>
                    <a:pt x="1997" y="284"/>
                  </a:lnTo>
                  <a:lnTo>
                    <a:pt x="2006" y="286"/>
                  </a:lnTo>
                  <a:lnTo>
                    <a:pt x="2015" y="289"/>
                  </a:lnTo>
                  <a:lnTo>
                    <a:pt x="2023" y="292"/>
                  </a:lnTo>
                  <a:lnTo>
                    <a:pt x="2032" y="295"/>
                  </a:lnTo>
                  <a:lnTo>
                    <a:pt x="2041" y="296"/>
                  </a:lnTo>
                  <a:lnTo>
                    <a:pt x="2050" y="296"/>
                  </a:lnTo>
                  <a:lnTo>
                    <a:pt x="2059" y="298"/>
                  </a:lnTo>
                  <a:lnTo>
                    <a:pt x="2068" y="298"/>
                  </a:lnTo>
                  <a:lnTo>
                    <a:pt x="2077" y="299"/>
                  </a:lnTo>
                  <a:lnTo>
                    <a:pt x="2084" y="301"/>
                  </a:lnTo>
                  <a:lnTo>
                    <a:pt x="2093" y="304"/>
                  </a:lnTo>
                  <a:lnTo>
                    <a:pt x="2102" y="309"/>
                  </a:lnTo>
                  <a:lnTo>
                    <a:pt x="2111" y="312"/>
                  </a:lnTo>
                  <a:lnTo>
                    <a:pt x="2120" y="314"/>
                  </a:lnTo>
                  <a:lnTo>
                    <a:pt x="2129" y="315"/>
                  </a:lnTo>
                  <a:lnTo>
                    <a:pt x="2138" y="315"/>
                  </a:lnTo>
                  <a:lnTo>
                    <a:pt x="2146" y="315"/>
                  </a:lnTo>
                  <a:lnTo>
                    <a:pt x="2155" y="317"/>
                  </a:lnTo>
                  <a:lnTo>
                    <a:pt x="2164" y="319"/>
                  </a:lnTo>
                  <a:lnTo>
                    <a:pt x="2173" y="323"/>
                  </a:lnTo>
                  <a:lnTo>
                    <a:pt x="2182" y="323"/>
                  </a:lnTo>
                  <a:lnTo>
                    <a:pt x="2191" y="323"/>
                  </a:lnTo>
                  <a:lnTo>
                    <a:pt x="2200" y="320"/>
                  </a:lnTo>
                  <a:lnTo>
                    <a:pt x="2209" y="319"/>
                  </a:lnTo>
                  <a:lnTo>
                    <a:pt x="2217" y="319"/>
                  </a:lnTo>
                  <a:lnTo>
                    <a:pt x="2226" y="319"/>
                  </a:lnTo>
                  <a:lnTo>
                    <a:pt x="2235" y="319"/>
                  </a:lnTo>
                  <a:lnTo>
                    <a:pt x="2244" y="318"/>
                  </a:lnTo>
                  <a:lnTo>
                    <a:pt x="2253" y="319"/>
                  </a:lnTo>
                  <a:lnTo>
                    <a:pt x="2262" y="320"/>
                  </a:lnTo>
                  <a:lnTo>
                    <a:pt x="2271" y="323"/>
                  </a:lnTo>
                  <a:lnTo>
                    <a:pt x="2279" y="326"/>
                  </a:lnTo>
                  <a:lnTo>
                    <a:pt x="2288" y="328"/>
                  </a:lnTo>
                  <a:lnTo>
                    <a:pt x="2297" y="328"/>
                  </a:lnTo>
                  <a:lnTo>
                    <a:pt x="2306" y="328"/>
                  </a:lnTo>
                  <a:lnTo>
                    <a:pt x="2315" y="329"/>
                  </a:lnTo>
                  <a:lnTo>
                    <a:pt x="2324" y="331"/>
                  </a:lnTo>
                  <a:lnTo>
                    <a:pt x="2333" y="333"/>
                  </a:lnTo>
                  <a:lnTo>
                    <a:pt x="2341" y="335"/>
                  </a:lnTo>
                  <a:lnTo>
                    <a:pt x="2350" y="338"/>
                  </a:lnTo>
                  <a:lnTo>
                    <a:pt x="2359" y="341"/>
                  </a:lnTo>
                  <a:lnTo>
                    <a:pt x="2368" y="345"/>
                  </a:lnTo>
                  <a:lnTo>
                    <a:pt x="2377" y="344"/>
                  </a:lnTo>
                  <a:lnTo>
                    <a:pt x="2386" y="345"/>
                  </a:lnTo>
                  <a:lnTo>
                    <a:pt x="2395" y="346"/>
                  </a:lnTo>
                  <a:lnTo>
                    <a:pt x="2403" y="348"/>
                  </a:lnTo>
                  <a:lnTo>
                    <a:pt x="2412" y="348"/>
                  </a:lnTo>
                  <a:lnTo>
                    <a:pt x="2421" y="349"/>
                  </a:lnTo>
                  <a:lnTo>
                    <a:pt x="2430" y="351"/>
                  </a:lnTo>
                  <a:lnTo>
                    <a:pt x="2439" y="357"/>
                  </a:lnTo>
                  <a:lnTo>
                    <a:pt x="2448" y="364"/>
                  </a:lnTo>
                  <a:lnTo>
                    <a:pt x="2457" y="369"/>
                  </a:lnTo>
                  <a:lnTo>
                    <a:pt x="2465" y="373"/>
                  </a:lnTo>
                  <a:lnTo>
                    <a:pt x="2474" y="372"/>
                  </a:lnTo>
                  <a:lnTo>
                    <a:pt x="2483" y="368"/>
                  </a:lnTo>
                  <a:lnTo>
                    <a:pt x="2491" y="364"/>
                  </a:lnTo>
                  <a:lnTo>
                    <a:pt x="2500" y="362"/>
                  </a:lnTo>
                  <a:lnTo>
                    <a:pt x="2509" y="359"/>
                  </a:lnTo>
                  <a:lnTo>
                    <a:pt x="2518" y="357"/>
                  </a:lnTo>
                  <a:lnTo>
                    <a:pt x="2526" y="357"/>
                  </a:lnTo>
                  <a:lnTo>
                    <a:pt x="2535" y="359"/>
                  </a:lnTo>
                  <a:lnTo>
                    <a:pt x="2544" y="363"/>
                  </a:lnTo>
                  <a:lnTo>
                    <a:pt x="2553" y="366"/>
                  </a:lnTo>
                  <a:lnTo>
                    <a:pt x="2562" y="368"/>
                  </a:lnTo>
                  <a:lnTo>
                    <a:pt x="2571" y="369"/>
                  </a:lnTo>
                  <a:lnTo>
                    <a:pt x="2580" y="371"/>
                  </a:lnTo>
                  <a:lnTo>
                    <a:pt x="2588" y="372"/>
                  </a:lnTo>
                  <a:lnTo>
                    <a:pt x="2597" y="372"/>
                  </a:lnTo>
                  <a:lnTo>
                    <a:pt x="2606" y="372"/>
                  </a:lnTo>
                  <a:lnTo>
                    <a:pt x="2615" y="373"/>
                  </a:lnTo>
                  <a:lnTo>
                    <a:pt x="2624" y="374"/>
                  </a:lnTo>
                  <a:lnTo>
                    <a:pt x="2633" y="373"/>
                  </a:lnTo>
                  <a:lnTo>
                    <a:pt x="2642" y="373"/>
                  </a:lnTo>
                  <a:lnTo>
                    <a:pt x="2651" y="371"/>
                  </a:lnTo>
                  <a:lnTo>
                    <a:pt x="2659" y="369"/>
                  </a:lnTo>
                  <a:lnTo>
                    <a:pt x="2668" y="368"/>
                  </a:lnTo>
                  <a:lnTo>
                    <a:pt x="2677" y="368"/>
                  </a:lnTo>
                  <a:lnTo>
                    <a:pt x="2686" y="368"/>
                  </a:lnTo>
                  <a:lnTo>
                    <a:pt x="2695" y="368"/>
                  </a:lnTo>
                  <a:lnTo>
                    <a:pt x="2704" y="367"/>
                  </a:lnTo>
                  <a:lnTo>
                    <a:pt x="2713" y="368"/>
                  </a:lnTo>
                  <a:lnTo>
                    <a:pt x="2721" y="372"/>
                  </a:lnTo>
                  <a:lnTo>
                    <a:pt x="2730" y="376"/>
                  </a:lnTo>
                  <a:lnTo>
                    <a:pt x="2739" y="381"/>
                  </a:lnTo>
                  <a:lnTo>
                    <a:pt x="2748" y="383"/>
                  </a:lnTo>
                  <a:lnTo>
                    <a:pt x="2757" y="385"/>
                  </a:lnTo>
                  <a:lnTo>
                    <a:pt x="2766" y="385"/>
                  </a:lnTo>
                  <a:lnTo>
                    <a:pt x="2775" y="384"/>
                  </a:lnTo>
                  <a:lnTo>
                    <a:pt x="2783" y="384"/>
                  </a:lnTo>
                  <a:lnTo>
                    <a:pt x="2792" y="384"/>
                  </a:lnTo>
                  <a:lnTo>
                    <a:pt x="2801" y="384"/>
                  </a:lnTo>
                  <a:lnTo>
                    <a:pt x="2810" y="384"/>
                  </a:lnTo>
                  <a:lnTo>
                    <a:pt x="2819" y="386"/>
                  </a:lnTo>
                  <a:lnTo>
                    <a:pt x="2828" y="387"/>
                  </a:lnTo>
                  <a:lnTo>
                    <a:pt x="2837" y="387"/>
                  </a:lnTo>
                  <a:lnTo>
                    <a:pt x="2845" y="387"/>
                  </a:lnTo>
                  <a:lnTo>
                    <a:pt x="2854" y="386"/>
                  </a:lnTo>
                  <a:lnTo>
                    <a:pt x="2863" y="386"/>
                  </a:lnTo>
                  <a:lnTo>
                    <a:pt x="2872" y="389"/>
                  </a:lnTo>
                  <a:lnTo>
                    <a:pt x="2881" y="391"/>
                  </a:lnTo>
                  <a:lnTo>
                    <a:pt x="2890" y="392"/>
                  </a:lnTo>
                  <a:lnTo>
                    <a:pt x="2899" y="392"/>
                  </a:lnTo>
                  <a:lnTo>
                    <a:pt x="2906" y="393"/>
                  </a:lnTo>
                  <a:lnTo>
                    <a:pt x="2915" y="395"/>
                  </a:lnTo>
                  <a:lnTo>
                    <a:pt x="2924" y="396"/>
                  </a:lnTo>
                  <a:lnTo>
                    <a:pt x="2933" y="399"/>
                  </a:lnTo>
                  <a:lnTo>
                    <a:pt x="2942" y="400"/>
                  </a:lnTo>
                  <a:lnTo>
                    <a:pt x="2951" y="401"/>
                  </a:lnTo>
                  <a:lnTo>
                    <a:pt x="2960" y="403"/>
                  </a:lnTo>
                  <a:lnTo>
                    <a:pt x="2968" y="402"/>
                  </a:lnTo>
                  <a:lnTo>
                    <a:pt x="2977" y="400"/>
                  </a:lnTo>
                  <a:lnTo>
                    <a:pt x="2986" y="398"/>
                  </a:lnTo>
                  <a:lnTo>
                    <a:pt x="2995" y="398"/>
                  </a:lnTo>
                  <a:lnTo>
                    <a:pt x="3004" y="398"/>
                  </a:lnTo>
                  <a:lnTo>
                    <a:pt x="3013" y="398"/>
                  </a:lnTo>
                  <a:lnTo>
                    <a:pt x="3022" y="398"/>
                  </a:lnTo>
                  <a:lnTo>
                    <a:pt x="3030" y="3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401175" y="3257550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9415463" y="3255963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9" name="Gruppieren 218"/>
          <p:cNvGrpSpPr/>
          <p:nvPr/>
        </p:nvGrpSpPr>
        <p:grpSpPr>
          <a:xfrm>
            <a:off x="5436096" y="3638426"/>
            <a:ext cx="1944216" cy="663962"/>
            <a:chOff x="5436096" y="3638426"/>
            <a:chExt cx="1944216" cy="663962"/>
          </a:xfrm>
        </p:grpSpPr>
        <p:cxnSp>
          <p:nvCxnSpPr>
            <p:cNvPr id="220" name="Gerade Verbindung 219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feld 221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223" name="Textfeld 222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3154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Bildschirmpräsentation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22</cp:revision>
  <dcterms:created xsi:type="dcterms:W3CDTF">2016-10-01T10:45:15Z</dcterms:created>
  <dcterms:modified xsi:type="dcterms:W3CDTF">2017-06-24T15:06:14Z</dcterms:modified>
</cp:coreProperties>
</file>