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24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46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2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9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41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4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FA45-C2E1-41DC-B88F-F32DF6FED165}" type="datetimeFigureOut">
              <a:rPr lang="de-DE" smtClean="0"/>
              <a:t>27.09.2016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077B-87B6-4B17-A055-A52A1C913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1" name="Gruppieren 3650"/>
          <p:cNvGrpSpPr/>
          <p:nvPr/>
        </p:nvGrpSpPr>
        <p:grpSpPr>
          <a:xfrm>
            <a:off x="739775" y="1247776"/>
            <a:ext cx="8385175" cy="5013325"/>
            <a:chOff x="739775" y="1247776"/>
            <a:chExt cx="8385175" cy="5013325"/>
          </a:xfrm>
        </p:grpSpPr>
        <p:sp>
          <p:nvSpPr>
            <p:cNvPr id="3464" name="Line 29"/>
            <p:cNvSpPr>
              <a:spLocks noChangeShapeType="1"/>
            </p:cNvSpPr>
            <p:nvPr/>
          </p:nvSpPr>
          <p:spPr bwMode="auto">
            <a:xfrm>
              <a:off x="739775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5" name="Line 30"/>
            <p:cNvSpPr>
              <a:spLocks noChangeShapeType="1"/>
            </p:cNvSpPr>
            <p:nvPr/>
          </p:nvSpPr>
          <p:spPr bwMode="auto">
            <a:xfrm>
              <a:off x="747713" y="2027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6" name="Line 31"/>
            <p:cNvSpPr>
              <a:spLocks noChangeShapeType="1"/>
            </p:cNvSpPr>
            <p:nvPr/>
          </p:nvSpPr>
          <p:spPr bwMode="auto">
            <a:xfrm>
              <a:off x="754063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7" name="Line 32"/>
            <p:cNvSpPr>
              <a:spLocks noChangeShapeType="1"/>
            </p:cNvSpPr>
            <p:nvPr/>
          </p:nvSpPr>
          <p:spPr bwMode="auto">
            <a:xfrm>
              <a:off x="760413" y="20478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8" name="Line 33"/>
            <p:cNvSpPr>
              <a:spLocks noChangeShapeType="1"/>
            </p:cNvSpPr>
            <p:nvPr/>
          </p:nvSpPr>
          <p:spPr bwMode="auto">
            <a:xfrm>
              <a:off x="768350" y="20558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9" name="Line 34"/>
            <p:cNvSpPr>
              <a:spLocks noChangeShapeType="1"/>
            </p:cNvSpPr>
            <p:nvPr/>
          </p:nvSpPr>
          <p:spPr bwMode="auto">
            <a:xfrm>
              <a:off x="774700" y="20478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0" name="Line 35"/>
            <p:cNvSpPr>
              <a:spLocks noChangeShapeType="1"/>
            </p:cNvSpPr>
            <p:nvPr/>
          </p:nvSpPr>
          <p:spPr bwMode="auto">
            <a:xfrm>
              <a:off x="782638" y="20843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1" name="Line 36"/>
            <p:cNvSpPr>
              <a:spLocks noChangeShapeType="1"/>
            </p:cNvSpPr>
            <p:nvPr/>
          </p:nvSpPr>
          <p:spPr bwMode="auto">
            <a:xfrm>
              <a:off x="788988" y="21129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2" name="Line 37"/>
            <p:cNvSpPr>
              <a:spLocks noChangeShapeType="1"/>
            </p:cNvSpPr>
            <p:nvPr/>
          </p:nvSpPr>
          <p:spPr bwMode="auto">
            <a:xfrm>
              <a:off x="796925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3" name="Line 38"/>
            <p:cNvSpPr>
              <a:spLocks noChangeShapeType="1"/>
            </p:cNvSpPr>
            <p:nvPr/>
          </p:nvSpPr>
          <p:spPr bwMode="auto">
            <a:xfrm>
              <a:off x="803275" y="2147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4" name="Line 39"/>
            <p:cNvSpPr>
              <a:spLocks noChangeShapeType="1"/>
            </p:cNvSpPr>
            <p:nvPr/>
          </p:nvSpPr>
          <p:spPr bwMode="auto">
            <a:xfrm>
              <a:off x="811213" y="2133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5" name="Line 40"/>
            <p:cNvSpPr>
              <a:spLocks noChangeShapeType="1"/>
            </p:cNvSpPr>
            <p:nvPr/>
          </p:nvSpPr>
          <p:spPr bwMode="auto">
            <a:xfrm>
              <a:off x="817563" y="2133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6" name="Line 41"/>
            <p:cNvSpPr>
              <a:spLocks noChangeShapeType="1"/>
            </p:cNvSpPr>
            <p:nvPr/>
          </p:nvSpPr>
          <p:spPr bwMode="auto">
            <a:xfrm>
              <a:off x="825500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7" name="Line 42"/>
            <p:cNvSpPr>
              <a:spLocks noChangeShapeType="1"/>
            </p:cNvSpPr>
            <p:nvPr/>
          </p:nvSpPr>
          <p:spPr bwMode="auto">
            <a:xfrm>
              <a:off x="831850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8" name="Line 43"/>
            <p:cNvSpPr>
              <a:spLocks noChangeShapeType="1"/>
            </p:cNvSpPr>
            <p:nvPr/>
          </p:nvSpPr>
          <p:spPr bwMode="auto">
            <a:xfrm>
              <a:off x="839788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9" name="Line 44"/>
            <p:cNvSpPr>
              <a:spLocks noChangeShapeType="1"/>
            </p:cNvSpPr>
            <p:nvPr/>
          </p:nvSpPr>
          <p:spPr bwMode="auto">
            <a:xfrm>
              <a:off x="846138" y="2162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0" name="Line 45"/>
            <p:cNvSpPr>
              <a:spLocks noChangeShapeType="1"/>
            </p:cNvSpPr>
            <p:nvPr/>
          </p:nvSpPr>
          <p:spPr bwMode="auto">
            <a:xfrm>
              <a:off x="854075" y="2127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1" name="Line 46"/>
            <p:cNvSpPr>
              <a:spLocks noChangeShapeType="1"/>
            </p:cNvSpPr>
            <p:nvPr/>
          </p:nvSpPr>
          <p:spPr bwMode="auto">
            <a:xfrm>
              <a:off x="860425" y="21336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2" name="Line 47"/>
            <p:cNvSpPr>
              <a:spLocks noChangeShapeType="1"/>
            </p:cNvSpPr>
            <p:nvPr/>
          </p:nvSpPr>
          <p:spPr bwMode="auto">
            <a:xfrm>
              <a:off x="868363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3" name="Line 48"/>
            <p:cNvSpPr>
              <a:spLocks noChangeShapeType="1"/>
            </p:cNvSpPr>
            <p:nvPr/>
          </p:nvSpPr>
          <p:spPr bwMode="auto">
            <a:xfrm>
              <a:off x="874713" y="2119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4" name="Line 49"/>
            <p:cNvSpPr>
              <a:spLocks noChangeShapeType="1"/>
            </p:cNvSpPr>
            <p:nvPr/>
          </p:nvSpPr>
          <p:spPr bwMode="auto">
            <a:xfrm>
              <a:off x="882650" y="2119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5" name="Line 50"/>
            <p:cNvSpPr>
              <a:spLocks noChangeShapeType="1"/>
            </p:cNvSpPr>
            <p:nvPr/>
          </p:nvSpPr>
          <p:spPr bwMode="auto">
            <a:xfrm>
              <a:off x="889000" y="2119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6" name="Line 51"/>
            <p:cNvSpPr>
              <a:spLocks noChangeShapeType="1"/>
            </p:cNvSpPr>
            <p:nvPr/>
          </p:nvSpPr>
          <p:spPr bwMode="auto">
            <a:xfrm>
              <a:off x="896938" y="21129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7" name="Line 52"/>
            <p:cNvSpPr>
              <a:spLocks noChangeShapeType="1"/>
            </p:cNvSpPr>
            <p:nvPr/>
          </p:nvSpPr>
          <p:spPr bwMode="auto">
            <a:xfrm>
              <a:off x="903288" y="2112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8" name="Line 53"/>
            <p:cNvSpPr>
              <a:spLocks noChangeShapeType="1"/>
            </p:cNvSpPr>
            <p:nvPr/>
          </p:nvSpPr>
          <p:spPr bwMode="auto">
            <a:xfrm>
              <a:off x="911225" y="2084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9" name="Line 54"/>
            <p:cNvSpPr>
              <a:spLocks noChangeShapeType="1"/>
            </p:cNvSpPr>
            <p:nvPr/>
          </p:nvSpPr>
          <p:spPr bwMode="auto">
            <a:xfrm>
              <a:off x="917575" y="2076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0" name="Line 55"/>
            <p:cNvSpPr>
              <a:spLocks noChangeShapeType="1"/>
            </p:cNvSpPr>
            <p:nvPr/>
          </p:nvSpPr>
          <p:spPr bwMode="auto">
            <a:xfrm>
              <a:off x="925513" y="20843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1" name="Line 56"/>
            <p:cNvSpPr>
              <a:spLocks noChangeShapeType="1"/>
            </p:cNvSpPr>
            <p:nvPr/>
          </p:nvSpPr>
          <p:spPr bwMode="auto">
            <a:xfrm>
              <a:off x="931863" y="21336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2" name="Line 57"/>
            <p:cNvSpPr>
              <a:spLocks noChangeShapeType="1"/>
            </p:cNvSpPr>
            <p:nvPr/>
          </p:nvSpPr>
          <p:spPr bwMode="auto">
            <a:xfrm>
              <a:off x="939800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3" name="Line 58"/>
            <p:cNvSpPr>
              <a:spLocks noChangeShapeType="1"/>
            </p:cNvSpPr>
            <p:nvPr/>
          </p:nvSpPr>
          <p:spPr bwMode="auto">
            <a:xfrm>
              <a:off x="946150" y="2119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4" name="Line 59"/>
            <p:cNvSpPr>
              <a:spLocks noChangeShapeType="1"/>
            </p:cNvSpPr>
            <p:nvPr/>
          </p:nvSpPr>
          <p:spPr bwMode="auto">
            <a:xfrm>
              <a:off x="954088" y="2098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5" name="Line 60"/>
            <p:cNvSpPr>
              <a:spLocks noChangeShapeType="1"/>
            </p:cNvSpPr>
            <p:nvPr/>
          </p:nvSpPr>
          <p:spPr bwMode="auto">
            <a:xfrm>
              <a:off x="960438" y="2076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6" name="Line 61"/>
            <p:cNvSpPr>
              <a:spLocks noChangeShapeType="1"/>
            </p:cNvSpPr>
            <p:nvPr/>
          </p:nvSpPr>
          <p:spPr bwMode="auto">
            <a:xfrm>
              <a:off x="968375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7" name="Line 62"/>
            <p:cNvSpPr>
              <a:spLocks noChangeShapeType="1"/>
            </p:cNvSpPr>
            <p:nvPr/>
          </p:nvSpPr>
          <p:spPr bwMode="auto">
            <a:xfrm>
              <a:off x="974725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8" name="Line 63"/>
            <p:cNvSpPr>
              <a:spLocks noChangeShapeType="1"/>
            </p:cNvSpPr>
            <p:nvPr/>
          </p:nvSpPr>
          <p:spPr bwMode="auto">
            <a:xfrm>
              <a:off x="982663" y="2055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9" name="Line 64"/>
            <p:cNvSpPr>
              <a:spLocks noChangeShapeType="1"/>
            </p:cNvSpPr>
            <p:nvPr/>
          </p:nvSpPr>
          <p:spPr bwMode="auto">
            <a:xfrm>
              <a:off x="989013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0" name="Line 65"/>
            <p:cNvSpPr>
              <a:spLocks noChangeShapeType="1"/>
            </p:cNvSpPr>
            <p:nvPr/>
          </p:nvSpPr>
          <p:spPr bwMode="auto">
            <a:xfrm>
              <a:off x="996950" y="2062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1" name="Line 66"/>
            <p:cNvSpPr>
              <a:spLocks noChangeShapeType="1"/>
            </p:cNvSpPr>
            <p:nvPr/>
          </p:nvSpPr>
          <p:spPr bwMode="auto">
            <a:xfrm>
              <a:off x="1003300" y="2076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2" name="Line 67"/>
            <p:cNvSpPr>
              <a:spLocks noChangeShapeType="1"/>
            </p:cNvSpPr>
            <p:nvPr/>
          </p:nvSpPr>
          <p:spPr bwMode="auto">
            <a:xfrm>
              <a:off x="1011238" y="2090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3" name="Line 68"/>
            <p:cNvSpPr>
              <a:spLocks noChangeShapeType="1"/>
            </p:cNvSpPr>
            <p:nvPr/>
          </p:nvSpPr>
          <p:spPr bwMode="auto">
            <a:xfrm>
              <a:off x="1017588" y="2090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4" name="Line 69"/>
            <p:cNvSpPr>
              <a:spLocks noChangeShapeType="1"/>
            </p:cNvSpPr>
            <p:nvPr/>
          </p:nvSpPr>
          <p:spPr bwMode="auto">
            <a:xfrm>
              <a:off x="1025525" y="2076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5" name="Line 70"/>
            <p:cNvSpPr>
              <a:spLocks noChangeShapeType="1"/>
            </p:cNvSpPr>
            <p:nvPr/>
          </p:nvSpPr>
          <p:spPr bwMode="auto">
            <a:xfrm>
              <a:off x="1031875" y="2070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6" name="Line 71"/>
            <p:cNvSpPr>
              <a:spLocks noChangeShapeType="1"/>
            </p:cNvSpPr>
            <p:nvPr/>
          </p:nvSpPr>
          <p:spPr bwMode="auto">
            <a:xfrm>
              <a:off x="1039813" y="2084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7" name="Line 72"/>
            <p:cNvSpPr>
              <a:spLocks noChangeShapeType="1"/>
            </p:cNvSpPr>
            <p:nvPr/>
          </p:nvSpPr>
          <p:spPr bwMode="auto">
            <a:xfrm>
              <a:off x="1046163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8" name="Line 73"/>
            <p:cNvSpPr>
              <a:spLocks noChangeShapeType="1"/>
            </p:cNvSpPr>
            <p:nvPr/>
          </p:nvSpPr>
          <p:spPr bwMode="auto">
            <a:xfrm>
              <a:off x="1054100" y="2055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9" name="Line 74"/>
            <p:cNvSpPr>
              <a:spLocks noChangeShapeType="1"/>
            </p:cNvSpPr>
            <p:nvPr/>
          </p:nvSpPr>
          <p:spPr bwMode="auto">
            <a:xfrm>
              <a:off x="1060450" y="2047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0" name="Line 75"/>
            <p:cNvSpPr>
              <a:spLocks noChangeShapeType="1"/>
            </p:cNvSpPr>
            <p:nvPr/>
          </p:nvSpPr>
          <p:spPr bwMode="auto">
            <a:xfrm>
              <a:off x="1068388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1" name="Line 76"/>
            <p:cNvSpPr>
              <a:spLocks noChangeShapeType="1"/>
            </p:cNvSpPr>
            <p:nvPr/>
          </p:nvSpPr>
          <p:spPr bwMode="auto">
            <a:xfrm>
              <a:off x="1074738" y="20415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2" name="Line 77"/>
            <p:cNvSpPr>
              <a:spLocks noChangeShapeType="1"/>
            </p:cNvSpPr>
            <p:nvPr/>
          </p:nvSpPr>
          <p:spPr bwMode="auto">
            <a:xfrm>
              <a:off x="1082675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3" name="Line 78"/>
            <p:cNvSpPr>
              <a:spLocks noChangeShapeType="1"/>
            </p:cNvSpPr>
            <p:nvPr/>
          </p:nvSpPr>
          <p:spPr bwMode="auto">
            <a:xfrm>
              <a:off x="1089025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4" name="Line 79"/>
            <p:cNvSpPr>
              <a:spLocks noChangeShapeType="1"/>
            </p:cNvSpPr>
            <p:nvPr/>
          </p:nvSpPr>
          <p:spPr bwMode="auto">
            <a:xfrm>
              <a:off x="1096963" y="20621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5" name="Line 80"/>
            <p:cNvSpPr>
              <a:spLocks noChangeShapeType="1"/>
            </p:cNvSpPr>
            <p:nvPr/>
          </p:nvSpPr>
          <p:spPr bwMode="auto">
            <a:xfrm>
              <a:off x="1103313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6" name="Line 81"/>
            <p:cNvSpPr>
              <a:spLocks noChangeShapeType="1"/>
            </p:cNvSpPr>
            <p:nvPr/>
          </p:nvSpPr>
          <p:spPr bwMode="auto">
            <a:xfrm>
              <a:off x="1111250" y="2047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7" name="Line 82"/>
            <p:cNvSpPr>
              <a:spLocks noChangeShapeType="1"/>
            </p:cNvSpPr>
            <p:nvPr/>
          </p:nvSpPr>
          <p:spPr bwMode="auto">
            <a:xfrm>
              <a:off x="1117600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8" name="Line 83"/>
            <p:cNvSpPr>
              <a:spLocks noChangeShapeType="1"/>
            </p:cNvSpPr>
            <p:nvPr/>
          </p:nvSpPr>
          <p:spPr bwMode="auto">
            <a:xfrm>
              <a:off x="1125538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9" name="Line 84"/>
            <p:cNvSpPr>
              <a:spLocks noChangeShapeType="1"/>
            </p:cNvSpPr>
            <p:nvPr/>
          </p:nvSpPr>
          <p:spPr bwMode="auto">
            <a:xfrm>
              <a:off x="1131888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0" name="Line 85"/>
            <p:cNvSpPr>
              <a:spLocks noChangeShapeType="1"/>
            </p:cNvSpPr>
            <p:nvPr/>
          </p:nvSpPr>
          <p:spPr bwMode="auto">
            <a:xfrm>
              <a:off x="1139825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1" name="Line 86"/>
            <p:cNvSpPr>
              <a:spLocks noChangeShapeType="1"/>
            </p:cNvSpPr>
            <p:nvPr/>
          </p:nvSpPr>
          <p:spPr bwMode="auto">
            <a:xfrm>
              <a:off x="1146175" y="19907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2" name="Line 87"/>
            <p:cNvSpPr>
              <a:spLocks noChangeShapeType="1"/>
            </p:cNvSpPr>
            <p:nvPr/>
          </p:nvSpPr>
          <p:spPr bwMode="auto">
            <a:xfrm>
              <a:off x="1154113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3" name="Line 88"/>
            <p:cNvSpPr>
              <a:spLocks noChangeShapeType="1"/>
            </p:cNvSpPr>
            <p:nvPr/>
          </p:nvSpPr>
          <p:spPr bwMode="auto">
            <a:xfrm>
              <a:off x="1160463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4" name="Line 89"/>
            <p:cNvSpPr>
              <a:spLocks noChangeShapeType="1"/>
            </p:cNvSpPr>
            <p:nvPr/>
          </p:nvSpPr>
          <p:spPr bwMode="auto">
            <a:xfrm>
              <a:off x="1168400" y="1998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5" name="Line 90"/>
            <p:cNvSpPr>
              <a:spLocks noChangeShapeType="1"/>
            </p:cNvSpPr>
            <p:nvPr/>
          </p:nvSpPr>
          <p:spPr bwMode="auto">
            <a:xfrm>
              <a:off x="1174750" y="1962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6" name="Line 91"/>
            <p:cNvSpPr>
              <a:spLocks noChangeShapeType="1"/>
            </p:cNvSpPr>
            <p:nvPr/>
          </p:nvSpPr>
          <p:spPr bwMode="auto">
            <a:xfrm>
              <a:off x="1182688" y="19272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7" name="Line 92"/>
            <p:cNvSpPr>
              <a:spLocks noChangeShapeType="1"/>
            </p:cNvSpPr>
            <p:nvPr/>
          </p:nvSpPr>
          <p:spPr bwMode="auto">
            <a:xfrm>
              <a:off x="1189038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8" name="Line 93"/>
            <p:cNvSpPr>
              <a:spLocks noChangeShapeType="1"/>
            </p:cNvSpPr>
            <p:nvPr/>
          </p:nvSpPr>
          <p:spPr bwMode="auto">
            <a:xfrm>
              <a:off x="1196975" y="19415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9" name="Line 94"/>
            <p:cNvSpPr>
              <a:spLocks noChangeShapeType="1"/>
            </p:cNvSpPr>
            <p:nvPr/>
          </p:nvSpPr>
          <p:spPr bwMode="auto">
            <a:xfrm>
              <a:off x="1203325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0" name="Line 95"/>
            <p:cNvSpPr>
              <a:spLocks noChangeShapeType="1"/>
            </p:cNvSpPr>
            <p:nvPr/>
          </p:nvSpPr>
          <p:spPr bwMode="auto">
            <a:xfrm>
              <a:off x="1211263" y="19700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1" name="Line 96"/>
            <p:cNvSpPr>
              <a:spLocks noChangeShapeType="1"/>
            </p:cNvSpPr>
            <p:nvPr/>
          </p:nvSpPr>
          <p:spPr bwMode="auto">
            <a:xfrm>
              <a:off x="1217613" y="1976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2" name="Line 97"/>
            <p:cNvSpPr>
              <a:spLocks noChangeShapeType="1"/>
            </p:cNvSpPr>
            <p:nvPr/>
          </p:nvSpPr>
          <p:spPr bwMode="auto">
            <a:xfrm>
              <a:off x="1225550" y="1962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3" name="Line 98"/>
            <p:cNvSpPr>
              <a:spLocks noChangeShapeType="1"/>
            </p:cNvSpPr>
            <p:nvPr/>
          </p:nvSpPr>
          <p:spPr bwMode="auto">
            <a:xfrm>
              <a:off x="1231900" y="19700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4" name="Line 99"/>
            <p:cNvSpPr>
              <a:spLocks noChangeShapeType="1"/>
            </p:cNvSpPr>
            <p:nvPr/>
          </p:nvSpPr>
          <p:spPr bwMode="auto">
            <a:xfrm>
              <a:off x="1239838" y="1941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5" name="Line 100"/>
            <p:cNvSpPr>
              <a:spLocks noChangeShapeType="1"/>
            </p:cNvSpPr>
            <p:nvPr/>
          </p:nvSpPr>
          <p:spPr bwMode="auto">
            <a:xfrm>
              <a:off x="1246188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6" name="Line 101"/>
            <p:cNvSpPr>
              <a:spLocks noChangeShapeType="1"/>
            </p:cNvSpPr>
            <p:nvPr/>
          </p:nvSpPr>
          <p:spPr bwMode="auto">
            <a:xfrm>
              <a:off x="1254125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7" name="Line 102"/>
            <p:cNvSpPr>
              <a:spLocks noChangeShapeType="1"/>
            </p:cNvSpPr>
            <p:nvPr/>
          </p:nvSpPr>
          <p:spPr bwMode="auto">
            <a:xfrm>
              <a:off x="1260475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8" name="Line 103"/>
            <p:cNvSpPr>
              <a:spLocks noChangeShapeType="1"/>
            </p:cNvSpPr>
            <p:nvPr/>
          </p:nvSpPr>
          <p:spPr bwMode="auto">
            <a:xfrm>
              <a:off x="1268413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9" name="Line 104"/>
            <p:cNvSpPr>
              <a:spLocks noChangeShapeType="1"/>
            </p:cNvSpPr>
            <p:nvPr/>
          </p:nvSpPr>
          <p:spPr bwMode="auto">
            <a:xfrm>
              <a:off x="1274763" y="19700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0" name="Line 105"/>
            <p:cNvSpPr>
              <a:spLocks noChangeShapeType="1"/>
            </p:cNvSpPr>
            <p:nvPr/>
          </p:nvSpPr>
          <p:spPr bwMode="auto">
            <a:xfrm>
              <a:off x="1282700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1" name="Line 106"/>
            <p:cNvSpPr>
              <a:spLocks noChangeShapeType="1"/>
            </p:cNvSpPr>
            <p:nvPr/>
          </p:nvSpPr>
          <p:spPr bwMode="auto">
            <a:xfrm>
              <a:off x="1289050" y="1976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2" name="Line 107"/>
            <p:cNvSpPr>
              <a:spLocks noChangeShapeType="1"/>
            </p:cNvSpPr>
            <p:nvPr/>
          </p:nvSpPr>
          <p:spPr bwMode="auto">
            <a:xfrm>
              <a:off x="1296988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3" name="Line 108"/>
            <p:cNvSpPr>
              <a:spLocks noChangeShapeType="1"/>
            </p:cNvSpPr>
            <p:nvPr/>
          </p:nvSpPr>
          <p:spPr bwMode="auto">
            <a:xfrm>
              <a:off x="1303338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4" name="Line 109"/>
            <p:cNvSpPr>
              <a:spLocks noChangeShapeType="1"/>
            </p:cNvSpPr>
            <p:nvPr/>
          </p:nvSpPr>
          <p:spPr bwMode="auto">
            <a:xfrm>
              <a:off x="1311275" y="1970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5" name="Line 110"/>
            <p:cNvSpPr>
              <a:spLocks noChangeShapeType="1"/>
            </p:cNvSpPr>
            <p:nvPr/>
          </p:nvSpPr>
          <p:spPr bwMode="auto">
            <a:xfrm>
              <a:off x="1317625" y="1970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6" name="Line 111"/>
            <p:cNvSpPr>
              <a:spLocks noChangeShapeType="1"/>
            </p:cNvSpPr>
            <p:nvPr/>
          </p:nvSpPr>
          <p:spPr bwMode="auto">
            <a:xfrm>
              <a:off x="1325563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7" name="Line 112"/>
            <p:cNvSpPr>
              <a:spLocks noChangeShapeType="1"/>
            </p:cNvSpPr>
            <p:nvPr/>
          </p:nvSpPr>
          <p:spPr bwMode="auto">
            <a:xfrm>
              <a:off x="1331913" y="1984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8" name="Line 113"/>
            <p:cNvSpPr>
              <a:spLocks noChangeShapeType="1"/>
            </p:cNvSpPr>
            <p:nvPr/>
          </p:nvSpPr>
          <p:spPr bwMode="auto">
            <a:xfrm>
              <a:off x="1339850" y="1998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9" name="Line 114"/>
            <p:cNvSpPr>
              <a:spLocks noChangeShapeType="1"/>
            </p:cNvSpPr>
            <p:nvPr/>
          </p:nvSpPr>
          <p:spPr bwMode="auto">
            <a:xfrm>
              <a:off x="1346200" y="1990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0" name="Line 115"/>
            <p:cNvSpPr>
              <a:spLocks noChangeShapeType="1"/>
            </p:cNvSpPr>
            <p:nvPr/>
          </p:nvSpPr>
          <p:spPr bwMode="auto">
            <a:xfrm>
              <a:off x="1354138" y="1998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1" name="Line 116"/>
            <p:cNvSpPr>
              <a:spLocks noChangeShapeType="1"/>
            </p:cNvSpPr>
            <p:nvPr/>
          </p:nvSpPr>
          <p:spPr bwMode="auto">
            <a:xfrm>
              <a:off x="1360488" y="1984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2" name="Line 117"/>
            <p:cNvSpPr>
              <a:spLocks noChangeShapeType="1"/>
            </p:cNvSpPr>
            <p:nvPr/>
          </p:nvSpPr>
          <p:spPr bwMode="auto">
            <a:xfrm>
              <a:off x="1368425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3" name="Line 118"/>
            <p:cNvSpPr>
              <a:spLocks noChangeShapeType="1"/>
            </p:cNvSpPr>
            <p:nvPr/>
          </p:nvSpPr>
          <p:spPr bwMode="auto">
            <a:xfrm>
              <a:off x="1374775" y="1990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4" name="Line 119"/>
            <p:cNvSpPr>
              <a:spLocks noChangeShapeType="1"/>
            </p:cNvSpPr>
            <p:nvPr/>
          </p:nvSpPr>
          <p:spPr bwMode="auto">
            <a:xfrm>
              <a:off x="1382713" y="1998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5" name="Line 120"/>
            <p:cNvSpPr>
              <a:spLocks noChangeShapeType="1"/>
            </p:cNvSpPr>
            <p:nvPr/>
          </p:nvSpPr>
          <p:spPr bwMode="auto">
            <a:xfrm>
              <a:off x="1389063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6" name="Line 121"/>
            <p:cNvSpPr>
              <a:spLocks noChangeShapeType="1"/>
            </p:cNvSpPr>
            <p:nvPr/>
          </p:nvSpPr>
          <p:spPr bwMode="auto">
            <a:xfrm>
              <a:off x="1397000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7" name="Line 122"/>
            <p:cNvSpPr>
              <a:spLocks noChangeShapeType="1"/>
            </p:cNvSpPr>
            <p:nvPr/>
          </p:nvSpPr>
          <p:spPr bwMode="auto">
            <a:xfrm>
              <a:off x="1403350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8" name="Line 123"/>
            <p:cNvSpPr>
              <a:spLocks noChangeShapeType="1"/>
            </p:cNvSpPr>
            <p:nvPr/>
          </p:nvSpPr>
          <p:spPr bwMode="auto">
            <a:xfrm>
              <a:off x="1411288" y="1984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9" name="Line 124"/>
            <p:cNvSpPr>
              <a:spLocks noChangeShapeType="1"/>
            </p:cNvSpPr>
            <p:nvPr/>
          </p:nvSpPr>
          <p:spPr bwMode="auto">
            <a:xfrm>
              <a:off x="1417638" y="2005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0" name="Line 125"/>
            <p:cNvSpPr>
              <a:spLocks noChangeShapeType="1"/>
            </p:cNvSpPr>
            <p:nvPr/>
          </p:nvSpPr>
          <p:spPr bwMode="auto">
            <a:xfrm>
              <a:off x="1425575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1" name="Line 126"/>
            <p:cNvSpPr>
              <a:spLocks noChangeShapeType="1"/>
            </p:cNvSpPr>
            <p:nvPr/>
          </p:nvSpPr>
          <p:spPr bwMode="auto">
            <a:xfrm>
              <a:off x="1431925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2" name="Line 127"/>
            <p:cNvSpPr>
              <a:spLocks noChangeShapeType="1"/>
            </p:cNvSpPr>
            <p:nvPr/>
          </p:nvSpPr>
          <p:spPr bwMode="auto">
            <a:xfrm>
              <a:off x="1439863" y="2012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3" name="Line 128"/>
            <p:cNvSpPr>
              <a:spLocks noChangeShapeType="1"/>
            </p:cNvSpPr>
            <p:nvPr/>
          </p:nvSpPr>
          <p:spPr bwMode="auto">
            <a:xfrm>
              <a:off x="1446213" y="19764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4" name="Line 129"/>
            <p:cNvSpPr>
              <a:spLocks noChangeShapeType="1"/>
            </p:cNvSpPr>
            <p:nvPr/>
          </p:nvSpPr>
          <p:spPr bwMode="auto">
            <a:xfrm>
              <a:off x="1454150" y="1984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5" name="Line 130"/>
            <p:cNvSpPr>
              <a:spLocks noChangeShapeType="1"/>
            </p:cNvSpPr>
            <p:nvPr/>
          </p:nvSpPr>
          <p:spPr bwMode="auto">
            <a:xfrm>
              <a:off x="1460500" y="1990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6" name="Line 131"/>
            <p:cNvSpPr>
              <a:spLocks noChangeShapeType="1"/>
            </p:cNvSpPr>
            <p:nvPr/>
          </p:nvSpPr>
          <p:spPr bwMode="auto">
            <a:xfrm>
              <a:off x="1468438" y="19986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7" name="Line 132"/>
            <p:cNvSpPr>
              <a:spLocks noChangeShapeType="1"/>
            </p:cNvSpPr>
            <p:nvPr/>
          </p:nvSpPr>
          <p:spPr bwMode="auto">
            <a:xfrm>
              <a:off x="1474788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8" name="Line 133"/>
            <p:cNvSpPr>
              <a:spLocks noChangeShapeType="1"/>
            </p:cNvSpPr>
            <p:nvPr/>
          </p:nvSpPr>
          <p:spPr bwMode="auto">
            <a:xfrm>
              <a:off x="1482725" y="19764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9" name="Line 134"/>
            <p:cNvSpPr>
              <a:spLocks noChangeShapeType="1"/>
            </p:cNvSpPr>
            <p:nvPr/>
          </p:nvSpPr>
          <p:spPr bwMode="auto">
            <a:xfrm>
              <a:off x="1489075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0" name="Line 135"/>
            <p:cNvSpPr>
              <a:spLocks noChangeShapeType="1"/>
            </p:cNvSpPr>
            <p:nvPr/>
          </p:nvSpPr>
          <p:spPr bwMode="auto">
            <a:xfrm>
              <a:off x="1495425" y="1970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1" name="Line 136"/>
            <p:cNvSpPr>
              <a:spLocks noChangeShapeType="1"/>
            </p:cNvSpPr>
            <p:nvPr/>
          </p:nvSpPr>
          <p:spPr bwMode="auto">
            <a:xfrm>
              <a:off x="1503363" y="1955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2" name="Line 137"/>
            <p:cNvSpPr>
              <a:spLocks noChangeShapeType="1"/>
            </p:cNvSpPr>
            <p:nvPr/>
          </p:nvSpPr>
          <p:spPr bwMode="auto">
            <a:xfrm>
              <a:off x="1509713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3" name="Line 138"/>
            <p:cNvSpPr>
              <a:spLocks noChangeShapeType="1"/>
            </p:cNvSpPr>
            <p:nvPr/>
          </p:nvSpPr>
          <p:spPr bwMode="auto">
            <a:xfrm>
              <a:off x="1517650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4" name="Line 139"/>
            <p:cNvSpPr>
              <a:spLocks noChangeShapeType="1"/>
            </p:cNvSpPr>
            <p:nvPr/>
          </p:nvSpPr>
          <p:spPr bwMode="auto">
            <a:xfrm>
              <a:off x="1524000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5" name="Line 140"/>
            <p:cNvSpPr>
              <a:spLocks noChangeShapeType="1"/>
            </p:cNvSpPr>
            <p:nvPr/>
          </p:nvSpPr>
          <p:spPr bwMode="auto">
            <a:xfrm>
              <a:off x="1531938" y="1984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6" name="Line 141"/>
            <p:cNvSpPr>
              <a:spLocks noChangeShapeType="1"/>
            </p:cNvSpPr>
            <p:nvPr/>
          </p:nvSpPr>
          <p:spPr bwMode="auto">
            <a:xfrm>
              <a:off x="1538288" y="1962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7" name="Line 142"/>
            <p:cNvSpPr>
              <a:spLocks noChangeShapeType="1"/>
            </p:cNvSpPr>
            <p:nvPr/>
          </p:nvSpPr>
          <p:spPr bwMode="auto">
            <a:xfrm>
              <a:off x="1546225" y="19843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8" name="Line 143"/>
            <p:cNvSpPr>
              <a:spLocks noChangeShapeType="1"/>
            </p:cNvSpPr>
            <p:nvPr/>
          </p:nvSpPr>
          <p:spPr bwMode="auto">
            <a:xfrm>
              <a:off x="1552575" y="20193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9" name="Line 144"/>
            <p:cNvSpPr>
              <a:spLocks noChangeShapeType="1"/>
            </p:cNvSpPr>
            <p:nvPr/>
          </p:nvSpPr>
          <p:spPr bwMode="auto">
            <a:xfrm>
              <a:off x="1560513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0" name="Line 145"/>
            <p:cNvSpPr>
              <a:spLocks noChangeShapeType="1"/>
            </p:cNvSpPr>
            <p:nvPr/>
          </p:nvSpPr>
          <p:spPr bwMode="auto">
            <a:xfrm>
              <a:off x="1566863" y="2027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1" name="Line 146"/>
            <p:cNvSpPr>
              <a:spLocks noChangeShapeType="1"/>
            </p:cNvSpPr>
            <p:nvPr/>
          </p:nvSpPr>
          <p:spPr bwMode="auto">
            <a:xfrm>
              <a:off x="1574800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2" name="Line 147"/>
            <p:cNvSpPr>
              <a:spLocks noChangeShapeType="1"/>
            </p:cNvSpPr>
            <p:nvPr/>
          </p:nvSpPr>
          <p:spPr bwMode="auto">
            <a:xfrm>
              <a:off x="1581150" y="2005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3" name="Line 148"/>
            <p:cNvSpPr>
              <a:spLocks noChangeShapeType="1"/>
            </p:cNvSpPr>
            <p:nvPr/>
          </p:nvSpPr>
          <p:spPr bwMode="auto">
            <a:xfrm>
              <a:off x="1589088" y="20193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" name="Line 149"/>
            <p:cNvSpPr>
              <a:spLocks noChangeShapeType="1"/>
            </p:cNvSpPr>
            <p:nvPr/>
          </p:nvSpPr>
          <p:spPr bwMode="auto">
            <a:xfrm>
              <a:off x="1595438" y="2027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" name="Line 150"/>
            <p:cNvSpPr>
              <a:spLocks noChangeShapeType="1"/>
            </p:cNvSpPr>
            <p:nvPr/>
          </p:nvSpPr>
          <p:spPr bwMode="auto">
            <a:xfrm>
              <a:off x="1603375" y="2041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" name="Line 151"/>
            <p:cNvSpPr>
              <a:spLocks noChangeShapeType="1"/>
            </p:cNvSpPr>
            <p:nvPr/>
          </p:nvSpPr>
          <p:spPr bwMode="auto">
            <a:xfrm>
              <a:off x="1609725" y="2041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" name="Line 152"/>
            <p:cNvSpPr>
              <a:spLocks noChangeShapeType="1"/>
            </p:cNvSpPr>
            <p:nvPr/>
          </p:nvSpPr>
          <p:spPr bwMode="auto">
            <a:xfrm>
              <a:off x="1617663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" name="Line 153"/>
            <p:cNvSpPr>
              <a:spLocks noChangeShapeType="1"/>
            </p:cNvSpPr>
            <p:nvPr/>
          </p:nvSpPr>
          <p:spPr bwMode="auto">
            <a:xfrm>
              <a:off x="1624013" y="19907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" name="Line 154"/>
            <p:cNvSpPr>
              <a:spLocks noChangeShapeType="1"/>
            </p:cNvSpPr>
            <p:nvPr/>
          </p:nvSpPr>
          <p:spPr bwMode="auto">
            <a:xfrm>
              <a:off x="1631950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" name="Line 155"/>
            <p:cNvSpPr>
              <a:spLocks noChangeShapeType="1"/>
            </p:cNvSpPr>
            <p:nvPr/>
          </p:nvSpPr>
          <p:spPr bwMode="auto">
            <a:xfrm>
              <a:off x="1638300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" name="Line 156"/>
            <p:cNvSpPr>
              <a:spLocks noChangeShapeType="1"/>
            </p:cNvSpPr>
            <p:nvPr/>
          </p:nvSpPr>
          <p:spPr bwMode="auto">
            <a:xfrm>
              <a:off x="1646238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" name="Line 157"/>
            <p:cNvSpPr>
              <a:spLocks noChangeShapeType="1"/>
            </p:cNvSpPr>
            <p:nvPr/>
          </p:nvSpPr>
          <p:spPr bwMode="auto">
            <a:xfrm>
              <a:off x="1652588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3" name="Line 158"/>
            <p:cNvSpPr>
              <a:spLocks noChangeShapeType="1"/>
            </p:cNvSpPr>
            <p:nvPr/>
          </p:nvSpPr>
          <p:spPr bwMode="auto">
            <a:xfrm>
              <a:off x="1660525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4" name="Line 159"/>
            <p:cNvSpPr>
              <a:spLocks noChangeShapeType="1"/>
            </p:cNvSpPr>
            <p:nvPr/>
          </p:nvSpPr>
          <p:spPr bwMode="auto">
            <a:xfrm>
              <a:off x="1666875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5" name="Line 160"/>
            <p:cNvSpPr>
              <a:spLocks noChangeShapeType="1"/>
            </p:cNvSpPr>
            <p:nvPr/>
          </p:nvSpPr>
          <p:spPr bwMode="auto">
            <a:xfrm>
              <a:off x="1674813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6" name="Line 161"/>
            <p:cNvSpPr>
              <a:spLocks noChangeShapeType="1"/>
            </p:cNvSpPr>
            <p:nvPr/>
          </p:nvSpPr>
          <p:spPr bwMode="auto">
            <a:xfrm>
              <a:off x="1681163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7" name="Line 162"/>
            <p:cNvSpPr>
              <a:spLocks noChangeShapeType="1"/>
            </p:cNvSpPr>
            <p:nvPr/>
          </p:nvSpPr>
          <p:spPr bwMode="auto">
            <a:xfrm>
              <a:off x="1689100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8" name="Line 163"/>
            <p:cNvSpPr>
              <a:spLocks noChangeShapeType="1"/>
            </p:cNvSpPr>
            <p:nvPr/>
          </p:nvSpPr>
          <p:spPr bwMode="auto">
            <a:xfrm>
              <a:off x="1695450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9" name="Line 164"/>
            <p:cNvSpPr>
              <a:spLocks noChangeShapeType="1"/>
            </p:cNvSpPr>
            <p:nvPr/>
          </p:nvSpPr>
          <p:spPr bwMode="auto">
            <a:xfrm>
              <a:off x="1703388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0" name="Line 165"/>
            <p:cNvSpPr>
              <a:spLocks noChangeShapeType="1"/>
            </p:cNvSpPr>
            <p:nvPr/>
          </p:nvSpPr>
          <p:spPr bwMode="auto">
            <a:xfrm>
              <a:off x="1709738" y="19335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1" name="Line 166"/>
            <p:cNvSpPr>
              <a:spLocks noChangeShapeType="1"/>
            </p:cNvSpPr>
            <p:nvPr/>
          </p:nvSpPr>
          <p:spPr bwMode="auto">
            <a:xfrm>
              <a:off x="1717675" y="1955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2" name="Line 167"/>
            <p:cNvSpPr>
              <a:spLocks noChangeShapeType="1"/>
            </p:cNvSpPr>
            <p:nvPr/>
          </p:nvSpPr>
          <p:spPr bwMode="auto">
            <a:xfrm>
              <a:off x="1724025" y="19335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3" name="Line 168"/>
            <p:cNvSpPr>
              <a:spLocks noChangeShapeType="1"/>
            </p:cNvSpPr>
            <p:nvPr/>
          </p:nvSpPr>
          <p:spPr bwMode="auto">
            <a:xfrm>
              <a:off x="173196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4" name="Line 169"/>
            <p:cNvSpPr>
              <a:spLocks noChangeShapeType="1"/>
            </p:cNvSpPr>
            <p:nvPr/>
          </p:nvSpPr>
          <p:spPr bwMode="auto">
            <a:xfrm>
              <a:off x="1738313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5" name="Line 170"/>
            <p:cNvSpPr>
              <a:spLocks noChangeShapeType="1"/>
            </p:cNvSpPr>
            <p:nvPr/>
          </p:nvSpPr>
          <p:spPr bwMode="auto">
            <a:xfrm>
              <a:off x="1746250" y="19192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6" name="Line 171"/>
            <p:cNvSpPr>
              <a:spLocks noChangeShapeType="1"/>
            </p:cNvSpPr>
            <p:nvPr/>
          </p:nvSpPr>
          <p:spPr bwMode="auto">
            <a:xfrm>
              <a:off x="1752600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7" name="Line 172"/>
            <p:cNvSpPr>
              <a:spLocks noChangeShapeType="1"/>
            </p:cNvSpPr>
            <p:nvPr/>
          </p:nvSpPr>
          <p:spPr bwMode="auto">
            <a:xfrm>
              <a:off x="1760538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8" name="Line 173"/>
            <p:cNvSpPr>
              <a:spLocks noChangeShapeType="1"/>
            </p:cNvSpPr>
            <p:nvPr/>
          </p:nvSpPr>
          <p:spPr bwMode="auto">
            <a:xfrm>
              <a:off x="1766888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9" name="Line 174"/>
            <p:cNvSpPr>
              <a:spLocks noChangeShapeType="1"/>
            </p:cNvSpPr>
            <p:nvPr/>
          </p:nvSpPr>
          <p:spPr bwMode="auto">
            <a:xfrm>
              <a:off x="1774825" y="1984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0" name="Line 175"/>
            <p:cNvSpPr>
              <a:spLocks noChangeShapeType="1"/>
            </p:cNvSpPr>
            <p:nvPr/>
          </p:nvSpPr>
          <p:spPr bwMode="auto">
            <a:xfrm>
              <a:off x="1781175" y="1984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1" name="Line 176"/>
            <p:cNvSpPr>
              <a:spLocks noChangeShapeType="1"/>
            </p:cNvSpPr>
            <p:nvPr/>
          </p:nvSpPr>
          <p:spPr bwMode="auto">
            <a:xfrm>
              <a:off x="1789113" y="1990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2" name="Line 177"/>
            <p:cNvSpPr>
              <a:spLocks noChangeShapeType="1"/>
            </p:cNvSpPr>
            <p:nvPr/>
          </p:nvSpPr>
          <p:spPr bwMode="auto">
            <a:xfrm>
              <a:off x="1795463" y="1962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3" name="Line 178"/>
            <p:cNvSpPr>
              <a:spLocks noChangeShapeType="1"/>
            </p:cNvSpPr>
            <p:nvPr/>
          </p:nvSpPr>
          <p:spPr bwMode="auto">
            <a:xfrm>
              <a:off x="1803400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4" name="Line 179"/>
            <p:cNvSpPr>
              <a:spLocks noChangeShapeType="1"/>
            </p:cNvSpPr>
            <p:nvPr/>
          </p:nvSpPr>
          <p:spPr bwMode="auto">
            <a:xfrm>
              <a:off x="1809750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5" name="Line 180"/>
            <p:cNvSpPr>
              <a:spLocks noChangeShapeType="1"/>
            </p:cNvSpPr>
            <p:nvPr/>
          </p:nvSpPr>
          <p:spPr bwMode="auto">
            <a:xfrm>
              <a:off x="1817688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6" name="Line 181"/>
            <p:cNvSpPr>
              <a:spLocks noChangeShapeType="1"/>
            </p:cNvSpPr>
            <p:nvPr/>
          </p:nvSpPr>
          <p:spPr bwMode="auto">
            <a:xfrm>
              <a:off x="1824038" y="1984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7" name="Line 182"/>
            <p:cNvSpPr>
              <a:spLocks noChangeShapeType="1"/>
            </p:cNvSpPr>
            <p:nvPr/>
          </p:nvSpPr>
          <p:spPr bwMode="auto">
            <a:xfrm>
              <a:off x="1831975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8" name="Line 183"/>
            <p:cNvSpPr>
              <a:spLocks noChangeShapeType="1"/>
            </p:cNvSpPr>
            <p:nvPr/>
          </p:nvSpPr>
          <p:spPr bwMode="auto">
            <a:xfrm>
              <a:off x="1838325" y="1955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9" name="Line 184"/>
            <p:cNvSpPr>
              <a:spLocks noChangeShapeType="1"/>
            </p:cNvSpPr>
            <p:nvPr/>
          </p:nvSpPr>
          <p:spPr bwMode="auto">
            <a:xfrm>
              <a:off x="1846263" y="1984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0" name="Line 185"/>
            <p:cNvSpPr>
              <a:spLocks noChangeShapeType="1"/>
            </p:cNvSpPr>
            <p:nvPr/>
          </p:nvSpPr>
          <p:spPr bwMode="auto">
            <a:xfrm>
              <a:off x="1852613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1" name="Line 186"/>
            <p:cNvSpPr>
              <a:spLocks noChangeShapeType="1"/>
            </p:cNvSpPr>
            <p:nvPr/>
          </p:nvSpPr>
          <p:spPr bwMode="auto">
            <a:xfrm>
              <a:off x="1860550" y="1962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2" name="Line 187"/>
            <p:cNvSpPr>
              <a:spLocks noChangeShapeType="1"/>
            </p:cNvSpPr>
            <p:nvPr/>
          </p:nvSpPr>
          <p:spPr bwMode="auto">
            <a:xfrm>
              <a:off x="1866900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3" name="Line 188"/>
            <p:cNvSpPr>
              <a:spLocks noChangeShapeType="1"/>
            </p:cNvSpPr>
            <p:nvPr/>
          </p:nvSpPr>
          <p:spPr bwMode="auto">
            <a:xfrm>
              <a:off x="1874838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4" name="Line 189"/>
            <p:cNvSpPr>
              <a:spLocks noChangeShapeType="1"/>
            </p:cNvSpPr>
            <p:nvPr/>
          </p:nvSpPr>
          <p:spPr bwMode="auto">
            <a:xfrm>
              <a:off x="1881188" y="1947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5" name="Line 190"/>
            <p:cNvSpPr>
              <a:spLocks noChangeShapeType="1"/>
            </p:cNvSpPr>
            <p:nvPr/>
          </p:nvSpPr>
          <p:spPr bwMode="auto">
            <a:xfrm>
              <a:off x="1889125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6" name="Line 191"/>
            <p:cNvSpPr>
              <a:spLocks noChangeShapeType="1"/>
            </p:cNvSpPr>
            <p:nvPr/>
          </p:nvSpPr>
          <p:spPr bwMode="auto">
            <a:xfrm>
              <a:off x="1895475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7" name="Line 192"/>
            <p:cNvSpPr>
              <a:spLocks noChangeShapeType="1"/>
            </p:cNvSpPr>
            <p:nvPr/>
          </p:nvSpPr>
          <p:spPr bwMode="auto">
            <a:xfrm>
              <a:off x="190341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8" name="Line 193"/>
            <p:cNvSpPr>
              <a:spLocks noChangeShapeType="1"/>
            </p:cNvSpPr>
            <p:nvPr/>
          </p:nvSpPr>
          <p:spPr bwMode="auto">
            <a:xfrm>
              <a:off x="1909763" y="1941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9" name="Line 194"/>
            <p:cNvSpPr>
              <a:spLocks noChangeShapeType="1"/>
            </p:cNvSpPr>
            <p:nvPr/>
          </p:nvSpPr>
          <p:spPr bwMode="auto">
            <a:xfrm>
              <a:off x="1917700" y="19415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0" name="Line 195"/>
            <p:cNvSpPr>
              <a:spLocks noChangeShapeType="1"/>
            </p:cNvSpPr>
            <p:nvPr/>
          </p:nvSpPr>
          <p:spPr bwMode="auto">
            <a:xfrm>
              <a:off x="1924050" y="1970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1" name="Line 196"/>
            <p:cNvSpPr>
              <a:spLocks noChangeShapeType="1"/>
            </p:cNvSpPr>
            <p:nvPr/>
          </p:nvSpPr>
          <p:spPr bwMode="auto">
            <a:xfrm>
              <a:off x="1931988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2" name="Line 197"/>
            <p:cNvSpPr>
              <a:spLocks noChangeShapeType="1"/>
            </p:cNvSpPr>
            <p:nvPr/>
          </p:nvSpPr>
          <p:spPr bwMode="auto">
            <a:xfrm>
              <a:off x="1938338" y="1970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3" name="Line 198"/>
            <p:cNvSpPr>
              <a:spLocks noChangeShapeType="1"/>
            </p:cNvSpPr>
            <p:nvPr/>
          </p:nvSpPr>
          <p:spPr bwMode="auto">
            <a:xfrm>
              <a:off x="1946275" y="1962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4" name="Line 199"/>
            <p:cNvSpPr>
              <a:spLocks noChangeShapeType="1"/>
            </p:cNvSpPr>
            <p:nvPr/>
          </p:nvSpPr>
          <p:spPr bwMode="auto">
            <a:xfrm>
              <a:off x="1952625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5" name="Line 200"/>
            <p:cNvSpPr>
              <a:spLocks noChangeShapeType="1"/>
            </p:cNvSpPr>
            <p:nvPr/>
          </p:nvSpPr>
          <p:spPr bwMode="auto">
            <a:xfrm>
              <a:off x="1960563" y="1933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6" name="Line 201"/>
            <p:cNvSpPr>
              <a:spLocks noChangeShapeType="1"/>
            </p:cNvSpPr>
            <p:nvPr/>
          </p:nvSpPr>
          <p:spPr bwMode="auto">
            <a:xfrm>
              <a:off x="1966913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7" name="Line 202"/>
            <p:cNvSpPr>
              <a:spLocks noChangeShapeType="1"/>
            </p:cNvSpPr>
            <p:nvPr/>
          </p:nvSpPr>
          <p:spPr bwMode="auto">
            <a:xfrm>
              <a:off x="1974850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8" name="Line 203"/>
            <p:cNvSpPr>
              <a:spLocks noChangeShapeType="1"/>
            </p:cNvSpPr>
            <p:nvPr/>
          </p:nvSpPr>
          <p:spPr bwMode="auto">
            <a:xfrm>
              <a:off x="1981200" y="19415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9" name="Line 204"/>
            <p:cNvSpPr>
              <a:spLocks noChangeShapeType="1"/>
            </p:cNvSpPr>
            <p:nvPr/>
          </p:nvSpPr>
          <p:spPr bwMode="auto">
            <a:xfrm>
              <a:off x="1989138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0" name="Line 205"/>
            <p:cNvSpPr>
              <a:spLocks noChangeShapeType="1"/>
            </p:cNvSpPr>
            <p:nvPr/>
          </p:nvSpPr>
          <p:spPr bwMode="auto">
            <a:xfrm>
              <a:off x="1995488" y="1912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1" name="Line 206"/>
            <p:cNvSpPr>
              <a:spLocks noChangeShapeType="1"/>
            </p:cNvSpPr>
            <p:nvPr/>
          </p:nvSpPr>
          <p:spPr bwMode="auto">
            <a:xfrm>
              <a:off x="2003425" y="1890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2" name="Line 208"/>
            <p:cNvSpPr>
              <a:spLocks noChangeShapeType="1"/>
            </p:cNvSpPr>
            <p:nvPr/>
          </p:nvSpPr>
          <p:spPr bwMode="auto">
            <a:xfrm>
              <a:off x="200977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3" name="Line 209"/>
            <p:cNvSpPr>
              <a:spLocks noChangeShapeType="1"/>
            </p:cNvSpPr>
            <p:nvPr/>
          </p:nvSpPr>
          <p:spPr bwMode="auto">
            <a:xfrm>
              <a:off x="2017713" y="1927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4" name="Line 210"/>
            <p:cNvSpPr>
              <a:spLocks noChangeShapeType="1"/>
            </p:cNvSpPr>
            <p:nvPr/>
          </p:nvSpPr>
          <p:spPr bwMode="auto">
            <a:xfrm>
              <a:off x="2024063" y="1927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5" name="Line 211"/>
            <p:cNvSpPr>
              <a:spLocks noChangeShapeType="1"/>
            </p:cNvSpPr>
            <p:nvPr/>
          </p:nvSpPr>
          <p:spPr bwMode="auto">
            <a:xfrm>
              <a:off x="2032000" y="1927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6" name="Line 212"/>
            <p:cNvSpPr>
              <a:spLocks noChangeShapeType="1"/>
            </p:cNvSpPr>
            <p:nvPr/>
          </p:nvSpPr>
          <p:spPr bwMode="auto">
            <a:xfrm>
              <a:off x="2038350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7" name="Line 213"/>
            <p:cNvSpPr>
              <a:spLocks noChangeShapeType="1"/>
            </p:cNvSpPr>
            <p:nvPr/>
          </p:nvSpPr>
          <p:spPr bwMode="auto">
            <a:xfrm>
              <a:off x="2046288" y="1927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8" name="Line 214"/>
            <p:cNvSpPr>
              <a:spLocks noChangeShapeType="1"/>
            </p:cNvSpPr>
            <p:nvPr/>
          </p:nvSpPr>
          <p:spPr bwMode="auto">
            <a:xfrm>
              <a:off x="2052638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9" name="Line 215"/>
            <p:cNvSpPr>
              <a:spLocks noChangeShapeType="1"/>
            </p:cNvSpPr>
            <p:nvPr/>
          </p:nvSpPr>
          <p:spPr bwMode="auto">
            <a:xfrm>
              <a:off x="2060575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0" name="Line 216"/>
            <p:cNvSpPr>
              <a:spLocks noChangeShapeType="1"/>
            </p:cNvSpPr>
            <p:nvPr/>
          </p:nvSpPr>
          <p:spPr bwMode="auto">
            <a:xfrm>
              <a:off x="206692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1" name="Line 217"/>
            <p:cNvSpPr>
              <a:spLocks noChangeShapeType="1"/>
            </p:cNvSpPr>
            <p:nvPr/>
          </p:nvSpPr>
          <p:spPr bwMode="auto">
            <a:xfrm>
              <a:off x="2074863" y="1905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2" name="Line 218"/>
            <p:cNvSpPr>
              <a:spLocks noChangeShapeType="1"/>
            </p:cNvSpPr>
            <p:nvPr/>
          </p:nvSpPr>
          <p:spPr bwMode="auto">
            <a:xfrm>
              <a:off x="2081213" y="1905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3" name="Line 219"/>
            <p:cNvSpPr>
              <a:spLocks noChangeShapeType="1"/>
            </p:cNvSpPr>
            <p:nvPr/>
          </p:nvSpPr>
          <p:spPr bwMode="auto">
            <a:xfrm>
              <a:off x="2089150" y="1905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4" name="Line 220"/>
            <p:cNvSpPr>
              <a:spLocks noChangeShapeType="1"/>
            </p:cNvSpPr>
            <p:nvPr/>
          </p:nvSpPr>
          <p:spPr bwMode="auto">
            <a:xfrm>
              <a:off x="2095500" y="1905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5" name="Line 221"/>
            <p:cNvSpPr>
              <a:spLocks noChangeShapeType="1"/>
            </p:cNvSpPr>
            <p:nvPr/>
          </p:nvSpPr>
          <p:spPr bwMode="auto">
            <a:xfrm>
              <a:off x="2103438" y="18986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6" name="Line 222"/>
            <p:cNvSpPr>
              <a:spLocks noChangeShapeType="1"/>
            </p:cNvSpPr>
            <p:nvPr/>
          </p:nvSpPr>
          <p:spPr bwMode="auto">
            <a:xfrm>
              <a:off x="2109788" y="1927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7" name="Line 223"/>
            <p:cNvSpPr>
              <a:spLocks noChangeShapeType="1"/>
            </p:cNvSpPr>
            <p:nvPr/>
          </p:nvSpPr>
          <p:spPr bwMode="auto">
            <a:xfrm>
              <a:off x="2117725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8" name="Line 224"/>
            <p:cNvSpPr>
              <a:spLocks noChangeShapeType="1"/>
            </p:cNvSpPr>
            <p:nvPr/>
          </p:nvSpPr>
          <p:spPr bwMode="auto">
            <a:xfrm>
              <a:off x="2124075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9" name="Line 225"/>
            <p:cNvSpPr>
              <a:spLocks noChangeShapeType="1"/>
            </p:cNvSpPr>
            <p:nvPr/>
          </p:nvSpPr>
          <p:spPr bwMode="auto">
            <a:xfrm>
              <a:off x="2132013" y="1927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0" name="Line 226"/>
            <p:cNvSpPr>
              <a:spLocks noChangeShapeType="1"/>
            </p:cNvSpPr>
            <p:nvPr/>
          </p:nvSpPr>
          <p:spPr bwMode="auto">
            <a:xfrm>
              <a:off x="2138363" y="18986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1" name="Line 227"/>
            <p:cNvSpPr>
              <a:spLocks noChangeShapeType="1"/>
            </p:cNvSpPr>
            <p:nvPr/>
          </p:nvSpPr>
          <p:spPr bwMode="auto">
            <a:xfrm>
              <a:off x="2146300" y="1884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2" name="Line 228"/>
            <p:cNvSpPr>
              <a:spLocks noChangeShapeType="1"/>
            </p:cNvSpPr>
            <p:nvPr/>
          </p:nvSpPr>
          <p:spPr bwMode="auto">
            <a:xfrm>
              <a:off x="2152650" y="1890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3" name="Line 229"/>
            <p:cNvSpPr>
              <a:spLocks noChangeShapeType="1"/>
            </p:cNvSpPr>
            <p:nvPr/>
          </p:nvSpPr>
          <p:spPr bwMode="auto">
            <a:xfrm>
              <a:off x="2160588" y="1898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4" name="Line 230"/>
            <p:cNvSpPr>
              <a:spLocks noChangeShapeType="1"/>
            </p:cNvSpPr>
            <p:nvPr/>
          </p:nvSpPr>
          <p:spPr bwMode="auto">
            <a:xfrm>
              <a:off x="2166938" y="1890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5" name="Line 231"/>
            <p:cNvSpPr>
              <a:spLocks noChangeShapeType="1"/>
            </p:cNvSpPr>
            <p:nvPr/>
          </p:nvSpPr>
          <p:spPr bwMode="auto">
            <a:xfrm>
              <a:off x="2174875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6" name="Line 232"/>
            <p:cNvSpPr>
              <a:spLocks noChangeShapeType="1"/>
            </p:cNvSpPr>
            <p:nvPr/>
          </p:nvSpPr>
          <p:spPr bwMode="auto">
            <a:xfrm>
              <a:off x="2181225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7" name="Line 233"/>
            <p:cNvSpPr>
              <a:spLocks noChangeShapeType="1"/>
            </p:cNvSpPr>
            <p:nvPr/>
          </p:nvSpPr>
          <p:spPr bwMode="auto">
            <a:xfrm>
              <a:off x="2189163" y="1927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8" name="Line 234"/>
            <p:cNvSpPr>
              <a:spLocks noChangeShapeType="1"/>
            </p:cNvSpPr>
            <p:nvPr/>
          </p:nvSpPr>
          <p:spPr bwMode="auto">
            <a:xfrm>
              <a:off x="2195513" y="1927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9" name="Line 235"/>
            <p:cNvSpPr>
              <a:spLocks noChangeShapeType="1"/>
            </p:cNvSpPr>
            <p:nvPr/>
          </p:nvSpPr>
          <p:spPr bwMode="auto">
            <a:xfrm>
              <a:off x="2203450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0" name="Line 236"/>
            <p:cNvSpPr>
              <a:spLocks noChangeShapeType="1"/>
            </p:cNvSpPr>
            <p:nvPr/>
          </p:nvSpPr>
          <p:spPr bwMode="auto">
            <a:xfrm>
              <a:off x="2209800" y="1905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1" name="Line 237"/>
            <p:cNvSpPr>
              <a:spLocks noChangeShapeType="1"/>
            </p:cNvSpPr>
            <p:nvPr/>
          </p:nvSpPr>
          <p:spPr bwMode="auto">
            <a:xfrm>
              <a:off x="2217738" y="1905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2" name="Line 238"/>
            <p:cNvSpPr>
              <a:spLocks noChangeShapeType="1"/>
            </p:cNvSpPr>
            <p:nvPr/>
          </p:nvSpPr>
          <p:spPr bwMode="auto">
            <a:xfrm>
              <a:off x="2224088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3" name="Line 239"/>
            <p:cNvSpPr>
              <a:spLocks noChangeShapeType="1"/>
            </p:cNvSpPr>
            <p:nvPr/>
          </p:nvSpPr>
          <p:spPr bwMode="auto">
            <a:xfrm>
              <a:off x="2230438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4" name="Line 240"/>
            <p:cNvSpPr>
              <a:spLocks noChangeShapeType="1"/>
            </p:cNvSpPr>
            <p:nvPr/>
          </p:nvSpPr>
          <p:spPr bwMode="auto">
            <a:xfrm>
              <a:off x="223837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5" name="Line 241"/>
            <p:cNvSpPr>
              <a:spLocks noChangeShapeType="1"/>
            </p:cNvSpPr>
            <p:nvPr/>
          </p:nvSpPr>
          <p:spPr bwMode="auto">
            <a:xfrm>
              <a:off x="2244725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6" name="Line 242"/>
            <p:cNvSpPr>
              <a:spLocks noChangeShapeType="1"/>
            </p:cNvSpPr>
            <p:nvPr/>
          </p:nvSpPr>
          <p:spPr bwMode="auto">
            <a:xfrm>
              <a:off x="2252663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7" name="Line 243"/>
            <p:cNvSpPr>
              <a:spLocks noChangeShapeType="1"/>
            </p:cNvSpPr>
            <p:nvPr/>
          </p:nvSpPr>
          <p:spPr bwMode="auto">
            <a:xfrm>
              <a:off x="2259013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" name="Line 244"/>
            <p:cNvSpPr>
              <a:spLocks noChangeShapeType="1"/>
            </p:cNvSpPr>
            <p:nvPr/>
          </p:nvSpPr>
          <p:spPr bwMode="auto">
            <a:xfrm>
              <a:off x="2266950" y="1905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9" name="Line 245"/>
            <p:cNvSpPr>
              <a:spLocks noChangeShapeType="1"/>
            </p:cNvSpPr>
            <p:nvPr/>
          </p:nvSpPr>
          <p:spPr bwMode="auto">
            <a:xfrm>
              <a:off x="2273300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" name="Line 246"/>
            <p:cNvSpPr>
              <a:spLocks noChangeShapeType="1"/>
            </p:cNvSpPr>
            <p:nvPr/>
          </p:nvSpPr>
          <p:spPr bwMode="auto">
            <a:xfrm>
              <a:off x="2281238" y="1927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1" name="Line 247"/>
            <p:cNvSpPr>
              <a:spLocks noChangeShapeType="1"/>
            </p:cNvSpPr>
            <p:nvPr/>
          </p:nvSpPr>
          <p:spPr bwMode="auto">
            <a:xfrm>
              <a:off x="2287588" y="1955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" name="Line 248"/>
            <p:cNvSpPr>
              <a:spLocks noChangeShapeType="1"/>
            </p:cNvSpPr>
            <p:nvPr/>
          </p:nvSpPr>
          <p:spPr bwMode="auto">
            <a:xfrm>
              <a:off x="2295525" y="1955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" name="Line 249"/>
            <p:cNvSpPr>
              <a:spLocks noChangeShapeType="1"/>
            </p:cNvSpPr>
            <p:nvPr/>
          </p:nvSpPr>
          <p:spPr bwMode="auto">
            <a:xfrm>
              <a:off x="2301875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" name="Line 250"/>
            <p:cNvSpPr>
              <a:spLocks noChangeShapeType="1"/>
            </p:cNvSpPr>
            <p:nvPr/>
          </p:nvSpPr>
          <p:spPr bwMode="auto">
            <a:xfrm>
              <a:off x="2309813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" name="Line 251"/>
            <p:cNvSpPr>
              <a:spLocks noChangeShapeType="1"/>
            </p:cNvSpPr>
            <p:nvPr/>
          </p:nvSpPr>
          <p:spPr bwMode="auto">
            <a:xfrm>
              <a:off x="2316163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6" name="Line 252"/>
            <p:cNvSpPr>
              <a:spLocks noChangeShapeType="1"/>
            </p:cNvSpPr>
            <p:nvPr/>
          </p:nvSpPr>
          <p:spPr bwMode="auto">
            <a:xfrm>
              <a:off x="2324100" y="1962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" name="Line 253"/>
            <p:cNvSpPr>
              <a:spLocks noChangeShapeType="1"/>
            </p:cNvSpPr>
            <p:nvPr/>
          </p:nvSpPr>
          <p:spPr bwMode="auto">
            <a:xfrm>
              <a:off x="2330450" y="19558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" name="Line 254"/>
            <p:cNvSpPr>
              <a:spLocks noChangeShapeType="1"/>
            </p:cNvSpPr>
            <p:nvPr/>
          </p:nvSpPr>
          <p:spPr bwMode="auto">
            <a:xfrm>
              <a:off x="2338388" y="1947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" name="Line 255"/>
            <p:cNvSpPr>
              <a:spLocks noChangeShapeType="1"/>
            </p:cNvSpPr>
            <p:nvPr/>
          </p:nvSpPr>
          <p:spPr bwMode="auto">
            <a:xfrm>
              <a:off x="2344738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" name="Line 256"/>
            <p:cNvSpPr>
              <a:spLocks noChangeShapeType="1"/>
            </p:cNvSpPr>
            <p:nvPr/>
          </p:nvSpPr>
          <p:spPr bwMode="auto">
            <a:xfrm>
              <a:off x="2352675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" name="Line 257"/>
            <p:cNvSpPr>
              <a:spLocks noChangeShapeType="1"/>
            </p:cNvSpPr>
            <p:nvPr/>
          </p:nvSpPr>
          <p:spPr bwMode="auto">
            <a:xfrm>
              <a:off x="2359025" y="19050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" name="Line 258"/>
            <p:cNvSpPr>
              <a:spLocks noChangeShapeType="1"/>
            </p:cNvSpPr>
            <p:nvPr/>
          </p:nvSpPr>
          <p:spPr bwMode="auto">
            <a:xfrm>
              <a:off x="2366963" y="1919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" name="Line 259"/>
            <p:cNvSpPr>
              <a:spLocks noChangeShapeType="1"/>
            </p:cNvSpPr>
            <p:nvPr/>
          </p:nvSpPr>
          <p:spPr bwMode="auto">
            <a:xfrm>
              <a:off x="237331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" name="Line 260"/>
            <p:cNvSpPr>
              <a:spLocks noChangeShapeType="1"/>
            </p:cNvSpPr>
            <p:nvPr/>
          </p:nvSpPr>
          <p:spPr bwMode="auto">
            <a:xfrm>
              <a:off x="2381250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" name="Line 261"/>
            <p:cNvSpPr>
              <a:spLocks noChangeShapeType="1"/>
            </p:cNvSpPr>
            <p:nvPr/>
          </p:nvSpPr>
          <p:spPr bwMode="auto">
            <a:xfrm>
              <a:off x="2387600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6" name="Line 262"/>
            <p:cNvSpPr>
              <a:spLocks noChangeShapeType="1"/>
            </p:cNvSpPr>
            <p:nvPr/>
          </p:nvSpPr>
          <p:spPr bwMode="auto">
            <a:xfrm>
              <a:off x="2395538" y="1933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7" name="Line 263"/>
            <p:cNvSpPr>
              <a:spLocks noChangeShapeType="1"/>
            </p:cNvSpPr>
            <p:nvPr/>
          </p:nvSpPr>
          <p:spPr bwMode="auto">
            <a:xfrm>
              <a:off x="2401888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8" name="Line 264"/>
            <p:cNvSpPr>
              <a:spLocks noChangeShapeType="1"/>
            </p:cNvSpPr>
            <p:nvPr/>
          </p:nvSpPr>
          <p:spPr bwMode="auto">
            <a:xfrm>
              <a:off x="2409825" y="1927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9" name="Line 265"/>
            <p:cNvSpPr>
              <a:spLocks noChangeShapeType="1"/>
            </p:cNvSpPr>
            <p:nvPr/>
          </p:nvSpPr>
          <p:spPr bwMode="auto">
            <a:xfrm>
              <a:off x="2416175" y="1927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0" name="Line 266"/>
            <p:cNvSpPr>
              <a:spLocks noChangeShapeType="1"/>
            </p:cNvSpPr>
            <p:nvPr/>
          </p:nvSpPr>
          <p:spPr bwMode="auto">
            <a:xfrm>
              <a:off x="2424113" y="19272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1" name="Line 267"/>
            <p:cNvSpPr>
              <a:spLocks noChangeShapeType="1"/>
            </p:cNvSpPr>
            <p:nvPr/>
          </p:nvSpPr>
          <p:spPr bwMode="auto">
            <a:xfrm>
              <a:off x="2430463" y="1962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2" name="Line 268"/>
            <p:cNvSpPr>
              <a:spLocks noChangeShapeType="1"/>
            </p:cNvSpPr>
            <p:nvPr/>
          </p:nvSpPr>
          <p:spPr bwMode="auto">
            <a:xfrm>
              <a:off x="2438400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3" name="Line 269"/>
            <p:cNvSpPr>
              <a:spLocks noChangeShapeType="1"/>
            </p:cNvSpPr>
            <p:nvPr/>
          </p:nvSpPr>
          <p:spPr bwMode="auto">
            <a:xfrm>
              <a:off x="2444750" y="19621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4" name="Line 270"/>
            <p:cNvSpPr>
              <a:spLocks noChangeShapeType="1"/>
            </p:cNvSpPr>
            <p:nvPr/>
          </p:nvSpPr>
          <p:spPr bwMode="auto">
            <a:xfrm>
              <a:off x="2452688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5" name="Line 271"/>
            <p:cNvSpPr>
              <a:spLocks noChangeShapeType="1"/>
            </p:cNvSpPr>
            <p:nvPr/>
          </p:nvSpPr>
          <p:spPr bwMode="auto">
            <a:xfrm>
              <a:off x="2459038" y="19478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6" name="Line 272"/>
            <p:cNvSpPr>
              <a:spLocks noChangeShapeType="1"/>
            </p:cNvSpPr>
            <p:nvPr/>
          </p:nvSpPr>
          <p:spPr bwMode="auto">
            <a:xfrm>
              <a:off x="2466975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7" name="Line 273"/>
            <p:cNvSpPr>
              <a:spLocks noChangeShapeType="1"/>
            </p:cNvSpPr>
            <p:nvPr/>
          </p:nvSpPr>
          <p:spPr bwMode="auto">
            <a:xfrm>
              <a:off x="2473325" y="1962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8" name="Line 274"/>
            <p:cNvSpPr>
              <a:spLocks noChangeShapeType="1"/>
            </p:cNvSpPr>
            <p:nvPr/>
          </p:nvSpPr>
          <p:spPr bwMode="auto">
            <a:xfrm>
              <a:off x="2481263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9" name="Line 275"/>
            <p:cNvSpPr>
              <a:spLocks noChangeShapeType="1"/>
            </p:cNvSpPr>
            <p:nvPr/>
          </p:nvSpPr>
          <p:spPr bwMode="auto">
            <a:xfrm>
              <a:off x="2487613" y="1984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0" name="Line 276"/>
            <p:cNvSpPr>
              <a:spLocks noChangeShapeType="1"/>
            </p:cNvSpPr>
            <p:nvPr/>
          </p:nvSpPr>
          <p:spPr bwMode="auto">
            <a:xfrm>
              <a:off x="2495550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1" name="Line 277"/>
            <p:cNvSpPr>
              <a:spLocks noChangeShapeType="1"/>
            </p:cNvSpPr>
            <p:nvPr/>
          </p:nvSpPr>
          <p:spPr bwMode="auto">
            <a:xfrm>
              <a:off x="2501900" y="1984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2" name="Line 278"/>
            <p:cNvSpPr>
              <a:spLocks noChangeShapeType="1"/>
            </p:cNvSpPr>
            <p:nvPr/>
          </p:nvSpPr>
          <p:spPr bwMode="auto">
            <a:xfrm>
              <a:off x="2509838" y="1984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3" name="Line 279"/>
            <p:cNvSpPr>
              <a:spLocks noChangeShapeType="1"/>
            </p:cNvSpPr>
            <p:nvPr/>
          </p:nvSpPr>
          <p:spPr bwMode="auto">
            <a:xfrm>
              <a:off x="2516188" y="1984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4" name="Line 280"/>
            <p:cNvSpPr>
              <a:spLocks noChangeShapeType="1"/>
            </p:cNvSpPr>
            <p:nvPr/>
          </p:nvSpPr>
          <p:spPr bwMode="auto">
            <a:xfrm>
              <a:off x="2524125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5" name="Line 281"/>
            <p:cNvSpPr>
              <a:spLocks noChangeShapeType="1"/>
            </p:cNvSpPr>
            <p:nvPr/>
          </p:nvSpPr>
          <p:spPr bwMode="auto">
            <a:xfrm>
              <a:off x="2530475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6" name="Line 282"/>
            <p:cNvSpPr>
              <a:spLocks noChangeShapeType="1"/>
            </p:cNvSpPr>
            <p:nvPr/>
          </p:nvSpPr>
          <p:spPr bwMode="auto">
            <a:xfrm>
              <a:off x="2538413" y="1933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7" name="Line 283"/>
            <p:cNvSpPr>
              <a:spLocks noChangeShapeType="1"/>
            </p:cNvSpPr>
            <p:nvPr/>
          </p:nvSpPr>
          <p:spPr bwMode="auto">
            <a:xfrm>
              <a:off x="2544763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8" name="Line 284"/>
            <p:cNvSpPr>
              <a:spLocks noChangeShapeType="1"/>
            </p:cNvSpPr>
            <p:nvPr/>
          </p:nvSpPr>
          <p:spPr bwMode="auto">
            <a:xfrm>
              <a:off x="2552700" y="1933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9" name="Line 285"/>
            <p:cNvSpPr>
              <a:spLocks noChangeShapeType="1"/>
            </p:cNvSpPr>
            <p:nvPr/>
          </p:nvSpPr>
          <p:spPr bwMode="auto">
            <a:xfrm>
              <a:off x="2559050" y="1933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0" name="Line 286"/>
            <p:cNvSpPr>
              <a:spLocks noChangeShapeType="1"/>
            </p:cNvSpPr>
            <p:nvPr/>
          </p:nvSpPr>
          <p:spPr bwMode="auto">
            <a:xfrm>
              <a:off x="2566988" y="19272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1" name="Line 287"/>
            <p:cNvSpPr>
              <a:spLocks noChangeShapeType="1"/>
            </p:cNvSpPr>
            <p:nvPr/>
          </p:nvSpPr>
          <p:spPr bwMode="auto">
            <a:xfrm>
              <a:off x="2573338" y="1933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2" name="Line 288"/>
            <p:cNvSpPr>
              <a:spLocks noChangeShapeType="1"/>
            </p:cNvSpPr>
            <p:nvPr/>
          </p:nvSpPr>
          <p:spPr bwMode="auto">
            <a:xfrm>
              <a:off x="2581275" y="1933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3" name="Line 289"/>
            <p:cNvSpPr>
              <a:spLocks noChangeShapeType="1"/>
            </p:cNvSpPr>
            <p:nvPr/>
          </p:nvSpPr>
          <p:spPr bwMode="auto">
            <a:xfrm>
              <a:off x="2587625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4" name="Line 290"/>
            <p:cNvSpPr>
              <a:spLocks noChangeShapeType="1"/>
            </p:cNvSpPr>
            <p:nvPr/>
          </p:nvSpPr>
          <p:spPr bwMode="auto">
            <a:xfrm>
              <a:off x="2595563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5" name="Line 291"/>
            <p:cNvSpPr>
              <a:spLocks noChangeShapeType="1"/>
            </p:cNvSpPr>
            <p:nvPr/>
          </p:nvSpPr>
          <p:spPr bwMode="auto">
            <a:xfrm>
              <a:off x="2601913" y="19415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6" name="Line 292"/>
            <p:cNvSpPr>
              <a:spLocks noChangeShapeType="1"/>
            </p:cNvSpPr>
            <p:nvPr/>
          </p:nvSpPr>
          <p:spPr bwMode="auto">
            <a:xfrm>
              <a:off x="2609850" y="1941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7" name="Line 293"/>
            <p:cNvSpPr>
              <a:spLocks noChangeShapeType="1"/>
            </p:cNvSpPr>
            <p:nvPr/>
          </p:nvSpPr>
          <p:spPr bwMode="auto">
            <a:xfrm>
              <a:off x="2616200" y="19621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8" name="Line 294"/>
            <p:cNvSpPr>
              <a:spLocks noChangeShapeType="1"/>
            </p:cNvSpPr>
            <p:nvPr/>
          </p:nvSpPr>
          <p:spPr bwMode="auto">
            <a:xfrm>
              <a:off x="2624138" y="1976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9" name="Line 295"/>
            <p:cNvSpPr>
              <a:spLocks noChangeShapeType="1"/>
            </p:cNvSpPr>
            <p:nvPr/>
          </p:nvSpPr>
          <p:spPr bwMode="auto">
            <a:xfrm>
              <a:off x="2630488" y="19558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0" name="Line 296"/>
            <p:cNvSpPr>
              <a:spLocks noChangeShapeType="1"/>
            </p:cNvSpPr>
            <p:nvPr/>
          </p:nvSpPr>
          <p:spPr bwMode="auto">
            <a:xfrm>
              <a:off x="2638425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1" name="Line 297"/>
            <p:cNvSpPr>
              <a:spLocks noChangeShapeType="1"/>
            </p:cNvSpPr>
            <p:nvPr/>
          </p:nvSpPr>
          <p:spPr bwMode="auto">
            <a:xfrm>
              <a:off x="2644775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2" name="Line 298"/>
            <p:cNvSpPr>
              <a:spLocks noChangeShapeType="1"/>
            </p:cNvSpPr>
            <p:nvPr/>
          </p:nvSpPr>
          <p:spPr bwMode="auto">
            <a:xfrm>
              <a:off x="2652713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3" name="Line 299"/>
            <p:cNvSpPr>
              <a:spLocks noChangeShapeType="1"/>
            </p:cNvSpPr>
            <p:nvPr/>
          </p:nvSpPr>
          <p:spPr bwMode="auto">
            <a:xfrm>
              <a:off x="2659063" y="1955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4" name="Line 300"/>
            <p:cNvSpPr>
              <a:spLocks noChangeShapeType="1"/>
            </p:cNvSpPr>
            <p:nvPr/>
          </p:nvSpPr>
          <p:spPr bwMode="auto">
            <a:xfrm>
              <a:off x="2667000" y="19843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5" name="Line 301"/>
            <p:cNvSpPr>
              <a:spLocks noChangeShapeType="1"/>
            </p:cNvSpPr>
            <p:nvPr/>
          </p:nvSpPr>
          <p:spPr bwMode="auto">
            <a:xfrm>
              <a:off x="2673350" y="2019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6" name="Line 302"/>
            <p:cNvSpPr>
              <a:spLocks noChangeShapeType="1"/>
            </p:cNvSpPr>
            <p:nvPr/>
          </p:nvSpPr>
          <p:spPr bwMode="auto">
            <a:xfrm>
              <a:off x="2681288" y="2027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7" name="Line 303"/>
            <p:cNvSpPr>
              <a:spLocks noChangeShapeType="1"/>
            </p:cNvSpPr>
            <p:nvPr/>
          </p:nvSpPr>
          <p:spPr bwMode="auto">
            <a:xfrm>
              <a:off x="2687638" y="19986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8" name="Line 304"/>
            <p:cNvSpPr>
              <a:spLocks noChangeShapeType="1"/>
            </p:cNvSpPr>
            <p:nvPr/>
          </p:nvSpPr>
          <p:spPr bwMode="auto">
            <a:xfrm>
              <a:off x="2695575" y="2012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9" name="Line 305"/>
            <p:cNvSpPr>
              <a:spLocks noChangeShapeType="1"/>
            </p:cNvSpPr>
            <p:nvPr/>
          </p:nvSpPr>
          <p:spPr bwMode="auto">
            <a:xfrm>
              <a:off x="2701925" y="19907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0" name="Line 306"/>
            <p:cNvSpPr>
              <a:spLocks noChangeShapeType="1"/>
            </p:cNvSpPr>
            <p:nvPr/>
          </p:nvSpPr>
          <p:spPr bwMode="auto">
            <a:xfrm>
              <a:off x="2709863" y="19843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1" name="Line 307"/>
            <p:cNvSpPr>
              <a:spLocks noChangeShapeType="1"/>
            </p:cNvSpPr>
            <p:nvPr/>
          </p:nvSpPr>
          <p:spPr bwMode="auto">
            <a:xfrm>
              <a:off x="2716213" y="1990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2" name="Line 308"/>
            <p:cNvSpPr>
              <a:spLocks noChangeShapeType="1"/>
            </p:cNvSpPr>
            <p:nvPr/>
          </p:nvSpPr>
          <p:spPr bwMode="auto">
            <a:xfrm>
              <a:off x="2724150" y="1984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3" name="Line 309"/>
            <p:cNvSpPr>
              <a:spLocks noChangeShapeType="1"/>
            </p:cNvSpPr>
            <p:nvPr/>
          </p:nvSpPr>
          <p:spPr bwMode="auto">
            <a:xfrm>
              <a:off x="2730500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4" name="Line 310"/>
            <p:cNvSpPr>
              <a:spLocks noChangeShapeType="1"/>
            </p:cNvSpPr>
            <p:nvPr/>
          </p:nvSpPr>
          <p:spPr bwMode="auto">
            <a:xfrm>
              <a:off x="2738438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5" name="Line 311"/>
            <p:cNvSpPr>
              <a:spLocks noChangeShapeType="1"/>
            </p:cNvSpPr>
            <p:nvPr/>
          </p:nvSpPr>
          <p:spPr bwMode="auto">
            <a:xfrm>
              <a:off x="2744788" y="20129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6" name="Line 312"/>
            <p:cNvSpPr>
              <a:spLocks noChangeShapeType="1"/>
            </p:cNvSpPr>
            <p:nvPr/>
          </p:nvSpPr>
          <p:spPr bwMode="auto">
            <a:xfrm>
              <a:off x="2752725" y="20193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7" name="Line 313"/>
            <p:cNvSpPr>
              <a:spLocks noChangeShapeType="1"/>
            </p:cNvSpPr>
            <p:nvPr/>
          </p:nvSpPr>
          <p:spPr bwMode="auto">
            <a:xfrm>
              <a:off x="2759075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8" name="Line 314"/>
            <p:cNvSpPr>
              <a:spLocks noChangeShapeType="1"/>
            </p:cNvSpPr>
            <p:nvPr/>
          </p:nvSpPr>
          <p:spPr bwMode="auto">
            <a:xfrm>
              <a:off x="2767013" y="2012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9" name="Line 315"/>
            <p:cNvSpPr>
              <a:spLocks noChangeShapeType="1"/>
            </p:cNvSpPr>
            <p:nvPr/>
          </p:nvSpPr>
          <p:spPr bwMode="auto">
            <a:xfrm>
              <a:off x="2773363" y="1970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0" name="Line 316"/>
            <p:cNvSpPr>
              <a:spLocks noChangeShapeType="1"/>
            </p:cNvSpPr>
            <p:nvPr/>
          </p:nvSpPr>
          <p:spPr bwMode="auto">
            <a:xfrm>
              <a:off x="2781300" y="1970088"/>
              <a:ext cx="0" cy="42910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1" name="Line 317"/>
            <p:cNvSpPr>
              <a:spLocks noChangeShapeType="1"/>
            </p:cNvSpPr>
            <p:nvPr/>
          </p:nvSpPr>
          <p:spPr bwMode="auto">
            <a:xfrm>
              <a:off x="2787650" y="1247776"/>
              <a:ext cx="0" cy="50133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3" name="Line 319"/>
            <p:cNvSpPr>
              <a:spLocks noChangeShapeType="1"/>
            </p:cNvSpPr>
            <p:nvPr/>
          </p:nvSpPr>
          <p:spPr bwMode="auto">
            <a:xfrm>
              <a:off x="2801938" y="1833563"/>
              <a:ext cx="0" cy="2571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4" name="Line 320"/>
            <p:cNvSpPr>
              <a:spLocks noChangeShapeType="1"/>
            </p:cNvSpPr>
            <p:nvPr/>
          </p:nvSpPr>
          <p:spPr bwMode="auto">
            <a:xfrm>
              <a:off x="2809875" y="2090738"/>
              <a:ext cx="0" cy="2365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5" name="Line 321"/>
            <p:cNvSpPr>
              <a:spLocks noChangeShapeType="1"/>
            </p:cNvSpPr>
            <p:nvPr/>
          </p:nvSpPr>
          <p:spPr bwMode="auto">
            <a:xfrm>
              <a:off x="2816225" y="2327276"/>
              <a:ext cx="0" cy="2508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6" name="Line 322"/>
            <p:cNvSpPr>
              <a:spLocks noChangeShapeType="1"/>
            </p:cNvSpPr>
            <p:nvPr/>
          </p:nvSpPr>
          <p:spPr bwMode="auto">
            <a:xfrm>
              <a:off x="2824163" y="2578101"/>
              <a:ext cx="0" cy="177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7" name="Line 323"/>
            <p:cNvSpPr>
              <a:spLocks noChangeShapeType="1"/>
            </p:cNvSpPr>
            <p:nvPr/>
          </p:nvSpPr>
          <p:spPr bwMode="auto">
            <a:xfrm>
              <a:off x="2830513" y="2755901"/>
              <a:ext cx="0" cy="1079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8" name="Line 324"/>
            <p:cNvSpPr>
              <a:spLocks noChangeShapeType="1"/>
            </p:cNvSpPr>
            <p:nvPr/>
          </p:nvSpPr>
          <p:spPr bwMode="auto">
            <a:xfrm>
              <a:off x="2838450" y="2863851"/>
              <a:ext cx="0" cy="1206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9" name="Line 325"/>
            <p:cNvSpPr>
              <a:spLocks noChangeShapeType="1"/>
            </p:cNvSpPr>
            <p:nvPr/>
          </p:nvSpPr>
          <p:spPr bwMode="auto">
            <a:xfrm>
              <a:off x="2844800" y="298450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0" name="Line 326"/>
            <p:cNvSpPr>
              <a:spLocks noChangeShapeType="1"/>
            </p:cNvSpPr>
            <p:nvPr/>
          </p:nvSpPr>
          <p:spPr bwMode="auto">
            <a:xfrm>
              <a:off x="2852738" y="304165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1" name="Line 327"/>
            <p:cNvSpPr>
              <a:spLocks noChangeShapeType="1"/>
            </p:cNvSpPr>
            <p:nvPr/>
          </p:nvSpPr>
          <p:spPr bwMode="auto">
            <a:xfrm>
              <a:off x="2859088" y="3098801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2" name="Line 328"/>
            <p:cNvSpPr>
              <a:spLocks noChangeShapeType="1"/>
            </p:cNvSpPr>
            <p:nvPr/>
          </p:nvSpPr>
          <p:spPr bwMode="auto">
            <a:xfrm>
              <a:off x="2867025" y="31559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3" name="Line 329"/>
            <p:cNvSpPr>
              <a:spLocks noChangeShapeType="1"/>
            </p:cNvSpPr>
            <p:nvPr/>
          </p:nvSpPr>
          <p:spPr bwMode="auto">
            <a:xfrm>
              <a:off x="2873375" y="3155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4" name="Line 330"/>
            <p:cNvSpPr>
              <a:spLocks noChangeShapeType="1"/>
            </p:cNvSpPr>
            <p:nvPr/>
          </p:nvSpPr>
          <p:spPr bwMode="auto">
            <a:xfrm>
              <a:off x="2881313" y="31638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5" name="Line 331"/>
            <p:cNvSpPr>
              <a:spLocks noChangeShapeType="1"/>
            </p:cNvSpPr>
            <p:nvPr/>
          </p:nvSpPr>
          <p:spPr bwMode="auto">
            <a:xfrm>
              <a:off x="2887663" y="31702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6" name="Line 332"/>
            <p:cNvSpPr>
              <a:spLocks noChangeShapeType="1"/>
            </p:cNvSpPr>
            <p:nvPr/>
          </p:nvSpPr>
          <p:spPr bwMode="auto">
            <a:xfrm>
              <a:off x="2895600" y="31702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7" name="Line 333"/>
            <p:cNvSpPr>
              <a:spLocks noChangeShapeType="1"/>
            </p:cNvSpPr>
            <p:nvPr/>
          </p:nvSpPr>
          <p:spPr bwMode="auto">
            <a:xfrm>
              <a:off x="2901950" y="31496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8" name="Line 334"/>
            <p:cNvSpPr>
              <a:spLocks noChangeShapeType="1"/>
            </p:cNvSpPr>
            <p:nvPr/>
          </p:nvSpPr>
          <p:spPr bwMode="auto">
            <a:xfrm>
              <a:off x="2909888" y="3155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9" name="Line 335"/>
            <p:cNvSpPr>
              <a:spLocks noChangeShapeType="1"/>
            </p:cNvSpPr>
            <p:nvPr/>
          </p:nvSpPr>
          <p:spPr bwMode="auto">
            <a:xfrm>
              <a:off x="2916238" y="31496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0" name="Line 336"/>
            <p:cNvSpPr>
              <a:spLocks noChangeShapeType="1"/>
            </p:cNvSpPr>
            <p:nvPr/>
          </p:nvSpPr>
          <p:spPr bwMode="auto">
            <a:xfrm>
              <a:off x="2924175" y="31130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1" name="Line 337"/>
            <p:cNvSpPr>
              <a:spLocks noChangeShapeType="1"/>
            </p:cNvSpPr>
            <p:nvPr/>
          </p:nvSpPr>
          <p:spPr bwMode="auto">
            <a:xfrm>
              <a:off x="2930525" y="3098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2" name="Line 338"/>
            <p:cNvSpPr>
              <a:spLocks noChangeShapeType="1"/>
            </p:cNvSpPr>
            <p:nvPr/>
          </p:nvSpPr>
          <p:spPr bwMode="auto">
            <a:xfrm>
              <a:off x="2938463" y="3098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3" name="Line 339"/>
            <p:cNvSpPr>
              <a:spLocks noChangeShapeType="1"/>
            </p:cNvSpPr>
            <p:nvPr/>
          </p:nvSpPr>
          <p:spPr bwMode="auto">
            <a:xfrm>
              <a:off x="2944813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4" name="Line 340"/>
            <p:cNvSpPr>
              <a:spLocks noChangeShapeType="1"/>
            </p:cNvSpPr>
            <p:nvPr/>
          </p:nvSpPr>
          <p:spPr bwMode="auto">
            <a:xfrm>
              <a:off x="2951163" y="3121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5" name="Line 341"/>
            <p:cNvSpPr>
              <a:spLocks noChangeShapeType="1"/>
            </p:cNvSpPr>
            <p:nvPr/>
          </p:nvSpPr>
          <p:spPr bwMode="auto">
            <a:xfrm>
              <a:off x="2959100" y="3092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6" name="Line 342"/>
            <p:cNvSpPr>
              <a:spLocks noChangeShapeType="1"/>
            </p:cNvSpPr>
            <p:nvPr/>
          </p:nvSpPr>
          <p:spPr bwMode="auto">
            <a:xfrm>
              <a:off x="2965450" y="30559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7" name="Line 343"/>
            <p:cNvSpPr>
              <a:spLocks noChangeShapeType="1"/>
            </p:cNvSpPr>
            <p:nvPr/>
          </p:nvSpPr>
          <p:spPr bwMode="auto">
            <a:xfrm>
              <a:off x="2973388" y="3055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8" name="Line 344"/>
            <p:cNvSpPr>
              <a:spLocks noChangeShapeType="1"/>
            </p:cNvSpPr>
            <p:nvPr/>
          </p:nvSpPr>
          <p:spPr bwMode="auto">
            <a:xfrm>
              <a:off x="2979738" y="30559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9" name="Line 345"/>
            <p:cNvSpPr>
              <a:spLocks noChangeShapeType="1"/>
            </p:cNvSpPr>
            <p:nvPr/>
          </p:nvSpPr>
          <p:spPr bwMode="auto">
            <a:xfrm>
              <a:off x="2987675" y="3049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" name="Line 346"/>
            <p:cNvSpPr>
              <a:spLocks noChangeShapeType="1"/>
            </p:cNvSpPr>
            <p:nvPr/>
          </p:nvSpPr>
          <p:spPr bwMode="auto">
            <a:xfrm>
              <a:off x="2994025" y="3027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" name="Line 347"/>
            <p:cNvSpPr>
              <a:spLocks noChangeShapeType="1"/>
            </p:cNvSpPr>
            <p:nvPr/>
          </p:nvSpPr>
          <p:spPr bwMode="auto">
            <a:xfrm>
              <a:off x="3001963" y="30130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" name="Line 348"/>
            <p:cNvSpPr>
              <a:spLocks noChangeShapeType="1"/>
            </p:cNvSpPr>
            <p:nvPr/>
          </p:nvSpPr>
          <p:spPr bwMode="auto">
            <a:xfrm>
              <a:off x="3008313" y="29845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" name="Line 349"/>
            <p:cNvSpPr>
              <a:spLocks noChangeShapeType="1"/>
            </p:cNvSpPr>
            <p:nvPr/>
          </p:nvSpPr>
          <p:spPr bwMode="auto">
            <a:xfrm>
              <a:off x="3016250" y="2992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" name="Line 350"/>
            <p:cNvSpPr>
              <a:spLocks noChangeShapeType="1"/>
            </p:cNvSpPr>
            <p:nvPr/>
          </p:nvSpPr>
          <p:spPr bwMode="auto">
            <a:xfrm>
              <a:off x="3022600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" name="Line 351"/>
            <p:cNvSpPr>
              <a:spLocks noChangeShapeType="1"/>
            </p:cNvSpPr>
            <p:nvPr/>
          </p:nvSpPr>
          <p:spPr bwMode="auto">
            <a:xfrm>
              <a:off x="3030538" y="3021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" name="Line 352"/>
            <p:cNvSpPr>
              <a:spLocks noChangeShapeType="1"/>
            </p:cNvSpPr>
            <p:nvPr/>
          </p:nvSpPr>
          <p:spPr bwMode="auto">
            <a:xfrm>
              <a:off x="3036888" y="29781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" name="Line 353"/>
            <p:cNvSpPr>
              <a:spLocks noChangeShapeType="1"/>
            </p:cNvSpPr>
            <p:nvPr/>
          </p:nvSpPr>
          <p:spPr bwMode="auto">
            <a:xfrm>
              <a:off x="3044825" y="29495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" name="Line 354"/>
            <p:cNvSpPr>
              <a:spLocks noChangeShapeType="1"/>
            </p:cNvSpPr>
            <p:nvPr/>
          </p:nvSpPr>
          <p:spPr bwMode="auto">
            <a:xfrm>
              <a:off x="3051175" y="2898776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" name="Line 355"/>
            <p:cNvSpPr>
              <a:spLocks noChangeShapeType="1"/>
            </p:cNvSpPr>
            <p:nvPr/>
          </p:nvSpPr>
          <p:spPr bwMode="auto">
            <a:xfrm>
              <a:off x="3059113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0" name="Line 356"/>
            <p:cNvSpPr>
              <a:spLocks noChangeShapeType="1"/>
            </p:cNvSpPr>
            <p:nvPr/>
          </p:nvSpPr>
          <p:spPr bwMode="auto">
            <a:xfrm>
              <a:off x="3065463" y="29210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1" name="Line 357"/>
            <p:cNvSpPr>
              <a:spLocks noChangeShapeType="1"/>
            </p:cNvSpPr>
            <p:nvPr/>
          </p:nvSpPr>
          <p:spPr bwMode="auto">
            <a:xfrm>
              <a:off x="3073400" y="29210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2" name="Line 358"/>
            <p:cNvSpPr>
              <a:spLocks noChangeShapeType="1"/>
            </p:cNvSpPr>
            <p:nvPr/>
          </p:nvSpPr>
          <p:spPr bwMode="auto">
            <a:xfrm>
              <a:off x="3079750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3" name="Line 359"/>
            <p:cNvSpPr>
              <a:spLocks noChangeShapeType="1"/>
            </p:cNvSpPr>
            <p:nvPr/>
          </p:nvSpPr>
          <p:spPr bwMode="auto">
            <a:xfrm>
              <a:off x="3087688" y="2898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4" name="Line 360"/>
            <p:cNvSpPr>
              <a:spLocks noChangeShapeType="1"/>
            </p:cNvSpPr>
            <p:nvPr/>
          </p:nvSpPr>
          <p:spPr bwMode="auto">
            <a:xfrm>
              <a:off x="3094038" y="2906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5" name="Line 361"/>
            <p:cNvSpPr>
              <a:spLocks noChangeShapeType="1"/>
            </p:cNvSpPr>
            <p:nvPr/>
          </p:nvSpPr>
          <p:spPr bwMode="auto">
            <a:xfrm>
              <a:off x="3101975" y="2927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6" name="Line 362"/>
            <p:cNvSpPr>
              <a:spLocks noChangeShapeType="1"/>
            </p:cNvSpPr>
            <p:nvPr/>
          </p:nvSpPr>
          <p:spPr bwMode="auto">
            <a:xfrm>
              <a:off x="3108325" y="2921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7" name="Line 363"/>
            <p:cNvSpPr>
              <a:spLocks noChangeShapeType="1"/>
            </p:cNvSpPr>
            <p:nvPr/>
          </p:nvSpPr>
          <p:spPr bwMode="auto">
            <a:xfrm>
              <a:off x="3116263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8" name="Line 364"/>
            <p:cNvSpPr>
              <a:spLocks noChangeShapeType="1"/>
            </p:cNvSpPr>
            <p:nvPr/>
          </p:nvSpPr>
          <p:spPr bwMode="auto">
            <a:xfrm>
              <a:off x="3122613" y="2892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9" name="Line 365"/>
            <p:cNvSpPr>
              <a:spLocks noChangeShapeType="1"/>
            </p:cNvSpPr>
            <p:nvPr/>
          </p:nvSpPr>
          <p:spPr bwMode="auto">
            <a:xfrm>
              <a:off x="3130550" y="2884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0" name="Line 366"/>
            <p:cNvSpPr>
              <a:spLocks noChangeShapeType="1"/>
            </p:cNvSpPr>
            <p:nvPr/>
          </p:nvSpPr>
          <p:spPr bwMode="auto">
            <a:xfrm>
              <a:off x="3136900" y="28416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1" name="Line 367"/>
            <p:cNvSpPr>
              <a:spLocks noChangeShapeType="1"/>
            </p:cNvSpPr>
            <p:nvPr/>
          </p:nvSpPr>
          <p:spPr bwMode="auto">
            <a:xfrm>
              <a:off x="3144838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2" name="Line 368"/>
            <p:cNvSpPr>
              <a:spLocks noChangeShapeType="1"/>
            </p:cNvSpPr>
            <p:nvPr/>
          </p:nvSpPr>
          <p:spPr bwMode="auto">
            <a:xfrm>
              <a:off x="3151188" y="28130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3" name="Line 369"/>
            <p:cNvSpPr>
              <a:spLocks noChangeShapeType="1"/>
            </p:cNvSpPr>
            <p:nvPr/>
          </p:nvSpPr>
          <p:spPr bwMode="auto">
            <a:xfrm>
              <a:off x="3159125" y="2806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4" name="Line 370"/>
            <p:cNvSpPr>
              <a:spLocks noChangeShapeType="1"/>
            </p:cNvSpPr>
            <p:nvPr/>
          </p:nvSpPr>
          <p:spPr bwMode="auto">
            <a:xfrm>
              <a:off x="3165475" y="275590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5" name="Line 371"/>
            <p:cNvSpPr>
              <a:spLocks noChangeShapeType="1"/>
            </p:cNvSpPr>
            <p:nvPr/>
          </p:nvSpPr>
          <p:spPr bwMode="auto">
            <a:xfrm>
              <a:off x="3173413" y="2741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6" name="Line 372"/>
            <p:cNvSpPr>
              <a:spLocks noChangeShapeType="1"/>
            </p:cNvSpPr>
            <p:nvPr/>
          </p:nvSpPr>
          <p:spPr bwMode="auto">
            <a:xfrm>
              <a:off x="3179763" y="27701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7" name="Line 373"/>
            <p:cNvSpPr>
              <a:spLocks noChangeShapeType="1"/>
            </p:cNvSpPr>
            <p:nvPr/>
          </p:nvSpPr>
          <p:spPr bwMode="auto">
            <a:xfrm>
              <a:off x="3187700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8" name="Line 374"/>
            <p:cNvSpPr>
              <a:spLocks noChangeShapeType="1"/>
            </p:cNvSpPr>
            <p:nvPr/>
          </p:nvSpPr>
          <p:spPr bwMode="auto">
            <a:xfrm>
              <a:off x="3194050" y="28067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9" name="Line 375"/>
            <p:cNvSpPr>
              <a:spLocks noChangeShapeType="1"/>
            </p:cNvSpPr>
            <p:nvPr/>
          </p:nvSpPr>
          <p:spPr bwMode="auto">
            <a:xfrm>
              <a:off x="3201988" y="2798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0" name="Line 376"/>
            <p:cNvSpPr>
              <a:spLocks noChangeShapeType="1"/>
            </p:cNvSpPr>
            <p:nvPr/>
          </p:nvSpPr>
          <p:spPr bwMode="auto">
            <a:xfrm>
              <a:off x="3208338" y="275590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1" name="Line 377"/>
            <p:cNvSpPr>
              <a:spLocks noChangeShapeType="1"/>
            </p:cNvSpPr>
            <p:nvPr/>
          </p:nvSpPr>
          <p:spPr bwMode="auto">
            <a:xfrm>
              <a:off x="3216275" y="2770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2" name="Line 378"/>
            <p:cNvSpPr>
              <a:spLocks noChangeShapeType="1"/>
            </p:cNvSpPr>
            <p:nvPr/>
          </p:nvSpPr>
          <p:spPr bwMode="auto">
            <a:xfrm>
              <a:off x="3222625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3" name="Line 379"/>
            <p:cNvSpPr>
              <a:spLocks noChangeShapeType="1"/>
            </p:cNvSpPr>
            <p:nvPr/>
          </p:nvSpPr>
          <p:spPr bwMode="auto">
            <a:xfrm>
              <a:off x="3230563" y="28130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4" name="Line 380"/>
            <p:cNvSpPr>
              <a:spLocks noChangeShapeType="1"/>
            </p:cNvSpPr>
            <p:nvPr/>
          </p:nvSpPr>
          <p:spPr bwMode="auto">
            <a:xfrm>
              <a:off x="3236913" y="28130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5" name="Line 381"/>
            <p:cNvSpPr>
              <a:spLocks noChangeShapeType="1"/>
            </p:cNvSpPr>
            <p:nvPr/>
          </p:nvSpPr>
          <p:spPr bwMode="auto">
            <a:xfrm>
              <a:off x="3244850" y="28416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6" name="Line 382"/>
            <p:cNvSpPr>
              <a:spLocks noChangeShapeType="1"/>
            </p:cNvSpPr>
            <p:nvPr/>
          </p:nvSpPr>
          <p:spPr bwMode="auto">
            <a:xfrm>
              <a:off x="3251200" y="28352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7" name="Line 383"/>
            <p:cNvSpPr>
              <a:spLocks noChangeShapeType="1"/>
            </p:cNvSpPr>
            <p:nvPr/>
          </p:nvSpPr>
          <p:spPr bwMode="auto">
            <a:xfrm>
              <a:off x="3259138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8" name="Line 384"/>
            <p:cNvSpPr>
              <a:spLocks noChangeShapeType="1"/>
            </p:cNvSpPr>
            <p:nvPr/>
          </p:nvSpPr>
          <p:spPr bwMode="auto">
            <a:xfrm>
              <a:off x="3265488" y="28130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9" name="Line 385"/>
            <p:cNvSpPr>
              <a:spLocks noChangeShapeType="1"/>
            </p:cNvSpPr>
            <p:nvPr/>
          </p:nvSpPr>
          <p:spPr bwMode="auto">
            <a:xfrm>
              <a:off x="3273425" y="2835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0" name="Line 386"/>
            <p:cNvSpPr>
              <a:spLocks noChangeShapeType="1"/>
            </p:cNvSpPr>
            <p:nvPr/>
          </p:nvSpPr>
          <p:spPr bwMode="auto">
            <a:xfrm>
              <a:off x="3279775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1" name="Line 387"/>
            <p:cNvSpPr>
              <a:spLocks noChangeShapeType="1"/>
            </p:cNvSpPr>
            <p:nvPr/>
          </p:nvSpPr>
          <p:spPr bwMode="auto">
            <a:xfrm>
              <a:off x="3287713" y="28130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2" name="Line 388"/>
            <p:cNvSpPr>
              <a:spLocks noChangeShapeType="1"/>
            </p:cNvSpPr>
            <p:nvPr/>
          </p:nvSpPr>
          <p:spPr bwMode="auto">
            <a:xfrm>
              <a:off x="3294063" y="2792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3" name="Line 389"/>
            <p:cNvSpPr>
              <a:spLocks noChangeShapeType="1"/>
            </p:cNvSpPr>
            <p:nvPr/>
          </p:nvSpPr>
          <p:spPr bwMode="auto">
            <a:xfrm>
              <a:off x="3302000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4" name="Line 390"/>
            <p:cNvSpPr>
              <a:spLocks noChangeShapeType="1"/>
            </p:cNvSpPr>
            <p:nvPr/>
          </p:nvSpPr>
          <p:spPr bwMode="auto">
            <a:xfrm>
              <a:off x="3308350" y="281305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5" name="Line 391"/>
            <p:cNvSpPr>
              <a:spLocks noChangeShapeType="1"/>
            </p:cNvSpPr>
            <p:nvPr/>
          </p:nvSpPr>
          <p:spPr bwMode="auto">
            <a:xfrm>
              <a:off x="3316288" y="2870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6" name="Line 392"/>
            <p:cNvSpPr>
              <a:spLocks noChangeShapeType="1"/>
            </p:cNvSpPr>
            <p:nvPr/>
          </p:nvSpPr>
          <p:spPr bwMode="auto">
            <a:xfrm>
              <a:off x="3322638" y="2855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7" name="Line 393"/>
            <p:cNvSpPr>
              <a:spLocks noChangeShapeType="1"/>
            </p:cNvSpPr>
            <p:nvPr/>
          </p:nvSpPr>
          <p:spPr bwMode="auto">
            <a:xfrm>
              <a:off x="3330575" y="2855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8" name="Line 394"/>
            <p:cNvSpPr>
              <a:spLocks noChangeShapeType="1"/>
            </p:cNvSpPr>
            <p:nvPr/>
          </p:nvSpPr>
          <p:spPr bwMode="auto">
            <a:xfrm>
              <a:off x="3336925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9" name="Line 395"/>
            <p:cNvSpPr>
              <a:spLocks noChangeShapeType="1"/>
            </p:cNvSpPr>
            <p:nvPr/>
          </p:nvSpPr>
          <p:spPr bwMode="auto">
            <a:xfrm>
              <a:off x="3344863" y="2855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0" name="Line 396"/>
            <p:cNvSpPr>
              <a:spLocks noChangeShapeType="1"/>
            </p:cNvSpPr>
            <p:nvPr/>
          </p:nvSpPr>
          <p:spPr bwMode="auto">
            <a:xfrm>
              <a:off x="3351213" y="28638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1" name="Line 397"/>
            <p:cNvSpPr>
              <a:spLocks noChangeShapeType="1"/>
            </p:cNvSpPr>
            <p:nvPr/>
          </p:nvSpPr>
          <p:spPr bwMode="auto">
            <a:xfrm>
              <a:off x="3359150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2" name="Line 398"/>
            <p:cNvSpPr>
              <a:spLocks noChangeShapeType="1"/>
            </p:cNvSpPr>
            <p:nvPr/>
          </p:nvSpPr>
          <p:spPr bwMode="auto">
            <a:xfrm>
              <a:off x="3365500" y="2898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3" name="Line 399"/>
            <p:cNvSpPr>
              <a:spLocks noChangeShapeType="1"/>
            </p:cNvSpPr>
            <p:nvPr/>
          </p:nvSpPr>
          <p:spPr bwMode="auto">
            <a:xfrm>
              <a:off x="3373438" y="2913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4" name="Line 400"/>
            <p:cNvSpPr>
              <a:spLocks noChangeShapeType="1"/>
            </p:cNvSpPr>
            <p:nvPr/>
          </p:nvSpPr>
          <p:spPr bwMode="auto">
            <a:xfrm>
              <a:off x="3379788" y="287020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5" name="Line 401"/>
            <p:cNvSpPr>
              <a:spLocks noChangeShapeType="1"/>
            </p:cNvSpPr>
            <p:nvPr/>
          </p:nvSpPr>
          <p:spPr bwMode="auto">
            <a:xfrm>
              <a:off x="3387725" y="28638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6" name="Line 402"/>
            <p:cNvSpPr>
              <a:spLocks noChangeShapeType="1"/>
            </p:cNvSpPr>
            <p:nvPr/>
          </p:nvSpPr>
          <p:spPr bwMode="auto">
            <a:xfrm>
              <a:off x="3394075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7" name="Line 403"/>
            <p:cNvSpPr>
              <a:spLocks noChangeShapeType="1"/>
            </p:cNvSpPr>
            <p:nvPr/>
          </p:nvSpPr>
          <p:spPr bwMode="auto">
            <a:xfrm>
              <a:off x="3402013" y="2921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8" name="Line 404"/>
            <p:cNvSpPr>
              <a:spLocks noChangeShapeType="1"/>
            </p:cNvSpPr>
            <p:nvPr/>
          </p:nvSpPr>
          <p:spPr bwMode="auto">
            <a:xfrm>
              <a:off x="3408363" y="28987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9" name="Line 405"/>
            <p:cNvSpPr>
              <a:spLocks noChangeShapeType="1"/>
            </p:cNvSpPr>
            <p:nvPr/>
          </p:nvSpPr>
          <p:spPr bwMode="auto">
            <a:xfrm>
              <a:off x="3416300" y="28987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0" name="Line 406"/>
            <p:cNvSpPr>
              <a:spLocks noChangeShapeType="1"/>
            </p:cNvSpPr>
            <p:nvPr/>
          </p:nvSpPr>
          <p:spPr bwMode="auto">
            <a:xfrm>
              <a:off x="3422650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1" name="Line 407"/>
            <p:cNvSpPr>
              <a:spLocks noChangeShapeType="1"/>
            </p:cNvSpPr>
            <p:nvPr/>
          </p:nvSpPr>
          <p:spPr bwMode="auto">
            <a:xfrm>
              <a:off x="3430588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2" name="Line 409"/>
            <p:cNvSpPr>
              <a:spLocks noChangeShapeType="1"/>
            </p:cNvSpPr>
            <p:nvPr/>
          </p:nvSpPr>
          <p:spPr bwMode="auto">
            <a:xfrm>
              <a:off x="3436938" y="2892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3" name="Line 410"/>
            <p:cNvSpPr>
              <a:spLocks noChangeShapeType="1"/>
            </p:cNvSpPr>
            <p:nvPr/>
          </p:nvSpPr>
          <p:spPr bwMode="auto">
            <a:xfrm>
              <a:off x="3444876" y="2898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4" name="Line 411"/>
            <p:cNvSpPr>
              <a:spLocks noChangeShapeType="1"/>
            </p:cNvSpPr>
            <p:nvPr/>
          </p:nvSpPr>
          <p:spPr bwMode="auto">
            <a:xfrm>
              <a:off x="3451226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5" name="Line 412"/>
            <p:cNvSpPr>
              <a:spLocks noChangeShapeType="1"/>
            </p:cNvSpPr>
            <p:nvPr/>
          </p:nvSpPr>
          <p:spPr bwMode="auto">
            <a:xfrm>
              <a:off x="3459163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6" name="Line 413"/>
            <p:cNvSpPr>
              <a:spLocks noChangeShapeType="1"/>
            </p:cNvSpPr>
            <p:nvPr/>
          </p:nvSpPr>
          <p:spPr bwMode="auto">
            <a:xfrm>
              <a:off x="3465513" y="2898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7" name="Line 414"/>
            <p:cNvSpPr>
              <a:spLocks noChangeShapeType="1"/>
            </p:cNvSpPr>
            <p:nvPr/>
          </p:nvSpPr>
          <p:spPr bwMode="auto">
            <a:xfrm>
              <a:off x="3473451" y="2921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8" name="Line 415"/>
            <p:cNvSpPr>
              <a:spLocks noChangeShapeType="1"/>
            </p:cNvSpPr>
            <p:nvPr/>
          </p:nvSpPr>
          <p:spPr bwMode="auto">
            <a:xfrm>
              <a:off x="3479801" y="292735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9" name="Line 416"/>
            <p:cNvSpPr>
              <a:spLocks noChangeShapeType="1"/>
            </p:cNvSpPr>
            <p:nvPr/>
          </p:nvSpPr>
          <p:spPr bwMode="auto">
            <a:xfrm>
              <a:off x="3487738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0" name="Line 417"/>
            <p:cNvSpPr>
              <a:spLocks noChangeShapeType="1"/>
            </p:cNvSpPr>
            <p:nvPr/>
          </p:nvSpPr>
          <p:spPr bwMode="auto">
            <a:xfrm>
              <a:off x="3494088" y="29352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1" name="Line 418"/>
            <p:cNvSpPr>
              <a:spLocks noChangeShapeType="1"/>
            </p:cNvSpPr>
            <p:nvPr/>
          </p:nvSpPr>
          <p:spPr bwMode="auto">
            <a:xfrm>
              <a:off x="3502026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2" name="Line 419"/>
            <p:cNvSpPr>
              <a:spLocks noChangeShapeType="1"/>
            </p:cNvSpPr>
            <p:nvPr/>
          </p:nvSpPr>
          <p:spPr bwMode="auto">
            <a:xfrm>
              <a:off x="3508376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3" name="Line 420"/>
            <p:cNvSpPr>
              <a:spLocks noChangeShapeType="1"/>
            </p:cNvSpPr>
            <p:nvPr/>
          </p:nvSpPr>
          <p:spPr bwMode="auto">
            <a:xfrm>
              <a:off x="3516313" y="2955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4" name="Line 421"/>
            <p:cNvSpPr>
              <a:spLocks noChangeShapeType="1"/>
            </p:cNvSpPr>
            <p:nvPr/>
          </p:nvSpPr>
          <p:spPr bwMode="auto">
            <a:xfrm>
              <a:off x="3522663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5" name="Line 422"/>
            <p:cNvSpPr>
              <a:spLocks noChangeShapeType="1"/>
            </p:cNvSpPr>
            <p:nvPr/>
          </p:nvSpPr>
          <p:spPr bwMode="auto">
            <a:xfrm>
              <a:off x="3530601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6" name="Line 423"/>
            <p:cNvSpPr>
              <a:spLocks noChangeShapeType="1"/>
            </p:cNvSpPr>
            <p:nvPr/>
          </p:nvSpPr>
          <p:spPr bwMode="auto">
            <a:xfrm>
              <a:off x="3536951" y="2970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7" name="Line 424"/>
            <p:cNvSpPr>
              <a:spLocks noChangeShapeType="1"/>
            </p:cNvSpPr>
            <p:nvPr/>
          </p:nvSpPr>
          <p:spPr bwMode="auto">
            <a:xfrm>
              <a:off x="3544888" y="2978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8" name="Line 425"/>
            <p:cNvSpPr>
              <a:spLocks noChangeShapeType="1"/>
            </p:cNvSpPr>
            <p:nvPr/>
          </p:nvSpPr>
          <p:spPr bwMode="auto">
            <a:xfrm>
              <a:off x="3551238" y="29845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9" name="Line 426"/>
            <p:cNvSpPr>
              <a:spLocks noChangeShapeType="1"/>
            </p:cNvSpPr>
            <p:nvPr/>
          </p:nvSpPr>
          <p:spPr bwMode="auto">
            <a:xfrm>
              <a:off x="3559176" y="30067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0" name="Line 427"/>
            <p:cNvSpPr>
              <a:spLocks noChangeShapeType="1"/>
            </p:cNvSpPr>
            <p:nvPr/>
          </p:nvSpPr>
          <p:spPr bwMode="auto">
            <a:xfrm>
              <a:off x="3565526" y="29845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1" name="Line 428"/>
            <p:cNvSpPr>
              <a:spLocks noChangeShapeType="1"/>
            </p:cNvSpPr>
            <p:nvPr/>
          </p:nvSpPr>
          <p:spPr bwMode="auto">
            <a:xfrm>
              <a:off x="3573463" y="2963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2" name="Line 429"/>
            <p:cNvSpPr>
              <a:spLocks noChangeShapeType="1"/>
            </p:cNvSpPr>
            <p:nvPr/>
          </p:nvSpPr>
          <p:spPr bwMode="auto">
            <a:xfrm>
              <a:off x="3579813" y="29702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3" name="Line 430"/>
            <p:cNvSpPr>
              <a:spLocks noChangeShapeType="1"/>
            </p:cNvSpPr>
            <p:nvPr/>
          </p:nvSpPr>
          <p:spPr bwMode="auto">
            <a:xfrm>
              <a:off x="3587751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4" name="Line 431"/>
            <p:cNvSpPr>
              <a:spLocks noChangeShapeType="1"/>
            </p:cNvSpPr>
            <p:nvPr/>
          </p:nvSpPr>
          <p:spPr bwMode="auto">
            <a:xfrm>
              <a:off x="3594101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5" name="Line 432"/>
            <p:cNvSpPr>
              <a:spLocks noChangeShapeType="1"/>
            </p:cNvSpPr>
            <p:nvPr/>
          </p:nvSpPr>
          <p:spPr bwMode="auto">
            <a:xfrm>
              <a:off x="3602038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6" name="Line 433"/>
            <p:cNvSpPr>
              <a:spLocks noChangeShapeType="1"/>
            </p:cNvSpPr>
            <p:nvPr/>
          </p:nvSpPr>
          <p:spPr bwMode="auto">
            <a:xfrm>
              <a:off x="3608388" y="2998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7" name="Line 434"/>
            <p:cNvSpPr>
              <a:spLocks noChangeShapeType="1"/>
            </p:cNvSpPr>
            <p:nvPr/>
          </p:nvSpPr>
          <p:spPr bwMode="auto">
            <a:xfrm>
              <a:off x="3616326" y="3027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8" name="Line 435"/>
            <p:cNvSpPr>
              <a:spLocks noChangeShapeType="1"/>
            </p:cNvSpPr>
            <p:nvPr/>
          </p:nvSpPr>
          <p:spPr bwMode="auto">
            <a:xfrm>
              <a:off x="3622676" y="3021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9" name="Line 436"/>
            <p:cNvSpPr>
              <a:spLocks noChangeShapeType="1"/>
            </p:cNvSpPr>
            <p:nvPr/>
          </p:nvSpPr>
          <p:spPr bwMode="auto">
            <a:xfrm>
              <a:off x="3630613" y="3021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0" name="Line 437"/>
            <p:cNvSpPr>
              <a:spLocks noChangeShapeType="1"/>
            </p:cNvSpPr>
            <p:nvPr/>
          </p:nvSpPr>
          <p:spPr bwMode="auto">
            <a:xfrm>
              <a:off x="3636963" y="3027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1" name="Line 438"/>
            <p:cNvSpPr>
              <a:spLocks noChangeShapeType="1"/>
            </p:cNvSpPr>
            <p:nvPr/>
          </p:nvSpPr>
          <p:spPr bwMode="auto">
            <a:xfrm>
              <a:off x="3644901" y="3049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2" name="Line 439"/>
            <p:cNvSpPr>
              <a:spLocks noChangeShapeType="1"/>
            </p:cNvSpPr>
            <p:nvPr/>
          </p:nvSpPr>
          <p:spPr bwMode="auto">
            <a:xfrm>
              <a:off x="3651251" y="3055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3" name="Line 440"/>
            <p:cNvSpPr>
              <a:spLocks noChangeShapeType="1"/>
            </p:cNvSpPr>
            <p:nvPr/>
          </p:nvSpPr>
          <p:spPr bwMode="auto">
            <a:xfrm>
              <a:off x="3659188" y="30702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4" name="Line 441"/>
            <p:cNvSpPr>
              <a:spLocks noChangeShapeType="1"/>
            </p:cNvSpPr>
            <p:nvPr/>
          </p:nvSpPr>
          <p:spPr bwMode="auto">
            <a:xfrm>
              <a:off x="3665538" y="30988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Line 442"/>
            <p:cNvSpPr>
              <a:spLocks noChangeShapeType="1"/>
            </p:cNvSpPr>
            <p:nvPr/>
          </p:nvSpPr>
          <p:spPr bwMode="auto">
            <a:xfrm>
              <a:off x="3673476" y="31496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Line 443"/>
            <p:cNvSpPr>
              <a:spLocks noChangeShapeType="1"/>
            </p:cNvSpPr>
            <p:nvPr/>
          </p:nvSpPr>
          <p:spPr bwMode="auto">
            <a:xfrm>
              <a:off x="3679826" y="31496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Line 444"/>
            <p:cNvSpPr>
              <a:spLocks noChangeShapeType="1"/>
            </p:cNvSpPr>
            <p:nvPr/>
          </p:nvSpPr>
          <p:spPr bwMode="auto">
            <a:xfrm>
              <a:off x="3686176" y="3141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Line 445"/>
            <p:cNvSpPr>
              <a:spLocks noChangeShapeType="1"/>
            </p:cNvSpPr>
            <p:nvPr/>
          </p:nvSpPr>
          <p:spPr bwMode="auto">
            <a:xfrm>
              <a:off x="3694113" y="314166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Line 446"/>
            <p:cNvSpPr>
              <a:spLocks noChangeShapeType="1"/>
            </p:cNvSpPr>
            <p:nvPr/>
          </p:nvSpPr>
          <p:spPr bwMode="auto">
            <a:xfrm>
              <a:off x="3700463" y="3163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Line 447"/>
            <p:cNvSpPr>
              <a:spLocks noChangeShapeType="1"/>
            </p:cNvSpPr>
            <p:nvPr/>
          </p:nvSpPr>
          <p:spPr bwMode="auto">
            <a:xfrm>
              <a:off x="3708401" y="3170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Line 448"/>
            <p:cNvSpPr>
              <a:spLocks noChangeShapeType="1"/>
            </p:cNvSpPr>
            <p:nvPr/>
          </p:nvSpPr>
          <p:spPr bwMode="auto">
            <a:xfrm>
              <a:off x="3714751" y="31845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Line 449"/>
            <p:cNvSpPr>
              <a:spLocks noChangeShapeType="1"/>
            </p:cNvSpPr>
            <p:nvPr/>
          </p:nvSpPr>
          <p:spPr bwMode="auto">
            <a:xfrm>
              <a:off x="3722688" y="3184525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Line 450"/>
            <p:cNvSpPr>
              <a:spLocks noChangeShapeType="1"/>
            </p:cNvSpPr>
            <p:nvPr/>
          </p:nvSpPr>
          <p:spPr bwMode="auto">
            <a:xfrm>
              <a:off x="3729038" y="3221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Line 451"/>
            <p:cNvSpPr>
              <a:spLocks noChangeShapeType="1"/>
            </p:cNvSpPr>
            <p:nvPr/>
          </p:nvSpPr>
          <p:spPr bwMode="auto">
            <a:xfrm>
              <a:off x="3736976" y="3235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Line 452"/>
            <p:cNvSpPr>
              <a:spLocks noChangeShapeType="1"/>
            </p:cNvSpPr>
            <p:nvPr/>
          </p:nvSpPr>
          <p:spPr bwMode="auto">
            <a:xfrm>
              <a:off x="3743326" y="3228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Line 453"/>
            <p:cNvSpPr>
              <a:spLocks noChangeShapeType="1"/>
            </p:cNvSpPr>
            <p:nvPr/>
          </p:nvSpPr>
          <p:spPr bwMode="auto">
            <a:xfrm>
              <a:off x="3751263" y="3249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Line 454"/>
            <p:cNvSpPr>
              <a:spLocks noChangeShapeType="1"/>
            </p:cNvSpPr>
            <p:nvPr/>
          </p:nvSpPr>
          <p:spPr bwMode="auto">
            <a:xfrm>
              <a:off x="3757613" y="3235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Line 455"/>
            <p:cNvSpPr>
              <a:spLocks noChangeShapeType="1"/>
            </p:cNvSpPr>
            <p:nvPr/>
          </p:nvSpPr>
          <p:spPr bwMode="auto">
            <a:xfrm>
              <a:off x="3765551" y="3249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Line 456"/>
            <p:cNvSpPr>
              <a:spLocks noChangeShapeType="1"/>
            </p:cNvSpPr>
            <p:nvPr/>
          </p:nvSpPr>
          <p:spPr bwMode="auto">
            <a:xfrm>
              <a:off x="3771901" y="3263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Line 457"/>
            <p:cNvSpPr>
              <a:spLocks noChangeShapeType="1"/>
            </p:cNvSpPr>
            <p:nvPr/>
          </p:nvSpPr>
          <p:spPr bwMode="auto">
            <a:xfrm>
              <a:off x="3779838" y="3286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Line 458"/>
            <p:cNvSpPr>
              <a:spLocks noChangeShapeType="1"/>
            </p:cNvSpPr>
            <p:nvPr/>
          </p:nvSpPr>
          <p:spPr bwMode="auto">
            <a:xfrm>
              <a:off x="3786188" y="3263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Line 459"/>
            <p:cNvSpPr>
              <a:spLocks noChangeShapeType="1"/>
            </p:cNvSpPr>
            <p:nvPr/>
          </p:nvSpPr>
          <p:spPr bwMode="auto">
            <a:xfrm>
              <a:off x="3794126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Line 460"/>
            <p:cNvSpPr>
              <a:spLocks noChangeShapeType="1"/>
            </p:cNvSpPr>
            <p:nvPr/>
          </p:nvSpPr>
          <p:spPr bwMode="auto">
            <a:xfrm>
              <a:off x="3800476" y="3292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Line 461"/>
            <p:cNvSpPr>
              <a:spLocks noChangeShapeType="1"/>
            </p:cNvSpPr>
            <p:nvPr/>
          </p:nvSpPr>
          <p:spPr bwMode="auto">
            <a:xfrm>
              <a:off x="3808413" y="3286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Line 462"/>
            <p:cNvSpPr>
              <a:spLocks noChangeShapeType="1"/>
            </p:cNvSpPr>
            <p:nvPr/>
          </p:nvSpPr>
          <p:spPr bwMode="auto">
            <a:xfrm>
              <a:off x="3814763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Line 463"/>
            <p:cNvSpPr>
              <a:spLocks noChangeShapeType="1"/>
            </p:cNvSpPr>
            <p:nvPr/>
          </p:nvSpPr>
          <p:spPr bwMode="auto">
            <a:xfrm>
              <a:off x="3822701" y="3257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Line 464"/>
            <p:cNvSpPr>
              <a:spLocks noChangeShapeType="1"/>
            </p:cNvSpPr>
            <p:nvPr/>
          </p:nvSpPr>
          <p:spPr bwMode="auto">
            <a:xfrm>
              <a:off x="3829051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Line 465"/>
            <p:cNvSpPr>
              <a:spLocks noChangeShapeType="1"/>
            </p:cNvSpPr>
            <p:nvPr/>
          </p:nvSpPr>
          <p:spPr bwMode="auto">
            <a:xfrm>
              <a:off x="3836988" y="3278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Line 466"/>
            <p:cNvSpPr>
              <a:spLocks noChangeShapeType="1"/>
            </p:cNvSpPr>
            <p:nvPr/>
          </p:nvSpPr>
          <p:spPr bwMode="auto">
            <a:xfrm>
              <a:off x="3843338" y="3278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Line 467"/>
            <p:cNvSpPr>
              <a:spLocks noChangeShapeType="1"/>
            </p:cNvSpPr>
            <p:nvPr/>
          </p:nvSpPr>
          <p:spPr bwMode="auto">
            <a:xfrm>
              <a:off x="3851276" y="3271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Line 468"/>
            <p:cNvSpPr>
              <a:spLocks noChangeShapeType="1"/>
            </p:cNvSpPr>
            <p:nvPr/>
          </p:nvSpPr>
          <p:spPr bwMode="auto">
            <a:xfrm>
              <a:off x="3857626" y="3278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Line 469"/>
            <p:cNvSpPr>
              <a:spLocks noChangeShapeType="1"/>
            </p:cNvSpPr>
            <p:nvPr/>
          </p:nvSpPr>
          <p:spPr bwMode="auto">
            <a:xfrm>
              <a:off x="3865563" y="3286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Line 470"/>
            <p:cNvSpPr>
              <a:spLocks noChangeShapeType="1"/>
            </p:cNvSpPr>
            <p:nvPr/>
          </p:nvSpPr>
          <p:spPr bwMode="auto">
            <a:xfrm>
              <a:off x="3871913" y="3271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4" name="Line 471"/>
            <p:cNvSpPr>
              <a:spLocks noChangeShapeType="1"/>
            </p:cNvSpPr>
            <p:nvPr/>
          </p:nvSpPr>
          <p:spPr bwMode="auto">
            <a:xfrm>
              <a:off x="3879851" y="3278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5" name="Line 472"/>
            <p:cNvSpPr>
              <a:spLocks noChangeShapeType="1"/>
            </p:cNvSpPr>
            <p:nvPr/>
          </p:nvSpPr>
          <p:spPr bwMode="auto">
            <a:xfrm>
              <a:off x="3886201" y="32924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6" name="Line 473"/>
            <p:cNvSpPr>
              <a:spLocks noChangeShapeType="1"/>
            </p:cNvSpPr>
            <p:nvPr/>
          </p:nvSpPr>
          <p:spPr bwMode="auto">
            <a:xfrm>
              <a:off x="3894138" y="3328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7" name="Line 474"/>
            <p:cNvSpPr>
              <a:spLocks noChangeShapeType="1"/>
            </p:cNvSpPr>
            <p:nvPr/>
          </p:nvSpPr>
          <p:spPr bwMode="auto">
            <a:xfrm>
              <a:off x="3900488" y="3343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8" name="Line 475"/>
            <p:cNvSpPr>
              <a:spLocks noChangeShapeType="1"/>
            </p:cNvSpPr>
            <p:nvPr/>
          </p:nvSpPr>
          <p:spPr bwMode="auto">
            <a:xfrm>
              <a:off x="3908426" y="3349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9" name="Line 476"/>
            <p:cNvSpPr>
              <a:spLocks noChangeShapeType="1"/>
            </p:cNvSpPr>
            <p:nvPr/>
          </p:nvSpPr>
          <p:spPr bwMode="auto">
            <a:xfrm>
              <a:off x="3914776" y="3386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0" name="Line 477"/>
            <p:cNvSpPr>
              <a:spLocks noChangeShapeType="1"/>
            </p:cNvSpPr>
            <p:nvPr/>
          </p:nvSpPr>
          <p:spPr bwMode="auto">
            <a:xfrm>
              <a:off x="3922713" y="3392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1" name="Line 478"/>
            <p:cNvSpPr>
              <a:spLocks noChangeShapeType="1"/>
            </p:cNvSpPr>
            <p:nvPr/>
          </p:nvSpPr>
          <p:spPr bwMode="auto">
            <a:xfrm>
              <a:off x="3929063" y="33639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2" name="Line 479"/>
            <p:cNvSpPr>
              <a:spLocks noChangeShapeType="1"/>
            </p:cNvSpPr>
            <p:nvPr/>
          </p:nvSpPr>
          <p:spPr bwMode="auto">
            <a:xfrm>
              <a:off x="3937001" y="3363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3" name="Line 480"/>
            <p:cNvSpPr>
              <a:spLocks noChangeShapeType="1"/>
            </p:cNvSpPr>
            <p:nvPr/>
          </p:nvSpPr>
          <p:spPr bwMode="auto">
            <a:xfrm>
              <a:off x="3943351" y="3363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4" name="Line 481"/>
            <p:cNvSpPr>
              <a:spLocks noChangeShapeType="1"/>
            </p:cNvSpPr>
            <p:nvPr/>
          </p:nvSpPr>
          <p:spPr bwMode="auto">
            <a:xfrm>
              <a:off x="3951288" y="3371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5" name="Line 482"/>
            <p:cNvSpPr>
              <a:spLocks noChangeShapeType="1"/>
            </p:cNvSpPr>
            <p:nvPr/>
          </p:nvSpPr>
          <p:spPr bwMode="auto">
            <a:xfrm>
              <a:off x="3957638" y="3386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6" name="Line 483"/>
            <p:cNvSpPr>
              <a:spLocks noChangeShapeType="1"/>
            </p:cNvSpPr>
            <p:nvPr/>
          </p:nvSpPr>
          <p:spPr bwMode="auto">
            <a:xfrm>
              <a:off x="3965576" y="3406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7" name="Line 484"/>
            <p:cNvSpPr>
              <a:spLocks noChangeShapeType="1"/>
            </p:cNvSpPr>
            <p:nvPr/>
          </p:nvSpPr>
          <p:spPr bwMode="auto">
            <a:xfrm>
              <a:off x="3971926" y="3392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8" name="Line 485"/>
            <p:cNvSpPr>
              <a:spLocks noChangeShapeType="1"/>
            </p:cNvSpPr>
            <p:nvPr/>
          </p:nvSpPr>
          <p:spPr bwMode="auto">
            <a:xfrm>
              <a:off x="3979863" y="33718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9" name="Line 486"/>
            <p:cNvSpPr>
              <a:spLocks noChangeShapeType="1"/>
            </p:cNvSpPr>
            <p:nvPr/>
          </p:nvSpPr>
          <p:spPr bwMode="auto">
            <a:xfrm>
              <a:off x="3986213" y="3343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0" name="Line 487"/>
            <p:cNvSpPr>
              <a:spLocks noChangeShapeType="1"/>
            </p:cNvSpPr>
            <p:nvPr/>
          </p:nvSpPr>
          <p:spPr bwMode="auto">
            <a:xfrm>
              <a:off x="3994151" y="3335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1" name="Line 488"/>
            <p:cNvSpPr>
              <a:spLocks noChangeShapeType="1"/>
            </p:cNvSpPr>
            <p:nvPr/>
          </p:nvSpPr>
          <p:spPr bwMode="auto">
            <a:xfrm>
              <a:off x="4000501" y="3349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2" name="Line 489"/>
            <p:cNvSpPr>
              <a:spLocks noChangeShapeType="1"/>
            </p:cNvSpPr>
            <p:nvPr/>
          </p:nvSpPr>
          <p:spPr bwMode="auto">
            <a:xfrm>
              <a:off x="4008438" y="33639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3" name="Line 490"/>
            <p:cNvSpPr>
              <a:spLocks noChangeShapeType="1"/>
            </p:cNvSpPr>
            <p:nvPr/>
          </p:nvSpPr>
          <p:spPr bwMode="auto">
            <a:xfrm>
              <a:off x="4014788" y="3392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4" name="Line 491"/>
            <p:cNvSpPr>
              <a:spLocks noChangeShapeType="1"/>
            </p:cNvSpPr>
            <p:nvPr/>
          </p:nvSpPr>
          <p:spPr bwMode="auto">
            <a:xfrm>
              <a:off x="4022726" y="336391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5" name="Line 492"/>
            <p:cNvSpPr>
              <a:spLocks noChangeShapeType="1"/>
            </p:cNvSpPr>
            <p:nvPr/>
          </p:nvSpPr>
          <p:spPr bwMode="auto">
            <a:xfrm>
              <a:off x="4029076" y="33575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6" name="Line 493"/>
            <p:cNvSpPr>
              <a:spLocks noChangeShapeType="1"/>
            </p:cNvSpPr>
            <p:nvPr/>
          </p:nvSpPr>
          <p:spPr bwMode="auto">
            <a:xfrm>
              <a:off x="4037013" y="3386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7" name="Line 494"/>
            <p:cNvSpPr>
              <a:spLocks noChangeShapeType="1"/>
            </p:cNvSpPr>
            <p:nvPr/>
          </p:nvSpPr>
          <p:spPr bwMode="auto">
            <a:xfrm>
              <a:off x="4043363" y="33639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8" name="Line 495"/>
            <p:cNvSpPr>
              <a:spLocks noChangeShapeType="1"/>
            </p:cNvSpPr>
            <p:nvPr/>
          </p:nvSpPr>
          <p:spPr bwMode="auto">
            <a:xfrm>
              <a:off x="4051301" y="3357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9" name="Line 496"/>
            <p:cNvSpPr>
              <a:spLocks noChangeShapeType="1"/>
            </p:cNvSpPr>
            <p:nvPr/>
          </p:nvSpPr>
          <p:spPr bwMode="auto">
            <a:xfrm>
              <a:off x="4057651" y="3363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0" name="Line 497"/>
            <p:cNvSpPr>
              <a:spLocks noChangeShapeType="1"/>
            </p:cNvSpPr>
            <p:nvPr/>
          </p:nvSpPr>
          <p:spPr bwMode="auto">
            <a:xfrm>
              <a:off x="4065588" y="33782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1" name="Line 498"/>
            <p:cNvSpPr>
              <a:spLocks noChangeShapeType="1"/>
            </p:cNvSpPr>
            <p:nvPr/>
          </p:nvSpPr>
          <p:spPr bwMode="auto">
            <a:xfrm>
              <a:off x="4071938" y="3406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2" name="Line 499"/>
            <p:cNvSpPr>
              <a:spLocks noChangeShapeType="1"/>
            </p:cNvSpPr>
            <p:nvPr/>
          </p:nvSpPr>
          <p:spPr bwMode="auto">
            <a:xfrm>
              <a:off x="4079876" y="3406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3" name="Line 500"/>
            <p:cNvSpPr>
              <a:spLocks noChangeShapeType="1"/>
            </p:cNvSpPr>
            <p:nvPr/>
          </p:nvSpPr>
          <p:spPr bwMode="auto">
            <a:xfrm>
              <a:off x="4086226" y="3429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4" name="Line 501"/>
            <p:cNvSpPr>
              <a:spLocks noChangeShapeType="1"/>
            </p:cNvSpPr>
            <p:nvPr/>
          </p:nvSpPr>
          <p:spPr bwMode="auto">
            <a:xfrm>
              <a:off x="4094163" y="3421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5" name="Line 502"/>
            <p:cNvSpPr>
              <a:spLocks noChangeShapeType="1"/>
            </p:cNvSpPr>
            <p:nvPr/>
          </p:nvSpPr>
          <p:spPr bwMode="auto">
            <a:xfrm>
              <a:off x="4100513" y="3429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6" name="Line 503"/>
            <p:cNvSpPr>
              <a:spLocks noChangeShapeType="1"/>
            </p:cNvSpPr>
            <p:nvPr/>
          </p:nvSpPr>
          <p:spPr bwMode="auto">
            <a:xfrm>
              <a:off x="4108451" y="3429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7" name="Line 504"/>
            <p:cNvSpPr>
              <a:spLocks noChangeShapeType="1"/>
            </p:cNvSpPr>
            <p:nvPr/>
          </p:nvSpPr>
          <p:spPr bwMode="auto">
            <a:xfrm>
              <a:off x="4114801" y="3414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8" name="Line 505"/>
            <p:cNvSpPr>
              <a:spLocks noChangeShapeType="1"/>
            </p:cNvSpPr>
            <p:nvPr/>
          </p:nvSpPr>
          <p:spPr bwMode="auto">
            <a:xfrm>
              <a:off x="4122738" y="3429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9" name="Line 506"/>
            <p:cNvSpPr>
              <a:spLocks noChangeShapeType="1"/>
            </p:cNvSpPr>
            <p:nvPr/>
          </p:nvSpPr>
          <p:spPr bwMode="auto">
            <a:xfrm>
              <a:off x="4129088" y="34432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0" name="Line 507"/>
            <p:cNvSpPr>
              <a:spLocks noChangeShapeType="1"/>
            </p:cNvSpPr>
            <p:nvPr/>
          </p:nvSpPr>
          <p:spPr bwMode="auto">
            <a:xfrm>
              <a:off x="4137026" y="3478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1" name="Line 508"/>
            <p:cNvSpPr>
              <a:spLocks noChangeShapeType="1"/>
            </p:cNvSpPr>
            <p:nvPr/>
          </p:nvSpPr>
          <p:spPr bwMode="auto">
            <a:xfrm>
              <a:off x="4143376" y="3471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2" name="Line 509"/>
            <p:cNvSpPr>
              <a:spLocks noChangeShapeType="1"/>
            </p:cNvSpPr>
            <p:nvPr/>
          </p:nvSpPr>
          <p:spPr bwMode="auto">
            <a:xfrm>
              <a:off x="4151313" y="3478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3" name="Line 510"/>
            <p:cNvSpPr>
              <a:spLocks noChangeShapeType="1"/>
            </p:cNvSpPr>
            <p:nvPr/>
          </p:nvSpPr>
          <p:spPr bwMode="auto">
            <a:xfrm>
              <a:off x="4157663" y="3478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4" name="Line 511"/>
            <p:cNvSpPr>
              <a:spLocks noChangeShapeType="1"/>
            </p:cNvSpPr>
            <p:nvPr/>
          </p:nvSpPr>
          <p:spPr bwMode="auto">
            <a:xfrm>
              <a:off x="4165601" y="3457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5" name="Line 512"/>
            <p:cNvSpPr>
              <a:spLocks noChangeShapeType="1"/>
            </p:cNvSpPr>
            <p:nvPr/>
          </p:nvSpPr>
          <p:spPr bwMode="auto">
            <a:xfrm>
              <a:off x="4171951" y="3457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6" name="Line 513"/>
            <p:cNvSpPr>
              <a:spLocks noChangeShapeType="1"/>
            </p:cNvSpPr>
            <p:nvPr/>
          </p:nvSpPr>
          <p:spPr bwMode="auto">
            <a:xfrm>
              <a:off x="4179888" y="3471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7" name="Line 514"/>
            <p:cNvSpPr>
              <a:spLocks noChangeShapeType="1"/>
            </p:cNvSpPr>
            <p:nvPr/>
          </p:nvSpPr>
          <p:spPr bwMode="auto">
            <a:xfrm>
              <a:off x="4186238" y="3471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8" name="Line 515"/>
            <p:cNvSpPr>
              <a:spLocks noChangeShapeType="1"/>
            </p:cNvSpPr>
            <p:nvPr/>
          </p:nvSpPr>
          <p:spPr bwMode="auto">
            <a:xfrm>
              <a:off x="4194176" y="3486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9" name="Line 516"/>
            <p:cNvSpPr>
              <a:spLocks noChangeShapeType="1"/>
            </p:cNvSpPr>
            <p:nvPr/>
          </p:nvSpPr>
          <p:spPr bwMode="auto">
            <a:xfrm>
              <a:off x="4200526" y="3486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0" name="Line 517"/>
            <p:cNvSpPr>
              <a:spLocks noChangeShapeType="1"/>
            </p:cNvSpPr>
            <p:nvPr/>
          </p:nvSpPr>
          <p:spPr bwMode="auto">
            <a:xfrm>
              <a:off x="4208463" y="3492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1" name="Line 518"/>
            <p:cNvSpPr>
              <a:spLocks noChangeShapeType="1"/>
            </p:cNvSpPr>
            <p:nvPr/>
          </p:nvSpPr>
          <p:spPr bwMode="auto">
            <a:xfrm>
              <a:off x="4214813" y="3492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2" name="Line 519"/>
            <p:cNvSpPr>
              <a:spLocks noChangeShapeType="1"/>
            </p:cNvSpPr>
            <p:nvPr/>
          </p:nvSpPr>
          <p:spPr bwMode="auto">
            <a:xfrm>
              <a:off x="4222751" y="3492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3" name="Line 520"/>
            <p:cNvSpPr>
              <a:spLocks noChangeShapeType="1"/>
            </p:cNvSpPr>
            <p:nvPr/>
          </p:nvSpPr>
          <p:spPr bwMode="auto">
            <a:xfrm>
              <a:off x="4229101" y="3486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4" name="Line 521"/>
            <p:cNvSpPr>
              <a:spLocks noChangeShapeType="1"/>
            </p:cNvSpPr>
            <p:nvPr/>
          </p:nvSpPr>
          <p:spPr bwMode="auto">
            <a:xfrm>
              <a:off x="4237038" y="3478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5" name="Line 522"/>
            <p:cNvSpPr>
              <a:spLocks noChangeShapeType="1"/>
            </p:cNvSpPr>
            <p:nvPr/>
          </p:nvSpPr>
          <p:spPr bwMode="auto">
            <a:xfrm>
              <a:off x="4243388" y="3486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6" name="Line 523"/>
            <p:cNvSpPr>
              <a:spLocks noChangeShapeType="1"/>
            </p:cNvSpPr>
            <p:nvPr/>
          </p:nvSpPr>
          <p:spPr bwMode="auto">
            <a:xfrm>
              <a:off x="4251326" y="3486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7" name="Line 524"/>
            <p:cNvSpPr>
              <a:spLocks noChangeShapeType="1"/>
            </p:cNvSpPr>
            <p:nvPr/>
          </p:nvSpPr>
          <p:spPr bwMode="auto">
            <a:xfrm>
              <a:off x="4257676" y="3486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8" name="Line 525"/>
            <p:cNvSpPr>
              <a:spLocks noChangeShapeType="1"/>
            </p:cNvSpPr>
            <p:nvPr/>
          </p:nvSpPr>
          <p:spPr bwMode="auto">
            <a:xfrm>
              <a:off x="4265613" y="34432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9" name="Line 526"/>
            <p:cNvSpPr>
              <a:spLocks noChangeShapeType="1"/>
            </p:cNvSpPr>
            <p:nvPr/>
          </p:nvSpPr>
          <p:spPr bwMode="auto">
            <a:xfrm>
              <a:off x="4271963" y="3443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0" name="Line 527"/>
            <p:cNvSpPr>
              <a:spLocks noChangeShapeType="1"/>
            </p:cNvSpPr>
            <p:nvPr/>
          </p:nvSpPr>
          <p:spPr bwMode="auto">
            <a:xfrm>
              <a:off x="4279901" y="34639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1" name="Line 528"/>
            <p:cNvSpPr>
              <a:spLocks noChangeShapeType="1"/>
            </p:cNvSpPr>
            <p:nvPr/>
          </p:nvSpPr>
          <p:spPr bwMode="auto">
            <a:xfrm>
              <a:off x="4286251" y="34353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2" name="Line 529"/>
            <p:cNvSpPr>
              <a:spLocks noChangeShapeType="1"/>
            </p:cNvSpPr>
            <p:nvPr/>
          </p:nvSpPr>
          <p:spPr bwMode="auto">
            <a:xfrm>
              <a:off x="4294188" y="3429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3" name="Line 530"/>
            <p:cNvSpPr>
              <a:spLocks noChangeShapeType="1"/>
            </p:cNvSpPr>
            <p:nvPr/>
          </p:nvSpPr>
          <p:spPr bwMode="auto">
            <a:xfrm>
              <a:off x="4300538" y="3435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4" name="Line 531"/>
            <p:cNvSpPr>
              <a:spLocks noChangeShapeType="1"/>
            </p:cNvSpPr>
            <p:nvPr/>
          </p:nvSpPr>
          <p:spPr bwMode="auto">
            <a:xfrm>
              <a:off x="4308476" y="3421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5" name="Line 532"/>
            <p:cNvSpPr>
              <a:spLocks noChangeShapeType="1"/>
            </p:cNvSpPr>
            <p:nvPr/>
          </p:nvSpPr>
          <p:spPr bwMode="auto">
            <a:xfrm>
              <a:off x="4314826" y="3414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6" name="Line 533"/>
            <p:cNvSpPr>
              <a:spLocks noChangeShapeType="1"/>
            </p:cNvSpPr>
            <p:nvPr/>
          </p:nvSpPr>
          <p:spPr bwMode="auto">
            <a:xfrm>
              <a:off x="4322763" y="3429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7" name="Line 534"/>
            <p:cNvSpPr>
              <a:spLocks noChangeShapeType="1"/>
            </p:cNvSpPr>
            <p:nvPr/>
          </p:nvSpPr>
          <p:spPr bwMode="auto">
            <a:xfrm>
              <a:off x="4329113" y="3435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8" name="Line 535"/>
            <p:cNvSpPr>
              <a:spLocks noChangeShapeType="1"/>
            </p:cNvSpPr>
            <p:nvPr/>
          </p:nvSpPr>
          <p:spPr bwMode="auto">
            <a:xfrm>
              <a:off x="4337051" y="34575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9" name="Line 536"/>
            <p:cNvSpPr>
              <a:spLocks noChangeShapeType="1"/>
            </p:cNvSpPr>
            <p:nvPr/>
          </p:nvSpPr>
          <p:spPr bwMode="auto">
            <a:xfrm>
              <a:off x="4343401" y="3492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0" name="Line 537"/>
            <p:cNvSpPr>
              <a:spLocks noChangeShapeType="1"/>
            </p:cNvSpPr>
            <p:nvPr/>
          </p:nvSpPr>
          <p:spPr bwMode="auto">
            <a:xfrm>
              <a:off x="4351338" y="34639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1" name="Line 538"/>
            <p:cNvSpPr>
              <a:spLocks noChangeShapeType="1"/>
            </p:cNvSpPr>
            <p:nvPr/>
          </p:nvSpPr>
          <p:spPr bwMode="auto">
            <a:xfrm>
              <a:off x="4357688" y="3463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2" name="Line 539"/>
            <p:cNvSpPr>
              <a:spLocks noChangeShapeType="1"/>
            </p:cNvSpPr>
            <p:nvPr/>
          </p:nvSpPr>
          <p:spPr bwMode="auto">
            <a:xfrm>
              <a:off x="4365626" y="3457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3" name="Line 540"/>
            <p:cNvSpPr>
              <a:spLocks noChangeShapeType="1"/>
            </p:cNvSpPr>
            <p:nvPr/>
          </p:nvSpPr>
          <p:spPr bwMode="auto">
            <a:xfrm>
              <a:off x="4371976" y="3478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4" name="Line 541"/>
            <p:cNvSpPr>
              <a:spLocks noChangeShapeType="1"/>
            </p:cNvSpPr>
            <p:nvPr/>
          </p:nvSpPr>
          <p:spPr bwMode="auto">
            <a:xfrm>
              <a:off x="4379913" y="3478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5" name="Line 542"/>
            <p:cNvSpPr>
              <a:spLocks noChangeShapeType="1"/>
            </p:cNvSpPr>
            <p:nvPr/>
          </p:nvSpPr>
          <p:spPr bwMode="auto">
            <a:xfrm>
              <a:off x="4386263" y="3478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6" name="Line 543"/>
            <p:cNvSpPr>
              <a:spLocks noChangeShapeType="1"/>
            </p:cNvSpPr>
            <p:nvPr/>
          </p:nvSpPr>
          <p:spPr bwMode="auto">
            <a:xfrm>
              <a:off x="4394201" y="3471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7" name="Line 544"/>
            <p:cNvSpPr>
              <a:spLocks noChangeShapeType="1"/>
            </p:cNvSpPr>
            <p:nvPr/>
          </p:nvSpPr>
          <p:spPr bwMode="auto">
            <a:xfrm>
              <a:off x="4400551" y="3463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8" name="Line 545"/>
            <p:cNvSpPr>
              <a:spLocks noChangeShapeType="1"/>
            </p:cNvSpPr>
            <p:nvPr/>
          </p:nvSpPr>
          <p:spPr bwMode="auto">
            <a:xfrm>
              <a:off x="4408488" y="34290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9" name="Line 546"/>
            <p:cNvSpPr>
              <a:spLocks noChangeShapeType="1"/>
            </p:cNvSpPr>
            <p:nvPr/>
          </p:nvSpPr>
          <p:spPr bwMode="auto">
            <a:xfrm>
              <a:off x="4414838" y="34210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0" name="Line 547"/>
            <p:cNvSpPr>
              <a:spLocks noChangeShapeType="1"/>
            </p:cNvSpPr>
            <p:nvPr/>
          </p:nvSpPr>
          <p:spPr bwMode="auto">
            <a:xfrm>
              <a:off x="4421188" y="3414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1" name="Line 548"/>
            <p:cNvSpPr>
              <a:spLocks noChangeShapeType="1"/>
            </p:cNvSpPr>
            <p:nvPr/>
          </p:nvSpPr>
          <p:spPr bwMode="auto">
            <a:xfrm>
              <a:off x="4429126" y="34432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2" name="Line 549"/>
            <p:cNvSpPr>
              <a:spLocks noChangeShapeType="1"/>
            </p:cNvSpPr>
            <p:nvPr/>
          </p:nvSpPr>
          <p:spPr bwMode="auto">
            <a:xfrm>
              <a:off x="4435476" y="3478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3" name="Line 550"/>
            <p:cNvSpPr>
              <a:spLocks noChangeShapeType="1"/>
            </p:cNvSpPr>
            <p:nvPr/>
          </p:nvSpPr>
          <p:spPr bwMode="auto">
            <a:xfrm>
              <a:off x="4443413" y="34432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4" name="Line 551"/>
            <p:cNvSpPr>
              <a:spLocks noChangeShapeType="1"/>
            </p:cNvSpPr>
            <p:nvPr/>
          </p:nvSpPr>
          <p:spPr bwMode="auto">
            <a:xfrm>
              <a:off x="4449763" y="3449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5" name="Line 552"/>
            <p:cNvSpPr>
              <a:spLocks noChangeShapeType="1"/>
            </p:cNvSpPr>
            <p:nvPr/>
          </p:nvSpPr>
          <p:spPr bwMode="auto">
            <a:xfrm>
              <a:off x="4457701" y="3457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6" name="Line 553"/>
            <p:cNvSpPr>
              <a:spLocks noChangeShapeType="1"/>
            </p:cNvSpPr>
            <p:nvPr/>
          </p:nvSpPr>
          <p:spPr bwMode="auto">
            <a:xfrm>
              <a:off x="4464051" y="340042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7" name="Line 554"/>
            <p:cNvSpPr>
              <a:spLocks noChangeShapeType="1"/>
            </p:cNvSpPr>
            <p:nvPr/>
          </p:nvSpPr>
          <p:spPr bwMode="auto">
            <a:xfrm>
              <a:off x="4471988" y="3406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" name="Line 555"/>
            <p:cNvSpPr>
              <a:spLocks noChangeShapeType="1"/>
            </p:cNvSpPr>
            <p:nvPr/>
          </p:nvSpPr>
          <p:spPr bwMode="auto">
            <a:xfrm>
              <a:off x="4478338" y="3406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" name="Line 556"/>
            <p:cNvSpPr>
              <a:spLocks noChangeShapeType="1"/>
            </p:cNvSpPr>
            <p:nvPr/>
          </p:nvSpPr>
          <p:spPr bwMode="auto">
            <a:xfrm>
              <a:off x="4486276" y="3429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" name="Line 557"/>
            <p:cNvSpPr>
              <a:spLocks noChangeShapeType="1"/>
            </p:cNvSpPr>
            <p:nvPr/>
          </p:nvSpPr>
          <p:spPr bwMode="auto">
            <a:xfrm>
              <a:off x="4492626" y="33861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" name="Line 558"/>
            <p:cNvSpPr>
              <a:spLocks noChangeShapeType="1"/>
            </p:cNvSpPr>
            <p:nvPr/>
          </p:nvSpPr>
          <p:spPr bwMode="auto">
            <a:xfrm>
              <a:off x="4500563" y="3371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" name="Line 559"/>
            <p:cNvSpPr>
              <a:spLocks noChangeShapeType="1"/>
            </p:cNvSpPr>
            <p:nvPr/>
          </p:nvSpPr>
          <p:spPr bwMode="auto">
            <a:xfrm>
              <a:off x="4506913" y="3371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" name="Line 560"/>
            <p:cNvSpPr>
              <a:spLocks noChangeShapeType="1"/>
            </p:cNvSpPr>
            <p:nvPr/>
          </p:nvSpPr>
          <p:spPr bwMode="auto">
            <a:xfrm>
              <a:off x="4514851" y="3400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" name="Line 561"/>
            <p:cNvSpPr>
              <a:spLocks noChangeShapeType="1"/>
            </p:cNvSpPr>
            <p:nvPr/>
          </p:nvSpPr>
          <p:spPr bwMode="auto">
            <a:xfrm>
              <a:off x="4521201" y="3392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" name="Line 562"/>
            <p:cNvSpPr>
              <a:spLocks noChangeShapeType="1"/>
            </p:cNvSpPr>
            <p:nvPr/>
          </p:nvSpPr>
          <p:spPr bwMode="auto">
            <a:xfrm>
              <a:off x="4529138" y="3386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6" name="Line 563"/>
            <p:cNvSpPr>
              <a:spLocks noChangeShapeType="1"/>
            </p:cNvSpPr>
            <p:nvPr/>
          </p:nvSpPr>
          <p:spPr bwMode="auto">
            <a:xfrm>
              <a:off x="4535488" y="33782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" name="Line 564"/>
            <p:cNvSpPr>
              <a:spLocks noChangeShapeType="1"/>
            </p:cNvSpPr>
            <p:nvPr/>
          </p:nvSpPr>
          <p:spPr bwMode="auto">
            <a:xfrm>
              <a:off x="4543426" y="3378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" name="Line 565"/>
            <p:cNvSpPr>
              <a:spLocks noChangeShapeType="1"/>
            </p:cNvSpPr>
            <p:nvPr/>
          </p:nvSpPr>
          <p:spPr bwMode="auto">
            <a:xfrm>
              <a:off x="4549776" y="33782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" name="Line 566"/>
            <p:cNvSpPr>
              <a:spLocks noChangeShapeType="1"/>
            </p:cNvSpPr>
            <p:nvPr/>
          </p:nvSpPr>
          <p:spPr bwMode="auto">
            <a:xfrm>
              <a:off x="4557713" y="3400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" name="Line 567"/>
            <p:cNvSpPr>
              <a:spLocks noChangeShapeType="1"/>
            </p:cNvSpPr>
            <p:nvPr/>
          </p:nvSpPr>
          <p:spPr bwMode="auto">
            <a:xfrm>
              <a:off x="4564063" y="335756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" name="Line 568"/>
            <p:cNvSpPr>
              <a:spLocks noChangeShapeType="1"/>
            </p:cNvSpPr>
            <p:nvPr/>
          </p:nvSpPr>
          <p:spPr bwMode="auto">
            <a:xfrm>
              <a:off x="4572001" y="336391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" name="Line 569"/>
            <p:cNvSpPr>
              <a:spLocks noChangeShapeType="1"/>
            </p:cNvSpPr>
            <p:nvPr/>
          </p:nvSpPr>
          <p:spPr bwMode="auto">
            <a:xfrm>
              <a:off x="4578351" y="3392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" name="Line 570"/>
            <p:cNvSpPr>
              <a:spLocks noChangeShapeType="1"/>
            </p:cNvSpPr>
            <p:nvPr/>
          </p:nvSpPr>
          <p:spPr bwMode="auto">
            <a:xfrm>
              <a:off x="4586288" y="3378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4" name="Line 571"/>
            <p:cNvSpPr>
              <a:spLocks noChangeShapeType="1"/>
            </p:cNvSpPr>
            <p:nvPr/>
          </p:nvSpPr>
          <p:spPr bwMode="auto">
            <a:xfrm>
              <a:off x="4592638" y="33782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" name="Line 572"/>
            <p:cNvSpPr>
              <a:spLocks noChangeShapeType="1"/>
            </p:cNvSpPr>
            <p:nvPr/>
          </p:nvSpPr>
          <p:spPr bwMode="auto">
            <a:xfrm>
              <a:off x="4600576" y="3378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" name="Line 573"/>
            <p:cNvSpPr>
              <a:spLocks noChangeShapeType="1"/>
            </p:cNvSpPr>
            <p:nvPr/>
          </p:nvSpPr>
          <p:spPr bwMode="auto">
            <a:xfrm>
              <a:off x="4606926" y="33432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" name="Line 574"/>
            <p:cNvSpPr>
              <a:spLocks noChangeShapeType="1"/>
            </p:cNvSpPr>
            <p:nvPr/>
          </p:nvSpPr>
          <p:spPr bwMode="auto">
            <a:xfrm>
              <a:off x="4614863" y="3343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" name="Line 575"/>
            <p:cNvSpPr>
              <a:spLocks noChangeShapeType="1"/>
            </p:cNvSpPr>
            <p:nvPr/>
          </p:nvSpPr>
          <p:spPr bwMode="auto">
            <a:xfrm>
              <a:off x="4621213" y="3343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" name="Line 576"/>
            <p:cNvSpPr>
              <a:spLocks noChangeShapeType="1"/>
            </p:cNvSpPr>
            <p:nvPr/>
          </p:nvSpPr>
          <p:spPr bwMode="auto">
            <a:xfrm>
              <a:off x="4629151" y="3349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0" name="Line 577"/>
            <p:cNvSpPr>
              <a:spLocks noChangeShapeType="1"/>
            </p:cNvSpPr>
            <p:nvPr/>
          </p:nvSpPr>
          <p:spPr bwMode="auto">
            <a:xfrm>
              <a:off x="4635501" y="3343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1" name="Line 578"/>
            <p:cNvSpPr>
              <a:spLocks noChangeShapeType="1"/>
            </p:cNvSpPr>
            <p:nvPr/>
          </p:nvSpPr>
          <p:spPr bwMode="auto">
            <a:xfrm>
              <a:off x="4643438" y="3328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2" name="Line 579"/>
            <p:cNvSpPr>
              <a:spLocks noChangeShapeType="1"/>
            </p:cNvSpPr>
            <p:nvPr/>
          </p:nvSpPr>
          <p:spPr bwMode="auto">
            <a:xfrm>
              <a:off x="4649788" y="3328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3" name="Line 580"/>
            <p:cNvSpPr>
              <a:spLocks noChangeShapeType="1"/>
            </p:cNvSpPr>
            <p:nvPr/>
          </p:nvSpPr>
          <p:spPr bwMode="auto">
            <a:xfrm>
              <a:off x="4657726" y="3335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4" name="Line 581"/>
            <p:cNvSpPr>
              <a:spLocks noChangeShapeType="1"/>
            </p:cNvSpPr>
            <p:nvPr/>
          </p:nvSpPr>
          <p:spPr bwMode="auto">
            <a:xfrm>
              <a:off x="4664076" y="3357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5" name="Line 582"/>
            <p:cNvSpPr>
              <a:spLocks noChangeShapeType="1"/>
            </p:cNvSpPr>
            <p:nvPr/>
          </p:nvSpPr>
          <p:spPr bwMode="auto">
            <a:xfrm>
              <a:off x="4672013" y="3335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6" name="Line 583"/>
            <p:cNvSpPr>
              <a:spLocks noChangeShapeType="1"/>
            </p:cNvSpPr>
            <p:nvPr/>
          </p:nvSpPr>
          <p:spPr bwMode="auto">
            <a:xfrm>
              <a:off x="4678363" y="3321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7" name="Line 584"/>
            <p:cNvSpPr>
              <a:spLocks noChangeShapeType="1"/>
            </p:cNvSpPr>
            <p:nvPr/>
          </p:nvSpPr>
          <p:spPr bwMode="auto">
            <a:xfrm>
              <a:off x="4686301" y="3300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8" name="Line 585"/>
            <p:cNvSpPr>
              <a:spLocks noChangeShapeType="1"/>
            </p:cNvSpPr>
            <p:nvPr/>
          </p:nvSpPr>
          <p:spPr bwMode="auto">
            <a:xfrm>
              <a:off x="4692651" y="3300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9" name="Line 586"/>
            <p:cNvSpPr>
              <a:spLocks noChangeShapeType="1"/>
            </p:cNvSpPr>
            <p:nvPr/>
          </p:nvSpPr>
          <p:spPr bwMode="auto">
            <a:xfrm>
              <a:off x="4700588" y="3314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0" name="Line 587"/>
            <p:cNvSpPr>
              <a:spLocks noChangeShapeType="1"/>
            </p:cNvSpPr>
            <p:nvPr/>
          </p:nvSpPr>
          <p:spPr bwMode="auto">
            <a:xfrm>
              <a:off x="4706938" y="33004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1" name="Line 588"/>
            <p:cNvSpPr>
              <a:spLocks noChangeShapeType="1"/>
            </p:cNvSpPr>
            <p:nvPr/>
          </p:nvSpPr>
          <p:spPr bwMode="auto">
            <a:xfrm>
              <a:off x="4714876" y="3300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2" name="Line 589"/>
            <p:cNvSpPr>
              <a:spLocks noChangeShapeType="1"/>
            </p:cNvSpPr>
            <p:nvPr/>
          </p:nvSpPr>
          <p:spPr bwMode="auto">
            <a:xfrm>
              <a:off x="4721226" y="3300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3" name="Line 590"/>
            <p:cNvSpPr>
              <a:spLocks noChangeShapeType="1"/>
            </p:cNvSpPr>
            <p:nvPr/>
          </p:nvSpPr>
          <p:spPr bwMode="auto">
            <a:xfrm>
              <a:off x="4729163" y="3300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4" name="Line 591"/>
            <p:cNvSpPr>
              <a:spLocks noChangeShapeType="1"/>
            </p:cNvSpPr>
            <p:nvPr/>
          </p:nvSpPr>
          <p:spPr bwMode="auto">
            <a:xfrm>
              <a:off x="4735513" y="3292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5" name="Line 592"/>
            <p:cNvSpPr>
              <a:spLocks noChangeShapeType="1"/>
            </p:cNvSpPr>
            <p:nvPr/>
          </p:nvSpPr>
          <p:spPr bwMode="auto">
            <a:xfrm>
              <a:off x="4743451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6" name="Line 593"/>
            <p:cNvSpPr>
              <a:spLocks noChangeShapeType="1"/>
            </p:cNvSpPr>
            <p:nvPr/>
          </p:nvSpPr>
          <p:spPr bwMode="auto">
            <a:xfrm>
              <a:off x="4749801" y="3257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7" name="Line 594"/>
            <p:cNvSpPr>
              <a:spLocks noChangeShapeType="1"/>
            </p:cNvSpPr>
            <p:nvPr/>
          </p:nvSpPr>
          <p:spPr bwMode="auto">
            <a:xfrm>
              <a:off x="4757738" y="32718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8" name="Line 595"/>
            <p:cNvSpPr>
              <a:spLocks noChangeShapeType="1"/>
            </p:cNvSpPr>
            <p:nvPr/>
          </p:nvSpPr>
          <p:spPr bwMode="auto">
            <a:xfrm>
              <a:off x="4764088" y="3321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9" name="Line 596"/>
            <p:cNvSpPr>
              <a:spLocks noChangeShapeType="1"/>
            </p:cNvSpPr>
            <p:nvPr/>
          </p:nvSpPr>
          <p:spPr bwMode="auto">
            <a:xfrm>
              <a:off x="4772026" y="3292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0" name="Line 597"/>
            <p:cNvSpPr>
              <a:spLocks noChangeShapeType="1"/>
            </p:cNvSpPr>
            <p:nvPr/>
          </p:nvSpPr>
          <p:spPr bwMode="auto">
            <a:xfrm>
              <a:off x="4778376" y="3286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1" name="Line 598"/>
            <p:cNvSpPr>
              <a:spLocks noChangeShapeType="1"/>
            </p:cNvSpPr>
            <p:nvPr/>
          </p:nvSpPr>
          <p:spPr bwMode="auto">
            <a:xfrm>
              <a:off x="4786313" y="3300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2" name="Line 599"/>
            <p:cNvSpPr>
              <a:spLocks noChangeShapeType="1"/>
            </p:cNvSpPr>
            <p:nvPr/>
          </p:nvSpPr>
          <p:spPr bwMode="auto">
            <a:xfrm>
              <a:off x="4792663" y="3263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3" name="Line 600"/>
            <p:cNvSpPr>
              <a:spLocks noChangeShapeType="1"/>
            </p:cNvSpPr>
            <p:nvPr/>
          </p:nvSpPr>
          <p:spPr bwMode="auto">
            <a:xfrm>
              <a:off x="4800601" y="3228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4" name="Line 601"/>
            <p:cNvSpPr>
              <a:spLocks noChangeShapeType="1"/>
            </p:cNvSpPr>
            <p:nvPr/>
          </p:nvSpPr>
          <p:spPr bwMode="auto">
            <a:xfrm>
              <a:off x="4806951" y="3221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5" name="Line 602"/>
            <p:cNvSpPr>
              <a:spLocks noChangeShapeType="1"/>
            </p:cNvSpPr>
            <p:nvPr/>
          </p:nvSpPr>
          <p:spPr bwMode="auto">
            <a:xfrm>
              <a:off x="4814888" y="32146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6" name="Line 603"/>
            <p:cNvSpPr>
              <a:spLocks noChangeShapeType="1"/>
            </p:cNvSpPr>
            <p:nvPr/>
          </p:nvSpPr>
          <p:spPr bwMode="auto">
            <a:xfrm>
              <a:off x="4821238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7" name="Line 604"/>
            <p:cNvSpPr>
              <a:spLocks noChangeShapeType="1"/>
            </p:cNvSpPr>
            <p:nvPr/>
          </p:nvSpPr>
          <p:spPr bwMode="auto">
            <a:xfrm>
              <a:off x="4829176" y="3206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8" name="Line 605"/>
            <p:cNvSpPr>
              <a:spLocks noChangeShapeType="1"/>
            </p:cNvSpPr>
            <p:nvPr/>
          </p:nvSpPr>
          <p:spPr bwMode="auto">
            <a:xfrm>
              <a:off x="4835526" y="3206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9" name="Line 606"/>
            <p:cNvSpPr>
              <a:spLocks noChangeShapeType="1"/>
            </p:cNvSpPr>
            <p:nvPr/>
          </p:nvSpPr>
          <p:spPr bwMode="auto">
            <a:xfrm>
              <a:off x="4843463" y="3192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0" name="Line 607"/>
            <p:cNvSpPr>
              <a:spLocks noChangeShapeType="1"/>
            </p:cNvSpPr>
            <p:nvPr/>
          </p:nvSpPr>
          <p:spPr bwMode="auto">
            <a:xfrm>
              <a:off x="4849813" y="31845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1" name="Line 608"/>
            <p:cNvSpPr>
              <a:spLocks noChangeShapeType="1"/>
            </p:cNvSpPr>
            <p:nvPr/>
          </p:nvSpPr>
          <p:spPr bwMode="auto">
            <a:xfrm>
              <a:off x="4857751" y="31988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2" name="Line 610"/>
            <p:cNvSpPr>
              <a:spLocks noChangeShapeType="1"/>
            </p:cNvSpPr>
            <p:nvPr/>
          </p:nvSpPr>
          <p:spPr bwMode="auto">
            <a:xfrm>
              <a:off x="4864100" y="32067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3" name="Line 611"/>
            <p:cNvSpPr>
              <a:spLocks noChangeShapeType="1"/>
            </p:cNvSpPr>
            <p:nvPr/>
          </p:nvSpPr>
          <p:spPr bwMode="auto">
            <a:xfrm>
              <a:off x="4872038" y="31924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4" name="Line 612"/>
            <p:cNvSpPr>
              <a:spLocks noChangeShapeType="1"/>
            </p:cNvSpPr>
            <p:nvPr/>
          </p:nvSpPr>
          <p:spPr bwMode="auto">
            <a:xfrm>
              <a:off x="4878388" y="31845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5" name="Line 613"/>
            <p:cNvSpPr>
              <a:spLocks noChangeShapeType="1"/>
            </p:cNvSpPr>
            <p:nvPr/>
          </p:nvSpPr>
          <p:spPr bwMode="auto">
            <a:xfrm>
              <a:off x="4886325" y="31496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6" name="Line 614"/>
            <p:cNvSpPr>
              <a:spLocks noChangeShapeType="1"/>
            </p:cNvSpPr>
            <p:nvPr/>
          </p:nvSpPr>
          <p:spPr bwMode="auto">
            <a:xfrm>
              <a:off x="4892675" y="3149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7" name="Line 615"/>
            <p:cNvSpPr>
              <a:spLocks noChangeShapeType="1"/>
            </p:cNvSpPr>
            <p:nvPr/>
          </p:nvSpPr>
          <p:spPr bwMode="auto">
            <a:xfrm>
              <a:off x="4900613" y="3149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8" name="Line 616"/>
            <p:cNvSpPr>
              <a:spLocks noChangeShapeType="1"/>
            </p:cNvSpPr>
            <p:nvPr/>
          </p:nvSpPr>
          <p:spPr bwMode="auto">
            <a:xfrm>
              <a:off x="4906963" y="3155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9" name="Line 617"/>
            <p:cNvSpPr>
              <a:spLocks noChangeShapeType="1"/>
            </p:cNvSpPr>
            <p:nvPr/>
          </p:nvSpPr>
          <p:spPr bwMode="auto">
            <a:xfrm>
              <a:off x="4914900" y="3155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0" name="Line 618"/>
            <p:cNvSpPr>
              <a:spLocks noChangeShapeType="1"/>
            </p:cNvSpPr>
            <p:nvPr/>
          </p:nvSpPr>
          <p:spPr bwMode="auto">
            <a:xfrm>
              <a:off x="4921250" y="31638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1" name="Line 619"/>
            <p:cNvSpPr>
              <a:spLocks noChangeShapeType="1"/>
            </p:cNvSpPr>
            <p:nvPr/>
          </p:nvSpPr>
          <p:spPr bwMode="auto">
            <a:xfrm>
              <a:off x="4929188" y="3170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2" name="Line 620"/>
            <p:cNvSpPr>
              <a:spLocks noChangeShapeType="1"/>
            </p:cNvSpPr>
            <p:nvPr/>
          </p:nvSpPr>
          <p:spPr bwMode="auto">
            <a:xfrm>
              <a:off x="4935538" y="31353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3" name="Line 621"/>
            <p:cNvSpPr>
              <a:spLocks noChangeShapeType="1"/>
            </p:cNvSpPr>
            <p:nvPr/>
          </p:nvSpPr>
          <p:spPr bwMode="auto">
            <a:xfrm>
              <a:off x="4943475" y="31273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4" name="Line 622"/>
            <p:cNvSpPr>
              <a:spLocks noChangeShapeType="1"/>
            </p:cNvSpPr>
            <p:nvPr/>
          </p:nvSpPr>
          <p:spPr bwMode="auto">
            <a:xfrm>
              <a:off x="4949825" y="3141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5" name="Line 623"/>
            <p:cNvSpPr>
              <a:spLocks noChangeShapeType="1"/>
            </p:cNvSpPr>
            <p:nvPr/>
          </p:nvSpPr>
          <p:spPr bwMode="auto">
            <a:xfrm>
              <a:off x="4957763" y="31273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6" name="Line 624"/>
            <p:cNvSpPr>
              <a:spLocks noChangeShapeType="1"/>
            </p:cNvSpPr>
            <p:nvPr/>
          </p:nvSpPr>
          <p:spPr bwMode="auto">
            <a:xfrm>
              <a:off x="4964113" y="31353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7" name="Line 625"/>
            <p:cNvSpPr>
              <a:spLocks noChangeShapeType="1"/>
            </p:cNvSpPr>
            <p:nvPr/>
          </p:nvSpPr>
          <p:spPr bwMode="auto">
            <a:xfrm>
              <a:off x="4972050" y="31273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8" name="Line 626"/>
            <p:cNvSpPr>
              <a:spLocks noChangeShapeType="1"/>
            </p:cNvSpPr>
            <p:nvPr/>
          </p:nvSpPr>
          <p:spPr bwMode="auto">
            <a:xfrm>
              <a:off x="4978400" y="3121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9" name="Line 627"/>
            <p:cNvSpPr>
              <a:spLocks noChangeShapeType="1"/>
            </p:cNvSpPr>
            <p:nvPr/>
          </p:nvSpPr>
          <p:spPr bwMode="auto">
            <a:xfrm>
              <a:off x="4986338" y="31130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0" name="Line 628"/>
            <p:cNvSpPr>
              <a:spLocks noChangeShapeType="1"/>
            </p:cNvSpPr>
            <p:nvPr/>
          </p:nvSpPr>
          <p:spPr bwMode="auto">
            <a:xfrm>
              <a:off x="4992688" y="3135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1" name="Line 629"/>
            <p:cNvSpPr>
              <a:spLocks noChangeShapeType="1"/>
            </p:cNvSpPr>
            <p:nvPr/>
          </p:nvSpPr>
          <p:spPr bwMode="auto">
            <a:xfrm>
              <a:off x="5000625" y="31210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2" name="Line 630"/>
            <p:cNvSpPr>
              <a:spLocks noChangeShapeType="1"/>
            </p:cNvSpPr>
            <p:nvPr/>
          </p:nvSpPr>
          <p:spPr bwMode="auto">
            <a:xfrm>
              <a:off x="5006975" y="3113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3" name="Line 631"/>
            <p:cNvSpPr>
              <a:spLocks noChangeShapeType="1"/>
            </p:cNvSpPr>
            <p:nvPr/>
          </p:nvSpPr>
          <p:spPr bwMode="auto">
            <a:xfrm>
              <a:off x="5014913" y="31067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4" name="Line 632"/>
            <p:cNvSpPr>
              <a:spLocks noChangeShapeType="1"/>
            </p:cNvSpPr>
            <p:nvPr/>
          </p:nvSpPr>
          <p:spPr bwMode="auto">
            <a:xfrm>
              <a:off x="5021263" y="3135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5" name="Line 633"/>
            <p:cNvSpPr>
              <a:spLocks noChangeShapeType="1"/>
            </p:cNvSpPr>
            <p:nvPr/>
          </p:nvSpPr>
          <p:spPr bwMode="auto">
            <a:xfrm>
              <a:off x="5029200" y="3113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6" name="Line 634"/>
            <p:cNvSpPr>
              <a:spLocks noChangeShapeType="1"/>
            </p:cNvSpPr>
            <p:nvPr/>
          </p:nvSpPr>
          <p:spPr bwMode="auto">
            <a:xfrm>
              <a:off x="5035550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7" name="Line 635"/>
            <p:cNvSpPr>
              <a:spLocks noChangeShapeType="1"/>
            </p:cNvSpPr>
            <p:nvPr/>
          </p:nvSpPr>
          <p:spPr bwMode="auto">
            <a:xfrm>
              <a:off x="5043488" y="3092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8" name="Line 636"/>
            <p:cNvSpPr>
              <a:spLocks noChangeShapeType="1"/>
            </p:cNvSpPr>
            <p:nvPr/>
          </p:nvSpPr>
          <p:spPr bwMode="auto">
            <a:xfrm>
              <a:off x="5049838" y="30924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9" name="Line 637"/>
            <p:cNvSpPr>
              <a:spLocks noChangeShapeType="1"/>
            </p:cNvSpPr>
            <p:nvPr/>
          </p:nvSpPr>
          <p:spPr bwMode="auto">
            <a:xfrm>
              <a:off x="5057775" y="30924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0" name="Line 638"/>
            <p:cNvSpPr>
              <a:spLocks noChangeShapeType="1"/>
            </p:cNvSpPr>
            <p:nvPr/>
          </p:nvSpPr>
          <p:spPr bwMode="auto">
            <a:xfrm>
              <a:off x="5064125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1" name="Line 639"/>
            <p:cNvSpPr>
              <a:spLocks noChangeShapeType="1"/>
            </p:cNvSpPr>
            <p:nvPr/>
          </p:nvSpPr>
          <p:spPr bwMode="auto">
            <a:xfrm>
              <a:off x="5072063" y="30702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2" name="Line 640"/>
            <p:cNvSpPr>
              <a:spLocks noChangeShapeType="1"/>
            </p:cNvSpPr>
            <p:nvPr/>
          </p:nvSpPr>
          <p:spPr bwMode="auto">
            <a:xfrm>
              <a:off x="5078413" y="3063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3" name="Line 641"/>
            <p:cNvSpPr>
              <a:spLocks noChangeShapeType="1"/>
            </p:cNvSpPr>
            <p:nvPr/>
          </p:nvSpPr>
          <p:spPr bwMode="auto">
            <a:xfrm>
              <a:off x="5086350" y="3078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4" name="Line 642"/>
            <p:cNvSpPr>
              <a:spLocks noChangeShapeType="1"/>
            </p:cNvSpPr>
            <p:nvPr/>
          </p:nvSpPr>
          <p:spPr bwMode="auto">
            <a:xfrm>
              <a:off x="5092700" y="30924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5" name="Line 643"/>
            <p:cNvSpPr>
              <a:spLocks noChangeShapeType="1"/>
            </p:cNvSpPr>
            <p:nvPr/>
          </p:nvSpPr>
          <p:spPr bwMode="auto">
            <a:xfrm>
              <a:off x="5100638" y="304165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6" name="Line 644"/>
            <p:cNvSpPr>
              <a:spLocks noChangeShapeType="1"/>
            </p:cNvSpPr>
            <p:nvPr/>
          </p:nvSpPr>
          <p:spPr bwMode="auto">
            <a:xfrm>
              <a:off x="5106988" y="30416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7" name="Line 645"/>
            <p:cNvSpPr>
              <a:spLocks noChangeShapeType="1"/>
            </p:cNvSpPr>
            <p:nvPr/>
          </p:nvSpPr>
          <p:spPr bwMode="auto">
            <a:xfrm>
              <a:off x="5114925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8" name="Line 646"/>
            <p:cNvSpPr>
              <a:spLocks noChangeShapeType="1"/>
            </p:cNvSpPr>
            <p:nvPr/>
          </p:nvSpPr>
          <p:spPr bwMode="auto">
            <a:xfrm>
              <a:off x="5121275" y="30130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9" name="Line 647"/>
            <p:cNvSpPr>
              <a:spLocks noChangeShapeType="1"/>
            </p:cNvSpPr>
            <p:nvPr/>
          </p:nvSpPr>
          <p:spPr bwMode="auto">
            <a:xfrm>
              <a:off x="5129213" y="3013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0" name="Line 648"/>
            <p:cNvSpPr>
              <a:spLocks noChangeShapeType="1"/>
            </p:cNvSpPr>
            <p:nvPr/>
          </p:nvSpPr>
          <p:spPr bwMode="auto">
            <a:xfrm>
              <a:off x="5135563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1" name="Line 649"/>
            <p:cNvSpPr>
              <a:spLocks noChangeShapeType="1"/>
            </p:cNvSpPr>
            <p:nvPr/>
          </p:nvSpPr>
          <p:spPr bwMode="auto">
            <a:xfrm>
              <a:off x="5143500" y="2984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2" name="Line 650"/>
            <p:cNvSpPr>
              <a:spLocks noChangeShapeType="1"/>
            </p:cNvSpPr>
            <p:nvPr/>
          </p:nvSpPr>
          <p:spPr bwMode="auto">
            <a:xfrm>
              <a:off x="5149850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3" name="Line 651"/>
            <p:cNvSpPr>
              <a:spLocks noChangeShapeType="1"/>
            </p:cNvSpPr>
            <p:nvPr/>
          </p:nvSpPr>
          <p:spPr bwMode="auto">
            <a:xfrm>
              <a:off x="5156200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4" name="Line 652"/>
            <p:cNvSpPr>
              <a:spLocks noChangeShapeType="1"/>
            </p:cNvSpPr>
            <p:nvPr/>
          </p:nvSpPr>
          <p:spPr bwMode="auto">
            <a:xfrm>
              <a:off x="5164138" y="30130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5" name="Line 653"/>
            <p:cNvSpPr>
              <a:spLocks noChangeShapeType="1"/>
            </p:cNvSpPr>
            <p:nvPr/>
          </p:nvSpPr>
          <p:spPr bwMode="auto">
            <a:xfrm>
              <a:off x="5170488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6" name="Line 654"/>
            <p:cNvSpPr>
              <a:spLocks noChangeShapeType="1"/>
            </p:cNvSpPr>
            <p:nvPr/>
          </p:nvSpPr>
          <p:spPr bwMode="auto">
            <a:xfrm>
              <a:off x="5178425" y="30067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7" name="Line 655"/>
            <p:cNvSpPr>
              <a:spLocks noChangeShapeType="1"/>
            </p:cNvSpPr>
            <p:nvPr/>
          </p:nvSpPr>
          <p:spPr bwMode="auto">
            <a:xfrm>
              <a:off x="5184775" y="3041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8" name="Line 656"/>
            <p:cNvSpPr>
              <a:spLocks noChangeShapeType="1"/>
            </p:cNvSpPr>
            <p:nvPr/>
          </p:nvSpPr>
          <p:spPr bwMode="auto">
            <a:xfrm>
              <a:off x="5192713" y="30353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9" name="Line 657"/>
            <p:cNvSpPr>
              <a:spLocks noChangeShapeType="1"/>
            </p:cNvSpPr>
            <p:nvPr/>
          </p:nvSpPr>
          <p:spPr bwMode="auto">
            <a:xfrm>
              <a:off x="5199063" y="3021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0" name="Line 658"/>
            <p:cNvSpPr>
              <a:spLocks noChangeShapeType="1"/>
            </p:cNvSpPr>
            <p:nvPr/>
          </p:nvSpPr>
          <p:spPr bwMode="auto">
            <a:xfrm>
              <a:off x="5207000" y="3041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1" name="Line 659"/>
            <p:cNvSpPr>
              <a:spLocks noChangeShapeType="1"/>
            </p:cNvSpPr>
            <p:nvPr/>
          </p:nvSpPr>
          <p:spPr bwMode="auto">
            <a:xfrm>
              <a:off x="5213350" y="3035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2" name="Line 660"/>
            <p:cNvSpPr>
              <a:spLocks noChangeShapeType="1"/>
            </p:cNvSpPr>
            <p:nvPr/>
          </p:nvSpPr>
          <p:spPr bwMode="auto">
            <a:xfrm>
              <a:off x="5221288" y="30416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3" name="Line 661"/>
            <p:cNvSpPr>
              <a:spLocks noChangeShapeType="1"/>
            </p:cNvSpPr>
            <p:nvPr/>
          </p:nvSpPr>
          <p:spPr bwMode="auto">
            <a:xfrm>
              <a:off x="5227638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4" name="Line 662"/>
            <p:cNvSpPr>
              <a:spLocks noChangeShapeType="1"/>
            </p:cNvSpPr>
            <p:nvPr/>
          </p:nvSpPr>
          <p:spPr bwMode="auto">
            <a:xfrm>
              <a:off x="5235575" y="30416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5" name="Line 663"/>
            <p:cNvSpPr>
              <a:spLocks noChangeShapeType="1"/>
            </p:cNvSpPr>
            <p:nvPr/>
          </p:nvSpPr>
          <p:spPr bwMode="auto">
            <a:xfrm>
              <a:off x="5241925" y="3035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6" name="Line 664"/>
            <p:cNvSpPr>
              <a:spLocks noChangeShapeType="1"/>
            </p:cNvSpPr>
            <p:nvPr/>
          </p:nvSpPr>
          <p:spPr bwMode="auto">
            <a:xfrm>
              <a:off x="5249863" y="3041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7" name="Line 665"/>
            <p:cNvSpPr>
              <a:spLocks noChangeShapeType="1"/>
            </p:cNvSpPr>
            <p:nvPr/>
          </p:nvSpPr>
          <p:spPr bwMode="auto">
            <a:xfrm>
              <a:off x="5256213" y="3027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8" name="Line 666"/>
            <p:cNvSpPr>
              <a:spLocks noChangeShapeType="1"/>
            </p:cNvSpPr>
            <p:nvPr/>
          </p:nvSpPr>
          <p:spPr bwMode="auto">
            <a:xfrm>
              <a:off x="5264150" y="2998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9" name="Line 667"/>
            <p:cNvSpPr>
              <a:spLocks noChangeShapeType="1"/>
            </p:cNvSpPr>
            <p:nvPr/>
          </p:nvSpPr>
          <p:spPr bwMode="auto">
            <a:xfrm>
              <a:off x="5270500" y="30067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0" name="Line 668"/>
            <p:cNvSpPr>
              <a:spLocks noChangeShapeType="1"/>
            </p:cNvSpPr>
            <p:nvPr/>
          </p:nvSpPr>
          <p:spPr bwMode="auto">
            <a:xfrm>
              <a:off x="5278438" y="30353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" name="Line 669"/>
            <p:cNvSpPr>
              <a:spLocks noChangeShapeType="1"/>
            </p:cNvSpPr>
            <p:nvPr/>
          </p:nvSpPr>
          <p:spPr bwMode="auto">
            <a:xfrm>
              <a:off x="5284788" y="29987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" name="Line 670"/>
            <p:cNvSpPr>
              <a:spLocks noChangeShapeType="1"/>
            </p:cNvSpPr>
            <p:nvPr/>
          </p:nvSpPr>
          <p:spPr bwMode="auto">
            <a:xfrm>
              <a:off x="5292725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" name="Line 671"/>
            <p:cNvSpPr>
              <a:spLocks noChangeShapeType="1"/>
            </p:cNvSpPr>
            <p:nvPr/>
          </p:nvSpPr>
          <p:spPr bwMode="auto">
            <a:xfrm>
              <a:off x="5299075" y="29702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" name="Line 672"/>
            <p:cNvSpPr>
              <a:spLocks noChangeShapeType="1"/>
            </p:cNvSpPr>
            <p:nvPr/>
          </p:nvSpPr>
          <p:spPr bwMode="auto">
            <a:xfrm>
              <a:off x="5307013" y="29559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" name="Line 673"/>
            <p:cNvSpPr>
              <a:spLocks noChangeShapeType="1"/>
            </p:cNvSpPr>
            <p:nvPr/>
          </p:nvSpPr>
          <p:spPr bwMode="auto">
            <a:xfrm>
              <a:off x="5313363" y="2927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" name="Line 674"/>
            <p:cNvSpPr>
              <a:spLocks noChangeShapeType="1"/>
            </p:cNvSpPr>
            <p:nvPr/>
          </p:nvSpPr>
          <p:spPr bwMode="auto">
            <a:xfrm>
              <a:off x="5321300" y="2927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" name="Line 675"/>
            <p:cNvSpPr>
              <a:spLocks noChangeShapeType="1"/>
            </p:cNvSpPr>
            <p:nvPr/>
          </p:nvSpPr>
          <p:spPr bwMode="auto">
            <a:xfrm>
              <a:off x="5327650" y="291306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" name="Line 676"/>
            <p:cNvSpPr>
              <a:spLocks noChangeShapeType="1"/>
            </p:cNvSpPr>
            <p:nvPr/>
          </p:nvSpPr>
          <p:spPr bwMode="auto">
            <a:xfrm>
              <a:off x="5335588" y="29559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" name="Line 677"/>
            <p:cNvSpPr>
              <a:spLocks noChangeShapeType="1"/>
            </p:cNvSpPr>
            <p:nvPr/>
          </p:nvSpPr>
          <p:spPr bwMode="auto">
            <a:xfrm>
              <a:off x="5341938" y="29559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" name="Line 678"/>
            <p:cNvSpPr>
              <a:spLocks noChangeShapeType="1"/>
            </p:cNvSpPr>
            <p:nvPr/>
          </p:nvSpPr>
          <p:spPr bwMode="auto">
            <a:xfrm>
              <a:off x="5349875" y="2978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1" name="Line 679"/>
            <p:cNvSpPr>
              <a:spLocks noChangeShapeType="1"/>
            </p:cNvSpPr>
            <p:nvPr/>
          </p:nvSpPr>
          <p:spPr bwMode="auto">
            <a:xfrm>
              <a:off x="5356225" y="2941638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2" name="Line 680"/>
            <p:cNvSpPr>
              <a:spLocks noChangeShapeType="1"/>
            </p:cNvSpPr>
            <p:nvPr/>
          </p:nvSpPr>
          <p:spPr bwMode="auto">
            <a:xfrm>
              <a:off x="5364163" y="29416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3" name="Line 681"/>
            <p:cNvSpPr>
              <a:spLocks noChangeShapeType="1"/>
            </p:cNvSpPr>
            <p:nvPr/>
          </p:nvSpPr>
          <p:spPr bwMode="auto">
            <a:xfrm>
              <a:off x="5370513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4" name="Line 682"/>
            <p:cNvSpPr>
              <a:spLocks noChangeShapeType="1"/>
            </p:cNvSpPr>
            <p:nvPr/>
          </p:nvSpPr>
          <p:spPr bwMode="auto">
            <a:xfrm>
              <a:off x="5378450" y="2984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5" name="Line 683"/>
            <p:cNvSpPr>
              <a:spLocks noChangeShapeType="1"/>
            </p:cNvSpPr>
            <p:nvPr/>
          </p:nvSpPr>
          <p:spPr bwMode="auto">
            <a:xfrm>
              <a:off x="5384800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6" name="Line 684"/>
            <p:cNvSpPr>
              <a:spLocks noChangeShapeType="1"/>
            </p:cNvSpPr>
            <p:nvPr/>
          </p:nvSpPr>
          <p:spPr bwMode="auto">
            <a:xfrm>
              <a:off x="5392738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7" name="Line 685"/>
            <p:cNvSpPr>
              <a:spLocks noChangeShapeType="1"/>
            </p:cNvSpPr>
            <p:nvPr/>
          </p:nvSpPr>
          <p:spPr bwMode="auto">
            <a:xfrm>
              <a:off x="5399088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8" name="Line 686"/>
            <p:cNvSpPr>
              <a:spLocks noChangeShapeType="1"/>
            </p:cNvSpPr>
            <p:nvPr/>
          </p:nvSpPr>
          <p:spPr bwMode="auto">
            <a:xfrm>
              <a:off x="5407025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9" name="Line 687"/>
            <p:cNvSpPr>
              <a:spLocks noChangeShapeType="1"/>
            </p:cNvSpPr>
            <p:nvPr/>
          </p:nvSpPr>
          <p:spPr bwMode="auto">
            <a:xfrm>
              <a:off x="5413375" y="2998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0" name="Line 688"/>
            <p:cNvSpPr>
              <a:spLocks noChangeShapeType="1"/>
            </p:cNvSpPr>
            <p:nvPr/>
          </p:nvSpPr>
          <p:spPr bwMode="auto">
            <a:xfrm>
              <a:off x="5421313" y="29781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1" name="Line 689"/>
            <p:cNvSpPr>
              <a:spLocks noChangeShapeType="1"/>
            </p:cNvSpPr>
            <p:nvPr/>
          </p:nvSpPr>
          <p:spPr bwMode="auto">
            <a:xfrm>
              <a:off x="5427663" y="2949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2" name="Line 690"/>
            <p:cNvSpPr>
              <a:spLocks noChangeShapeType="1"/>
            </p:cNvSpPr>
            <p:nvPr/>
          </p:nvSpPr>
          <p:spPr bwMode="auto">
            <a:xfrm>
              <a:off x="5435600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3" name="Line 691"/>
            <p:cNvSpPr>
              <a:spLocks noChangeShapeType="1"/>
            </p:cNvSpPr>
            <p:nvPr/>
          </p:nvSpPr>
          <p:spPr bwMode="auto">
            <a:xfrm>
              <a:off x="5441950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4" name="Line 692"/>
            <p:cNvSpPr>
              <a:spLocks noChangeShapeType="1"/>
            </p:cNvSpPr>
            <p:nvPr/>
          </p:nvSpPr>
          <p:spPr bwMode="auto">
            <a:xfrm>
              <a:off x="5449888" y="29638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5" name="Line 693"/>
            <p:cNvSpPr>
              <a:spLocks noChangeShapeType="1"/>
            </p:cNvSpPr>
            <p:nvPr/>
          </p:nvSpPr>
          <p:spPr bwMode="auto">
            <a:xfrm>
              <a:off x="5456238" y="29416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6" name="Line 694"/>
            <p:cNvSpPr>
              <a:spLocks noChangeShapeType="1"/>
            </p:cNvSpPr>
            <p:nvPr/>
          </p:nvSpPr>
          <p:spPr bwMode="auto">
            <a:xfrm>
              <a:off x="5464175" y="2927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7" name="Line 695"/>
            <p:cNvSpPr>
              <a:spLocks noChangeShapeType="1"/>
            </p:cNvSpPr>
            <p:nvPr/>
          </p:nvSpPr>
          <p:spPr bwMode="auto">
            <a:xfrm>
              <a:off x="5470525" y="2927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8" name="Line 696"/>
            <p:cNvSpPr>
              <a:spLocks noChangeShapeType="1"/>
            </p:cNvSpPr>
            <p:nvPr/>
          </p:nvSpPr>
          <p:spPr bwMode="auto">
            <a:xfrm>
              <a:off x="5478463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9" name="Line 697"/>
            <p:cNvSpPr>
              <a:spLocks noChangeShapeType="1"/>
            </p:cNvSpPr>
            <p:nvPr/>
          </p:nvSpPr>
          <p:spPr bwMode="auto">
            <a:xfrm>
              <a:off x="5484813" y="29495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0" name="Line 698"/>
            <p:cNvSpPr>
              <a:spLocks noChangeShapeType="1"/>
            </p:cNvSpPr>
            <p:nvPr/>
          </p:nvSpPr>
          <p:spPr bwMode="auto">
            <a:xfrm>
              <a:off x="5492750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1" name="Line 699"/>
            <p:cNvSpPr>
              <a:spLocks noChangeShapeType="1"/>
            </p:cNvSpPr>
            <p:nvPr/>
          </p:nvSpPr>
          <p:spPr bwMode="auto">
            <a:xfrm>
              <a:off x="5499100" y="2921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2" name="Line 700"/>
            <p:cNvSpPr>
              <a:spLocks noChangeShapeType="1"/>
            </p:cNvSpPr>
            <p:nvPr/>
          </p:nvSpPr>
          <p:spPr bwMode="auto">
            <a:xfrm>
              <a:off x="5507038" y="2906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3" name="Line 701"/>
            <p:cNvSpPr>
              <a:spLocks noChangeShapeType="1"/>
            </p:cNvSpPr>
            <p:nvPr/>
          </p:nvSpPr>
          <p:spPr bwMode="auto">
            <a:xfrm>
              <a:off x="5513388" y="2927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4" name="Line 702"/>
            <p:cNvSpPr>
              <a:spLocks noChangeShapeType="1"/>
            </p:cNvSpPr>
            <p:nvPr/>
          </p:nvSpPr>
          <p:spPr bwMode="auto">
            <a:xfrm>
              <a:off x="5521325" y="28987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5" name="Line 703"/>
            <p:cNvSpPr>
              <a:spLocks noChangeShapeType="1"/>
            </p:cNvSpPr>
            <p:nvPr/>
          </p:nvSpPr>
          <p:spPr bwMode="auto">
            <a:xfrm>
              <a:off x="5527675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6" name="Line 704"/>
            <p:cNvSpPr>
              <a:spLocks noChangeShapeType="1"/>
            </p:cNvSpPr>
            <p:nvPr/>
          </p:nvSpPr>
          <p:spPr bwMode="auto">
            <a:xfrm>
              <a:off x="5535613" y="28559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7" name="Line 705"/>
            <p:cNvSpPr>
              <a:spLocks noChangeShapeType="1"/>
            </p:cNvSpPr>
            <p:nvPr/>
          </p:nvSpPr>
          <p:spPr bwMode="auto">
            <a:xfrm>
              <a:off x="5541963" y="2835276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8" name="Line 706"/>
            <p:cNvSpPr>
              <a:spLocks noChangeShapeType="1"/>
            </p:cNvSpPr>
            <p:nvPr/>
          </p:nvSpPr>
          <p:spPr bwMode="auto">
            <a:xfrm>
              <a:off x="5549900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9" name="Line 707"/>
            <p:cNvSpPr>
              <a:spLocks noChangeShapeType="1"/>
            </p:cNvSpPr>
            <p:nvPr/>
          </p:nvSpPr>
          <p:spPr bwMode="auto">
            <a:xfrm>
              <a:off x="5556250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0" name="Line 708"/>
            <p:cNvSpPr>
              <a:spLocks noChangeShapeType="1"/>
            </p:cNvSpPr>
            <p:nvPr/>
          </p:nvSpPr>
          <p:spPr bwMode="auto">
            <a:xfrm>
              <a:off x="5564188" y="27987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1" name="Line 709"/>
            <p:cNvSpPr>
              <a:spLocks noChangeShapeType="1"/>
            </p:cNvSpPr>
            <p:nvPr/>
          </p:nvSpPr>
          <p:spPr bwMode="auto">
            <a:xfrm>
              <a:off x="5570538" y="28067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2" name="Line 710"/>
            <p:cNvSpPr>
              <a:spLocks noChangeShapeType="1"/>
            </p:cNvSpPr>
            <p:nvPr/>
          </p:nvSpPr>
          <p:spPr bwMode="auto">
            <a:xfrm>
              <a:off x="5578475" y="2835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3" name="Line 711"/>
            <p:cNvSpPr>
              <a:spLocks noChangeShapeType="1"/>
            </p:cNvSpPr>
            <p:nvPr/>
          </p:nvSpPr>
          <p:spPr bwMode="auto">
            <a:xfrm>
              <a:off x="5584825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4" name="Line 712"/>
            <p:cNvSpPr>
              <a:spLocks noChangeShapeType="1"/>
            </p:cNvSpPr>
            <p:nvPr/>
          </p:nvSpPr>
          <p:spPr bwMode="auto">
            <a:xfrm>
              <a:off x="5592763" y="27987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5" name="Line 713"/>
            <p:cNvSpPr>
              <a:spLocks noChangeShapeType="1"/>
            </p:cNvSpPr>
            <p:nvPr/>
          </p:nvSpPr>
          <p:spPr bwMode="auto">
            <a:xfrm>
              <a:off x="5599113" y="28067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6" name="Line 714"/>
            <p:cNvSpPr>
              <a:spLocks noChangeShapeType="1"/>
            </p:cNvSpPr>
            <p:nvPr/>
          </p:nvSpPr>
          <p:spPr bwMode="auto">
            <a:xfrm>
              <a:off x="5607050" y="2841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7" name="Line 715"/>
            <p:cNvSpPr>
              <a:spLocks noChangeShapeType="1"/>
            </p:cNvSpPr>
            <p:nvPr/>
          </p:nvSpPr>
          <p:spPr bwMode="auto">
            <a:xfrm>
              <a:off x="5613400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8" name="Line 716"/>
            <p:cNvSpPr>
              <a:spLocks noChangeShapeType="1"/>
            </p:cNvSpPr>
            <p:nvPr/>
          </p:nvSpPr>
          <p:spPr bwMode="auto">
            <a:xfrm>
              <a:off x="5621338" y="280670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9" name="Line 717"/>
            <p:cNvSpPr>
              <a:spLocks noChangeShapeType="1"/>
            </p:cNvSpPr>
            <p:nvPr/>
          </p:nvSpPr>
          <p:spPr bwMode="auto">
            <a:xfrm>
              <a:off x="5627688" y="2798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0" name="Line 718"/>
            <p:cNvSpPr>
              <a:spLocks noChangeShapeType="1"/>
            </p:cNvSpPr>
            <p:nvPr/>
          </p:nvSpPr>
          <p:spPr bwMode="auto">
            <a:xfrm>
              <a:off x="5635625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1" name="Line 719"/>
            <p:cNvSpPr>
              <a:spLocks noChangeShapeType="1"/>
            </p:cNvSpPr>
            <p:nvPr/>
          </p:nvSpPr>
          <p:spPr bwMode="auto">
            <a:xfrm>
              <a:off x="5641975" y="28067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2" name="Line 720"/>
            <p:cNvSpPr>
              <a:spLocks noChangeShapeType="1"/>
            </p:cNvSpPr>
            <p:nvPr/>
          </p:nvSpPr>
          <p:spPr bwMode="auto">
            <a:xfrm>
              <a:off x="5649913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3" name="Line 721"/>
            <p:cNvSpPr>
              <a:spLocks noChangeShapeType="1"/>
            </p:cNvSpPr>
            <p:nvPr/>
          </p:nvSpPr>
          <p:spPr bwMode="auto">
            <a:xfrm>
              <a:off x="5656263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4" name="Line 722"/>
            <p:cNvSpPr>
              <a:spLocks noChangeShapeType="1"/>
            </p:cNvSpPr>
            <p:nvPr/>
          </p:nvSpPr>
          <p:spPr bwMode="auto">
            <a:xfrm>
              <a:off x="5664200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5" name="Line 723"/>
            <p:cNvSpPr>
              <a:spLocks noChangeShapeType="1"/>
            </p:cNvSpPr>
            <p:nvPr/>
          </p:nvSpPr>
          <p:spPr bwMode="auto">
            <a:xfrm>
              <a:off x="5670550" y="2827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6" name="Line 724"/>
            <p:cNvSpPr>
              <a:spLocks noChangeShapeType="1"/>
            </p:cNvSpPr>
            <p:nvPr/>
          </p:nvSpPr>
          <p:spPr bwMode="auto">
            <a:xfrm>
              <a:off x="5678488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7" name="Line 725"/>
            <p:cNvSpPr>
              <a:spLocks noChangeShapeType="1"/>
            </p:cNvSpPr>
            <p:nvPr/>
          </p:nvSpPr>
          <p:spPr bwMode="auto">
            <a:xfrm>
              <a:off x="5684838" y="2827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8" name="Line 726"/>
            <p:cNvSpPr>
              <a:spLocks noChangeShapeType="1"/>
            </p:cNvSpPr>
            <p:nvPr/>
          </p:nvSpPr>
          <p:spPr bwMode="auto">
            <a:xfrm>
              <a:off x="5692775" y="28130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9" name="Line 727"/>
            <p:cNvSpPr>
              <a:spLocks noChangeShapeType="1"/>
            </p:cNvSpPr>
            <p:nvPr/>
          </p:nvSpPr>
          <p:spPr bwMode="auto">
            <a:xfrm>
              <a:off x="5699125" y="28130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0" name="Line 728"/>
            <p:cNvSpPr>
              <a:spLocks noChangeShapeType="1"/>
            </p:cNvSpPr>
            <p:nvPr/>
          </p:nvSpPr>
          <p:spPr bwMode="auto">
            <a:xfrm>
              <a:off x="5707063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1" name="Line 729"/>
            <p:cNvSpPr>
              <a:spLocks noChangeShapeType="1"/>
            </p:cNvSpPr>
            <p:nvPr/>
          </p:nvSpPr>
          <p:spPr bwMode="auto">
            <a:xfrm>
              <a:off x="5713413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2" name="Line 730"/>
            <p:cNvSpPr>
              <a:spLocks noChangeShapeType="1"/>
            </p:cNvSpPr>
            <p:nvPr/>
          </p:nvSpPr>
          <p:spPr bwMode="auto">
            <a:xfrm>
              <a:off x="5721350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3" name="Line 731"/>
            <p:cNvSpPr>
              <a:spLocks noChangeShapeType="1"/>
            </p:cNvSpPr>
            <p:nvPr/>
          </p:nvSpPr>
          <p:spPr bwMode="auto">
            <a:xfrm>
              <a:off x="5727700" y="2798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4" name="Line 732"/>
            <p:cNvSpPr>
              <a:spLocks noChangeShapeType="1"/>
            </p:cNvSpPr>
            <p:nvPr/>
          </p:nvSpPr>
          <p:spPr bwMode="auto">
            <a:xfrm>
              <a:off x="5735638" y="2778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5" name="Line 733"/>
            <p:cNvSpPr>
              <a:spLocks noChangeShapeType="1"/>
            </p:cNvSpPr>
            <p:nvPr/>
          </p:nvSpPr>
          <p:spPr bwMode="auto">
            <a:xfrm>
              <a:off x="5741988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6" name="Line 734"/>
            <p:cNvSpPr>
              <a:spLocks noChangeShapeType="1"/>
            </p:cNvSpPr>
            <p:nvPr/>
          </p:nvSpPr>
          <p:spPr bwMode="auto">
            <a:xfrm>
              <a:off x="5749925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7" name="Line 735"/>
            <p:cNvSpPr>
              <a:spLocks noChangeShapeType="1"/>
            </p:cNvSpPr>
            <p:nvPr/>
          </p:nvSpPr>
          <p:spPr bwMode="auto">
            <a:xfrm>
              <a:off x="5756275" y="2763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8" name="Line 736"/>
            <p:cNvSpPr>
              <a:spLocks noChangeShapeType="1"/>
            </p:cNvSpPr>
            <p:nvPr/>
          </p:nvSpPr>
          <p:spPr bwMode="auto">
            <a:xfrm>
              <a:off x="5764213" y="2749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9" name="Line 737"/>
            <p:cNvSpPr>
              <a:spLocks noChangeShapeType="1"/>
            </p:cNvSpPr>
            <p:nvPr/>
          </p:nvSpPr>
          <p:spPr bwMode="auto">
            <a:xfrm>
              <a:off x="5770563" y="2735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0" name="Line 738"/>
            <p:cNvSpPr>
              <a:spLocks noChangeShapeType="1"/>
            </p:cNvSpPr>
            <p:nvPr/>
          </p:nvSpPr>
          <p:spPr bwMode="auto">
            <a:xfrm>
              <a:off x="5778500" y="2741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1" name="Line 739"/>
            <p:cNvSpPr>
              <a:spLocks noChangeShapeType="1"/>
            </p:cNvSpPr>
            <p:nvPr/>
          </p:nvSpPr>
          <p:spPr bwMode="auto">
            <a:xfrm>
              <a:off x="5784850" y="27844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2" name="Line 740"/>
            <p:cNvSpPr>
              <a:spLocks noChangeShapeType="1"/>
            </p:cNvSpPr>
            <p:nvPr/>
          </p:nvSpPr>
          <p:spPr bwMode="auto">
            <a:xfrm>
              <a:off x="5792788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3" name="Line 741"/>
            <p:cNvSpPr>
              <a:spLocks noChangeShapeType="1"/>
            </p:cNvSpPr>
            <p:nvPr/>
          </p:nvSpPr>
          <p:spPr bwMode="auto">
            <a:xfrm>
              <a:off x="5799138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4" name="Line 742"/>
            <p:cNvSpPr>
              <a:spLocks noChangeShapeType="1"/>
            </p:cNvSpPr>
            <p:nvPr/>
          </p:nvSpPr>
          <p:spPr bwMode="auto">
            <a:xfrm>
              <a:off x="5807075" y="27559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5" name="Line 743"/>
            <p:cNvSpPr>
              <a:spLocks noChangeShapeType="1"/>
            </p:cNvSpPr>
            <p:nvPr/>
          </p:nvSpPr>
          <p:spPr bwMode="auto">
            <a:xfrm>
              <a:off x="5813425" y="2755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6" name="Line 744"/>
            <p:cNvSpPr>
              <a:spLocks noChangeShapeType="1"/>
            </p:cNvSpPr>
            <p:nvPr/>
          </p:nvSpPr>
          <p:spPr bwMode="auto">
            <a:xfrm>
              <a:off x="5821363" y="2778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7" name="Line 745"/>
            <p:cNvSpPr>
              <a:spLocks noChangeShapeType="1"/>
            </p:cNvSpPr>
            <p:nvPr/>
          </p:nvSpPr>
          <p:spPr bwMode="auto">
            <a:xfrm>
              <a:off x="5827713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8" name="Line 746"/>
            <p:cNvSpPr>
              <a:spLocks noChangeShapeType="1"/>
            </p:cNvSpPr>
            <p:nvPr/>
          </p:nvSpPr>
          <p:spPr bwMode="auto">
            <a:xfrm>
              <a:off x="5835650" y="2770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9" name="Line 747"/>
            <p:cNvSpPr>
              <a:spLocks noChangeShapeType="1"/>
            </p:cNvSpPr>
            <p:nvPr/>
          </p:nvSpPr>
          <p:spPr bwMode="auto">
            <a:xfrm>
              <a:off x="5842000" y="2792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0" name="Line 748"/>
            <p:cNvSpPr>
              <a:spLocks noChangeShapeType="1"/>
            </p:cNvSpPr>
            <p:nvPr/>
          </p:nvSpPr>
          <p:spPr bwMode="auto">
            <a:xfrm>
              <a:off x="5849938" y="2770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1" name="Line 749"/>
            <p:cNvSpPr>
              <a:spLocks noChangeShapeType="1"/>
            </p:cNvSpPr>
            <p:nvPr/>
          </p:nvSpPr>
          <p:spPr bwMode="auto">
            <a:xfrm>
              <a:off x="5856288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2" name="Line 750"/>
            <p:cNvSpPr>
              <a:spLocks noChangeShapeType="1"/>
            </p:cNvSpPr>
            <p:nvPr/>
          </p:nvSpPr>
          <p:spPr bwMode="auto">
            <a:xfrm>
              <a:off x="5864225" y="27701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3" name="Line 751"/>
            <p:cNvSpPr>
              <a:spLocks noChangeShapeType="1"/>
            </p:cNvSpPr>
            <p:nvPr/>
          </p:nvSpPr>
          <p:spPr bwMode="auto">
            <a:xfrm>
              <a:off x="5870575" y="2749551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4" name="Line 752"/>
            <p:cNvSpPr>
              <a:spLocks noChangeShapeType="1"/>
            </p:cNvSpPr>
            <p:nvPr/>
          </p:nvSpPr>
          <p:spPr bwMode="auto">
            <a:xfrm>
              <a:off x="5878513" y="27495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5" name="Line 753"/>
            <p:cNvSpPr>
              <a:spLocks noChangeShapeType="1"/>
            </p:cNvSpPr>
            <p:nvPr/>
          </p:nvSpPr>
          <p:spPr bwMode="auto">
            <a:xfrm>
              <a:off x="5884863" y="2749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6" name="Line 754"/>
            <p:cNvSpPr>
              <a:spLocks noChangeShapeType="1"/>
            </p:cNvSpPr>
            <p:nvPr/>
          </p:nvSpPr>
          <p:spPr bwMode="auto">
            <a:xfrm>
              <a:off x="5891213" y="2735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7" name="Line 755"/>
            <p:cNvSpPr>
              <a:spLocks noChangeShapeType="1"/>
            </p:cNvSpPr>
            <p:nvPr/>
          </p:nvSpPr>
          <p:spPr bwMode="auto">
            <a:xfrm>
              <a:off x="5899150" y="27209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8" name="Line 756"/>
            <p:cNvSpPr>
              <a:spLocks noChangeShapeType="1"/>
            </p:cNvSpPr>
            <p:nvPr/>
          </p:nvSpPr>
          <p:spPr bwMode="auto">
            <a:xfrm>
              <a:off x="5905500" y="2713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9" name="Line 757"/>
            <p:cNvSpPr>
              <a:spLocks noChangeShapeType="1"/>
            </p:cNvSpPr>
            <p:nvPr/>
          </p:nvSpPr>
          <p:spPr bwMode="auto">
            <a:xfrm>
              <a:off x="5913438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0" name="Line 758"/>
            <p:cNvSpPr>
              <a:spLocks noChangeShapeType="1"/>
            </p:cNvSpPr>
            <p:nvPr/>
          </p:nvSpPr>
          <p:spPr bwMode="auto">
            <a:xfrm>
              <a:off x="5919788" y="2706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1" name="Line 759"/>
            <p:cNvSpPr>
              <a:spLocks noChangeShapeType="1"/>
            </p:cNvSpPr>
            <p:nvPr/>
          </p:nvSpPr>
          <p:spPr bwMode="auto">
            <a:xfrm>
              <a:off x="5927725" y="2706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2" name="Line 760"/>
            <p:cNvSpPr>
              <a:spLocks noChangeShapeType="1"/>
            </p:cNvSpPr>
            <p:nvPr/>
          </p:nvSpPr>
          <p:spPr bwMode="auto">
            <a:xfrm>
              <a:off x="5934075" y="2713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3" name="Line 761"/>
            <p:cNvSpPr>
              <a:spLocks noChangeShapeType="1"/>
            </p:cNvSpPr>
            <p:nvPr/>
          </p:nvSpPr>
          <p:spPr bwMode="auto">
            <a:xfrm>
              <a:off x="5942013" y="2713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4" name="Line 762"/>
            <p:cNvSpPr>
              <a:spLocks noChangeShapeType="1"/>
            </p:cNvSpPr>
            <p:nvPr/>
          </p:nvSpPr>
          <p:spPr bwMode="auto">
            <a:xfrm>
              <a:off x="5948363" y="26844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5" name="Line 763"/>
            <p:cNvSpPr>
              <a:spLocks noChangeShapeType="1"/>
            </p:cNvSpPr>
            <p:nvPr/>
          </p:nvSpPr>
          <p:spPr bwMode="auto">
            <a:xfrm>
              <a:off x="5956300" y="26638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6" name="Line 764"/>
            <p:cNvSpPr>
              <a:spLocks noChangeShapeType="1"/>
            </p:cNvSpPr>
            <p:nvPr/>
          </p:nvSpPr>
          <p:spPr bwMode="auto">
            <a:xfrm>
              <a:off x="5962650" y="2655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7" name="Line 765"/>
            <p:cNvSpPr>
              <a:spLocks noChangeShapeType="1"/>
            </p:cNvSpPr>
            <p:nvPr/>
          </p:nvSpPr>
          <p:spPr bwMode="auto">
            <a:xfrm>
              <a:off x="5970588" y="26558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8" name="Line 766"/>
            <p:cNvSpPr>
              <a:spLocks noChangeShapeType="1"/>
            </p:cNvSpPr>
            <p:nvPr/>
          </p:nvSpPr>
          <p:spPr bwMode="auto">
            <a:xfrm>
              <a:off x="5976938" y="26352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9" name="Line 767"/>
            <p:cNvSpPr>
              <a:spLocks noChangeShapeType="1"/>
            </p:cNvSpPr>
            <p:nvPr/>
          </p:nvSpPr>
          <p:spPr bwMode="auto">
            <a:xfrm>
              <a:off x="5984875" y="26416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0" name="Line 768"/>
            <p:cNvSpPr>
              <a:spLocks noChangeShapeType="1"/>
            </p:cNvSpPr>
            <p:nvPr/>
          </p:nvSpPr>
          <p:spPr bwMode="auto">
            <a:xfrm>
              <a:off x="5991225" y="26638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1" name="Line 769"/>
            <p:cNvSpPr>
              <a:spLocks noChangeShapeType="1"/>
            </p:cNvSpPr>
            <p:nvPr/>
          </p:nvSpPr>
          <p:spPr bwMode="auto">
            <a:xfrm>
              <a:off x="5999163" y="2655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2" name="Line 770"/>
            <p:cNvSpPr>
              <a:spLocks noChangeShapeType="1"/>
            </p:cNvSpPr>
            <p:nvPr/>
          </p:nvSpPr>
          <p:spPr bwMode="auto">
            <a:xfrm>
              <a:off x="6005513" y="2655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3" name="Line 771"/>
            <p:cNvSpPr>
              <a:spLocks noChangeShapeType="1"/>
            </p:cNvSpPr>
            <p:nvPr/>
          </p:nvSpPr>
          <p:spPr bwMode="auto">
            <a:xfrm>
              <a:off x="601345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4" name="Line 772"/>
            <p:cNvSpPr>
              <a:spLocks noChangeShapeType="1"/>
            </p:cNvSpPr>
            <p:nvPr/>
          </p:nvSpPr>
          <p:spPr bwMode="auto">
            <a:xfrm>
              <a:off x="601980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5" name="Line 773"/>
            <p:cNvSpPr>
              <a:spLocks noChangeShapeType="1"/>
            </p:cNvSpPr>
            <p:nvPr/>
          </p:nvSpPr>
          <p:spPr bwMode="auto">
            <a:xfrm>
              <a:off x="6027738" y="2670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6" name="Line 774"/>
            <p:cNvSpPr>
              <a:spLocks noChangeShapeType="1"/>
            </p:cNvSpPr>
            <p:nvPr/>
          </p:nvSpPr>
          <p:spPr bwMode="auto">
            <a:xfrm>
              <a:off x="6034088" y="26701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7" name="Line 775"/>
            <p:cNvSpPr>
              <a:spLocks noChangeShapeType="1"/>
            </p:cNvSpPr>
            <p:nvPr/>
          </p:nvSpPr>
          <p:spPr bwMode="auto">
            <a:xfrm>
              <a:off x="6042025" y="26701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8" name="Line 776"/>
            <p:cNvSpPr>
              <a:spLocks noChangeShapeType="1"/>
            </p:cNvSpPr>
            <p:nvPr/>
          </p:nvSpPr>
          <p:spPr bwMode="auto">
            <a:xfrm>
              <a:off x="6048375" y="26416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9" name="Line 777"/>
            <p:cNvSpPr>
              <a:spLocks noChangeShapeType="1"/>
            </p:cNvSpPr>
            <p:nvPr/>
          </p:nvSpPr>
          <p:spPr bwMode="auto">
            <a:xfrm>
              <a:off x="6056313" y="2655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0" name="Line 778"/>
            <p:cNvSpPr>
              <a:spLocks noChangeShapeType="1"/>
            </p:cNvSpPr>
            <p:nvPr/>
          </p:nvSpPr>
          <p:spPr bwMode="auto">
            <a:xfrm>
              <a:off x="6062663" y="2655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1" name="Line 779"/>
            <p:cNvSpPr>
              <a:spLocks noChangeShapeType="1"/>
            </p:cNvSpPr>
            <p:nvPr/>
          </p:nvSpPr>
          <p:spPr bwMode="auto">
            <a:xfrm>
              <a:off x="6070600" y="2663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2" name="Line 780"/>
            <p:cNvSpPr>
              <a:spLocks noChangeShapeType="1"/>
            </p:cNvSpPr>
            <p:nvPr/>
          </p:nvSpPr>
          <p:spPr bwMode="auto">
            <a:xfrm>
              <a:off x="6076950" y="2649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3" name="Line 781"/>
            <p:cNvSpPr>
              <a:spLocks noChangeShapeType="1"/>
            </p:cNvSpPr>
            <p:nvPr/>
          </p:nvSpPr>
          <p:spPr bwMode="auto">
            <a:xfrm>
              <a:off x="6084888" y="26273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4" name="Line 782"/>
            <p:cNvSpPr>
              <a:spLocks noChangeShapeType="1"/>
            </p:cNvSpPr>
            <p:nvPr/>
          </p:nvSpPr>
          <p:spPr bwMode="auto">
            <a:xfrm>
              <a:off x="6091238" y="26130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5" name="Line 783"/>
            <p:cNvSpPr>
              <a:spLocks noChangeShapeType="1"/>
            </p:cNvSpPr>
            <p:nvPr/>
          </p:nvSpPr>
          <p:spPr bwMode="auto">
            <a:xfrm>
              <a:off x="6099175" y="26352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6" name="Line 784"/>
            <p:cNvSpPr>
              <a:spLocks noChangeShapeType="1"/>
            </p:cNvSpPr>
            <p:nvPr/>
          </p:nvSpPr>
          <p:spPr bwMode="auto">
            <a:xfrm>
              <a:off x="6105525" y="262096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7" name="Line 785"/>
            <p:cNvSpPr>
              <a:spLocks noChangeShapeType="1"/>
            </p:cNvSpPr>
            <p:nvPr/>
          </p:nvSpPr>
          <p:spPr bwMode="auto">
            <a:xfrm>
              <a:off x="6113463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8" name="Line 786"/>
            <p:cNvSpPr>
              <a:spLocks noChangeShapeType="1"/>
            </p:cNvSpPr>
            <p:nvPr/>
          </p:nvSpPr>
          <p:spPr bwMode="auto">
            <a:xfrm>
              <a:off x="6119813" y="25987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9" name="Line 787"/>
            <p:cNvSpPr>
              <a:spLocks noChangeShapeType="1"/>
            </p:cNvSpPr>
            <p:nvPr/>
          </p:nvSpPr>
          <p:spPr bwMode="auto">
            <a:xfrm>
              <a:off x="6127750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0" name="Line 788"/>
            <p:cNvSpPr>
              <a:spLocks noChangeShapeType="1"/>
            </p:cNvSpPr>
            <p:nvPr/>
          </p:nvSpPr>
          <p:spPr bwMode="auto">
            <a:xfrm>
              <a:off x="6134100" y="2584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1" name="Line 789"/>
            <p:cNvSpPr>
              <a:spLocks noChangeShapeType="1"/>
            </p:cNvSpPr>
            <p:nvPr/>
          </p:nvSpPr>
          <p:spPr bwMode="auto">
            <a:xfrm>
              <a:off x="6142038" y="25844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2" name="Line 790"/>
            <p:cNvSpPr>
              <a:spLocks noChangeShapeType="1"/>
            </p:cNvSpPr>
            <p:nvPr/>
          </p:nvSpPr>
          <p:spPr bwMode="auto">
            <a:xfrm>
              <a:off x="6148388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3" name="Line 791"/>
            <p:cNvSpPr>
              <a:spLocks noChangeShapeType="1"/>
            </p:cNvSpPr>
            <p:nvPr/>
          </p:nvSpPr>
          <p:spPr bwMode="auto">
            <a:xfrm>
              <a:off x="6156325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4" name="Line 792"/>
            <p:cNvSpPr>
              <a:spLocks noChangeShapeType="1"/>
            </p:cNvSpPr>
            <p:nvPr/>
          </p:nvSpPr>
          <p:spPr bwMode="auto">
            <a:xfrm>
              <a:off x="6162675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5" name="Line 793"/>
            <p:cNvSpPr>
              <a:spLocks noChangeShapeType="1"/>
            </p:cNvSpPr>
            <p:nvPr/>
          </p:nvSpPr>
          <p:spPr bwMode="auto">
            <a:xfrm>
              <a:off x="6170613" y="25701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6" name="Line 794"/>
            <p:cNvSpPr>
              <a:spLocks noChangeShapeType="1"/>
            </p:cNvSpPr>
            <p:nvPr/>
          </p:nvSpPr>
          <p:spPr bwMode="auto">
            <a:xfrm>
              <a:off x="6176963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7" name="Line 795"/>
            <p:cNvSpPr>
              <a:spLocks noChangeShapeType="1"/>
            </p:cNvSpPr>
            <p:nvPr/>
          </p:nvSpPr>
          <p:spPr bwMode="auto">
            <a:xfrm>
              <a:off x="6184900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8" name="Line 796"/>
            <p:cNvSpPr>
              <a:spLocks noChangeShapeType="1"/>
            </p:cNvSpPr>
            <p:nvPr/>
          </p:nvSpPr>
          <p:spPr bwMode="auto">
            <a:xfrm>
              <a:off x="6191250" y="255587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9" name="Line 797"/>
            <p:cNvSpPr>
              <a:spLocks noChangeShapeType="1"/>
            </p:cNvSpPr>
            <p:nvPr/>
          </p:nvSpPr>
          <p:spPr bwMode="auto">
            <a:xfrm>
              <a:off x="619918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0" name="Line 798"/>
            <p:cNvSpPr>
              <a:spLocks noChangeShapeType="1"/>
            </p:cNvSpPr>
            <p:nvPr/>
          </p:nvSpPr>
          <p:spPr bwMode="auto">
            <a:xfrm>
              <a:off x="6205538" y="25781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1" name="Line 799"/>
            <p:cNvSpPr>
              <a:spLocks noChangeShapeType="1"/>
            </p:cNvSpPr>
            <p:nvPr/>
          </p:nvSpPr>
          <p:spPr bwMode="auto">
            <a:xfrm>
              <a:off x="6213475" y="2578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2" name="Line 800"/>
            <p:cNvSpPr>
              <a:spLocks noChangeShapeType="1"/>
            </p:cNvSpPr>
            <p:nvPr/>
          </p:nvSpPr>
          <p:spPr bwMode="auto">
            <a:xfrm>
              <a:off x="6219825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3" name="Line 801"/>
            <p:cNvSpPr>
              <a:spLocks noChangeShapeType="1"/>
            </p:cNvSpPr>
            <p:nvPr/>
          </p:nvSpPr>
          <p:spPr bwMode="auto">
            <a:xfrm>
              <a:off x="6227763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4" name="Line 802"/>
            <p:cNvSpPr>
              <a:spLocks noChangeShapeType="1"/>
            </p:cNvSpPr>
            <p:nvPr/>
          </p:nvSpPr>
          <p:spPr bwMode="auto">
            <a:xfrm>
              <a:off x="6234113" y="2613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5" name="Line 803"/>
            <p:cNvSpPr>
              <a:spLocks noChangeShapeType="1"/>
            </p:cNvSpPr>
            <p:nvPr/>
          </p:nvSpPr>
          <p:spPr bwMode="auto">
            <a:xfrm>
              <a:off x="6242050" y="26066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6" name="Line 804"/>
            <p:cNvSpPr>
              <a:spLocks noChangeShapeType="1"/>
            </p:cNvSpPr>
            <p:nvPr/>
          </p:nvSpPr>
          <p:spPr bwMode="auto">
            <a:xfrm>
              <a:off x="6248400" y="2606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7" name="Line 805"/>
            <p:cNvSpPr>
              <a:spLocks noChangeShapeType="1"/>
            </p:cNvSpPr>
            <p:nvPr/>
          </p:nvSpPr>
          <p:spPr bwMode="auto">
            <a:xfrm>
              <a:off x="6256338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8" name="Line 806"/>
            <p:cNvSpPr>
              <a:spLocks noChangeShapeType="1"/>
            </p:cNvSpPr>
            <p:nvPr/>
          </p:nvSpPr>
          <p:spPr bwMode="auto">
            <a:xfrm>
              <a:off x="6262688" y="25781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9" name="Line 807"/>
            <p:cNvSpPr>
              <a:spLocks noChangeShapeType="1"/>
            </p:cNvSpPr>
            <p:nvPr/>
          </p:nvSpPr>
          <p:spPr bwMode="auto">
            <a:xfrm>
              <a:off x="6270625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0" name="Line 808"/>
            <p:cNvSpPr>
              <a:spLocks noChangeShapeType="1"/>
            </p:cNvSpPr>
            <p:nvPr/>
          </p:nvSpPr>
          <p:spPr bwMode="auto">
            <a:xfrm>
              <a:off x="6276975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1" name="Line 809"/>
            <p:cNvSpPr>
              <a:spLocks noChangeShapeType="1"/>
            </p:cNvSpPr>
            <p:nvPr/>
          </p:nvSpPr>
          <p:spPr bwMode="auto">
            <a:xfrm>
              <a:off x="6284913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2" name="Line 811"/>
            <p:cNvSpPr>
              <a:spLocks noChangeShapeType="1"/>
            </p:cNvSpPr>
            <p:nvPr/>
          </p:nvSpPr>
          <p:spPr bwMode="auto">
            <a:xfrm>
              <a:off x="6291263" y="2541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3" name="Line 812"/>
            <p:cNvSpPr>
              <a:spLocks noChangeShapeType="1"/>
            </p:cNvSpPr>
            <p:nvPr/>
          </p:nvSpPr>
          <p:spPr bwMode="auto">
            <a:xfrm>
              <a:off x="6299201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4" name="Line 813"/>
            <p:cNvSpPr>
              <a:spLocks noChangeShapeType="1"/>
            </p:cNvSpPr>
            <p:nvPr/>
          </p:nvSpPr>
          <p:spPr bwMode="auto">
            <a:xfrm>
              <a:off x="6305551" y="2570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5" name="Line 814"/>
            <p:cNvSpPr>
              <a:spLocks noChangeShapeType="1"/>
            </p:cNvSpPr>
            <p:nvPr/>
          </p:nvSpPr>
          <p:spPr bwMode="auto">
            <a:xfrm>
              <a:off x="631348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6" name="Line 815"/>
            <p:cNvSpPr>
              <a:spLocks noChangeShapeType="1"/>
            </p:cNvSpPr>
            <p:nvPr/>
          </p:nvSpPr>
          <p:spPr bwMode="auto">
            <a:xfrm>
              <a:off x="6319838" y="2541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7" name="Line 816"/>
            <p:cNvSpPr>
              <a:spLocks noChangeShapeType="1"/>
            </p:cNvSpPr>
            <p:nvPr/>
          </p:nvSpPr>
          <p:spPr bwMode="auto">
            <a:xfrm>
              <a:off x="6327776" y="2527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8" name="Line 817"/>
            <p:cNvSpPr>
              <a:spLocks noChangeShapeType="1"/>
            </p:cNvSpPr>
            <p:nvPr/>
          </p:nvSpPr>
          <p:spPr bwMode="auto">
            <a:xfrm>
              <a:off x="6334126" y="25209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9" name="Line 818"/>
            <p:cNvSpPr>
              <a:spLocks noChangeShapeType="1"/>
            </p:cNvSpPr>
            <p:nvPr/>
          </p:nvSpPr>
          <p:spPr bwMode="auto">
            <a:xfrm>
              <a:off x="6342063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0" name="Line 819"/>
            <p:cNvSpPr>
              <a:spLocks noChangeShapeType="1"/>
            </p:cNvSpPr>
            <p:nvPr/>
          </p:nvSpPr>
          <p:spPr bwMode="auto">
            <a:xfrm>
              <a:off x="6348413" y="2535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1" name="Line 820"/>
            <p:cNvSpPr>
              <a:spLocks noChangeShapeType="1"/>
            </p:cNvSpPr>
            <p:nvPr/>
          </p:nvSpPr>
          <p:spPr bwMode="auto">
            <a:xfrm>
              <a:off x="6356351" y="253523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2" name="Line 821"/>
            <p:cNvSpPr>
              <a:spLocks noChangeShapeType="1"/>
            </p:cNvSpPr>
            <p:nvPr/>
          </p:nvSpPr>
          <p:spPr bwMode="auto">
            <a:xfrm>
              <a:off x="6362701" y="2592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3" name="Line 822"/>
            <p:cNvSpPr>
              <a:spLocks noChangeShapeType="1"/>
            </p:cNvSpPr>
            <p:nvPr/>
          </p:nvSpPr>
          <p:spPr bwMode="auto">
            <a:xfrm>
              <a:off x="6370638" y="2578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4" name="Line 823"/>
            <p:cNvSpPr>
              <a:spLocks noChangeShapeType="1"/>
            </p:cNvSpPr>
            <p:nvPr/>
          </p:nvSpPr>
          <p:spPr bwMode="auto">
            <a:xfrm>
              <a:off x="6376988" y="2563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5" name="Line 824"/>
            <p:cNvSpPr>
              <a:spLocks noChangeShapeType="1"/>
            </p:cNvSpPr>
            <p:nvPr/>
          </p:nvSpPr>
          <p:spPr bwMode="auto">
            <a:xfrm>
              <a:off x="6384926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6" name="Line 825"/>
            <p:cNvSpPr>
              <a:spLocks noChangeShapeType="1"/>
            </p:cNvSpPr>
            <p:nvPr/>
          </p:nvSpPr>
          <p:spPr bwMode="auto">
            <a:xfrm>
              <a:off x="6391276" y="2549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7" name="Line 826"/>
            <p:cNvSpPr>
              <a:spLocks noChangeShapeType="1"/>
            </p:cNvSpPr>
            <p:nvPr/>
          </p:nvSpPr>
          <p:spPr bwMode="auto">
            <a:xfrm>
              <a:off x="6399213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8" name="Line 827"/>
            <p:cNvSpPr>
              <a:spLocks noChangeShapeType="1"/>
            </p:cNvSpPr>
            <p:nvPr/>
          </p:nvSpPr>
          <p:spPr bwMode="auto">
            <a:xfrm>
              <a:off x="6405563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9" name="Line 828"/>
            <p:cNvSpPr>
              <a:spLocks noChangeShapeType="1"/>
            </p:cNvSpPr>
            <p:nvPr/>
          </p:nvSpPr>
          <p:spPr bwMode="auto">
            <a:xfrm>
              <a:off x="6413501" y="2578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0" name="Line 829"/>
            <p:cNvSpPr>
              <a:spLocks noChangeShapeType="1"/>
            </p:cNvSpPr>
            <p:nvPr/>
          </p:nvSpPr>
          <p:spPr bwMode="auto">
            <a:xfrm>
              <a:off x="6419851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1" name="Line 830"/>
            <p:cNvSpPr>
              <a:spLocks noChangeShapeType="1"/>
            </p:cNvSpPr>
            <p:nvPr/>
          </p:nvSpPr>
          <p:spPr bwMode="auto">
            <a:xfrm>
              <a:off x="6427788" y="2563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2" name="Line 831"/>
            <p:cNvSpPr>
              <a:spLocks noChangeShapeType="1"/>
            </p:cNvSpPr>
            <p:nvPr/>
          </p:nvSpPr>
          <p:spPr bwMode="auto">
            <a:xfrm>
              <a:off x="6434138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3" name="Line 832"/>
            <p:cNvSpPr>
              <a:spLocks noChangeShapeType="1"/>
            </p:cNvSpPr>
            <p:nvPr/>
          </p:nvSpPr>
          <p:spPr bwMode="auto">
            <a:xfrm>
              <a:off x="6442076" y="2555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4" name="Line 833"/>
            <p:cNvSpPr>
              <a:spLocks noChangeShapeType="1"/>
            </p:cNvSpPr>
            <p:nvPr/>
          </p:nvSpPr>
          <p:spPr bwMode="auto">
            <a:xfrm>
              <a:off x="6448426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5" name="Line 834"/>
            <p:cNvSpPr>
              <a:spLocks noChangeShapeType="1"/>
            </p:cNvSpPr>
            <p:nvPr/>
          </p:nvSpPr>
          <p:spPr bwMode="auto">
            <a:xfrm>
              <a:off x="6456363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6" name="Line 835"/>
            <p:cNvSpPr>
              <a:spLocks noChangeShapeType="1"/>
            </p:cNvSpPr>
            <p:nvPr/>
          </p:nvSpPr>
          <p:spPr bwMode="auto">
            <a:xfrm>
              <a:off x="646271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7" name="Line 836"/>
            <p:cNvSpPr>
              <a:spLocks noChangeShapeType="1"/>
            </p:cNvSpPr>
            <p:nvPr/>
          </p:nvSpPr>
          <p:spPr bwMode="auto">
            <a:xfrm>
              <a:off x="6470651" y="25209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8" name="Line 837"/>
            <p:cNvSpPr>
              <a:spLocks noChangeShapeType="1"/>
            </p:cNvSpPr>
            <p:nvPr/>
          </p:nvSpPr>
          <p:spPr bwMode="auto">
            <a:xfrm>
              <a:off x="6477001" y="2549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9" name="Line 838"/>
            <p:cNvSpPr>
              <a:spLocks noChangeShapeType="1"/>
            </p:cNvSpPr>
            <p:nvPr/>
          </p:nvSpPr>
          <p:spPr bwMode="auto">
            <a:xfrm>
              <a:off x="6484938" y="25273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0" name="Line 839"/>
            <p:cNvSpPr>
              <a:spLocks noChangeShapeType="1"/>
            </p:cNvSpPr>
            <p:nvPr/>
          </p:nvSpPr>
          <p:spPr bwMode="auto">
            <a:xfrm>
              <a:off x="6491288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1" name="Line 840"/>
            <p:cNvSpPr>
              <a:spLocks noChangeShapeType="1"/>
            </p:cNvSpPr>
            <p:nvPr/>
          </p:nvSpPr>
          <p:spPr bwMode="auto">
            <a:xfrm>
              <a:off x="6499226" y="2513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2" name="Line 841"/>
            <p:cNvSpPr>
              <a:spLocks noChangeShapeType="1"/>
            </p:cNvSpPr>
            <p:nvPr/>
          </p:nvSpPr>
          <p:spPr bwMode="auto">
            <a:xfrm>
              <a:off x="6505576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3" name="Line 842"/>
            <p:cNvSpPr>
              <a:spLocks noChangeShapeType="1"/>
            </p:cNvSpPr>
            <p:nvPr/>
          </p:nvSpPr>
          <p:spPr bwMode="auto">
            <a:xfrm>
              <a:off x="6513513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4" name="Line 843"/>
            <p:cNvSpPr>
              <a:spLocks noChangeShapeType="1"/>
            </p:cNvSpPr>
            <p:nvPr/>
          </p:nvSpPr>
          <p:spPr bwMode="auto">
            <a:xfrm>
              <a:off x="6519863" y="2463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5" name="Line 844"/>
            <p:cNvSpPr>
              <a:spLocks noChangeShapeType="1"/>
            </p:cNvSpPr>
            <p:nvPr/>
          </p:nvSpPr>
          <p:spPr bwMode="auto">
            <a:xfrm>
              <a:off x="6527801" y="2470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6" name="Line 845"/>
            <p:cNvSpPr>
              <a:spLocks noChangeShapeType="1"/>
            </p:cNvSpPr>
            <p:nvPr/>
          </p:nvSpPr>
          <p:spPr bwMode="auto">
            <a:xfrm>
              <a:off x="653415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7" name="Line 846"/>
            <p:cNvSpPr>
              <a:spLocks noChangeShapeType="1"/>
            </p:cNvSpPr>
            <p:nvPr/>
          </p:nvSpPr>
          <p:spPr bwMode="auto">
            <a:xfrm>
              <a:off x="6542088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8" name="Line 847"/>
            <p:cNvSpPr>
              <a:spLocks noChangeShapeType="1"/>
            </p:cNvSpPr>
            <p:nvPr/>
          </p:nvSpPr>
          <p:spPr bwMode="auto">
            <a:xfrm>
              <a:off x="6548438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9" name="Line 848"/>
            <p:cNvSpPr>
              <a:spLocks noChangeShapeType="1"/>
            </p:cNvSpPr>
            <p:nvPr/>
          </p:nvSpPr>
          <p:spPr bwMode="auto">
            <a:xfrm>
              <a:off x="6556376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0" name="Line 849"/>
            <p:cNvSpPr>
              <a:spLocks noChangeShapeType="1"/>
            </p:cNvSpPr>
            <p:nvPr/>
          </p:nvSpPr>
          <p:spPr bwMode="auto">
            <a:xfrm>
              <a:off x="6562726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1" name="Line 850"/>
            <p:cNvSpPr>
              <a:spLocks noChangeShapeType="1"/>
            </p:cNvSpPr>
            <p:nvPr/>
          </p:nvSpPr>
          <p:spPr bwMode="auto">
            <a:xfrm>
              <a:off x="6570663" y="24479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2" name="Line 851"/>
            <p:cNvSpPr>
              <a:spLocks noChangeShapeType="1"/>
            </p:cNvSpPr>
            <p:nvPr/>
          </p:nvSpPr>
          <p:spPr bwMode="auto">
            <a:xfrm>
              <a:off x="6577013" y="2463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3" name="Line 852"/>
            <p:cNvSpPr>
              <a:spLocks noChangeShapeType="1"/>
            </p:cNvSpPr>
            <p:nvPr/>
          </p:nvSpPr>
          <p:spPr bwMode="auto">
            <a:xfrm>
              <a:off x="6584951" y="2470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4" name="Line 853"/>
            <p:cNvSpPr>
              <a:spLocks noChangeShapeType="1"/>
            </p:cNvSpPr>
            <p:nvPr/>
          </p:nvSpPr>
          <p:spPr bwMode="auto">
            <a:xfrm>
              <a:off x="6591301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5" name="Line 854"/>
            <p:cNvSpPr>
              <a:spLocks noChangeShapeType="1"/>
            </p:cNvSpPr>
            <p:nvPr/>
          </p:nvSpPr>
          <p:spPr bwMode="auto">
            <a:xfrm>
              <a:off x="6599238" y="24780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6" name="Line 855"/>
            <p:cNvSpPr>
              <a:spLocks noChangeShapeType="1"/>
            </p:cNvSpPr>
            <p:nvPr/>
          </p:nvSpPr>
          <p:spPr bwMode="auto">
            <a:xfrm>
              <a:off x="6605588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7" name="Line 856"/>
            <p:cNvSpPr>
              <a:spLocks noChangeShapeType="1"/>
            </p:cNvSpPr>
            <p:nvPr/>
          </p:nvSpPr>
          <p:spPr bwMode="auto">
            <a:xfrm>
              <a:off x="6613526" y="2478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8" name="Line 857"/>
            <p:cNvSpPr>
              <a:spLocks noChangeShapeType="1"/>
            </p:cNvSpPr>
            <p:nvPr/>
          </p:nvSpPr>
          <p:spPr bwMode="auto">
            <a:xfrm>
              <a:off x="6619876" y="2492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9" name="Line 858"/>
            <p:cNvSpPr>
              <a:spLocks noChangeShapeType="1"/>
            </p:cNvSpPr>
            <p:nvPr/>
          </p:nvSpPr>
          <p:spPr bwMode="auto">
            <a:xfrm>
              <a:off x="6626226" y="2484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0" name="Line 859"/>
            <p:cNvSpPr>
              <a:spLocks noChangeShapeType="1"/>
            </p:cNvSpPr>
            <p:nvPr/>
          </p:nvSpPr>
          <p:spPr bwMode="auto">
            <a:xfrm>
              <a:off x="663416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1" name="Line 860"/>
            <p:cNvSpPr>
              <a:spLocks noChangeShapeType="1"/>
            </p:cNvSpPr>
            <p:nvPr/>
          </p:nvSpPr>
          <p:spPr bwMode="auto">
            <a:xfrm>
              <a:off x="6640513" y="24844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2" name="Line 861"/>
            <p:cNvSpPr>
              <a:spLocks noChangeShapeType="1"/>
            </p:cNvSpPr>
            <p:nvPr/>
          </p:nvSpPr>
          <p:spPr bwMode="auto">
            <a:xfrm>
              <a:off x="6648451" y="24336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3" name="Line 862"/>
            <p:cNvSpPr>
              <a:spLocks noChangeShapeType="1"/>
            </p:cNvSpPr>
            <p:nvPr/>
          </p:nvSpPr>
          <p:spPr bwMode="auto">
            <a:xfrm>
              <a:off x="6654801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4" name="Line 863"/>
            <p:cNvSpPr>
              <a:spLocks noChangeShapeType="1"/>
            </p:cNvSpPr>
            <p:nvPr/>
          </p:nvSpPr>
          <p:spPr bwMode="auto">
            <a:xfrm>
              <a:off x="6662738" y="2419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5" name="Line 864"/>
            <p:cNvSpPr>
              <a:spLocks noChangeShapeType="1"/>
            </p:cNvSpPr>
            <p:nvPr/>
          </p:nvSpPr>
          <p:spPr bwMode="auto">
            <a:xfrm>
              <a:off x="6669088" y="2427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6" name="Line 865"/>
            <p:cNvSpPr>
              <a:spLocks noChangeShapeType="1"/>
            </p:cNvSpPr>
            <p:nvPr/>
          </p:nvSpPr>
          <p:spPr bwMode="auto">
            <a:xfrm>
              <a:off x="6677026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7" name="Line 866"/>
            <p:cNvSpPr>
              <a:spLocks noChangeShapeType="1"/>
            </p:cNvSpPr>
            <p:nvPr/>
          </p:nvSpPr>
          <p:spPr bwMode="auto">
            <a:xfrm>
              <a:off x="6683376" y="24050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8" name="Line 867"/>
            <p:cNvSpPr>
              <a:spLocks noChangeShapeType="1"/>
            </p:cNvSpPr>
            <p:nvPr/>
          </p:nvSpPr>
          <p:spPr bwMode="auto">
            <a:xfrm>
              <a:off x="66913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9" name="Line 868"/>
            <p:cNvSpPr>
              <a:spLocks noChangeShapeType="1"/>
            </p:cNvSpPr>
            <p:nvPr/>
          </p:nvSpPr>
          <p:spPr bwMode="auto">
            <a:xfrm>
              <a:off x="6697663" y="2463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0" name="Line 869"/>
            <p:cNvSpPr>
              <a:spLocks noChangeShapeType="1"/>
            </p:cNvSpPr>
            <p:nvPr/>
          </p:nvSpPr>
          <p:spPr bwMode="auto">
            <a:xfrm>
              <a:off x="6705601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1" name="Line 870"/>
            <p:cNvSpPr>
              <a:spLocks noChangeShapeType="1"/>
            </p:cNvSpPr>
            <p:nvPr/>
          </p:nvSpPr>
          <p:spPr bwMode="auto">
            <a:xfrm>
              <a:off x="6711951" y="2463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2" name="Line 871"/>
            <p:cNvSpPr>
              <a:spLocks noChangeShapeType="1"/>
            </p:cNvSpPr>
            <p:nvPr/>
          </p:nvSpPr>
          <p:spPr bwMode="auto">
            <a:xfrm>
              <a:off x="6719888" y="2463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3" name="Line 872"/>
            <p:cNvSpPr>
              <a:spLocks noChangeShapeType="1"/>
            </p:cNvSpPr>
            <p:nvPr/>
          </p:nvSpPr>
          <p:spPr bwMode="auto">
            <a:xfrm>
              <a:off x="6726238" y="2470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4" name="Line 873"/>
            <p:cNvSpPr>
              <a:spLocks noChangeShapeType="1"/>
            </p:cNvSpPr>
            <p:nvPr/>
          </p:nvSpPr>
          <p:spPr bwMode="auto">
            <a:xfrm>
              <a:off x="6734176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5" name="Line 874"/>
            <p:cNvSpPr>
              <a:spLocks noChangeShapeType="1"/>
            </p:cNvSpPr>
            <p:nvPr/>
          </p:nvSpPr>
          <p:spPr bwMode="auto">
            <a:xfrm>
              <a:off x="6740526" y="2492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6" name="Line 875"/>
            <p:cNvSpPr>
              <a:spLocks noChangeShapeType="1"/>
            </p:cNvSpPr>
            <p:nvPr/>
          </p:nvSpPr>
          <p:spPr bwMode="auto">
            <a:xfrm>
              <a:off x="6748463" y="2478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7" name="Line 876"/>
            <p:cNvSpPr>
              <a:spLocks noChangeShapeType="1"/>
            </p:cNvSpPr>
            <p:nvPr/>
          </p:nvSpPr>
          <p:spPr bwMode="auto">
            <a:xfrm>
              <a:off x="6754813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8" name="Line 877"/>
            <p:cNvSpPr>
              <a:spLocks noChangeShapeType="1"/>
            </p:cNvSpPr>
            <p:nvPr/>
          </p:nvSpPr>
          <p:spPr bwMode="auto">
            <a:xfrm>
              <a:off x="6762751" y="2470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9" name="Line 878"/>
            <p:cNvSpPr>
              <a:spLocks noChangeShapeType="1"/>
            </p:cNvSpPr>
            <p:nvPr/>
          </p:nvSpPr>
          <p:spPr bwMode="auto">
            <a:xfrm>
              <a:off x="6769101" y="2433638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0" name="Line 879"/>
            <p:cNvSpPr>
              <a:spLocks noChangeShapeType="1"/>
            </p:cNvSpPr>
            <p:nvPr/>
          </p:nvSpPr>
          <p:spPr bwMode="auto">
            <a:xfrm>
              <a:off x="6777038" y="2441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1" name="Line 880"/>
            <p:cNvSpPr>
              <a:spLocks noChangeShapeType="1"/>
            </p:cNvSpPr>
            <p:nvPr/>
          </p:nvSpPr>
          <p:spPr bwMode="auto">
            <a:xfrm>
              <a:off x="6783388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2" name="Line 881"/>
            <p:cNvSpPr>
              <a:spLocks noChangeShapeType="1"/>
            </p:cNvSpPr>
            <p:nvPr/>
          </p:nvSpPr>
          <p:spPr bwMode="auto">
            <a:xfrm>
              <a:off x="6791326" y="2463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3" name="Line 882"/>
            <p:cNvSpPr>
              <a:spLocks noChangeShapeType="1"/>
            </p:cNvSpPr>
            <p:nvPr/>
          </p:nvSpPr>
          <p:spPr bwMode="auto">
            <a:xfrm>
              <a:off x="6797676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4" name="Line 883"/>
            <p:cNvSpPr>
              <a:spLocks noChangeShapeType="1"/>
            </p:cNvSpPr>
            <p:nvPr/>
          </p:nvSpPr>
          <p:spPr bwMode="auto">
            <a:xfrm>
              <a:off x="6805613" y="2433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5" name="Line 884"/>
            <p:cNvSpPr>
              <a:spLocks noChangeShapeType="1"/>
            </p:cNvSpPr>
            <p:nvPr/>
          </p:nvSpPr>
          <p:spPr bwMode="auto">
            <a:xfrm>
              <a:off x="681196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6" name="Line 885"/>
            <p:cNvSpPr>
              <a:spLocks noChangeShapeType="1"/>
            </p:cNvSpPr>
            <p:nvPr/>
          </p:nvSpPr>
          <p:spPr bwMode="auto">
            <a:xfrm>
              <a:off x="6819901" y="2447925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7" name="Line 886"/>
            <p:cNvSpPr>
              <a:spLocks noChangeShapeType="1"/>
            </p:cNvSpPr>
            <p:nvPr/>
          </p:nvSpPr>
          <p:spPr bwMode="auto">
            <a:xfrm>
              <a:off x="6826251" y="2427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8" name="Line 887"/>
            <p:cNvSpPr>
              <a:spLocks noChangeShapeType="1"/>
            </p:cNvSpPr>
            <p:nvPr/>
          </p:nvSpPr>
          <p:spPr bwMode="auto">
            <a:xfrm>
              <a:off x="6834188" y="2405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9" name="Line 888"/>
            <p:cNvSpPr>
              <a:spLocks noChangeShapeType="1"/>
            </p:cNvSpPr>
            <p:nvPr/>
          </p:nvSpPr>
          <p:spPr bwMode="auto">
            <a:xfrm>
              <a:off x="684053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0" name="Line 889"/>
            <p:cNvSpPr>
              <a:spLocks noChangeShapeType="1"/>
            </p:cNvSpPr>
            <p:nvPr/>
          </p:nvSpPr>
          <p:spPr bwMode="auto">
            <a:xfrm>
              <a:off x="6848476" y="2405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1" name="Line 890"/>
            <p:cNvSpPr>
              <a:spLocks noChangeShapeType="1"/>
            </p:cNvSpPr>
            <p:nvPr/>
          </p:nvSpPr>
          <p:spPr bwMode="auto">
            <a:xfrm>
              <a:off x="6854826" y="2398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2" name="Line 891"/>
            <p:cNvSpPr>
              <a:spLocks noChangeShapeType="1"/>
            </p:cNvSpPr>
            <p:nvPr/>
          </p:nvSpPr>
          <p:spPr bwMode="auto">
            <a:xfrm>
              <a:off x="6862763" y="24050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3" name="Line 892"/>
            <p:cNvSpPr>
              <a:spLocks noChangeShapeType="1"/>
            </p:cNvSpPr>
            <p:nvPr/>
          </p:nvSpPr>
          <p:spPr bwMode="auto">
            <a:xfrm>
              <a:off x="68691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4" name="Line 893"/>
            <p:cNvSpPr>
              <a:spLocks noChangeShapeType="1"/>
            </p:cNvSpPr>
            <p:nvPr/>
          </p:nvSpPr>
          <p:spPr bwMode="auto">
            <a:xfrm>
              <a:off x="6877051" y="243363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5" name="Line 894"/>
            <p:cNvSpPr>
              <a:spLocks noChangeShapeType="1"/>
            </p:cNvSpPr>
            <p:nvPr/>
          </p:nvSpPr>
          <p:spPr bwMode="auto">
            <a:xfrm>
              <a:off x="6883401" y="243363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6" name="Line 895"/>
            <p:cNvSpPr>
              <a:spLocks noChangeShapeType="1"/>
            </p:cNvSpPr>
            <p:nvPr/>
          </p:nvSpPr>
          <p:spPr bwMode="auto">
            <a:xfrm>
              <a:off x="6891338" y="2413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7" name="Line 896"/>
            <p:cNvSpPr>
              <a:spLocks noChangeShapeType="1"/>
            </p:cNvSpPr>
            <p:nvPr/>
          </p:nvSpPr>
          <p:spPr bwMode="auto">
            <a:xfrm>
              <a:off x="6897688" y="2398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8" name="Line 897"/>
            <p:cNvSpPr>
              <a:spLocks noChangeShapeType="1"/>
            </p:cNvSpPr>
            <p:nvPr/>
          </p:nvSpPr>
          <p:spPr bwMode="auto">
            <a:xfrm>
              <a:off x="6905626" y="2398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9" name="Line 898"/>
            <p:cNvSpPr>
              <a:spLocks noChangeShapeType="1"/>
            </p:cNvSpPr>
            <p:nvPr/>
          </p:nvSpPr>
          <p:spPr bwMode="auto">
            <a:xfrm>
              <a:off x="6911976" y="24130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0" name="Line 899"/>
            <p:cNvSpPr>
              <a:spLocks noChangeShapeType="1"/>
            </p:cNvSpPr>
            <p:nvPr/>
          </p:nvSpPr>
          <p:spPr bwMode="auto">
            <a:xfrm>
              <a:off x="6919913" y="2427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1" name="Line 900"/>
            <p:cNvSpPr>
              <a:spLocks noChangeShapeType="1"/>
            </p:cNvSpPr>
            <p:nvPr/>
          </p:nvSpPr>
          <p:spPr bwMode="auto">
            <a:xfrm>
              <a:off x="6926263" y="2433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2" name="Line 901"/>
            <p:cNvSpPr>
              <a:spLocks noChangeShapeType="1"/>
            </p:cNvSpPr>
            <p:nvPr/>
          </p:nvSpPr>
          <p:spPr bwMode="auto">
            <a:xfrm>
              <a:off x="6934201" y="243363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3" name="Line 902"/>
            <p:cNvSpPr>
              <a:spLocks noChangeShapeType="1"/>
            </p:cNvSpPr>
            <p:nvPr/>
          </p:nvSpPr>
          <p:spPr bwMode="auto">
            <a:xfrm>
              <a:off x="6940551" y="2447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4" name="Line 903"/>
            <p:cNvSpPr>
              <a:spLocks noChangeShapeType="1"/>
            </p:cNvSpPr>
            <p:nvPr/>
          </p:nvSpPr>
          <p:spPr bwMode="auto">
            <a:xfrm>
              <a:off x="6948488" y="2427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5" name="Line 904"/>
            <p:cNvSpPr>
              <a:spLocks noChangeShapeType="1"/>
            </p:cNvSpPr>
            <p:nvPr/>
          </p:nvSpPr>
          <p:spPr bwMode="auto">
            <a:xfrm>
              <a:off x="6954838" y="2427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6" name="Line 905"/>
            <p:cNvSpPr>
              <a:spLocks noChangeShapeType="1"/>
            </p:cNvSpPr>
            <p:nvPr/>
          </p:nvSpPr>
          <p:spPr bwMode="auto">
            <a:xfrm>
              <a:off x="6962776" y="2427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7" name="Line 906"/>
            <p:cNvSpPr>
              <a:spLocks noChangeShapeType="1"/>
            </p:cNvSpPr>
            <p:nvPr/>
          </p:nvSpPr>
          <p:spPr bwMode="auto">
            <a:xfrm>
              <a:off x="6969126" y="2398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8" name="Line 907"/>
            <p:cNvSpPr>
              <a:spLocks noChangeShapeType="1"/>
            </p:cNvSpPr>
            <p:nvPr/>
          </p:nvSpPr>
          <p:spPr bwMode="auto">
            <a:xfrm>
              <a:off x="6977063" y="2398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9" name="Line 908"/>
            <p:cNvSpPr>
              <a:spLocks noChangeShapeType="1"/>
            </p:cNvSpPr>
            <p:nvPr/>
          </p:nvSpPr>
          <p:spPr bwMode="auto">
            <a:xfrm>
              <a:off x="6983413" y="2376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0" name="Line 909"/>
            <p:cNvSpPr>
              <a:spLocks noChangeShapeType="1"/>
            </p:cNvSpPr>
            <p:nvPr/>
          </p:nvSpPr>
          <p:spPr bwMode="auto">
            <a:xfrm>
              <a:off x="6991351" y="2376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1" name="Line 910"/>
            <p:cNvSpPr>
              <a:spLocks noChangeShapeType="1"/>
            </p:cNvSpPr>
            <p:nvPr/>
          </p:nvSpPr>
          <p:spPr bwMode="auto">
            <a:xfrm>
              <a:off x="6997701" y="2384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2" name="Line 911"/>
            <p:cNvSpPr>
              <a:spLocks noChangeShapeType="1"/>
            </p:cNvSpPr>
            <p:nvPr/>
          </p:nvSpPr>
          <p:spPr bwMode="auto">
            <a:xfrm>
              <a:off x="7005638" y="23907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3" name="Line 912"/>
            <p:cNvSpPr>
              <a:spLocks noChangeShapeType="1"/>
            </p:cNvSpPr>
            <p:nvPr/>
          </p:nvSpPr>
          <p:spPr bwMode="auto">
            <a:xfrm>
              <a:off x="7011988" y="2427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4" name="Line 913"/>
            <p:cNvSpPr>
              <a:spLocks noChangeShapeType="1"/>
            </p:cNvSpPr>
            <p:nvPr/>
          </p:nvSpPr>
          <p:spPr bwMode="auto">
            <a:xfrm>
              <a:off x="7019926" y="2447925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5" name="Line 914"/>
            <p:cNvSpPr>
              <a:spLocks noChangeShapeType="1"/>
            </p:cNvSpPr>
            <p:nvPr/>
          </p:nvSpPr>
          <p:spPr bwMode="auto">
            <a:xfrm>
              <a:off x="7026276" y="2427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6" name="Line 915"/>
            <p:cNvSpPr>
              <a:spLocks noChangeShapeType="1"/>
            </p:cNvSpPr>
            <p:nvPr/>
          </p:nvSpPr>
          <p:spPr bwMode="auto">
            <a:xfrm>
              <a:off x="7034213" y="2441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7" name="Line 916"/>
            <p:cNvSpPr>
              <a:spLocks noChangeShapeType="1"/>
            </p:cNvSpPr>
            <p:nvPr/>
          </p:nvSpPr>
          <p:spPr bwMode="auto">
            <a:xfrm>
              <a:off x="7040563" y="240506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8" name="Line 917"/>
            <p:cNvSpPr>
              <a:spLocks noChangeShapeType="1"/>
            </p:cNvSpPr>
            <p:nvPr/>
          </p:nvSpPr>
          <p:spPr bwMode="auto">
            <a:xfrm>
              <a:off x="7048501" y="2405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9" name="Line 918"/>
            <p:cNvSpPr>
              <a:spLocks noChangeShapeType="1"/>
            </p:cNvSpPr>
            <p:nvPr/>
          </p:nvSpPr>
          <p:spPr bwMode="auto">
            <a:xfrm>
              <a:off x="7054851" y="2419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0" name="Line 919"/>
            <p:cNvSpPr>
              <a:spLocks noChangeShapeType="1"/>
            </p:cNvSpPr>
            <p:nvPr/>
          </p:nvSpPr>
          <p:spPr bwMode="auto">
            <a:xfrm>
              <a:off x="70627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1" name="Line 920"/>
            <p:cNvSpPr>
              <a:spLocks noChangeShapeType="1"/>
            </p:cNvSpPr>
            <p:nvPr/>
          </p:nvSpPr>
          <p:spPr bwMode="auto">
            <a:xfrm>
              <a:off x="7069138" y="2398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2" name="Line 921"/>
            <p:cNvSpPr>
              <a:spLocks noChangeShapeType="1"/>
            </p:cNvSpPr>
            <p:nvPr/>
          </p:nvSpPr>
          <p:spPr bwMode="auto">
            <a:xfrm>
              <a:off x="7077076" y="2398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3" name="Line 922"/>
            <p:cNvSpPr>
              <a:spLocks noChangeShapeType="1"/>
            </p:cNvSpPr>
            <p:nvPr/>
          </p:nvSpPr>
          <p:spPr bwMode="auto">
            <a:xfrm>
              <a:off x="7083426" y="2419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4" name="Line 923"/>
            <p:cNvSpPr>
              <a:spLocks noChangeShapeType="1"/>
            </p:cNvSpPr>
            <p:nvPr/>
          </p:nvSpPr>
          <p:spPr bwMode="auto">
            <a:xfrm>
              <a:off x="7091363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5" name="Line 924"/>
            <p:cNvSpPr>
              <a:spLocks noChangeShapeType="1"/>
            </p:cNvSpPr>
            <p:nvPr/>
          </p:nvSpPr>
          <p:spPr bwMode="auto">
            <a:xfrm>
              <a:off x="7097713" y="234156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6" name="Line 925"/>
            <p:cNvSpPr>
              <a:spLocks noChangeShapeType="1"/>
            </p:cNvSpPr>
            <p:nvPr/>
          </p:nvSpPr>
          <p:spPr bwMode="auto">
            <a:xfrm>
              <a:off x="7105651" y="234791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7" name="Line 926"/>
            <p:cNvSpPr>
              <a:spLocks noChangeShapeType="1"/>
            </p:cNvSpPr>
            <p:nvPr/>
          </p:nvSpPr>
          <p:spPr bwMode="auto">
            <a:xfrm>
              <a:off x="7112001" y="2398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8" name="Line 927"/>
            <p:cNvSpPr>
              <a:spLocks noChangeShapeType="1"/>
            </p:cNvSpPr>
            <p:nvPr/>
          </p:nvSpPr>
          <p:spPr bwMode="auto">
            <a:xfrm>
              <a:off x="7119938" y="2390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9" name="Line 928"/>
            <p:cNvSpPr>
              <a:spLocks noChangeShapeType="1"/>
            </p:cNvSpPr>
            <p:nvPr/>
          </p:nvSpPr>
          <p:spPr bwMode="auto">
            <a:xfrm>
              <a:off x="7126288" y="2390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0" name="Line 929"/>
            <p:cNvSpPr>
              <a:spLocks noChangeShapeType="1"/>
            </p:cNvSpPr>
            <p:nvPr/>
          </p:nvSpPr>
          <p:spPr bwMode="auto">
            <a:xfrm>
              <a:off x="7134226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1" name="Line 930"/>
            <p:cNvSpPr>
              <a:spLocks noChangeShapeType="1"/>
            </p:cNvSpPr>
            <p:nvPr/>
          </p:nvSpPr>
          <p:spPr bwMode="auto">
            <a:xfrm>
              <a:off x="7140576" y="2376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2" name="Line 931"/>
            <p:cNvSpPr>
              <a:spLocks noChangeShapeType="1"/>
            </p:cNvSpPr>
            <p:nvPr/>
          </p:nvSpPr>
          <p:spPr bwMode="auto">
            <a:xfrm>
              <a:off x="7148513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3" name="Line 932"/>
            <p:cNvSpPr>
              <a:spLocks noChangeShapeType="1"/>
            </p:cNvSpPr>
            <p:nvPr/>
          </p:nvSpPr>
          <p:spPr bwMode="auto">
            <a:xfrm>
              <a:off x="7154863" y="23701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4" name="Line 933"/>
            <p:cNvSpPr>
              <a:spLocks noChangeShapeType="1"/>
            </p:cNvSpPr>
            <p:nvPr/>
          </p:nvSpPr>
          <p:spPr bwMode="auto">
            <a:xfrm>
              <a:off x="7162801" y="2390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5" name="Line 934"/>
            <p:cNvSpPr>
              <a:spLocks noChangeShapeType="1"/>
            </p:cNvSpPr>
            <p:nvPr/>
          </p:nvSpPr>
          <p:spPr bwMode="auto">
            <a:xfrm>
              <a:off x="7169151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6" name="Line 935"/>
            <p:cNvSpPr>
              <a:spLocks noChangeShapeType="1"/>
            </p:cNvSpPr>
            <p:nvPr/>
          </p:nvSpPr>
          <p:spPr bwMode="auto">
            <a:xfrm>
              <a:off x="7177088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7" name="Line 936"/>
            <p:cNvSpPr>
              <a:spLocks noChangeShapeType="1"/>
            </p:cNvSpPr>
            <p:nvPr/>
          </p:nvSpPr>
          <p:spPr bwMode="auto">
            <a:xfrm>
              <a:off x="7183438" y="2384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8" name="Line 937"/>
            <p:cNvSpPr>
              <a:spLocks noChangeShapeType="1"/>
            </p:cNvSpPr>
            <p:nvPr/>
          </p:nvSpPr>
          <p:spPr bwMode="auto">
            <a:xfrm>
              <a:off x="7191376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9" name="Line 938"/>
            <p:cNvSpPr>
              <a:spLocks noChangeShapeType="1"/>
            </p:cNvSpPr>
            <p:nvPr/>
          </p:nvSpPr>
          <p:spPr bwMode="auto">
            <a:xfrm>
              <a:off x="7197726" y="2355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0" name="Line 939"/>
            <p:cNvSpPr>
              <a:spLocks noChangeShapeType="1"/>
            </p:cNvSpPr>
            <p:nvPr/>
          </p:nvSpPr>
          <p:spPr bwMode="auto">
            <a:xfrm>
              <a:off x="7205663" y="2376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1" name="Line 940"/>
            <p:cNvSpPr>
              <a:spLocks noChangeShapeType="1"/>
            </p:cNvSpPr>
            <p:nvPr/>
          </p:nvSpPr>
          <p:spPr bwMode="auto">
            <a:xfrm>
              <a:off x="7212013" y="2376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2" name="Line 941"/>
            <p:cNvSpPr>
              <a:spLocks noChangeShapeType="1"/>
            </p:cNvSpPr>
            <p:nvPr/>
          </p:nvSpPr>
          <p:spPr bwMode="auto">
            <a:xfrm>
              <a:off x="7219951" y="2398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3" name="Line 942"/>
            <p:cNvSpPr>
              <a:spLocks noChangeShapeType="1"/>
            </p:cNvSpPr>
            <p:nvPr/>
          </p:nvSpPr>
          <p:spPr bwMode="auto">
            <a:xfrm>
              <a:off x="7226301" y="2405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4" name="Line 943"/>
            <p:cNvSpPr>
              <a:spLocks noChangeShapeType="1"/>
            </p:cNvSpPr>
            <p:nvPr/>
          </p:nvSpPr>
          <p:spPr bwMode="auto">
            <a:xfrm>
              <a:off x="7234238" y="2419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5" name="Line 944"/>
            <p:cNvSpPr>
              <a:spLocks noChangeShapeType="1"/>
            </p:cNvSpPr>
            <p:nvPr/>
          </p:nvSpPr>
          <p:spPr bwMode="auto">
            <a:xfrm>
              <a:off x="7240588" y="2413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6" name="Line 945"/>
            <p:cNvSpPr>
              <a:spLocks noChangeShapeType="1"/>
            </p:cNvSpPr>
            <p:nvPr/>
          </p:nvSpPr>
          <p:spPr bwMode="auto">
            <a:xfrm>
              <a:off x="7248526" y="23701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7" name="Line 946"/>
            <p:cNvSpPr>
              <a:spLocks noChangeShapeType="1"/>
            </p:cNvSpPr>
            <p:nvPr/>
          </p:nvSpPr>
          <p:spPr bwMode="auto">
            <a:xfrm>
              <a:off x="7254876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8" name="Line 947"/>
            <p:cNvSpPr>
              <a:spLocks noChangeShapeType="1"/>
            </p:cNvSpPr>
            <p:nvPr/>
          </p:nvSpPr>
          <p:spPr bwMode="auto">
            <a:xfrm>
              <a:off x="7262813" y="23701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9" name="Line 948"/>
            <p:cNvSpPr>
              <a:spLocks noChangeShapeType="1"/>
            </p:cNvSpPr>
            <p:nvPr/>
          </p:nvSpPr>
          <p:spPr bwMode="auto">
            <a:xfrm>
              <a:off x="7269163" y="2355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0" name="Line 949"/>
            <p:cNvSpPr>
              <a:spLocks noChangeShapeType="1"/>
            </p:cNvSpPr>
            <p:nvPr/>
          </p:nvSpPr>
          <p:spPr bwMode="auto">
            <a:xfrm>
              <a:off x="7277101" y="2362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1" name="Line 950"/>
            <p:cNvSpPr>
              <a:spLocks noChangeShapeType="1"/>
            </p:cNvSpPr>
            <p:nvPr/>
          </p:nvSpPr>
          <p:spPr bwMode="auto">
            <a:xfrm>
              <a:off x="7283451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2" name="Line 951"/>
            <p:cNvSpPr>
              <a:spLocks noChangeShapeType="1"/>
            </p:cNvSpPr>
            <p:nvPr/>
          </p:nvSpPr>
          <p:spPr bwMode="auto">
            <a:xfrm>
              <a:off x="7291388" y="2347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3" name="Line 952"/>
            <p:cNvSpPr>
              <a:spLocks noChangeShapeType="1"/>
            </p:cNvSpPr>
            <p:nvPr/>
          </p:nvSpPr>
          <p:spPr bwMode="auto">
            <a:xfrm>
              <a:off x="7297738" y="2362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4" name="Line 953"/>
            <p:cNvSpPr>
              <a:spLocks noChangeShapeType="1"/>
            </p:cNvSpPr>
            <p:nvPr/>
          </p:nvSpPr>
          <p:spPr bwMode="auto">
            <a:xfrm>
              <a:off x="7305676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5" name="Line 954"/>
            <p:cNvSpPr>
              <a:spLocks noChangeShapeType="1"/>
            </p:cNvSpPr>
            <p:nvPr/>
          </p:nvSpPr>
          <p:spPr bwMode="auto">
            <a:xfrm>
              <a:off x="7312026" y="2341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6" name="Line 955"/>
            <p:cNvSpPr>
              <a:spLocks noChangeShapeType="1"/>
            </p:cNvSpPr>
            <p:nvPr/>
          </p:nvSpPr>
          <p:spPr bwMode="auto">
            <a:xfrm>
              <a:off x="7319963" y="2355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7" name="Line 956"/>
            <p:cNvSpPr>
              <a:spLocks noChangeShapeType="1"/>
            </p:cNvSpPr>
            <p:nvPr/>
          </p:nvSpPr>
          <p:spPr bwMode="auto">
            <a:xfrm>
              <a:off x="73263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8" name="Line 957"/>
            <p:cNvSpPr>
              <a:spLocks noChangeShapeType="1"/>
            </p:cNvSpPr>
            <p:nvPr/>
          </p:nvSpPr>
          <p:spPr bwMode="auto">
            <a:xfrm>
              <a:off x="7334251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9" name="Line 958"/>
            <p:cNvSpPr>
              <a:spLocks noChangeShapeType="1"/>
            </p:cNvSpPr>
            <p:nvPr/>
          </p:nvSpPr>
          <p:spPr bwMode="auto">
            <a:xfrm>
              <a:off x="7340601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0" name="Line 959"/>
            <p:cNvSpPr>
              <a:spLocks noChangeShapeType="1"/>
            </p:cNvSpPr>
            <p:nvPr/>
          </p:nvSpPr>
          <p:spPr bwMode="auto">
            <a:xfrm>
              <a:off x="7348538" y="2376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1" name="Line 960"/>
            <p:cNvSpPr>
              <a:spLocks noChangeShapeType="1"/>
            </p:cNvSpPr>
            <p:nvPr/>
          </p:nvSpPr>
          <p:spPr bwMode="auto">
            <a:xfrm>
              <a:off x="7354888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2" name="Line 961"/>
            <p:cNvSpPr>
              <a:spLocks noChangeShapeType="1"/>
            </p:cNvSpPr>
            <p:nvPr/>
          </p:nvSpPr>
          <p:spPr bwMode="auto">
            <a:xfrm>
              <a:off x="7361238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3" name="Line 962"/>
            <p:cNvSpPr>
              <a:spLocks noChangeShapeType="1"/>
            </p:cNvSpPr>
            <p:nvPr/>
          </p:nvSpPr>
          <p:spPr bwMode="auto">
            <a:xfrm>
              <a:off x="7369176" y="2384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4" name="Line 963"/>
            <p:cNvSpPr>
              <a:spLocks noChangeShapeType="1"/>
            </p:cNvSpPr>
            <p:nvPr/>
          </p:nvSpPr>
          <p:spPr bwMode="auto">
            <a:xfrm>
              <a:off x="7375526" y="2384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5" name="Line 964"/>
            <p:cNvSpPr>
              <a:spLocks noChangeShapeType="1"/>
            </p:cNvSpPr>
            <p:nvPr/>
          </p:nvSpPr>
          <p:spPr bwMode="auto">
            <a:xfrm>
              <a:off x="7383463" y="2390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6" name="Line 965"/>
            <p:cNvSpPr>
              <a:spLocks noChangeShapeType="1"/>
            </p:cNvSpPr>
            <p:nvPr/>
          </p:nvSpPr>
          <p:spPr bwMode="auto">
            <a:xfrm>
              <a:off x="7389813" y="2419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7" name="Line 966"/>
            <p:cNvSpPr>
              <a:spLocks noChangeShapeType="1"/>
            </p:cNvSpPr>
            <p:nvPr/>
          </p:nvSpPr>
          <p:spPr bwMode="auto">
            <a:xfrm>
              <a:off x="7397751" y="23844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8" name="Line 967"/>
            <p:cNvSpPr>
              <a:spLocks noChangeShapeType="1"/>
            </p:cNvSpPr>
            <p:nvPr/>
          </p:nvSpPr>
          <p:spPr bwMode="auto">
            <a:xfrm>
              <a:off x="7404101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9" name="Line 968"/>
            <p:cNvSpPr>
              <a:spLocks noChangeShapeType="1"/>
            </p:cNvSpPr>
            <p:nvPr/>
          </p:nvSpPr>
          <p:spPr bwMode="auto">
            <a:xfrm>
              <a:off x="7412038" y="2341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0" name="Line 969"/>
            <p:cNvSpPr>
              <a:spLocks noChangeShapeType="1"/>
            </p:cNvSpPr>
            <p:nvPr/>
          </p:nvSpPr>
          <p:spPr bwMode="auto">
            <a:xfrm>
              <a:off x="7418388" y="23415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1" name="Line 970"/>
            <p:cNvSpPr>
              <a:spLocks noChangeShapeType="1"/>
            </p:cNvSpPr>
            <p:nvPr/>
          </p:nvSpPr>
          <p:spPr bwMode="auto">
            <a:xfrm>
              <a:off x="7426326" y="2312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2" name="Line 971"/>
            <p:cNvSpPr>
              <a:spLocks noChangeShapeType="1"/>
            </p:cNvSpPr>
            <p:nvPr/>
          </p:nvSpPr>
          <p:spPr bwMode="auto">
            <a:xfrm>
              <a:off x="7432676" y="2333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3" name="Line 972"/>
            <p:cNvSpPr>
              <a:spLocks noChangeShapeType="1"/>
            </p:cNvSpPr>
            <p:nvPr/>
          </p:nvSpPr>
          <p:spPr bwMode="auto">
            <a:xfrm>
              <a:off x="7440613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4" name="Line 973"/>
            <p:cNvSpPr>
              <a:spLocks noChangeShapeType="1"/>
            </p:cNvSpPr>
            <p:nvPr/>
          </p:nvSpPr>
          <p:spPr bwMode="auto">
            <a:xfrm>
              <a:off x="7446963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5" name="Line 974"/>
            <p:cNvSpPr>
              <a:spLocks noChangeShapeType="1"/>
            </p:cNvSpPr>
            <p:nvPr/>
          </p:nvSpPr>
          <p:spPr bwMode="auto">
            <a:xfrm>
              <a:off x="7454901" y="2347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6" name="Line 975"/>
            <p:cNvSpPr>
              <a:spLocks noChangeShapeType="1"/>
            </p:cNvSpPr>
            <p:nvPr/>
          </p:nvSpPr>
          <p:spPr bwMode="auto">
            <a:xfrm>
              <a:off x="7461251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7" name="Line 976"/>
            <p:cNvSpPr>
              <a:spLocks noChangeShapeType="1"/>
            </p:cNvSpPr>
            <p:nvPr/>
          </p:nvSpPr>
          <p:spPr bwMode="auto">
            <a:xfrm>
              <a:off x="7469188" y="2362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8" name="Line 977"/>
            <p:cNvSpPr>
              <a:spLocks noChangeShapeType="1"/>
            </p:cNvSpPr>
            <p:nvPr/>
          </p:nvSpPr>
          <p:spPr bwMode="auto">
            <a:xfrm>
              <a:off x="7475538" y="23622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9" name="Line 978"/>
            <p:cNvSpPr>
              <a:spLocks noChangeShapeType="1"/>
            </p:cNvSpPr>
            <p:nvPr/>
          </p:nvSpPr>
          <p:spPr bwMode="auto">
            <a:xfrm>
              <a:off x="7483476" y="2419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0" name="Line 979"/>
            <p:cNvSpPr>
              <a:spLocks noChangeShapeType="1"/>
            </p:cNvSpPr>
            <p:nvPr/>
          </p:nvSpPr>
          <p:spPr bwMode="auto">
            <a:xfrm>
              <a:off x="7489826" y="2405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1" name="Line 980"/>
            <p:cNvSpPr>
              <a:spLocks noChangeShapeType="1"/>
            </p:cNvSpPr>
            <p:nvPr/>
          </p:nvSpPr>
          <p:spPr bwMode="auto">
            <a:xfrm>
              <a:off x="7497763" y="2384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2" name="Line 981"/>
            <p:cNvSpPr>
              <a:spLocks noChangeShapeType="1"/>
            </p:cNvSpPr>
            <p:nvPr/>
          </p:nvSpPr>
          <p:spPr bwMode="auto">
            <a:xfrm>
              <a:off x="7504113" y="2384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3" name="Line 982"/>
            <p:cNvSpPr>
              <a:spLocks noChangeShapeType="1"/>
            </p:cNvSpPr>
            <p:nvPr/>
          </p:nvSpPr>
          <p:spPr bwMode="auto">
            <a:xfrm>
              <a:off x="7512051" y="2384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4" name="Line 983"/>
            <p:cNvSpPr>
              <a:spLocks noChangeShapeType="1"/>
            </p:cNvSpPr>
            <p:nvPr/>
          </p:nvSpPr>
          <p:spPr bwMode="auto">
            <a:xfrm>
              <a:off x="7518401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5" name="Line 984"/>
            <p:cNvSpPr>
              <a:spLocks noChangeShapeType="1"/>
            </p:cNvSpPr>
            <p:nvPr/>
          </p:nvSpPr>
          <p:spPr bwMode="auto">
            <a:xfrm>
              <a:off x="7526338" y="2362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6" name="Line 985"/>
            <p:cNvSpPr>
              <a:spLocks noChangeShapeType="1"/>
            </p:cNvSpPr>
            <p:nvPr/>
          </p:nvSpPr>
          <p:spPr bwMode="auto">
            <a:xfrm>
              <a:off x="7532688" y="23479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7" name="Line 986"/>
            <p:cNvSpPr>
              <a:spLocks noChangeShapeType="1"/>
            </p:cNvSpPr>
            <p:nvPr/>
          </p:nvSpPr>
          <p:spPr bwMode="auto">
            <a:xfrm>
              <a:off x="7540626" y="23479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8" name="Line 987"/>
            <p:cNvSpPr>
              <a:spLocks noChangeShapeType="1"/>
            </p:cNvSpPr>
            <p:nvPr/>
          </p:nvSpPr>
          <p:spPr bwMode="auto">
            <a:xfrm>
              <a:off x="7546976" y="2355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9" name="Line 988"/>
            <p:cNvSpPr>
              <a:spLocks noChangeShapeType="1"/>
            </p:cNvSpPr>
            <p:nvPr/>
          </p:nvSpPr>
          <p:spPr bwMode="auto">
            <a:xfrm>
              <a:off x="7554913" y="2370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0" name="Line 989"/>
            <p:cNvSpPr>
              <a:spLocks noChangeShapeType="1"/>
            </p:cNvSpPr>
            <p:nvPr/>
          </p:nvSpPr>
          <p:spPr bwMode="auto">
            <a:xfrm>
              <a:off x="7561263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1" name="Line 990"/>
            <p:cNvSpPr>
              <a:spLocks noChangeShapeType="1"/>
            </p:cNvSpPr>
            <p:nvPr/>
          </p:nvSpPr>
          <p:spPr bwMode="auto">
            <a:xfrm>
              <a:off x="7569201" y="2355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2" name="Line 991"/>
            <p:cNvSpPr>
              <a:spLocks noChangeShapeType="1"/>
            </p:cNvSpPr>
            <p:nvPr/>
          </p:nvSpPr>
          <p:spPr bwMode="auto">
            <a:xfrm>
              <a:off x="7575551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3" name="Line 992"/>
            <p:cNvSpPr>
              <a:spLocks noChangeShapeType="1"/>
            </p:cNvSpPr>
            <p:nvPr/>
          </p:nvSpPr>
          <p:spPr bwMode="auto">
            <a:xfrm>
              <a:off x="7583488" y="2355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4" name="Line 993"/>
            <p:cNvSpPr>
              <a:spLocks noChangeShapeType="1"/>
            </p:cNvSpPr>
            <p:nvPr/>
          </p:nvSpPr>
          <p:spPr bwMode="auto">
            <a:xfrm>
              <a:off x="7589838" y="2333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5" name="Line 994"/>
            <p:cNvSpPr>
              <a:spLocks noChangeShapeType="1"/>
            </p:cNvSpPr>
            <p:nvPr/>
          </p:nvSpPr>
          <p:spPr bwMode="auto">
            <a:xfrm>
              <a:off x="7597776" y="2333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6" name="Line 995"/>
            <p:cNvSpPr>
              <a:spLocks noChangeShapeType="1"/>
            </p:cNvSpPr>
            <p:nvPr/>
          </p:nvSpPr>
          <p:spPr bwMode="auto">
            <a:xfrm>
              <a:off x="7604126" y="23558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7" name="Line 996"/>
            <p:cNvSpPr>
              <a:spLocks noChangeShapeType="1"/>
            </p:cNvSpPr>
            <p:nvPr/>
          </p:nvSpPr>
          <p:spPr bwMode="auto">
            <a:xfrm>
              <a:off x="7612063" y="2390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8" name="Line 997"/>
            <p:cNvSpPr>
              <a:spLocks noChangeShapeType="1"/>
            </p:cNvSpPr>
            <p:nvPr/>
          </p:nvSpPr>
          <p:spPr bwMode="auto">
            <a:xfrm>
              <a:off x="7618413" y="2376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9" name="Line 998"/>
            <p:cNvSpPr>
              <a:spLocks noChangeShapeType="1"/>
            </p:cNvSpPr>
            <p:nvPr/>
          </p:nvSpPr>
          <p:spPr bwMode="auto">
            <a:xfrm>
              <a:off x="7626351" y="2390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0" name="Line 999"/>
            <p:cNvSpPr>
              <a:spLocks noChangeShapeType="1"/>
            </p:cNvSpPr>
            <p:nvPr/>
          </p:nvSpPr>
          <p:spPr bwMode="auto">
            <a:xfrm>
              <a:off x="7632701" y="2376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1" name="Line 1000"/>
            <p:cNvSpPr>
              <a:spLocks noChangeShapeType="1"/>
            </p:cNvSpPr>
            <p:nvPr/>
          </p:nvSpPr>
          <p:spPr bwMode="auto">
            <a:xfrm>
              <a:off x="7640638" y="2362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2" name="Line 1001"/>
            <p:cNvSpPr>
              <a:spLocks noChangeShapeType="1"/>
            </p:cNvSpPr>
            <p:nvPr/>
          </p:nvSpPr>
          <p:spPr bwMode="auto">
            <a:xfrm>
              <a:off x="7646988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3" name="Line 1002"/>
            <p:cNvSpPr>
              <a:spLocks noChangeShapeType="1"/>
            </p:cNvSpPr>
            <p:nvPr/>
          </p:nvSpPr>
          <p:spPr bwMode="auto">
            <a:xfrm>
              <a:off x="7654926" y="2327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4" name="Line 1003"/>
            <p:cNvSpPr>
              <a:spLocks noChangeShapeType="1"/>
            </p:cNvSpPr>
            <p:nvPr/>
          </p:nvSpPr>
          <p:spPr bwMode="auto">
            <a:xfrm>
              <a:off x="7661276" y="23050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5" name="Line 1004"/>
            <p:cNvSpPr>
              <a:spLocks noChangeShapeType="1"/>
            </p:cNvSpPr>
            <p:nvPr/>
          </p:nvSpPr>
          <p:spPr bwMode="auto">
            <a:xfrm>
              <a:off x="7669213" y="2298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6" name="Line 1005"/>
            <p:cNvSpPr>
              <a:spLocks noChangeShapeType="1"/>
            </p:cNvSpPr>
            <p:nvPr/>
          </p:nvSpPr>
          <p:spPr bwMode="auto">
            <a:xfrm>
              <a:off x="7675563" y="2312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7" name="Line 1006"/>
            <p:cNvSpPr>
              <a:spLocks noChangeShapeType="1"/>
            </p:cNvSpPr>
            <p:nvPr/>
          </p:nvSpPr>
          <p:spPr bwMode="auto">
            <a:xfrm>
              <a:off x="7683501" y="2312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8" name="Line 1007"/>
            <p:cNvSpPr>
              <a:spLocks noChangeShapeType="1"/>
            </p:cNvSpPr>
            <p:nvPr/>
          </p:nvSpPr>
          <p:spPr bwMode="auto">
            <a:xfrm>
              <a:off x="7689851" y="2319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9" name="Line 1008"/>
            <p:cNvSpPr>
              <a:spLocks noChangeShapeType="1"/>
            </p:cNvSpPr>
            <p:nvPr/>
          </p:nvSpPr>
          <p:spPr bwMode="auto">
            <a:xfrm>
              <a:off x="7697788" y="2327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0" name="Line 1009"/>
            <p:cNvSpPr>
              <a:spLocks noChangeShapeType="1"/>
            </p:cNvSpPr>
            <p:nvPr/>
          </p:nvSpPr>
          <p:spPr bwMode="auto">
            <a:xfrm>
              <a:off x="7704138" y="2319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1" name="Line 1010"/>
            <p:cNvSpPr>
              <a:spLocks noChangeShapeType="1"/>
            </p:cNvSpPr>
            <p:nvPr/>
          </p:nvSpPr>
          <p:spPr bwMode="auto">
            <a:xfrm>
              <a:off x="7712076" y="2327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2" name="Line 1012"/>
            <p:cNvSpPr>
              <a:spLocks noChangeShapeType="1"/>
            </p:cNvSpPr>
            <p:nvPr/>
          </p:nvSpPr>
          <p:spPr bwMode="auto">
            <a:xfrm>
              <a:off x="7718425" y="23336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3" name="Line 1013"/>
            <p:cNvSpPr>
              <a:spLocks noChangeShapeType="1"/>
            </p:cNvSpPr>
            <p:nvPr/>
          </p:nvSpPr>
          <p:spPr bwMode="auto">
            <a:xfrm>
              <a:off x="7726363" y="2362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4" name="Line 1014"/>
            <p:cNvSpPr>
              <a:spLocks noChangeShapeType="1"/>
            </p:cNvSpPr>
            <p:nvPr/>
          </p:nvSpPr>
          <p:spPr bwMode="auto">
            <a:xfrm>
              <a:off x="7732713" y="2327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5" name="Line 1015"/>
            <p:cNvSpPr>
              <a:spLocks noChangeShapeType="1"/>
            </p:cNvSpPr>
            <p:nvPr/>
          </p:nvSpPr>
          <p:spPr bwMode="auto">
            <a:xfrm>
              <a:off x="7740650" y="2327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6" name="Line 1016"/>
            <p:cNvSpPr>
              <a:spLocks noChangeShapeType="1"/>
            </p:cNvSpPr>
            <p:nvPr/>
          </p:nvSpPr>
          <p:spPr bwMode="auto">
            <a:xfrm>
              <a:off x="7747000" y="2333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7" name="Line 1017"/>
            <p:cNvSpPr>
              <a:spLocks noChangeShapeType="1"/>
            </p:cNvSpPr>
            <p:nvPr/>
          </p:nvSpPr>
          <p:spPr bwMode="auto">
            <a:xfrm>
              <a:off x="7754938" y="2347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8" name="Line 1018"/>
            <p:cNvSpPr>
              <a:spLocks noChangeShapeType="1"/>
            </p:cNvSpPr>
            <p:nvPr/>
          </p:nvSpPr>
          <p:spPr bwMode="auto">
            <a:xfrm>
              <a:off x="7761288" y="2362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9" name="Line 1019"/>
            <p:cNvSpPr>
              <a:spLocks noChangeShapeType="1"/>
            </p:cNvSpPr>
            <p:nvPr/>
          </p:nvSpPr>
          <p:spPr bwMode="auto">
            <a:xfrm>
              <a:off x="7769225" y="2355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0" name="Line 1020"/>
            <p:cNvSpPr>
              <a:spLocks noChangeShapeType="1"/>
            </p:cNvSpPr>
            <p:nvPr/>
          </p:nvSpPr>
          <p:spPr bwMode="auto">
            <a:xfrm>
              <a:off x="7775575" y="2355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1" name="Line 1021"/>
            <p:cNvSpPr>
              <a:spLocks noChangeShapeType="1"/>
            </p:cNvSpPr>
            <p:nvPr/>
          </p:nvSpPr>
          <p:spPr bwMode="auto">
            <a:xfrm>
              <a:off x="7783513" y="2362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2" name="Line 1022"/>
            <p:cNvSpPr>
              <a:spLocks noChangeShapeType="1"/>
            </p:cNvSpPr>
            <p:nvPr/>
          </p:nvSpPr>
          <p:spPr bwMode="auto">
            <a:xfrm>
              <a:off x="7789863" y="2376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3" name="Line 1023"/>
            <p:cNvSpPr>
              <a:spLocks noChangeShapeType="1"/>
            </p:cNvSpPr>
            <p:nvPr/>
          </p:nvSpPr>
          <p:spPr bwMode="auto">
            <a:xfrm>
              <a:off x="7797800" y="23558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4" name="Line 1024"/>
            <p:cNvSpPr>
              <a:spLocks noChangeShapeType="1"/>
            </p:cNvSpPr>
            <p:nvPr/>
          </p:nvSpPr>
          <p:spPr bwMode="auto">
            <a:xfrm>
              <a:off x="7804150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5" name="Line 1025"/>
            <p:cNvSpPr>
              <a:spLocks noChangeShapeType="1"/>
            </p:cNvSpPr>
            <p:nvPr/>
          </p:nvSpPr>
          <p:spPr bwMode="auto">
            <a:xfrm>
              <a:off x="7812088" y="2327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6" name="Line 1026"/>
            <p:cNvSpPr>
              <a:spLocks noChangeShapeType="1"/>
            </p:cNvSpPr>
            <p:nvPr/>
          </p:nvSpPr>
          <p:spPr bwMode="auto">
            <a:xfrm>
              <a:off x="7818438" y="2327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7" name="Line 1027"/>
            <p:cNvSpPr>
              <a:spLocks noChangeShapeType="1"/>
            </p:cNvSpPr>
            <p:nvPr/>
          </p:nvSpPr>
          <p:spPr bwMode="auto">
            <a:xfrm>
              <a:off x="7826375" y="2290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8" name="Line 1028"/>
            <p:cNvSpPr>
              <a:spLocks noChangeShapeType="1"/>
            </p:cNvSpPr>
            <p:nvPr/>
          </p:nvSpPr>
          <p:spPr bwMode="auto">
            <a:xfrm>
              <a:off x="7832725" y="2298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9" name="Line 1029"/>
            <p:cNvSpPr>
              <a:spLocks noChangeShapeType="1"/>
            </p:cNvSpPr>
            <p:nvPr/>
          </p:nvSpPr>
          <p:spPr bwMode="auto">
            <a:xfrm>
              <a:off x="7840663" y="2312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0" name="Line 1030"/>
            <p:cNvSpPr>
              <a:spLocks noChangeShapeType="1"/>
            </p:cNvSpPr>
            <p:nvPr/>
          </p:nvSpPr>
          <p:spPr bwMode="auto">
            <a:xfrm>
              <a:off x="7847013" y="23050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1" name="Line 1031"/>
            <p:cNvSpPr>
              <a:spLocks noChangeShapeType="1"/>
            </p:cNvSpPr>
            <p:nvPr/>
          </p:nvSpPr>
          <p:spPr bwMode="auto">
            <a:xfrm>
              <a:off x="7854950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2" name="Line 1032"/>
            <p:cNvSpPr>
              <a:spLocks noChangeShapeType="1"/>
            </p:cNvSpPr>
            <p:nvPr/>
          </p:nvSpPr>
          <p:spPr bwMode="auto">
            <a:xfrm>
              <a:off x="7861300" y="23050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3" name="Line 1033"/>
            <p:cNvSpPr>
              <a:spLocks noChangeShapeType="1"/>
            </p:cNvSpPr>
            <p:nvPr/>
          </p:nvSpPr>
          <p:spPr bwMode="auto">
            <a:xfrm>
              <a:off x="7869238" y="2305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4" name="Line 1034"/>
            <p:cNvSpPr>
              <a:spLocks noChangeShapeType="1"/>
            </p:cNvSpPr>
            <p:nvPr/>
          </p:nvSpPr>
          <p:spPr bwMode="auto">
            <a:xfrm>
              <a:off x="7875588" y="2305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5" name="Line 1035"/>
            <p:cNvSpPr>
              <a:spLocks noChangeShapeType="1"/>
            </p:cNvSpPr>
            <p:nvPr/>
          </p:nvSpPr>
          <p:spPr bwMode="auto">
            <a:xfrm>
              <a:off x="7883525" y="2312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6" name="Line 1036"/>
            <p:cNvSpPr>
              <a:spLocks noChangeShapeType="1"/>
            </p:cNvSpPr>
            <p:nvPr/>
          </p:nvSpPr>
          <p:spPr bwMode="auto">
            <a:xfrm>
              <a:off x="7889875" y="2327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7" name="Line 1037"/>
            <p:cNvSpPr>
              <a:spLocks noChangeShapeType="1"/>
            </p:cNvSpPr>
            <p:nvPr/>
          </p:nvSpPr>
          <p:spPr bwMode="auto">
            <a:xfrm>
              <a:off x="7897813" y="2341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8" name="Line 1038"/>
            <p:cNvSpPr>
              <a:spLocks noChangeShapeType="1"/>
            </p:cNvSpPr>
            <p:nvPr/>
          </p:nvSpPr>
          <p:spPr bwMode="auto">
            <a:xfrm>
              <a:off x="7904163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9" name="Line 1039"/>
            <p:cNvSpPr>
              <a:spLocks noChangeShapeType="1"/>
            </p:cNvSpPr>
            <p:nvPr/>
          </p:nvSpPr>
          <p:spPr bwMode="auto">
            <a:xfrm>
              <a:off x="7912100" y="2376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0" name="Line 1040"/>
            <p:cNvSpPr>
              <a:spLocks noChangeShapeType="1"/>
            </p:cNvSpPr>
            <p:nvPr/>
          </p:nvSpPr>
          <p:spPr bwMode="auto">
            <a:xfrm>
              <a:off x="7918450" y="23336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1" name="Line 1041"/>
            <p:cNvSpPr>
              <a:spLocks noChangeShapeType="1"/>
            </p:cNvSpPr>
            <p:nvPr/>
          </p:nvSpPr>
          <p:spPr bwMode="auto">
            <a:xfrm>
              <a:off x="7926388" y="2319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2" name="Line 1042"/>
            <p:cNvSpPr>
              <a:spLocks noChangeShapeType="1"/>
            </p:cNvSpPr>
            <p:nvPr/>
          </p:nvSpPr>
          <p:spPr bwMode="auto">
            <a:xfrm>
              <a:off x="7932738" y="2305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3" name="Line 1043"/>
            <p:cNvSpPr>
              <a:spLocks noChangeShapeType="1"/>
            </p:cNvSpPr>
            <p:nvPr/>
          </p:nvSpPr>
          <p:spPr bwMode="auto">
            <a:xfrm>
              <a:off x="7940675" y="2305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4" name="Line 1044"/>
            <p:cNvSpPr>
              <a:spLocks noChangeShapeType="1"/>
            </p:cNvSpPr>
            <p:nvPr/>
          </p:nvSpPr>
          <p:spPr bwMode="auto">
            <a:xfrm>
              <a:off x="7947025" y="23193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5" name="Line 1045"/>
            <p:cNvSpPr>
              <a:spLocks noChangeShapeType="1"/>
            </p:cNvSpPr>
            <p:nvPr/>
          </p:nvSpPr>
          <p:spPr bwMode="auto">
            <a:xfrm>
              <a:off x="7954963" y="2370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6" name="Line 1046"/>
            <p:cNvSpPr>
              <a:spLocks noChangeShapeType="1"/>
            </p:cNvSpPr>
            <p:nvPr/>
          </p:nvSpPr>
          <p:spPr bwMode="auto">
            <a:xfrm>
              <a:off x="7961313" y="2347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7" name="Line 1047"/>
            <p:cNvSpPr>
              <a:spLocks noChangeShapeType="1"/>
            </p:cNvSpPr>
            <p:nvPr/>
          </p:nvSpPr>
          <p:spPr bwMode="auto">
            <a:xfrm>
              <a:off x="7969250" y="2327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8" name="Line 1048"/>
            <p:cNvSpPr>
              <a:spLocks noChangeShapeType="1"/>
            </p:cNvSpPr>
            <p:nvPr/>
          </p:nvSpPr>
          <p:spPr bwMode="auto">
            <a:xfrm>
              <a:off x="7975600" y="2333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9" name="Line 1049"/>
            <p:cNvSpPr>
              <a:spLocks noChangeShapeType="1"/>
            </p:cNvSpPr>
            <p:nvPr/>
          </p:nvSpPr>
          <p:spPr bwMode="auto">
            <a:xfrm>
              <a:off x="7983538" y="2362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0" name="Line 1050"/>
            <p:cNvSpPr>
              <a:spLocks noChangeShapeType="1"/>
            </p:cNvSpPr>
            <p:nvPr/>
          </p:nvSpPr>
          <p:spPr bwMode="auto">
            <a:xfrm>
              <a:off x="7989888" y="23701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1" name="Line 1051"/>
            <p:cNvSpPr>
              <a:spLocks noChangeShapeType="1"/>
            </p:cNvSpPr>
            <p:nvPr/>
          </p:nvSpPr>
          <p:spPr bwMode="auto">
            <a:xfrm>
              <a:off x="7997825" y="230505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2" name="Line 1052"/>
            <p:cNvSpPr>
              <a:spLocks noChangeShapeType="1"/>
            </p:cNvSpPr>
            <p:nvPr/>
          </p:nvSpPr>
          <p:spPr bwMode="auto">
            <a:xfrm>
              <a:off x="8004175" y="2298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3" name="Line 1053"/>
            <p:cNvSpPr>
              <a:spLocks noChangeShapeType="1"/>
            </p:cNvSpPr>
            <p:nvPr/>
          </p:nvSpPr>
          <p:spPr bwMode="auto">
            <a:xfrm>
              <a:off x="8012113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4" name="Line 1054"/>
            <p:cNvSpPr>
              <a:spLocks noChangeShapeType="1"/>
            </p:cNvSpPr>
            <p:nvPr/>
          </p:nvSpPr>
          <p:spPr bwMode="auto">
            <a:xfrm>
              <a:off x="8018463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5" name="Line 1055"/>
            <p:cNvSpPr>
              <a:spLocks noChangeShapeType="1"/>
            </p:cNvSpPr>
            <p:nvPr/>
          </p:nvSpPr>
          <p:spPr bwMode="auto">
            <a:xfrm>
              <a:off x="8026400" y="22987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6" name="Line 1056"/>
            <p:cNvSpPr>
              <a:spLocks noChangeShapeType="1"/>
            </p:cNvSpPr>
            <p:nvPr/>
          </p:nvSpPr>
          <p:spPr bwMode="auto">
            <a:xfrm>
              <a:off x="8032750" y="2305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7" name="Line 1057"/>
            <p:cNvSpPr>
              <a:spLocks noChangeShapeType="1"/>
            </p:cNvSpPr>
            <p:nvPr/>
          </p:nvSpPr>
          <p:spPr bwMode="auto">
            <a:xfrm>
              <a:off x="8040688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8" name="Line 1058"/>
            <p:cNvSpPr>
              <a:spLocks noChangeShapeType="1"/>
            </p:cNvSpPr>
            <p:nvPr/>
          </p:nvSpPr>
          <p:spPr bwMode="auto">
            <a:xfrm>
              <a:off x="8047038" y="2298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9" name="Line 1059"/>
            <p:cNvSpPr>
              <a:spLocks noChangeShapeType="1"/>
            </p:cNvSpPr>
            <p:nvPr/>
          </p:nvSpPr>
          <p:spPr bwMode="auto">
            <a:xfrm>
              <a:off x="8054975" y="2276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0" name="Line 1060"/>
            <p:cNvSpPr>
              <a:spLocks noChangeShapeType="1"/>
            </p:cNvSpPr>
            <p:nvPr/>
          </p:nvSpPr>
          <p:spPr bwMode="auto">
            <a:xfrm>
              <a:off x="8061325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1" name="Line 1061"/>
            <p:cNvSpPr>
              <a:spLocks noChangeShapeType="1"/>
            </p:cNvSpPr>
            <p:nvPr/>
          </p:nvSpPr>
          <p:spPr bwMode="auto">
            <a:xfrm>
              <a:off x="8069263" y="2290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2" name="Line 1062"/>
            <p:cNvSpPr>
              <a:spLocks noChangeShapeType="1"/>
            </p:cNvSpPr>
            <p:nvPr/>
          </p:nvSpPr>
          <p:spPr bwMode="auto">
            <a:xfrm>
              <a:off x="8075613" y="22621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3" name="Line 1063"/>
            <p:cNvSpPr>
              <a:spLocks noChangeShapeType="1"/>
            </p:cNvSpPr>
            <p:nvPr/>
          </p:nvSpPr>
          <p:spPr bwMode="auto">
            <a:xfrm>
              <a:off x="8081963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4" name="Line 1064"/>
            <p:cNvSpPr>
              <a:spLocks noChangeShapeType="1"/>
            </p:cNvSpPr>
            <p:nvPr/>
          </p:nvSpPr>
          <p:spPr bwMode="auto">
            <a:xfrm>
              <a:off x="8089900" y="22479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5" name="Line 1065"/>
            <p:cNvSpPr>
              <a:spLocks noChangeShapeType="1"/>
            </p:cNvSpPr>
            <p:nvPr/>
          </p:nvSpPr>
          <p:spPr bwMode="auto">
            <a:xfrm>
              <a:off x="8096250" y="2247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6" name="Line 1066"/>
            <p:cNvSpPr>
              <a:spLocks noChangeShapeType="1"/>
            </p:cNvSpPr>
            <p:nvPr/>
          </p:nvSpPr>
          <p:spPr bwMode="auto">
            <a:xfrm>
              <a:off x="8104188" y="2276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7" name="Line 1067"/>
            <p:cNvSpPr>
              <a:spLocks noChangeShapeType="1"/>
            </p:cNvSpPr>
            <p:nvPr/>
          </p:nvSpPr>
          <p:spPr bwMode="auto">
            <a:xfrm>
              <a:off x="8110538" y="22701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8" name="Line 1068"/>
            <p:cNvSpPr>
              <a:spLocks noChangeShapeType="1"/>
            </p:cNvSpPr>
            <p:nvPr/>
          </p:nvSpPr>
          <p:spPr bwMode="auto">
            <a:xfrm>
              <a:off x="8118475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9" name="Line 1069"/>
            <p:cNvSpPr>
              <a:spLocks noChangeShapeType="1"/>
            </p:cNvSpPr>
            <p:nvPr/>
          </p:nvSpPr>
          <p:spPr bwMode="auto">
            <a:xfrm>
              <a:off x="8124825" y="2262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0" name="Line 1070"/>
            <p:cNvSpPr>
              <a:spLocks noChangeShapeType="1"/>
            </p:cNvSpPr>
            <p:nvPr/>
          </p:nvSpPr>
          <p:spPr bwMode="auto">
            <a:xfrm>
              <a:off x="813276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1" name="Line 1071"/>
            <p:cNvSpPr>
              <a:spLocks noChangeShapeType="1"/>
            </p:cNvSpPr>
            <p:nvPr/>
          </p:nvSpPr>
          <p:spPr bwMode="auto">
            <a:xfrm>
              <a:off x="813911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2" name="Line 1072"/>
            <p:cNvSpPr>
              <a:spLocks noChangeShapeType="1"/>
            </p:cNvSpPr>
            <p:nvPr/>
          </p:nvSpPr>
          <p:spPr bwMode="auto">
            <a:xfrm>
              <a:off x="8147050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3" name="Line 1073"/>
            <p:cNvSpPr>
              <a:spLocks noChangeShapeType="1"/>
            </p:cNvSpPr>
            <p:nvPr/>
          </p:nvSpPr>
          <p:spPr bwMode="auto">
            <a:xfrm>
              <a:off x="8153400" y="2276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4" name="Line 1074"/>
            <p:cNvSpPr>
              <a:spLocks noChangeShapeType="1"/>
            </p:cNvSpPr>
            <p:nvPr/>
          </p:nvSpPr>
          <p:spPr bwMode="auto">
            <a:xfrm>
              <a:off x="8161338" y="2298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5" name="Line 1075"/>
            <p:cNvSpPr>
              <a:spLocks noChangeShapeType="1"/>
            </p:cNvSpPr>
            <p:nvPr/>
          </p:nvSpPr>
          <p:spPr bwMode="auto">
            <a:xfrm>
              <a:off x="8167688" y="2284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6" name="Line 1076"/>
            <p:cNvSpPr>
              <a:spLocks noChangeShapeType="1"/>
            </p:cNvSpPr>
            <p:nvPr/>
          </p:nvSpPr>
          <p:spPr bwMode="auto">
            <a:xfrm>
              <a:off x="8175625" y="2270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7" name="Line 1077"/>
            <p:cNvSpPr>
              <a:spLocks noChangeShapeType="1"/>
            </p:cNvSpPr>
            <p:nvPr/>
          </p:nvSpPr>
          <p:spPr bwMode="auto">
            <a:xfrm>
              <a:off x="8181975" y="2205038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8" name="Line 1078"/>
            <p:cNvSpPr>
              <a:spLocks noChangeShapeType="1"/>
            </p:cNvSpPr>
            <p:nvPr/>
          </p:nvSpPr>
          <p:spPr bwMode="auto">
            <a:xfrm>
              <a:off x="8189913" y="2212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9" name="Line 1079"/>
            <p:cNvSpPr>
              <a:spLocks noChangeShapeType="1"/>
            </p:cNvSpPr>
            <p:nvPr/>
          </p:nvSpPr>
          <p:spPr bwMode="auto">
            <a:xfrm>
              <a:off x="8196263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0" name="Line 1080"/>
            <p:cNvSpPr>
              <a:spLocks noChangeShapeType="1"/>
            </p:cNvSpPr>
            <p:nvPr/>
          </p:nvSpPr>
          <p:spPr bwMode="auto">
            <a:xfrm>
              <a:off x="8204200" y="2247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1" name="Line 1081"/>
            <p:cNvSpPr>
              <a:spLocks noChangeShapeType="1"/>
            </p:cNvSpPr>
            <p:nvPr/>
          </p:nvSpPr>
          <p:spPr bwMode="auto">
            <a:xfrm>
              <a:off x="8210550" y="2247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2" name="Line 1082"/>
            <p:cNvSpPr>
              <a:spLocks noChangeShapeType="1"/>
            </p:cNvSpPr>
            <p:nvPr/>
          </p:nvSpPr>
          <p:spPr bwMode="auto">
            <a:xfrm>
              <a:off x="8218488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3" name="Line 1083"/>
            <p:cNvSpPr>
              <a:spLocks noChangeShapeType="1"/>
            </p:cNvSpPr>
            <p:nvPr/>
          </p:nvSpPr>
          <p:spPr bwMode="auto">
            <a:xfrm>
              <a:off x="8224838" y="2227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4" name="Line 1084"/>
            <p:cNvSpPr>
              <a:spLocks noChangeShapeType="1"/>
            </p:cNvSpPr>
            <p:nvPr/>
          </p:nvSpPr>
          <p:spPr bwMode="auto">
            <a:xfrm>
              <a:off x="8232775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5" name="Line 1085"/>
            <p:cNvSpPr>
              <a:spLocks noChangeShapeType="1"/>
            </p:cNvSpPr>
            <p:nvPr/>
          </p:nvSpPr>
          <p:spPr bwMode="auto">
            <a:xfrm>
              <a:off x="8239125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6" name="Line 1086"/>
            <p:cNvSpPr>
              <a:spLocks noChangeShapeType="1"/>
            </p:cNvSpPr>
            <p:nvPr/>
          </p:nvSpPr>
          <p:spPr bwMode="auto">
            <a:xfrm>
              <a:off x="824706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7" name="Line 1087"/>
            <p:cNvSpPr>
              <a:spLocks noChangeShapeType="1"/>
            </p:cNvSpPr>
            <p:nvPr/>
          </p:nvSpPr>
          <p:spPr bwMode="auto">
            <a:xfrm>
              <a:off x="8253413" y="2233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8" name="Line 1088"/>
            <p:cNvSpPr>
              <a:spLocks noChangeShapeType="1"/>
            </p:cNvSpPr>
            <p:nvPr/>
          </p:nvSpPr>
          <p:spPr bwMode="auto">
            <a:xfrm>
              <a:off x="8261350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9" name="Line 1089"/>
            <p:cNvSpPr>
              <a:spLocks noChangeShapeType="1"/>
            </p:cNvSpPr>
            <p:nvPr/>
          </p:nvSpPr>
          <p:spPr bwMode="auto">
            <a:xfrm>
              <a:off x="8267700" y="2262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0" name="Line 1090"/>
            <p:cNvSpPr>
              <a:spLocks noChangeShapeType="1"/>
            </p:cNvSpPr>
            <p:nvPr/>
          </p:nvSpPr>
          <p:spPr bwMode="auto">
            <a:xfrm>
              <a:off x="8275638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1" name="Line 1091"/>
            <p:cNvSpPr>
              <a:spLocks noChangeShapeType="1"/>
            </p:cNvSpPr>
            <p:nvPr/>
          </p:nvSpPr>
          <p:spPr bwMode="auto">
            <a:xfrm>
              <a:off x="8281988" y="22193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2" name="Line 1092"/>
            <p:cNvSpPr>
              <a:spLocks noChangeShapeType="1"/>
            </p:cNvSpPr>
            <p:nvPr/>
          </p:nvSpPr>
          <p:spPr bwMode="auto">
            <a:xfrm>
              <a:off x="8289925" y="21844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3" name="Line 1093"/>
            <p:cNvSpPr>
              <a:spLocks noChangeShapeType="1"/>
            </p:cNvSpPr>
            <p:nvPr/>
          </p:nvSpPr>
          <p:spPr bwMode="auto">
            <a:xfrm>
              <a:off x="8296275" y="21844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4" name="Line 1094"/>
            <p:cNvSpPr>
              <a:spLocks noChangeShapeType="1"/>
            </p:cNvSpPr>
            <p:nvPr/>
          </p:nvSpPr>
          <p:spPr bwMode="auto">
            <a:xfrm>
              <a:off x="8304213" y="2227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5" name="Line 1095"/>
            <p:cNvSpPr>
              <a:spLocks noChangeShapeType="1"/>
            </p:cNvSpPr>
            <p:nvPr/>
          </p:nvSpPr>
          <p:spPr bwMode="auto">
            <a:xfrm>
              <a:off x="8310563" y="224790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6" name="Line 1096"/>
            <p:cNvSpPr>
              <a:spLocks noChangeShapeType="1"/>
            </p:cNvSpPr>
            <p:nvPr/>
          </p:nvSpPr>
          <p:spPr bwMode="auto">
            <a:xfrm>
              <a:off x="8318500" y="2290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7" name="Line 1097"/>
            <p:cNvSpPr>
              <a:spLocks noChangeShapeType="1"/>
            </p:cNvSpPr>
            <p:nvPr/>
          </p:nvSpPr>
          <p:spPr bwMode="auto">
            <a:xfrm>
              <a:off x="8324850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8" name="Line 1098"/>
            <p:cNvSpPr>
              <a:spLocks noChangeShapeType="1"/>
            </p:cNvSpPr>
            <p:nvPr/>
          </p:nvSpPr>
          <p:spPr bwMode="auto">
            <a:xfrm>
              <a:off x="8332788" y="2262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9" name="Line 1099"/>
            <p:cNvSpPr>
              <a:spLocks noChangeShapeType="1"/>
            </p:cNvSpPr>
            <p:nvPr/>
          </p:nvSpPr>
          <p:spPr bwMode="auto">
            <a:xfrm>
              <a:off x="8339138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0" name="Line 1100"/>
            <p:cNvSpPr>
              <a:spLocks noChangeShapeType="1"/>
            </p:cNvSpPr>
            <p:nvPr/>
          </p:nvSpPr>
          <p:spPr bwMode="auto">
            <a:xfrm>
              <a:off x="8347075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1" name="Line 1101"/>
            <p:cNvSpPr>
              <a:spLocks noChangeShapeType="1"/>
            </p:cNvSpPr>
            <p:nvPr/>
          </p:nvSpPr>
          <p:spPr bwMode="auto">
            <a:xfrm>
              <a:off x="8353425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2" name="Line 1102"/>
            <p:cNvSpPr>
              <a:spLocks noChangeShapeType="1"/>
            </p:cNvSpPr>
            <p:nvPr/>
          </p:nvSpPr>
          <p:spPr bwMode="auto">
            <a:xfrm>
              <a:off x="8361363" y="2284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3" name="Line 1103"/>
            <p:cNvSpPr>
              <a:spLocks noChangeShapeType="1"/>
            </p:cNvSpPr>
            <p:nvPr/>
          </p:nvSpPr>
          <p:spPr bwMode="auto">
            <a:xfrm>
              <a:off x="8367713" y="22701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4" name="Line 1104"/>
            <p:cNvSpPr>
              <a:spLocks noChangeShapeType="1"/>
            </p:cNvSpPr>
            <p:nvPr/>
          </p:nvSpPr>
          <p:spPr bwMode="auto">
            <a:xfrm>
              <a:off x="8375650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5" name="Line 1105"/>
            <p:cNvSpPr>
              <a:spLocks noChangeShapeType="1"/>
            </p:cNvSpPr>
            <p:nvPr/>
          </p:nvSpPr>
          <p:spPr bwMode="auto">
            <a:xfrm>
              <a:off x="8382000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6" name="Line 1106"/>
            <p:cNvSpPr>
              <a:spLocks noChangeShapeType="1"/>
            </p:cNvSpPr>
            <p:nvPr/>
          </p:nvSpPr>
          <p:spPr bwMode="auto">
            <a:xfrm>
              <a:off x="8389938" y="22558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7" name="Line 1107"/>
            <p:cNvSpPr>
              <a:spLocks noChangeShapeType="1"/>
            </p:cNvSpPr>
            <p:nvPr/>
          </p:nvSpPr>
          <p:spPr bwMode="auto">
            <a:xfrm>
              <a:off x="8396288" y="224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8" name="Line 1108"/>
            <p:cNvSpPr>
              <a:spLocks noChangeShapeType="1"/>
            </p:cNvSpPr>
            <p:nvPr/>
          </p:nvSpPr>
          <p:spPr bwMode="auto">
            <a:xfrm>
              <a:off x="8404225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9" name="Line 1109"/>
            <p:cNvSpPr>
              <a:spLocks noChangeShapeType="1"/>
            </p:cNvSpPr>
            <p:nvPr/>
          </p:nvSpPr>
          <p:spPr bwMode="auto">
            <a:xfrm>
              <a:off x="8410575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0" name="Line 1110"/>
            <p:cNvSpPr>
              <a:spLocks noChangeShapeType="1"/>
            </p:cNvSpPr>
            <p:nvPr/>
          </p:nvSpPr>
          <p:spPr bwMode="auto">
            <a:xfrm>
              <a:off x="8418513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1" name="Line 1111"/>
            <p:cNvSpPr>
              <a:spLocks noChangeShapeType="1"/>
            </p:cNvSpPr>
            <p:nvPr/>
          </p:nvSpPr>
          <p:spPr bwMode="auto">
            <a:xfrm>
              <a:off x="8424863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2" name="Line 1112"/>
            <p:cNvSpPr>
              <a:spLocks noChangeShapeType="1"/>
            </p:cNvSpPr>
            <p:nvPr/>
          </p:nvSpPr>
          <p:spPr bwMode="auto">
            <a:xfrm>
              <a:off x="8432800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3" name="Line 1113"/>
            <p:cNvSpPr>
              <a:spLocks noChangeShapeType="1"/>
            </p:cNvSpPr>
            <p:nvPr/>
          </p:nvSpPr>
          <p:spPr bwMode="auto">
            <a:xfrm>
              <a:off x="8439150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4" name="Line 1114"/>
            <p:cNvSpPr>
              <a:spLocks noChangeShapeType="1"/>
            </p:cNvSpPr>
            <p:nvPr/>
          </p:nvSpPr>
          <p:spPr bwMode="auto">
            <a:xfrm>
              <a:off x="8447088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5" name="Line 1115"/>
            <p:cNvSpPr>
              <a:spLocks noChangeShapeType="1"/>
            </p:cNvSpPr>
            <p:nvPr/>
          </p:nvSpPr>
          <p:spPr bwMode="auto">
            <a:xfrm>
              <a:off x="8453438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6" name="Line 1116"/>
            <p:cNvSpPr>
              <a:spLocks noChangeShapeType="1"/>
            </p:cNvSpPr>
            <p:nvPr/>
          </p:nvSpPr>
          <p:spPr bwMode="auto">
            <a:xfrm>
              <a:off x="8461375" y="21986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7" name="Line 1117"/>
            <p:cNvSpPr>
              <a:spLocks noChangeShapeType="1"/>
            </p:cNvSpPr>
            <p:nvPr/>
          </p:nvSpPr>
          <p:spPr bwMode="auto">
            <a:xfrm>
              <a:off x="8467725" y="2212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8" name="Line 1118"/>
            <p:cNvSpPr>
              <a:spLocks noChangeShapeType="1"/>
            </p:cNvSpPr>
            <p:nvPr/>
          </p:nvSpPr>
          <p:spPr bwMode="auto">
            <a:xfrm>
              <a:off x="8475663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9" name="Line 1119"/>
            <p:cNvSpPr>
              <a:spLocks noChangeShapeType="1"/>
            </p:cNvSpPr>
            <p:nvPr/>
          </p:nvSpPr>
          <p:spPr bwMode="auto">
            <a:xfrm>
              <a:off x="848201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0" name="Line 1120"/>
            <p:cNvSpPr>
              <a:spLocks noChangeShapeType="1"/>
            </p:cNvSpPr>
            <p:nvPr/>
          </p:nvSpPr>
          <p:spPr bwMode="auto">
            <a:xfrm>
              <a:off x="8489950" y="2247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1" name="Line 1121"/>
            <p:cNvSpPr>
              <a:spLocks noChangeShapeType="1"/>
            </p:cNvSpPr>
            <p:nvPr/>
          </p:nvSpPr>
          <p:spPr bwMode="auto">
            <a:xfrm>
              <a:off x="8496300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2" name="Line 1122"/>
            <p:cNvSpPr>
              <a:spLocks noChangeShapeType="1"/>
            </p:cNvSpPr>
            <p:nvPr/>
          </p:nvSpPr>
          <p:spPr bwMode="auto">
            <a:xfrm>
              <a:off x="8504238" y="22129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3" name="Line 1123"/>
            <p:cNvSpPr>
              <a:spLocks noChangeShapeType="1"/>
            </p:cNvSpPr>
            <p:nvPr/>
          </p:nvSpPr>
          <p:spPr bwMode="auto">
            <a:xfrm>
              <a:off x="8510588" y="2212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4" name="Line 1124"/>
            <p:cNvSpPr>
              <a:spLocks noChangeShapeType="1"/>
            </p:cNvSpPr>
            <p:nvPr/>
          </p:nvSpPr>
          <p:spPr bwMode="auto">
            <a:xfrm>
              <a:off x="8518525" y="22193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5" name="Line 1125"/>
            <p:cNvSpPr>
              <a:spLocks noChangeShapeType="1"/>
            </p:cNvSpPr>
            <p:nvPr/>
          </p:nvSpPr>
          <p:spPr bwMode="auto">
            <a:xfrm>
              <a:off x="8524875" y="2190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6" name="Line 1126"/>
            <p:cNvSpPr>
              <a:spLocks noChangeShapeType="1"/>
            </p:cNvSpPr>
            <p:nvPr/>
          </p:nvSpPr>
          <p:spPr bwMode="auto">
            <a:xfrm>
              <a:off x="8532813" y="21986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7" name="Line 1127"/>
            <p:cNvSpPr>
              <a:spLocks noChangeShapeType="1"/>
            </p:cNvSpPr>
            <p:nvPr/>
          </p:nvSpPr>
          <p:spPr bwMode="auto">
            <a:xfrm>
              <a:off x="853916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8" name="Line 1128"/>
            <p:cNvSpPr>
              <a:spLocks noChangeShapeType="1"/>
            </p:cNvSpPr>
            <p:nvPr/>
          </p:nvSpPr>
          <p:spPr bwMode="auto">
            <a:xfrm>
              <a:off x="8547100" y="224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9" name="Line 1129"/>
            <p:cNvSpPr>
              <a:spLocks noChangeShapeType="1"/>
            </p:cNvSpPr>
            <p:nvPr/>
          </p:nvSpPr>
          <p:spPr bwMode="auto">
            <a:xfrm>
              <a:off x="8553450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0" name="Line 1130"/>
            <p:cNvSpPr>
              <a:spLocks noChangeShapeType="1"/>
            </p:cNvSpPr>
            <p:nvPr/>
          </p:nvSpPr>
          <p:spPr bwMode="auto">
            <a:xfrm>
              <a:off x="8561388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1" name="Line 1131"/>
            <p:cNvSpPr>
              <a:spLocks noChangeShapeType="1"/>
            </p:cNvSpPr>
            <p:nvPr/>
          </p:nvSpPr>
          <p:spPr bwMode="auto">
            <a:xfrm>
              <a:off x="8567738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2" name="Line 1132"/>
            <p:cNvSpPr>
              <a:spLocks noChangeShapeType="1"/>
            </p:cNvSpPr>
            <p:nvPr/>
          </p:nvSpPr>
          <p:spPr bwMode="auto">
            <a:xfrm>
              <a:off x="8575675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3" name="Line 1133"/>
            <p:cNvSpPr>
              <a:spLocks noChangeShapeType="1"/>
            </p:cNvSpPr>
            <p:nvPr/>
          </p:nvSpPr>
          <p:spPr bwMode="auto">
            <a:xfrm>
              <a:off x="8582025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4" name="Line 1134"/>
            <p:cNvSpPr>
              <a:spLocks noChangeShapeType="1"/>
            </p:cNvSpPr>
            <p:nvPr/>
          </p:nvSpPr>
          <p:spPr bwMode="auto">
            <a:xfrm>
              <a:off x="8589963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5" name="Line 1135"/>
            <p:cNvSpPr>
              <a:spLocks noChangeShapeType="1"/>
            </p:cNvSpPr>
            <p:nvPr/>
          </p:nvSpPr>
          <p:spPr bwMode="auto">
            <a:xfrm>
              <a:off x="8596313" y="2290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6" name="Line 1136"/>
            <p:cNvSpPr>
              <a:spLocks noChangeShapeType="1"/>
            </p:cNvSpPr>
            <p:nvPr/>
          </p:nvSpPr>
          <p:spPr bwMode="auto">
            <a:xfrm>
              <a:off x="8604250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7" name="Line 1137"/>
            <p:cNvSpPr>
              <a:spLocks noChangeShapeType="1"/>
            </p:cNvSpPr>
            <p:nvPr/>
          </p:nvSpPr>
          <p:spPr bwMode="auto">
            <a:xfrm>
              <a:off x="8610600" y="2276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8" name="Line 1138"/>
            <p:cNvSpPr>
              <a:spLocks noChangeShapeType="1"/>
            </p:cNvSpPr>
            <p:nvPr/>
          </p:nvSpPr>
          <p:spPr bwMode="auto">
            <a:xfrm>
              <a:off x="8618538" y="2262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9" name="Line 1139"/>
            <p:cNvSpPr>
              <a:spLocks noChangeShapeType="1"/>
            </p:cNvSpPr>
            <p:nvPr/>
          </p:nvSpPr>
          <p:spPr bwMode="auto">
            <a:xfrm>
              <a:off x="8624888" y="2255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0" name="Line 1140"/>
            <p:cNvSpPr>
              <a:spLocks noChangeShapeType="1"/>
            </p:cNvSpPr>
            <p:nvPr/>
          </p:nvSpPr>
          <p:spPr bwMode="auto">
            <a:xfrm>
              <a:off x="8632825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1" name="Line 1141"/>
            <p:cNvSpPr>
              <a:spLocks noChangeShapeType="1"/>
            </p:cNvSpPr>
            <p:nvPr/>
          </p:nvSpPr>
          <p:spPr bwMode="auto">
            <a:xfrm>
              <a:off x="8639175" y="22621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2" name="Line 1142"/>
            <p:cNvSpPr>
              <a:spLocks noChangeShapeType="1"/>
            </p:cNvSpPr>
            <p:nvPr/>
          </p:nvSpPr>
          <p:spPr bwMode="auto">
            <a:xfrm>
              <a:off x="8647113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3" name="Line 1143"/>
            <p:cNvSpPr>
              <a:spLocks noChangeShapeType="1"/>
            </p:cNvSpPr>
            <p:nvPr/>
          </p:nvSpPr>
          <p:spPr bwMode="auto">
            <a:xfrm>
              <a:off x="8653463" y="2262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4" name="Line 1144"/>
            <p:cNvSpPr>
              <a:spLocks noChangeShapeType="1"/>
            </p:cNvSpPr>
            <p:nvPr/>
          </p:nvSpPr>
          <p:spPr bwMode="auto">
            <a:xfrm>
              <a:off x="8661400" y="2262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5" name="Line 1145"/>
            <p:cNvSpPr>
              <a:spLocks noChangeShapeType="1"/>
            </p:cNvSpPr>
            <p:nvPr/>
          </p:nvSpPr>
          <p:spPr bwMode="auto">
            <a:xfrm>
              <a:off x="8667750" y="2262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6" name="Line 1146"/>
            <p:cNvSpPr>
              <a:spLocks noChangeShapeType="1"/>
            </p:cNvSpPr>
            <p:nvPr/>
          </p:nvSpPr>
          <p:spPr bwMode="auto">
            <a:xfrm>
              <a:off x="8675688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7" name="Line 1147"/>
            <p:cNvSpPr>
              <a:spLocks noChangeShapeType="1"/>
            </p:cNvSpPr>
            <p:nvPr/>
          </p:nvSpPr>
          <p:spPr bwMode="auto">
            <a:xfrm>
              <a:off x="8682038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8" name="Line 1148"/>
            <p:cNvSpPr>
              <a:spLocks noChangeShapeType="1"/>
            </p:cNvSpPr>
            <p:nvPr/>
          </p:nvSpPr>
          <p:spPr bwMode="auto">
            <a:xfrm>
              <a:off x="8689975" y="2262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9" name="Line 1149"/>
            <p:cNvSpPr>
              <a:spLocks noChangeShapeType="1"/>
            </p:cNvSpPr>
            <p:nvPr/>
          </p:nvSpPr>
          <p:spPr bwMode="auto">
            <a:xfrm>
              <a:off x="8696325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0" name="Line 1150"/>
            <p:cNvSpPr>
              <a:spLocks noChangeShapeType="1"/>
            </p:cNvSpPr>
            <p:nvPr/>
          </p:nvSpPr>
          <p:spPr bwMode="auto">
            <a:xfrm>
              <a:off x="8704263" y="2262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1" name="Line 1151"/>
            <p:cNvSpPr>
              <a:spLocks noChangeShapeType="1"/>
            </p:cNvSpPr>
            <p:nvPr/>
          </p:nvSpPr>
          <p:spPr bwMode="auto">
            <a:xfrm>
              <a:off x="8710613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2" name="Line 1152"/>
            <p:cNvSpPr>
              <a:spLocks noChangeShapeType="1"/>
            </p:cNvSpPr>
            <p:nvPr/>
          </p:nvSpPr>
          <p:spPr bwMode="auto">
            <a:xfrm>
              <a:off x="8718550" y="2227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3" name="Line 1153"/>
            <p:cNvSpPr>
              <a:spLocks noChangeShapeType="1"/>
            </p:cNvSpPr>
            <p:nvPr/>
          </p:nvSpPr>
          <p:spPr bwMode="auto">
            <a:xfrm>
              <a:off x="8724900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4" name="Line 1154"/>
            <p:cNvSpPr>
              <a:spLocks noChangeShapeType="1"/>
            </p:cNvSpPr>
            <p:nvPr/>
          </p:nvSpPr>
          <p:spPr bwMode="auto">
            <a:xfrm>
              <a:off x="8732838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5" name="Line 1155"/>
            <p:cNvSpPr>
              <a:spLocks noChangeShapeType="1"/>
            </p:cNvSpPr>
            <p:nvPr/>
          </p:nvSpPr>
          <p:spPr bwMode="auto">
            <a:xfrm>
              <a:off x="8739188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6" name="Line 1156"/>
            <p:cNvSpPr>
              <a:spLocks noChangeShapeType="1"/>
            </p:cNvSpPr>
            <p:nvPr/>
          </p:nvSpPr>
          <p:spPr bwMode="auto">
            <a:xfrm>
              <a:off x="8747125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7" name="Line 1157"/>
            <p:cNvSpPr>
              <a:spLocks noChangeShapeType="1"/>
            </p:cNvSpPr>
            <p:nvPr/>
          </p:nvSpPr>
          <p:spPr bwMode="auto">
            <a:xfrm>
              <a:off x="8753475" y="2276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8" name="Line 1158"/>
            <p:cNvSpPr>
              <a:spLocks noChangeShapeType="1"/>
            </p:cNvSpPr>
            <p:nvPr/>
          </p:nvSpPr>
          <p:spPr bwMode="auto">
            <a:xfrm>
              <a:off x="8761413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9" name="Line 1159"/>
            <p:cNvSpPr>
              <a:spLocks noChangeShapeType="1"/>
            </p:cNvSpPr>
            <p:nvPr/>
          </p:nvSpPr>
          <p:spPr bwMode="auto">
            <a:xfrm>
              <a:off x="8767763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0" name="Line 1160"/>
            <p:cNvSpPr>
              <a:spLocks noChangeShapeType="1"/>
            </p:cNvSpPr>
            <p:nvPr/>
          </p:nvSpPr>
          <p:spPr bwMode="auto">
            <a:xfrm>
              <a:off x="8775700" y="2255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1" name="Line 1161"/>
            <p:cNvSpPr>
              <a:spLocks noChangeShapeType="1"/>
            </p:cNvSpPr>
            <p:nvPr/>
          </p:nvSpPr>
          <p:spPr bwMode="auto">
            <a:xfrm>
              <a:off x="8782050" y="2270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2" name="Line 1162"/>
            <p:cNvSpPr>
              <a:spLocks noChangeShapeType="1"/>
            </p:cNvSpPr>
            <p:nvPr/>
          </p:nvSpPr>
          <p:spPr bwMode="auto">
            <a:xfrm>
              <a:off x="8789988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3" name="Line 1163"/>
            <p:cNvSpPr>
              <a:spLocks noChangeShapeType="1"/>
            </p:cNvSpPr>
            <p:nvPr/>
          </p:nvSpPr>
          <p:spPr bwMode="auto">
            <a:xfrm>
              <a:off x="8796338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4" name="Line 1164"/>
            <p:cNvSpPr>
              <a:spLocks noChangeShapeType="1"/>
            </p:cNvSpPr>
            <p:nvPr/>
          </p:nvSpPr>
          <p:spPr bwMode="auto">
            <a:xfrm>
              <a:off x="8804275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5" name="Line 1165"/>
            <p:cNvSpPr>
              <a:spLocks noChangeShapeType="1"/>
            </p:cNvSpPr>
            <p:nvPr/>
          </p:nvSpPr>
          <p:spPr bwMode="auto">
            <a:xfrm>
              <a:off x="8810625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6" name="Line 1166"/>
            <p:cNvSpPr>
              <a:spLocks noChangeShapeType="1"/>
            </p:cNvSpPr>
            <p:nvPr/>
          </p:nvSpPr>
          <p:spPr bwMode="auto">
            <a:xfrm>
              <a:off x="8816975" y="2227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7" name="Line 1167"/>
            <p:cNvSpPr>
              <a:spLocks noChangeShapeType="1"/>
            </p:cNvSpPr>
            <p:nvPr/>
          </p:nvSpPr>
          <p:spPr bwMode="auto">
            <a:xfrm>
              <a:off x="8824913" y="2227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8" name="Line 1168"/>
            <p:cNvSpPr>
              <a:spLocks noChangeShapeType="1"/>
            </p:cNvSpPr>
            <p:nvPr/>
          </p:nvSpPr>
          <p:spPr bwMode="auto">
            <a:xfrm>
              <a:off x="8831263" y="2255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9" name="Line 1169"/>
            <p:cNvSpPr>
              <a:spLocks noChangeShapeType="1"/>
            </p:cNvSpPr>
            <p:nvPr/>
          </p:nvSpPr>
          <p:spPr bwMode="auto">
            <a:xfrm>
              <a:off x="8839200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0" name="Line 1170"/>
            <p:cNvSpPr>
              <a:spLocks noChangeShapeType="1"/>
            </p:cNvSpPr>
            <p:nvPr/>
          </p:nvSpPr>
          <p:spPr bwMode="auto">
            <a:xfrm>
              <a:off x="8845550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1" name="Line 1171"/>
            <p:cNvSpPr>
              <a:spLocks noChangeShapeType="1"/>
            </p:cNvSpPr>
            <p:nvPr/>
          </p:nvSpPr>
          <p:spPr bwMode="auto">
            <a:xfrm>
              <a:off x="8853488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2" name="Line 1172"/>
            <p:cNvSpPr>
              <a:spLocks noChangeShapeType="1"/>
            </p:cNvSpPr>
            <p:nvPr/>
          </p:nvSpPr>
          <p:spPr bwMode="auto">
            <a:xfrm>
              <a:off x="8859838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3" name="Line 1173"/>
            <p:cNvSpPr>
              <a:spLocks noChangeShapeType="1"/>
            </p:cNvSpPr>
            <p:nvPr/>
          </p:nvSpPr>
          <p:spPr bwMode="auto">
            <a:xfrm>
              <a:off x="8867775" y="2212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4" name="Line 1174"/>
            <p:cNvSpPr>
              <a:spLocks noChangeShapeType="1"/>
            </p:cNvSpPr>
            <p:nvPr/>
          </p:nvSpPr>
          <p:spPr bwMode="auto">
            <a:xfrm>
              <a:off x="8874125" y="2227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5" name="Line 1175"/>
            <p:cNvSpPr>
              <a:spLocks noChangeShapeType="1"/>
            </p:cNvSpPr>
            <p:nvPr/>
          </p:nvSpPr>
          <p:spPr bwMode="auto">
            <a:xfrm>
              <a:off x="8882063" y="2212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6" name="Line 1176"/>
            <p:cNvSpPr>
              <a:spLocks noChangeShapeType="1"/>
            </p:cNvSpPr>
            <p:nvPr/>
          </p:nvSpPr>
          <p:spPr bwMode="auto">
            <a:xfrm>
              <a:off x="8888413" y="219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7" name="Line 1177"/>
            <p:cNvSpPr>
              <a:spLocks noChangeShapeType="1"/>
            </p:cNvSpPr>
            <p:nvPr/>
          </p:nvSpPr>
          <p:spPr bwMode="auto">
            <a:xfrm>
              <a:off x="8896350" y="221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8" name="Line 1178"/>
            <p:cNvSpPr>
              <a:spLocks noChangeShapeType="1"/>
            </p:cNvSpPr>
            <p:nvPr/>
          </p:nvSpPr>
          <p:spPr bwMode="auto">
            <a:xfrm>
              <a:off x="8902700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9" name="Line 1179"/>
            <p:cNvSpPr>
              <a:spLocks noChangeShapeType="1"/>
            </p:cNvSpPr>
            <p:nvPr/>
          </p:nvSpPr>
          <p:spPr bwMode="auto">
            <a:xfrm>
              <a:off x="8910638" y="2212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0" name="Line 1180"/>
            <p:cNvSpPr>
              <a:spLocks noChangeShapeType="1"/>
            </p:cNvSpPr>
            <p:nvPr/>
          </p:nvSpPr>
          <p:spPr bwMode="auto">
            <a:xfrm>
              <a:off x="8916988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1" name="Line 1181"/>
            <p:cNvSpPr>
              <a:spLocks noChangeShapeType="1"/>
            </p:cNvSpPr>
            <p:nvPr/>
          </p:nvSpPr>
          <p:spPr bwMode="auto">
            <a:xfrm>
              <a:off x="8924925" y="2247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2" name="Line 1182"/>
            <p:cNvSpPr>
              <a:spLocks noChangeShapeType="1"/>
            </p:cNvSpPr>
            <p:nvPr/>
          </p:nvSpPr>
          <p:spPr bwMode="auto">
            <a:xfrm>
              <a:off x="8931275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3" name="Line 1183"/>
            <p:cNvSpPr>
              <a:spLocks noChangeShapeType="1"/>
            </p:cNvSpPr>
            <p:nvPr/>
          </p:nvSpPr>
          <p:spPr bwMode="auto">
            <a:xfrm>
              <a:off x="8939213" y="2262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4" name="Line 1184"/>
            <p:cNvSpPr>
              <a:spLocks noChangeShapeType="1"/>
            </p:cNvSpPr>
            <p:nvPr/>
          </p:nvSpPr>
          <p:spPr bwMode="auto">
            <a:xfrm>
              <a:off x="8945563" y="2290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5" name="Line 1185"/>
            <p:cNvSpPr>
              <a:spLocks noChangeShapeType="1"/>
            </p:cNvSpPr>
            <p:nvPr/>
          </p:nvSpPr>
          <p:spPr bwMode="auto">
            <a:xfrm>
              <a:off x="8953500" y="2290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6" name="Line 1186"/>
            <p:cNvSpPr>
              <a:spLocks noChangeShapeType="1"/>
            </p:cNvSpPr>
            <p:nvPr/>
          </p:nvSpPr>
          <p:spPr bwMode="auto">
            <a:xfrm>
              <a:off x="8959850" y="2262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7" name="Line 1187"/>
            <p:cNvSpPr>
              <a:spLocks noChangeShapeType="1"/>
            </p:cNvSpPr>
            <p:nvPr/>
          </p:nvSpPr>
          <p:spPr bwMode="auto">
            <a:xfrm>
              <a:off x="8967788" y="2262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8" name="Line 1188"/>
            <p:cNvSpPr>
              <a:spLocks noChangeShapeType="1"/>
            </p:cNvSpPr>
            <p:nvPr/>
          </p:nvSpPr>
          <p:spPr bwMode="auto">
            <a:xfrm>
              <a:off x="8974138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9" name="Line 1189"/>
            <p:cNvSpPr>
              <a:spLocks noChangeShapeType="1"/>
            </p:cNvSpPr>
            <p:nvPr/>
          </p:nvSpPr>
          <p:spPr bwMode="auto">
            <a:xfrm>
              <a:off x="8982075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0" name="Line 1190"/>
            <p:cNvSpPr>
              <a:spLocks noChangeShapeType="1"/>
            </p:cNvSpPr>
            <p:nvPr/>
          </p:nvSpPr>
          <p:spPr bwMode="auto">
            <a:xfrm>
              <a:off x="8988425" y="2270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1" name="Line 1191"/>
            <p:cNvSpPr>
              <a:spLocks noChangeShapeType="1"/>
            </p:cNvSpPr>
            <p:nvPr/>
          </p:nvSpPr>
          <p:spPr bwMode="auto">
            <a:xfrm>
              <a:off x="8996363" y="2298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2" name="Line 1192"/>
            <p:cNvSpPr>
              <a:spLocks noChangeShapeType="1"/>
            </p:cNvSpPr>
            <p:nvPr/>
          </p:nvSpPr>
          <p:spPr bwMode="auto">
            <a:xfrm>
              <a:off x="9002713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3" name="Line 1193"/>
            <p:cNvSpPr>
              <a:spLocks noChangeShapeType="1"/>
            </p:cNvSpPr>
            <p:nvPr/>
          </p:nvSpPr>
          <p:spPr bwMode="auto">
            <a:xfrm>
              <a:off x="9010650" y="2233613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4" name="Line 1194"/>
            <p:cNvSpPr>
              <a:spLocks noChangeShapeType="1"/>
            </p:cNvSpPr>
            <p:nvPr/>
          </p:nvSpPr>
          <p:spPr bwMode="auto">
            <a:xfrm>
              <a:off x="9017000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5" name="Line 1195"/>
            <p:cNvSpPr>
              <a:spLocks noChangeShapeType="1"/>
            </p:cNvSpPr>
            <p:nvPr/>
          </p:nvSpPr>
          <p:spPr bwMode="auto">
            <a:xfrm>
              <a:off x="9024938" y="2219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6" name="Line 1196"/>
            <p:cNvSpPr>
              <a:spLocks noChangeShapeType="1"/>
            </p:cNvSpPr>
            <p:nvPr/>
          </p:nvSpPr>
          <p:spPr bwMode="auto">
            <a:xfrm>
              <a:off x="9031288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7" name="Line 1197"/>
            <p:cNvSpPr>
              <a:spLocks noChangeShapeType="1"/>
            </p:cNvSpPr>
            <p:nvPr/>
          </p:nvSpPr>
          <p:spPr bwMode="auto">
            <a:xfrm>
              <a:off x="9039225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8" name="Line 1198"/>
            <p:cNvSpPr>
              <a:spLocks noChangeShapeType="1"/>
            </p:cNvSpPr>
            <p:nvPr/>
          </p:nvSpPr>
          <p:spPr bwMode="auto">
            <a:xfrm>
              <a:off x="9045575" y="22479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9" name="Line 1199"/>
            <p:cNvSpPr>
              <a:spLocks noChangeShapeType="1"/>
            </p:cNvSpPr>
            <p:nvPr/>
          </p:nvSpPr>
          <p:spPr bwMode="auto">
            <a:xfrm>
              <a:off x="9053513" y="223361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0" name="Line 1200"/>
            <p:cNvSpPr>
              <a:spLocks noChangeShapeType="1"/>
            </p:cNvSpPr>
            <p:nvPr/>
          </p:nvSpPr>
          <p:spPr bwMode="auto">
            <a:xfrm>
              <a:off x="9059863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1" name="Line 1201"/>
            <p:cNvSpPr>
              <a:spLocks noChangeShapeType="1"/>
            </p:cNvSpPr>
            <p:nvPr/>
          </p:nvSpPr>
          <p:spPr bwMode="auto">
            <a:xfrm>
              <a:off x="9067800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2" name="Line 1202"/>
            <p:cNvSpPr>
              <a:spLocks noChangeShapeType="1"/>
            </p:cNvSpPr>
            <p:nvPr/>
          </p:nvSpPr>
          <p:spPr bwMode="auto">
            <a:xfrm>
              <a:off x="9074150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3" name="Line 1203"/>
            <p:cNvSpPr>
              <a:spLocks noChangeShapeType="1"/>
            </p:cNvSpPr>
            <p:nvPr/>
          </p:nvSpPr>
          <p:spPr bwMode="auto">
            <a:xfrm>
              <a:off x="9082088" y="2270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4" name="Line 1204"/>
            <p:cNvSpPr>
              <a:spLocks noChangeShapeType="1"/>
            </p:cNvSpPr>
            <p:nvPr/>
          </p:nvSpPr>
          <p:spPr bwMode="auto">
            <a:xfrm>
              <a:off x="9088438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5" name="Line 1205"/>
            <p:cNvSpPr>
              <a:spLocks noChangeShapeType="1"/>
            </p:cNvSpPr>
            <p:nvPr/>
          </p:nvSpPr>
          <p:spPr bwMode="auto">
            <a:xfrm>
              <a:off x="9096375" y="2276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6" name="Line 1206"/>
            <p:cNvSpPr>
              <a:spLocks noChangeShapeType="1"/>
            </p:cNvSpPr>
            <p:nvPr/>
          </p:nvSpPr>
          <p:spPr bwMode="auto">
            <a:xfrm>
              <a:off x="9102725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7" name="Line 1207"/>
            <p:cNvSpPr>
              <a:spLocks noChangeShapeType="1"/>
            </p:cNvSpPr>
            <p:nvPr/>
          </p:nvSpPr>
          <p:spPr bwMode="auto">
            <a:xfrm>
              <a:off x="9110663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8" name="Line 1208"/>
            <p:cNvSpPr>
              <a:spLocks noChangeShapeType="1"/>
            </p:cNvSpPr>
            <p:nvPr/>
          </p:nvSpPr>
          <p:spPr bwMode="auto">
            <a:xfrm>
              <a:off x="9117013" y="22415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9" name="Line 1209"/>
            <p:cNvSpPr>
              <a:spLocks noChangeShapeType="1"/>
            </p:cNvSpPr>
            <p:nvPr/>
          </p:nvSpPr>
          <p:spPr bwMode="auto">
            <a:xfrm>
              <a:off x="9124950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649" name="Gruppieren 3648"/>
          <p:cNvGrpSpPr/>
          <p:nvPr/>
        </p:nvGrpSpPr>
        <p:grpSpPr>
          <a:xfrm>
            <a:off x="913606" y="116632"/>
            <a:ext cx="1067594" cy="554448"/>
            <a:chOff x="1145381" y="3514725"/>
            <a:chExt cx="1067594" cy="554448"/>
          </a:xfrm>
        </p:grpSpPr>
        <p:cxnSp>
          <p:nvCxnSpPr>
            <p:cNvPr id="3643" name="Gerade Verbindung 3642"/>
            <p:cNvCxnSpPr/>
            <p:nvPr/>
          </p:nvCxnSpPr>
          <p:spPr>
            <a:xfrm flipH="1" flipV="1">
              <a:off x="1688305" y="3514725"/>
              <a:ext cx="1" cy="29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5" name="Textfeld 3644"/>
            <p:cNvSpPr txBox="1"/>
            <p:nvPr/>
          </p:nvSpPr>
          <p:spPr>
            <a:xfrm>
              <a:off x="1692275" y="3527772"/>
              <a:ext cx="5207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2 mV</a:t>
              </a:r>
              <a:endParaRPr lang="de-DE" sz="1000" dirty="0"/>
            </a:p>
          </p:txBody>
        </p:sp>
        <p:cxnSp>
          <p:nvCxnSpPr>
            <p:cNvPr id="3647" name="Gerade Verbindung 3646"/>
            <p:cNvCxnSpPr/>
            <p:nvPr/>
          </p:nvCxnSpPr>
          <p:spPr>
            <a:xfrm>
              <a:off x="1150144" y="3805707"/>
              <a:ext cx="5349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8" name="Textfeld 3647"/>
            <p:cNvSpPr txBox="1"/>
            <p:nvPr/>
          </p:nvSpPr>
          <p:spPr>
            <a:xfrm>
              <a:off x="1145381" y="382295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50 </a:t>
              </a:r>
              <a:r>
                <a:rPr lang="de-DE" sz="1000" dirty="0" err="1" smtClean="0"/>
                <a:t>ms</a:t>
              </a:r>
              <a:endParaRPr lang="de-DE" sz="1000" dirty="0"/>
            </a:p>
          </p:txBody>
        </p:sp>
      </p:grpSp>
      <p:sp>
        <p:nvSpPr>
          <p:cNvPr id="3650" name="Textfeld 3649"/>
          <p:cNvSpPr txBox="1"/>
          <p:nvPr/>
        </p:nvSpPr>
        <p:spPr>
          <a:xfrm>
            <a:off x="2907002" y="44624"/>
            <a:ext cx="335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151214_002 </a:t>
            </a:r>
            <a:r>
              <a:rPr lang="de-DE" dirty="0" err="1" smtClean="0"/>
              <a:t>fr</a:t>
            </a:r>
            <a:r>
              <a:rPr lang="de-DE" dirty="0" smtClean="0"/>
              <a:t>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6" name="Gruppieren 4665"/>
          <p:cNvGrpSpPr/>
          <p:nvPr/>
        </p:nvGrpSpPr>
        <p:grpSpPr>
          <a:xfrm>
            <a:off x="828675" y="1905000"/>
            <a:ext cx="8299451" cy="4384676"/>
            <a:chOff x="828675" y="1905000"/>
            <a:chExt cx="8299451" cy="4384676"/>
          </a:xfrm>
        </p:grpSpPr>
        <p:sp>
          <p:nvSpPr>
            <p:cNvPr id="4499" name="Line 40"/>
            <p:cNvSpPr>
              <a:spLocks noChangeShapeType="1"/>
            </p:cNvSpPr>
            <p:nvPr/>
          </p:nvSpPr>
          <p:spPr bwMode="auto">
            <a:xfrm>
              <a:off x="828675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0" name="Line 41"/>
            <p:cNvSpPr>
              <a:spLocks noChangeShapeType="1"/>
            </p:cNvSpPr>
            <p:nvPr/>
          </p:nvSpPr>
          <p:spPr bwMode="auto">
            <a:xfrm>
              <a:off x="835025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1" name="Line 42"/>
            <p:cNvSpPr>
              <a:spLocks noChangeShapeType="1"/>
            </p:cNvSpPr>
            <p:nvPr/>
          </p:nvSpPr>
          <p:spPr bwMode="auto">
            <a:xfrm>
              <a:off x="842963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2" name="Line 43"/>
            <p:cNvSpPr>
              <a:spLocks noChangeShapeType="1"/>
            </p:cNvSpPr>
            <p:nvPr/>
          </p:nvSpPr>
          <p:spPr bwMode="auto">
            <a:xfrm>
              <a:off x="849313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3" name="Line 44"/>
            <p:cNvSpPr>
              <a:spLocks noChangeShapeType="1"/>
            </p:cNvSpPr>
            <p:nvPr/>
          </p:nvSpPr>
          <p:spPr bwMode="auto">
            <a:xfrm>
              <a:off x="857250" y="1998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4" name="Line 45"/>
            <p:cNvSpPr>
              <a:spLocks noChangeShapeType="1"/>
            </p:cNvSpPr>
            <p:nvPr/>
          </p:nvSpPr>
          <p:spPr bwMode="auto">
            <a:xfrm>
              <a:off x="863600" y="1990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5" name="Line 46"/>
            <p:cNvSpPr>
              <a:spLocks noChangeShapeType="1"/>
            </p:cNvSpPr>
            <p:nvPr/>
          </p:nvSpPr>
          <p:spPr bwMode="auto">
            <a:xfrm>
              <a:off x="871538" y="2012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6" name="Line 47"/>
            <p:cNvSpPr>
              <a:spLocks noChangeShapeType="1"/>
            </p:cNvSpPr>
            <p:nvPr/>
          </p:nvSpPr>
          <p:spPr bwMode="auto">
            <a:xfrm>
              <a:off x="877888" y="2027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7" name="Line 48"/>
            <p:cNvSpPr>
              <a:spLocks noChangeShapeType="1"/>
            </p:cNvSpPr>
            <p:nvPr/>
          </p:nvSpPr>
          <p:spPr bwMode="auto">
            <a:xfrm>
              <a:off x="885825" y="198437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8" name="Line 49"/>
            <p:cNvSpPr>
              <a:spLocks noChangeShapeType="1"/>
            </p:cNvSpPr>
            <p:nvPr/>
          </p:nvSpPr>
          <p:spPr bwMode="auto">
            <a:xfrm>
              <a:off x="892175" y="1976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9" name="Line 50"/>
            <p:cNvSpPr>
              <a:spLocks noChangeShapeType="1"/>
            </p:cNvSpPr>
            <p:nvPr/>
          </p:nvSpPr>
          <p:spPr bwMode="auto">
            <a:xfrm>
              <a:off x="900113" y="1984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0" name="Line 51"/>
            <p:cNvSpPr>
              <a:spLocks noChangeShapeType="1"/>
            </p:cNvSpPr>
            <p:nvPr/>
          </p:nvSpPr>
          <p:spPr bwMode="auto">
            <a:xfrm>
              <a:off x="906463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1" name="Line 52"/>
            <p:cNvSpPr>
              <a:spLocks noChangeShapeType="1"/>
            </p:cNvSpPr>
            <p:nvPr/>
          </p:nvSpPr>
          <p:spPr bwMode="auto">
            <a:xfrm>
              <a:off x="914400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2" name="Line 53"/>
            <p:cNvSpPr>
              <a:spLocks noChangeShapeType="1"/>
            </p:cNvSpPr>
            <p:nvPr/>
          </p:nvSpPr>
          <p:spPr bwMode="auto">
            <a:xfrm>
              <a:off x="920750" y="2041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3" name="Line 54"/>
            <p:cNvSpPr>
              <a:spLocks noChangeShapeType="1"/>
            </p:cNvSpPr>
            <p:nvPr/>
          </p:nvSpPr>
          <p:spPr bwMode="auto">
            <a:xfrm>
              <a:off x="928688" y="2041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4" name="Line 55"/>
            <p:cNvSpPr>
              <a:spLocks noChangeShapeType="1"/>
            </p:cNvSpPr>
            <p:nvPr/>
          </p:nvSpPr>
          <p:spPr bwMode="auto">
            <a:xfrm>
              <a:off x="935038" y="2027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5" name="Line 56"/>
            <p:cNvSpPr>
              <a:spLocks noChangeShapeType="1"/>
            </p:cNvSpPr>
            <p:nvPr/>
          </p:nvSpPr>
          <p:spPr bwMode="auto">
            <a:xfrm>
              <a:off x="942975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6" name="Line 57"/>
            <p:cNvSpPr>
              <a:spLocks noChangeShapeType="1"/>
            </p:cNvSpPr>
            <p:nvPr/>
          </p:nvSpPr>
          <p:spPr bwMode="auto">
            <a:xfrm>
              <a:off x="949325" y="20415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7" name="Line 58"/>
            <p:cNvSpPr>
              <a:spLocks noChangeShapeType="1"/>
            </p:cNvSpPr>
            <p:nvPr/>
          </p:nvSpPr>
          <p:spPr bwMode="auto">
            <a:xfrm>
              <a:off x="957263" y="2055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8" name="Line 59"/>
            <p:cNvSpPr>
              <a:spLocks noChangeShapeType="1"/>
            </p:cNvSpPr>
            <p:nvPr/>
          </p:nvSpPr>
          <p:spPr bwMode="auto">
            <a:xfrm>
              <a:off x="963613" y="2055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9" name="Line 60"/>
            <p:cNvSpPr>
              <a:spLocks noChangeShapeType="1"/>
            </p:cNvSpPr>
            <p:nvPr/>
          </p:nvSpPr>
          <p:spPr bwMode="auto">
            <a:xfrm>
              <a:off x="971550" y="2041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0" name="Line 61"/>
            <p:cNvSpPr>
              <a:spLocks noChangeShapeType="1"/>
            </p:cNvSpPr>
            <p:nvPr/>
          </p:nvSpPr>
          <p:spPr bwMode="auto">
            <a:xfrm>
              <a:off x="977900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1" name="Line 62"/>
            <p:cNvSpPr>
              <a:spLocks noChangeShapeType="1"/>
            </p:cNvSpPr>
            <p:nvPr/>
          </p:nvSpPr>
          <p:spPr bwMode="auto">
            <a:xfrm>
              <a:off x="985838" y="2062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2" name="Line 63"/>
            <p:cNvSpPr>
              <a:spLocks noChangeShapeType="1"/>
            </p:cNvSpPr>
            <p:nvPr/>
          </p:nvSpPr>
          <p:spPr bwMode="auto">
            <a:xfrm>
              <a:off x="992188" y="2076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3" name="Line 64"/>
            <p:cNvSpPr>
              <a:spLocks noChangeShapeType="1"/>
            </p:cNvSpPr>
            <p:nvPr/>
          </p:nvSpPr>
          <p:spPr bwMode="auto">
            <a:xfrm>
              <a:off x="1000125" y="2062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4" name="Line 65"/>
            <p:cNvSpPr>
              <a:spLocks noChangeShapeType="1"/>
            </p:cNvSpPr>
            <p:nvPr/>
          </p:nvSpPr>
          <p:spPr bwMode="auto">
            <a:xfrm>
              <a:off x="1006475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5" name="Line 66"/>
            <p:cNvSpPr>
              <a:spLocks noChangeShapeType="1"/>
            </p:cNvSpPr>
            <p:nvPr/>
          </p:nvSpPr>
          <p:spPr bwMode="auto">
            <a:xfrm>
              <a:off x="1014413" y="2076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6" name="Line 67"/>
            <p:cNvSpPr>
              <a:spLocks noChangeShapeType="1"/>
            </p:cNvSpPr>
            <p:nvPr/>
          </p:nvSpPr>
          <p:spPr bwMode="auto">
            <a:xfrm>
              <a:off x="1020763" y="2076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7" name="Line 68"/>
            <p:cNvSpPr>
              <a:spLocks noChangeShapeType="1"/>
            </p:cNvSpPr>
            <p:nvPr/>
          </p:nvSpPr>
          <p:spPr bwMode="auto">
            <a:xfrm>
              <a:off x="1028700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8" name="Line 69"/>
            <p:cNvSpPr>
              <a:spLocks noChangeShapeType="1"/>
            </p:cNvSpPr>
            <p:nvPr/>
          </p:nvSpPr>
          <p:spPr bwMode="auto">
            <a:xfrm>
              <a:off x="1035050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9" name="Line 70"/>
            <p:cNvSpPr>
              <a:spLocks noChangeShapeType="1"/>
            </p:cNvSpPr>
            <p:nvPr/>
          </p:nvSpPr>
          <p:spPr bwMode="auto">
            <a:xfrm>
              <a:off x="1042988" y="2084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0" name="Line 71"/>
            <p:cNvSpPr>
              <a:spLocks noChangeShapeType="1"/>
            </p:cNvSpPr>
            <p:nvPr/>
          </p:nvSpPr>
          <p:spPr bwMode="auto">
            <a:xfrm>
              <a:off x="1049338" y="2070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1" name="Line 72"/>
            <p:cNvSpPr>
              <a:spLocks noChangeShapeType="1"/>
            </p:cNvSpPr>
            <p:nvPr/>
          </p:nvSpPr>
          <p:spPr bwMode="auto">
            <a:xfrm>
              <a:off x="1057275" y="20478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2" name="Line 73"/>
            <p:cNvSpPr>
              <a:spLocks noChangeShapeType="1"/>
            </p:cNvSpPr>
            <p:nvPr/>
          </p:nvSpPr>
          <p:spPr bwMode="auto">
            <a:xfrm>
              <a:off x="1063625" y="2055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3" name="Line 74"/>
            <p:cNvSpPr>
              <a:spLocks noChangeShapeType="1"/>
            </p:cNvSpPr>
            <p:nvPr/>
          </p:nvSpPr>
          <p:spPr bwMode="auto">
            <a:xfrm>
              <a:off x="1071563" y="2041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4" name="Line 75"/>
            <p:cNvSpPr>
              <a:spLocks noChangeShapeType="1"/>
            </p:cNvSpPr>
            <p:nvPr/>
          </p:nvSpPr>
          <p:spPr bwMode="auto">
            <a:xfrm>
              <a:off x="1077913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5" name="Line 76"/>
            <p:cNvSpPr>
              <a:spLocks noChangeShapeType="1"/>
            </p:cNvSpPr>
            <p:nvPr/>
          </p:nvSpPr>
          <p:spPr bwMode="auto">
            <a:xfrm>
              <a:off x="1085850" y="2062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6" name="Line 77"/>
            <p:cNvSpPr>
              <a:spLocks noChangeShapeType="1"/>
            </p:cNvSpPr>
            <p:nvPr/>
          </p:nvSpPr>
          <p:spPr bwMode="auto">
            <a:xfrm>
              <a:off x="1092200" y="2041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7" name="Line 78"/>
            <p:cNvSpPr>
              <a:spLocks noChangeShapeType="1"/>
            </p:cNvSpPr>
            <p:nvPr/>
          </p:nvSpPr>
          <p:spPr bwMode="auto">
            <a:xfrm>
              <a:off x="1100138" y="2027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8" name="Line 79"/>
            <p:cNvSpPr>
              <a:spLocks noChangeShapeType="1"/>
            </p:cNvSpPr>
            <p:nvPr/>
          </p:nvSpPr>
          <p:spPr bwMode="auto">
            <a:xfrm>
              <a:off x="1106488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9" name="Line 80"/>
            <p:cNvSpPr>
              <a:spLocks noChangeShapeType="1"/>
            </p:cNvSpPr>
            <p:nvPr/>
          </p:nvSpPr>
          <p:spPr bwMode="auto">
            <a:xfrm>
              <a:off x="1114425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0" name="Line 81"/>
            <p:cNvSpPr>
              <a:spLocks noChangeShapeType="1"/>
            </p:cNvSpPr>
            <p:nvPr/>
          </p:nvSpPr>
          <p:spPr bwMode="auto">
            <a:xfrm>
              <a:off x="1120775" y="20129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1" name="Line 82"/>
            <p:cNvSpPr>
              <a:spLocks noChangeShapeType="1"/>
            </p:cNvSpPr>
            <p:nvPr/>
          </p:nvSpPr>
          <p:spPr bwMode="auto">
            <a:xfrm>
              <a:off x="1128713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2" name="Line 83"/>
            <p:cNvSpPr>
              <a:spLocks noChangeShapeType="1"/>
            </p:cNvSpPr>
            <p:nvPr/>
          </p:nvSpPr>
          <p:spPr bwMode="auto">
            <a:xfrm>
              <a:off x="1135063" y="1998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3" name="Line 84"/>
            <p:cNvSpPr>
              <a:spLocks noChangeShapeType="1"/>
            </p:cNvSpPr>
            <p:nvPr/>
          </p:nvSpPr>
          <p:spPr bwMode="auto">
            <a:xfrm>
              <a:off x="1143000" y="1998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4" name="Line 85"/>
            <p:cNvSpPr>
              <a:spLocks noChangeShapeType="1"/>
            </p:cNvSpPr>
            <p:nvPr/>
          </p:nvSpPr>
          <p:spPr bwMode="auto">
            <a:xfrm>
              <a:off x="1149350" y="2012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5" name="Line 86"/>
            <p:cNvSpPr>
              <a:spLocks noChangeShapeType="1"/>
            </p:cNvSpPr>
            <p:nvPr/>
          </p:nvSpPr>
          <p:spPr bwMode="auto">
            <a:xfrm>
              <a:off x="1157288" y="2012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6" name="Line 87"/>
            <p:cNvSpPr>
              <a:spLocks noChangeShapeType="1"/>
            </p:cNvSpPr>
            <p:nvPr/>
          </p:nvSpPr>
          <p:spPr bwMode="auto">
            <a:xfrm>
              <a:off x="1163638" y="20050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7" name="Line 88"/>
            <p:cNvSpPr>
              <a:spLocks noChangeShapeType="1"/>
            </p:cNvSpPr>
            <p:nvPr/>
          </p:nvSpPr>
          <p:spPr bwMode="auto">
            <a:xfrm>
              <a:off x="1171575" y="1998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8" name="Line 89"/>
            <p:cNvSpPr>
              <a:spLocks noChangeShapeType="1"/>
            </p:cNvSpPr>
            <p:nvPr/>
          </p:nvSpPr>
          <p:spPr bwMode="auto">
            <a:xfrm>
              <a:off x="1177925" y="2005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9" name="Line 90"/>
            <p:cNvSpPr>
              <a:spLocks noChangeShapeType="1"/>
            </p:cNvSpPr>
            <p:nvPr/>
          </p:nvSpPr>
          <p:spPr bwMode="auto">
            <a:xfrm>
              <a:off x="1185863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0" name="Line 91"/>
            <p:cNvSpPr>
              <a:spLocks noChangeShapeType="1"/>
            </p:cNvSpPr>
            <p:nvPr/>
          </p:nvSpPr>
          <p:spPr bwMode="auto">
            <a:xfrm>
              <a:off x="1192213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1" name="Line 92"/>
            <p:cNvSpPr>
              <a:spLocks noChangeShapeType="1"/>
            </p:cNvSpPr>
            <p:nvPr/>
          </p:nvSpPr>
          <p:spPr bwMode="auto">
            <a:xfrm>
              <a:off x="1200150" y="198437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2" name="Line 93"/>
            <p:cNvSpPr>
              <a:spLocks noChangeShapeType="1"/>
            </p:cNvSpPr>
            <p:nvPr/>
          </p:nvSpPr>
          <p:spPr bwMode="auto">
            <a:xfrm>
              <a:off x="1206500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3" name="Line 94"/>
            <p:cNvSpPr>
              <a:spLocks noChangeShapeType="1"/>
            </p:cNvSpPr>
            <p:nvPr/>
          </p:nvSpPr>
          <p:spPr bwMode="auto">
            <a:xfrm>
              <a:off x="1214438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4" name="Line 95"/>
            <p:cNvSpPr>
              <a:spLocks noChangeShapeType="1"/>
            </p:cNvSpPr>
            <p:nvPr/>
          </p:nvSpPr>
          <p:spPr bwMode="auto">
            <a:xfrm>
              <a:off x="1220788" y="20129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5" name="Line 96"/>
            <p:cNvSpPr>
              <a:spLocks noChangeShapeType="1"/>
            </p:cNvSpPr>
            <p:nvPr/>
          </p:nvSpPr>
          <p:spPr bwMode="auto">
            <a:xfrm>
              <a:off x="1228725" y="2041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6" name="Line 97"/>
            <p:cNvSpPr>
              <a:spLocks noChangeShapeType="1"/>
            </p:cNvSpPr>
            <p:nvPr/>
          </p:nvSpPr>
          <p:spPr bwMode="auto">
            <a:xfrm>
              <a:off x="1235075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7" name="Line 98"/>
            <p:cNvSpPr>
              <a:spLocks noChangeShapeType="1"/>
            </p:cNvSpPr>
            <p:nvPr/>
          </p:nvSpPr>
          <p:spPr bwMode="auto">
            <a:xfrm>
              <a:off x="1243013" y="2012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8" name="Line 99"/>
            <p:cNvSpPr>
              <a:spLocks noChangeShapeType="1"/>
            </p:cNvSpPr>
            <p:nvPr/>
          </p:nvSpPr>
          <p:spPr bwMode="auto">
            <a:xfrm>
              <a:off x="1249363" y="2012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9" name="Line 100"/>
            <p:cNvSpPr>
              <a:spLocks noChangeShapeType="1"/>
            </p:cNvSpPr>
            <p:nvPr/>
          </p:nvSpPr>
          <p:spPr bwMode="auto">
            <a:xfrm>
              <a:off x="1257300" y="2005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0" name="Line 101"/>
            <p:cNvSpPr>
              <a:spLocks noChangeShapeType="1"/>
            </p:cNvSpPr>
            <p:nvPr/>
          </p:nvSpPr>
          <p:spPr bwMode="auto">
            <a:xfrm>
              <a:off x="1263650" y="2012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1" name="Line 102"/>
            <p:cNvSpPr>
              <a:spLocks noChangeShapeType="1"/>
            </p:cNvSpPr>
            <p:nvPr/>
          </p:nvSpPr>
          <p:spPr bwMode="auto">
            <a:xfrm>
              <a:off x="1271588" y="20050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2" name="Line 103"/>
            <p:cNvSpPr>
              <a:spLocks noChangeShapeType="1"/>
            </p:cNvSpPr>
            <p:nvPr/>
          </p:nvSpPr>
          <p:spPr bwMode="auto">
            <a:xfrm>
              <a:off x="1277938" y="1984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3" name="Line 104"/>
            <p:cNvSpPr>
              <a:spLocks noChangeShapeType="1"/>
            </p:cNvSpPr>
            <p:nvPr/>
          </p:nvSpPr>
          <p:spPr bwMode="auto">
            <a:xfrm>
              <a:off x="1285875" y="1984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4" name="Line 105"/>
            <p:cNvSpPr>
              <a:spLocks noChangeShapeType="1"/>
            </p:cNvSpPr>
            <p:nvPr/>
          </p:nvSpPr>
          <p:spPr bwMode="auto">
            <a:xfrm>
              <a:off x="1292225" y="199866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5" name="Line 106"/>
            <p:cNvSpPr>
              <a:spLocks noChangeShapeType="1"/>
            </p:cNvSpPr>
            <p:nvPr/>
          </p:nvSpPr>
          <p:spPr bwMode="auto">
            <a:xfrm>
              <a:off x="1300163" y="1998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6" name="Line 107"/>
            <p:cNvSpPr>
              <a:spLocks noChangeShapeType="1"/>
            </p:cNvSpPr>
            <p:nvPr/>
          </p:nvSpPr>
          <p:spPr bwMode="auto">
            <a:xfrm>
              <a:off x="1306513" y="1990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7" name="Line 108"/>
            <p:cNvSpPr>
              <a:spLocks noChangeShapeType="1"/>
            </p:cNvSpPr>
            <p:nvPr/>
          </p:nvSpPr>
          <p:spPr bwMode="auto">
            <a:xfrm>
              <a:off x="1314450" y="19843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8" name="Line 109"/>
            <p:cNvSpPr>
              <a:spLocks noChangeShapeType="1"/>
            </p:cNvSpPr>
            <p:nvPr/>
          </p:nvSpPr>
          <p:spPr bwMode="auto">
            <a:xfrm>
              <a:off x="1320800" y="20193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9" name="Line 110"/>
            <p:cNvSpPr>
              <a:spLocks noChangeShapeType="1"/>
            </p:cNvSpPr>
            <p:nvPr/>
          </p:nvSpPr>
          <p:spPr bwMode="auto">
            <a:xfrm>
              <a:off x="1328738" y="20272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0" name="Line 111"/>
            <p:cNvSpPr>
              <a:spLocks noChangeShapeType="1"/>
            </p:cNvSpPr>
            <p:nvPr/>
          </p:nvSpPr>
          <p:spPr bwMode="auto">
            <a:xfrm>
              <a:off x="1335088" y="2012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1" name="Line 112"/>
            <p:cNvSpPr>
              <a:spLocks noChangeShapeType="1"/>
            </p:cNvSpPr>
            <p:nvPr/>
          </p:nvSpPr>
          <p:spPr bwMode="auto">
            <a:xfrm>
              <a:off x="1343025" y="1998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2" name="Line 113"/>
            <p:cNvSpPr>
              <a:spLocks noChangeShapeType="1"/>
            </p:cNvSpPr>
            <p:nvPr/>
          </p:nvSpPr>
          <p:spPr bwMode="auto">
            <a:xfrm>
              <a:off x="1349375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3" name="Line 114"/>
            <p:cNvSpPr>
              <a:spLocks noChangeShapeType="1"/>
            </p:cNvSpPr>
            <p:nvPr/>
          </p:nvSpPr>
          <p:spPr bwMode="auto">
            <a:xfrm>
              <a:off x="1357313" y="2012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4" name="Line 115"/>
            <p:cNvSpPr>
              <a:spLocks noChangeShapeType="1"/>
            </p:cNvSpPr>
            <p:nvPr/>
          </p:nvSpPr>
          <p:spPr bwMode="auto">
            <a:xfrm>
              <a:off x="1363663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5" name="Line 116"/>
            <p:cNvSpPr>
              <a:spLocks noChangeShapeType="1"/>
            </p:cNvSpPr>
            <p:nvPr/>
          </p:nvSpPr>
          <p:spPr bwMode="auto">
            <a:xfrm>
              <a:off x="1371600" y="20478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6" name="Line 117"/>
            <p:cNvSpPr>
              <a:spLocks noChangeShapeType="1"/>
            </p:cNvSpPr>
            <p:nvPr/>
          </p:nvSpPr>
          <p:spPr bwMode="auto">
            <a:xfrm>
              <a:off x="1377950" y="2084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7" name="Line 118"/>
            <p:cNvSpPr>
              <a:spLocks noChangeShapeType="1"/>
            </p:cNvSpPr>
            <p:nvPr/>
          </p:nvSpPr>
          <p:spPr bwMode="auto">
            <a:xfrm>
              <a:off x="1385888" y="2090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8" name="Line 119"/>
            <p:cNvSpPr>
              <a:spLocks noChangeShapeType="1"/>
            </p:cNvSpPr>
            <p:nvPr/>
          </p:nvSpPr>
          <p:spPr bwMode="auto">
            <a:xfrm>
              <a:off x="1392238" y="20907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9" name="Line 120"/>
            <p:cNvSpPr>
              <a:spLocks noChangeShapeType="1"/>
            </p:cNvSpPr>
            <p:nvPr/>
          </p:nvSpPr>
          <p:spPr bwMode="auto">
            <a:xfrm>
              <a:off x="1400175" y="2112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0" name="Line 121"/>
            <p:cNvSpPr>
              <a:spLocks noChangeShapeType="1"/>
            </p:cNvSpPr>
            <p:nvPr/>
          </p:nvSpPr>
          <p:spPr bwMode="auto">
            <a:xfrm>
              <a:off x="1406525" y="2105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1" name="Line 122"/>
            <p:cNvSpPr>
              <a:spLocks noChangeShapeType="1"/>
            </p:cNvSpPr>
            <p:nvPr/>
          </p:nvSpPr>
          <p:spPr bwMode="auto">
            <a:xfrm>
              <a:off x="1414463" y="2119313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2" name="Line 123"/>
            <p:cNvSpPr>
              <a:spLocks noChangeShapeType="1"/>
            </p:cNvSpPr>
            <p:nvPr/>
          </p:nvSpPr>
          <p:spPr bwMode="auto">
            <a:xfrm>
              <a:off x="1420813" y="2170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3" name="Line 124"/>
            <p:cNvSpPr>
              <a:spLocks noChangeShapeType="1"/>
            </p:cNvSpPr>
            <p:nvPr/>
          </p:nvSpPr>
          <p:spPr bwMode="auto">
            <a:xfrm>
              <a:off x="1428750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4" name="Line 125"/>
            <p:cNvSpPr>
              <a:spLocks noChangeShapeType="1"/>
            </p:cNvSpPr>
            <p:nvPr/>
          </p:nvSpPr>
          <p:spPr bwMode="auto">
            <a:xfrm>
              <a:off x="1435100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5" name="Line 126"/>
            <p:cNvSpPr>
              <a:spLocks noChangeShapeType="1"/>
            </p:cNvSpPr>
            <p:nvPr/>
          </p:nvSpPr>
          <p:spPr bwMode="auto">
            <a:xfrm>
              <a:off x="1443038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6" name="Line 127"/>
            <p:cNvSpPr>
              <a:spLocks noChangeShapeType="1"/>
            </p:cNvSpPr>
            <p:nvPr/>
          </p:nvSpPr>
          <p:spPr bwMode="auto">
            <a:xfrm>
              <a:off x="1449388" y="21764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7" name="Line 128"/>
            <p:cNvSpPr>
              <a:spLocks noChangeShapeType="1"/>
            </p:cNvSpPr>
            <p:nvPr/>
          </p:nvSpPr>
          <p:spPr bwMode="auto">
            <a:xfrm>
              <a:off x="1457325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8" name="Line 129"/>
            <p:cNvSpPr>
              <a:spLocks noChangeShapeType="1"/>
            </p:cNvSpPr>
            <p:nvPr/>
          </p:nvSpPr>
          <p:spPr bwMode="auto">
            <a:xfrm>
              <a:off x="1463675" y="21907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9" name="Line 130"/>
            <p:cNvSpPr>
              <a:spLocks noChangeShapeType="1"/>
            </p:cNvSpPr>
            <p:nvPr/>
          </p:nvSpPr>
          <p:spPr bwMode="auto">
            <a:xfrm>
              <a:off x="1471613" y="2198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0" name="Line 131"/>
            <p:cNvSpPr>
              <a:spLocks noChangeShapeType="1"/>
            </p:cNvSpPr>
            <p:nvPr/>
          </p:nvSpPr>
          <p:spPr bwMode="auto">
            <a:xfrm>
              <a:off x="1477963" y="21621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1" name="Line 132"/>
            <p:cNvSpPr>
              <a:spLocks noChangeShapeType="1"/>
            </p:cNvSpPr>
            <p:nvPr/>
          </p:nvSpPr>
          <p:spPr bwMode="auto">
            <a:xfrm>
              <a:off x="1485900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2" name="Line 133"/>
            <p:cNvSpPr>
              <a:spLocks noChangeShapeType="1"/>
            </p:cNvSpPr>
            <p:nvPr/>
          </p:nvSpPr>
          <p:spPr bwMode="auto">
            <a:xfrm>
              <a:off x="1492250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3" name="Line 134"/>
            <p:cNvSpPr>
              <a:spLocks noChangeShapeType="1"/>
            </p:cNvSpPr>
            <p:nvPr/>
          </p:nvSpPr>
          <p:spPr bwMode="auto">
            <a:xfrm>
              <a:off x="1498600" y="216217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4" name="Line 135"/>
            <p:cNvSpPr>
              <a:spLocks noChangeShapeType="1"/>
            </p:cNvSpPr>
            <p:nvPr/>
          </p:nvSpPr>
          <p:spPr bwMode="auto">
            <a:xfrm>
              <a:off x="1506538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5" name="Line 136"/>
            <p:cNvSpPr>
              <a:spLocks noChangeShapeType="1"/>
            </p:cNvSpPr>
            <p:nvPr/>
          </p:nvSpPr>
          <p:spPr bwMode="auto">
            <a:xfrm>
              <a:off x="1512888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6" name="Line 137"/>
            <p:cNvSpPr>
              <a:spLocks noChangeShapeType="1"/>
            </p:cNvSpPr>
            <p:nvPr/>
          </p:nvSpPr>
          <p:spPr bwMode="auto">
            <a:xfrm>
              <a:off x="1520825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7" name="Line 138"/>
            <p:cNvSpPr>
              <a:spLocks noChangeShapeType="1"/>
            </p:cNvSpPr>
            <p:nvPr/>
          </p:nvSpPr>
          <p:spPr bwMode="auto">
            <a:xfrm>
              <a:off x="1527175" y="21764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8" name="Line 139"/>
            <p:cNvSpPr>
              <a:spLocks noChangeShapeType="1"/>
            </p:cNvSpPr>
            <p:nvPr/>
          </p:nvSpPr>
          <p:spPr bwMode="auto">
            <a:xfrm>
              <a:off x="1535113" y="2212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9" name="Line 140"/>
            <p:cNvSpPr>
              <a:spLocks noChangeShapeType="1"/>
            </p:cNvSpPr>
            <p:nvPr/>
          </p:nvSpPr>
          <p:spPr bwMode="auto">
            <a:xfrm>
              <a:off x="1541463" y="219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0" name="Line 141"/>
            <p:cNvSpPr>
              <a:spLocks noChangeShapeType="1"/>
            </p:cNvSpPr>
            <p:nvPr/>
          </p:nvSpPr>
          <p:spPr bwMode="auto">
            <a:xfrm>
              <a:off x="1549400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1" name="Line 142"/>
            <p:cNvSpPr>
              <a:spLocks noChangeShapeType="1"/>
            </p:cNvSpPr>
            <p:nvPr/>
          </p:nvSpPr>
          <p:spPr bwMode="auto">
            <a:xfrm>
              <a:off x="1555750" y="2176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2" name="Line 143"/>
            <p:cNvSpPr>
              <a:spLocks noChangeShapeType="1"/>
            </p:cNvSpPr>
            <p:nvPr/>
          </p:nvSpPr>
          <p:spPr bwMode="auto">
            <a:xfrm>
              <a:off x="1563688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3" name="Line 144"/>
            <p:cNvSpPr>
              <a:spLocks noChangeShapeType="1"/>
            </p:cNvSpPr>
            <p:nvPr/>
          </p:nvSpPr>
          <p:spPr bwMode="auto">
            <a:xfrm>
              <a:off x="1570038" y="21844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4" name="Line 145"/>
            <p:cNvSpPr>
              <a:spLocks noChangeShapeType="1"/>
            </p:cNvSpPr>
            <p:nvPr/>
          </p:nvSpPr>
          <p:spPr bwMode="auto">
            <a:xfrm>
              <a:off x="1577975" y="2176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5" name="Line 146"/>
            <p:cNvSpPr>
              <a:spLocks noChangeShapeType="1"/>
            </p:cNvSpPr>
            <p:nvPr/>
          </p:nvSpPr>
          <p:spPr bwMode="auto">
            <a:xfrm>
              <a:off x="1584325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6" name="Line 147"/>
            <p:cNvSpPr>
              <a:spLocks noChangeShapeType="1"/>
            </p:cNvSpPr>
            <p:nvPr/>
          </p:nvSpPr>
          <p:spPr bwMode="auto">
            <a:xfrm>
              <a:off x="1592263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7" name="Line 148"/>
            <p:cNvSpPr>
              <a:spLocks noChangeShapeType="1"/>
            </p:cNvSpPr>
            <p:nvPr/>
          </p:nvSpPr>
          <p:spPr bwMode="auto">
            <a:xfrm>
              <a:off x="1598613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8" name="Line 149"/>
            <p:cNvSpPr>
              <a:spLocks noChangeShapeType="1"/>
            </p:cNvSpPr>
            <p:nvPr/>
          </p:nvSpPr>
          <p:spPr bwMode="auto">
            <a:xfrm>
              <a:off x="1606550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9" name="Line 150"/>
            <p:cNvSpPr>
              <a:spLocks noChangeShapeType="1"/>
            </p:cNvSpPr>
            <p:nvPr/>
          </p:nvSpPr>
          <p:spPr bwMode="auto">
            <a:xfrm>
              <a:off x="1612900" y="2176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0" name="Line 151"/>
            <p:cNvSpPr>
              <a:spLocks noChangeShapeType="1"/>
            </p:cNvSpPr>
            <p:nvPr/>
          </p:nvSpPr>
          <p:spPr bwMode="auto">
            <a:xfrm>
              <a:off x="1620838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1" name="Line 152"/>
            <p:cNvSpPr>
              <a:spLocks noChangeShapeType="1"/>
            </p:cNvSpPr>
            <p:nvPr/>
          </p:nvSpPr>
          <p:spPr bwMode="auto">
            <a:xfrm>
              <a:off x="1627188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2" name="Line 153"/>
            <p:cNvSpPr>
              <a:spLocks noChangeShapeType="1"/>
            </p:cNvSpPr>
            <p:nvPr/>
          </p:nvSpPr>
          <p:spPr bwMode="auto">
            <a:xfrm>
              <a:off x="1635125" y="219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3" name="Line 154"/>
            <p:cNvSpPr>
              <a:spLocks noChangeShapeType="1"/>
            </p:cNvSpPr>
            <p:nvPr/>
          </p:nvSpPr>
          <p:spPr bwMode="auto">
            <a:xfrm>
              <a:off x="1641475" y="21701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4" name="Line 155"/>
            <p:cNvSpPr>
              <a:spLocks noChangeShapeType="1"/>
            </p:cNvSpPr>
            <p:nvPr/>
          </p:nvSpPr>
          <p:spPr bwMode="auto">
            <a:xfrm>
              <a:off x="1649413" y="2212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5" name="Line 156"/>
            <p:cNvSpPr>
              <a:spLocks noChangeShapeType="1"/>
            </p:cNvSpPr>
            <p:nvPr/>
          </p:nvSpPr>
          <p:spPr bwMode="auto">
            <a:xfrm>
              <a:off x="1655763" y="2219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6" name="Line 157"/>
            <p:cNvSpPr>
              <a:spLocks noChangeShapeType="1"/>
            </p:cNvSpPr>
            <p:nvPr/>
          </p:nvSpPr>
          <p:spPr bwMode="auto">
            <a:xfrm>
              <a:off x="1663700" y="2219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7" name="Line 158"/>
            <p:cNvSpPr>
              <a:spLocks noChangeShapeType="1"/>
            </p:cNvSpPr>
            <p:nvPr/>
          </p:nvSpPr>
          <p:spPr bwMode="auto">
            <a:xfrm>
              <a:off x="1670050" y="2219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8" name="Line 159"/>
            <p:cNvSpPr>
              <a:spLocks noChangeShapeType="1"/>
            </p:cNvSpPr>
            <p:nvPr/>
          </p:nvSpPr>
          <p:spPr bwMode="auto">
            <a:xfrm>
              <a:off x="1677988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9" name="Line 160"/>
            <p:cNvSpPr>
              <a:spLocks noChangeShapeType="1"/>
            </p:cNvSpPr>
            <p:nvPr/>
          </p:nvSpPr>
          <p:spPr bwMode="auto">
            <a:xfrm>
              <a:off x="1684338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0" name="Line 161"/>
            <p:cNvSpPr>
              <a:spLocks noChangeShapeType="1"/>
            </p:cNvSpPr>
            <p:nvPr/>
          </p:nvSpPr>
          <p:spPr bwMode="auto">
            <a:xfrm>
              <a:off x="1692275" y="2176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1" name="Line 162"/>
            <p:cNvSpPr>
              <a:spLocks noChangeShapeType="1"/>
            </p:cNvSpPr>
            <p:nvPr/>
          </p:nvSpPr>
          <p:spPr bwMode="auto">
            <a:xfrm>
              <a:off x="1698625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2" name="Line 163"/>
            <p:cNvSpPr>
              <a:spLocks noChangeShapeType="1"/>
            </p:cNvSpPr>
            <p:nvPr/>
          </p:nvSpPr>
          <p:spPr bwMode="auto">
            <a:xfrm>
              <a:off x="1706563" y="21907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3" name="Line 164"/>
            <p:cNvSpPr>
              <a:spLocks noChangeShapeType="1"/>
            </p:cNvSpPr>
            <p:nvPr/>
          </p:nvSpPr>
          <p:spPr bwMode="auto">
            <a:xfrm>
              <a:off x="1712913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4" name="Line 165"/>
            <p:cNvSpPr>
              <a:spLocks noChangeShapeType="1"/>
            </p:cNvSpPr>
            <p:nvPr/>
          </p:nvSpPr>
          <p:spPr bwMode="auto">
            <a:xfrm>
              <a:off x="1720850" y="2184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5" name="Line 166"/>
            <p:cNvSpPr>
              <a:spLocks noChangeShapeType="1"/>
            </p:cNvSpPr>
            <p:nvPr/>
          </p:nvSpPr>
          <p:spPr bwMode="auto">
            <a:xfrm>
              <a:off x="1727200" y="2176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6" name="Line 167"/>
            <p:cNvSpPr>
              <a:spLocks noChangeShapeType="1"/>
            </p:cNvSpPr>
            <p:nvPr/>
          </p:nvSpPr>
          <p:spPr bwMode="auto">
            <a:xfrm>
              <a:off x="173513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7" name="Line 168"/>
            <p:cNvSpPr>
              <a:spLocks noChangeShapeType="1"/>
            </p:cNvSpPr>
            <p:nvPr/>
          </p:nvSpPr>
          <p:spPr bwMode="auto">
            <a:xfrm>
              <a:off x="1741488" y="21764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8" name="Line 169"/>
            <p:cNvSpPr>
              <a:spLocks noChangeShapeType="1"/>
            </p:cNvSpPr>
            <p:nvPr/>
          </p:nvSpPr>
          <p:spPr bwMode="auto">
            <a:xfrm>
              <a:off x="1749425" y="216217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9" name="Line 170"/>
            <p:cNvSpPr>
              <a:spLocks noChangeShapeType="1"/>
            </p:cNvSpPr>
            <p:nvPr/>
          </p:nvSpPr>
          <p:spPr bwMode="auto">
            <a:xfrm>
              <a:off x="1755775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0" name="Line 171"/>
            <p:cNvSpPr>
              <a:spLocks noChangeShapeType="1"/>
            </p:cNvSpPr>
            <p:nvPr/>
          </p:nvSpPr>
          <p:spPr bwMode="auto">
            <a:xfrm>
              <a:off x="1763713" y="2141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1" name="Line 172"/>
            <p:cNvSpPr>
              <a:spLocks noChangeShapeType="1"/>
            </p:cNvSpPr>
            <p:nvPr/>
          </p:nvSpPr>
          <p:spPr bwMode="auto">
            <a:xfrm>
              <a:off x="1770063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2" name="Line 173"/>
            <p:cNvSpPr>
              <a:spLocks noChangeShapeType="1"/>
            </p:cNvSpPr>
            <p:nvPr/>
          </p:nvSpPr>
          <p:spPr bwMode="auto">
            <a:xfrm>
              <a:off x="1778000" y="2170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3" name="Line 174"/>
            <p:cNvSpPr>
              <a:spLocks noChangeShapeType="1"/>
            </p:cNvSpPr>
            <p:nvPr/>
          </p:nvSpPr>
          <p:spPr bwMode="auto">
            <a:xfrm>
              <a:off x="1784350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4" name="Line 175"/>
            <p:cNvSpPr>
              <a:spLocks noChangeShapeType="1"/>
            </p:cNvSpPr>
            <p:nvPr/>
          </p:nvSpPr>
          <p:spPr bwMode="auto">
            <a:xfrm>
              <a:off x="1792288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5" name="Line 176"/>
            <p:cNvSpPr>
              <a:spLocks noChangeShapeType="1"/>
            </p:cNvSpPr>
            <p:nvPr/>
          </p:nvSpPr>
          <p:spPr bwMode="auto">
            <a:xfrm>
              <a:off x="1798638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6" name="Line 177"/>
            <p:cNvSpPr>
              <a:spLocks noChangeShapeType="1"/>
            </p:cNvSpPr>
            <p:nvPr/>
          </p:nvSpPr>
          <p:spPr bwMode="auto">
            <a:xfrm>
              <a:off x="1806575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7" name="Line 178"/>
            <p:cNvSpPr>
              <a:spLocks noChangeShapeType="1"/>
            </p:cNvSpPr>
            <p:nvPr/>
          </p:nvSpPr>
          <p:spPr bwMode="auto">
            <a:xfrm>
              <a:off x="1812925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8" name="Line 179"/>
            <p:cNvSpPr>
              <a:spLocks noChangeShapeType="1"/>
            </p:cNvSpPr>
            <p:nvPr/>
          </p:nvSpPr>
          <p:spPr bwMode="auto">
            <a:xfrm>
              <a:off x="1820863" y="2127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9" name="Line 180"/>
            <p:cNvSpPr>
              <a:spLocks noChangeShapeType="1"/>
            </p:cNvSpPr>
            <p:nvPr/>
          </p:nvSpPr>
          <p:spPr bwMode="auto">
            <a:xfrm>
              <a:off x="1827213" y="2133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0" name="Line 181"/>
            <p:cNvSpPr>
              <a:spLocks noChangeShapeType="1"/>
            </p:cNvSpPr>
            <p:nvPr/>
          </p:nvSpPr>
          <p:spPr bwMode="auto">
            <a:xfrm>
              <a:off x="1835150" y="2170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1" name="Line 182"/>
            <p:cNvSpPr>
              <a:spLocks noChangeShapeType="1"/>
            </p:cNvSpPr>
            <p:nvPr/>
          </p:nvSpPr>
          <p:spPr bwMode="auto">
            <a:xfrm>
              <a:off x="1841500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2" name="Line 183"/>
            <p:cNvSpPr>
              <a:spLocks noChangeShapeType="1"/>
            </p:cNvSpPr>
            <p:nvPr/>
          </p:nvSpPr>
          <p:spPr bwMode="auto">
            <a:xfrm>
              <a:off x="1849438" y="21336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3" name="Line 184"/>
            <p:cNvSpPr>
              <a:spLocks noChangeShapeType="1"/>
            </p:cNvSpPr>
            <p:nvPr/>
          </p:nvSpPr>
          <p:spPr bwMode="auto">
            <a:xfrm>
              <a:off x="1855788" y="21336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4" name="Line 185"/>
            <p:cNvSpPr>
              <a:spLocks noChangeShapeType="1"/>
            </p:cNvSpPr>
            <p:nvPr/>
          </p:nvSpPr>
          <p:spPr bwMode="auto">
            <a:xfrm>
              <a:off x="1863725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5" name="Line 186"/>
            <p:cNvSpPr>
              <a:spLocks noChangeShapeType="1"/>
            </p:cNvSpPr>
            <p:nvPr/>
          </p:nvSpPr>
          <p:spPr bwMode="auto">
            <a:xfrm>
              <a:off x="1870075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6" name="Line 187"/>
            <p:cNvSpPr>
              <a:spLocks noChangeShapeType="1"/>
            </p:cNvSpPr>
            <p:nvPr/>
          </p:nvSpPr>
          <p:spPr bwMode="auto">
            <a:xfrm>
              <a:off x="1878013" y="2155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7" name="Line 188"/>
            <p:cNvSpPr>
              <a:spLocks noChangeShapeType="1"/>
            </p:cNvSpPr>
            <p:nvPr/>
          </p:nvSpPr>
          <p:spPr bwMode="auto">
            <a:xfrm>
              <a:off x="1884363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8" name="Line 189"/>
            <p:cNvSpPr>
              <a:spLocks noChangeShapeType="1"/>
            </p:cNvSpPr>
            <p:nvPr/>
          </p:nvSpPr>
          <p:spPr bwMode="auto">
            <a:xfrm>
              <a:off x="1892300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9" name="Line 190"/>
            <p:cNvSpPr>
              <a:spLocks noChangeShapeType="1"/>
            </p:cNvSpPr>
            <p:nvPr/>
          </p:nvSpPr>
          <p:spPr bwMode="auto">
            <a:xfrm>
              <a:off x="1898650" y="21193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0" name="Line 191"/>
            <p:cNvSpPr>
              <a:spLocks noChangeShapeType="1"/>
            </p:cNvSpPr>
            <p:nvPr/>
          </p:nvSpPr>
          <p:spPr bwMode="auto">
            <a:xfrm>
              <a:off x="1906588" y="2112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1" name="Line 192"/>
            <p:cNvSpPr>
              <a:spLocks noChangeShapeType="1"/>
            </p:cNvSpPr>
            <p:nvPr/>
          </p:nvSpPr>
          <p:spPr bwMode="auto">
            <a:xfrm>
              <a:off x="1912938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2" name="Line 193"/>
            <p:cNvSpPr>
              <a:spLocks noChangeShapeType="1"/>
            </p:cNvSpPr>
            <p:nvPr/>
          </p:nvSpPr>
          <p:spPr bwMode="auto">
            <a:xfrm>
              <a:off x="1920875" y="2147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3" name="Line 194"/>
            <p:cNvSpPr>
              <a:spLocks noChangeShapeType="1"/>
            </p:cNvSpPr>
            <p:nvPr/>
          </p:nvSpPr>
          <p:spPr bwMode="auto">
            <a:xfrm>
              <a:off x="1927225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4" name="Line 195"/>
            <p:cNvSpPr>
              <a:spLocks noChangeShapeType="1"/>
            </p:cNvSpPr>
            <p:nvPr/>
          </p:nvSpPr>
          <p:spPr bwMode="auto">
            <a:xfrm>
              <a:off x="1935163" y="2133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5" name="Line 196"/>
            <p:cNvSpPr>
              <a:spLocks noChangeShapeType="1"/>
            </p:cNvSpPr>
            <p:nvPr/>
          </p:nvSpPr>
          <p:spPr bwMode="auto">
            <a:xfrm>
              <a:off x="1941513" y="2127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6" name="Line 197"/>
            <p:cNvSpPr>
              <a:spLocks noChangeShapeType="1"/>
            </p:cNvSpPr>
            <p:nvPr/>
          </p:nvSpPr>
          <p:spPr bwMode="auto">
            <a:xfrm>
              <a:off x="1949450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7" name="Line 198"/>
            <p:cNvSpPr>
              <a:spLocks noChangeShapeType="1"/>
            </p:cNvSpPr>
            <p:nvPr/>
          </p:nvSpPr>
          <p:spPr bwMode="auto">
            <a:xfrm>
              <a:off x="1955800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8" name="Line 199"/>
            <p:cNvSpPr>
              <a:spLocks noChangeShapeType="1"/>
            </p:cNvSpPr>
            <p:nvPr/>
          </p:nvSpPr>
          <p:spPr bwMode="auto">
            <a:xfrm>
              <a:off x="196373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9" name="Line 200"/>
            <p:cNvSpPr>
              <a:spLocks noChangeShapeType="1"/>
            </p:cNvSpPr>
            <p:nvPr/>
          </p:nvSpPr>
          <p:spPr bwMode="auto">
            <a:xfrm>
              <a:off x="1970088" y="2162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0" name="Line 201"/>
            <p:cNvSpPr>
              <a:spLocks noChangeShapeType="1"/>
            </p:cNvSpPr>
            <p:nvPr/>
          </p:nvSpPr>
          <p:spPr bwMode="auto">
            <a:xfrm>
              <a:off x="1978025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1" name="Line 202"/>
            <p:cNvSpPr>
              <a:spLocks noChangeShapeType="1"/>
            </p:cNvSpPr>
            <p:nvPr/>
          </p:nvSpPr>
          <p:spPr bwMode="auto">
            <a:xfrm>
              <a:off x="1984375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2" name="Line 203"/>
            <p:cNvSpPr>
              <a:spLocks noChangeShapeType="1"/>
            </p:cNvSpPr>
            <p:nvPr/>
          </p:nvSpPr>
          <p:spPr bwMode="auto">
            <a:xfrm>
              <a:off x="1992313" y="21558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3" name="Line 204"/>
            <p:cNvSpPr>
              <a:spLocks noChangeShapeType="1"/>
            </p:cNvSpPr>
            <p:nvPr/>
          </p:nvSpPr>
          <p:spPr bwMode="auto">
            <a:xfrm>
              <a:off x="1998663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4" name="Line 205"/>
            <p:cNvSpPr>
              <a:spLocks noChangeShapeType="1"/>
            </p:cNvSpPr>
            <p:nvPr/>
          </p:nvSpPr>
          <p:spPr bwMode="auto">
            <a:xfrm>
              <a:off x="2006600" y="2198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5" name="Line 207"/>
            <p:cNvSpPr>
              <a:spLocks noChangeShapeType="1"/>
            </p:cNvSpPr>
            <p:nvPr/>
          </p:nvSpPr>
          <p:spPr bwMode="auto">
            <a:xfrm>
              <a:off x="2012950" y="220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6" name="Line 208"/>
            <p:cNvSpPr>
              <a:spLocks noChangeShapeType="1"/>
            </p:cNvSpPr>
            <p:nvPr/>
          </p:nvSpPr>
          <p:spPr bwMode="auto">
            <a:xfrm>
              <a:off x="2020888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7" name="Line 209"/>
            <p:cNvSpPr>
              <a:spLocks noChangeShapeType="1"/>
            </p:cNvSpPr>
            <p:nvPr/>
          </p:nvSpPr>
          <p:spPr bwMode="auto">
            <a:xfrm>
              <a:off x="2027238" y="220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8" name="Line 210"/>
            <p:cNvSpPr>
              <a:spLocks noChangeShapeType="1"/>
            </p:cNvSpPr>
            <p:nvPr/>
          </p:nvSpPr>
          <p:spPr bwMode="auto">
            <a:xfrm>
              <a:off x="2035175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9" name="Line 211"/>
            <p:cNvSpPr>
              <a:spLocks noChangeShapeType="1"/>
            </p:cNvSpPr>
            <p:nvPr/>
          </p:nvSpPr>
          <p:spPr bwMode="auto">
            <a:xfrm>
              <a:off x="2041525" y="21986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0" name="Line 212"/>
            <p:cNvSpPr>
              <a:spLocks noChangeShapeType="1"/>
            </p:cNvSpPr>
            <p:nvPr/>
          </p:nvSpPr>
          <p:spPr bwMode="auto">
            <a:xfrm>
              <a:off x="2049463" y="2219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1" name="Line 213"/>
            <p:cNvSpPr>
              <a:spLocks noChangeShapeType="1"/>
            </p:cNvSpPr>
            <p:nvPr/>
          </p:nvSpPr>
          <p:spPr bwMode="auto">
            <a:xfrm>
              <a:off x="2055813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2" name="Line 214"/>
            <p:cNvSpPr>
              <a:spLocks noChangeShapeType="1"/>
            </p:cNvSpPr>
            <p:nvPr/>
          </p:nvSpPr>
          <p:spPr bwMode="auto">
            <a:xfrm>
              <a:off x="2063750" y="2184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3" name="Line 215"/>
            <p:cNvSpPr>
              <a:spLocks noChangeShapeType="1"/>
            </p:cNvSpPr>
            <p:nvPr/>
          </p:nvSpPr>
          <p:spPr bwMode="auto">
            <a:xfrm>
              <a:off x="2070100" y="22129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4" name="Line 216"/>
            <p:cNvSpPr>
              <a:spLocks noChangeShapeType="1"/>
            </p:cNvSpPr>
            <p:nvPr/>
          </p:nvSpPr>
          <p:spPr bwMode="auto">
            <a:xfrm>
              <a:off x="2078038" y="2184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5" name="Line 217"/>
            <p:cNvSpPr>
              <a:spLocks noChangeShapeType="1"/>
            </p:cNvSpPr>
            <p:nvPr/>
          </p:nvSpPr>
          <p:spPr bwMode="auto">
            <a:xfrm>
              <a:off x="2084388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6" name="Line 218"/>
            <p:cNvSpPr>
              <a:spLocks noChangeShapeType="1"/>
            </p:cNvSpPr>
            <p:nvPr/>
          </p:nvSpPr>
          <p:spPr bwMode="auto">
            <a:xfrm>
              <a:off x="2092325" y="2162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7" name="Line 219"/>
            <p:cNvSpPr>
              <a:spLocks noChangeShapeType="1"/>
            </p:cNvSpPr>
            <p:nvPr/>
          </p:nvSpPr>
          <p:spPr bwMode="auto">
            <a:xfrm>
              <a:off x="2098675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8" name="Line 220"/>
            <p:cNvSpPr>
              <a:spLocks noChangeShapeType="1"/>
            </p:cNvSpPr>
            <p:nvPr/>
          </p:nvSpPr>
          <p:spPr bwMode="auto">
            <a:xfrm>
              <a:off x="2106613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9" name="Line 221"/>
            <p:cNvSpPr>
              <a:spLocks noChangeShapeType="1"/>
            </p:cNvSpPr>
            <p:nvPr/>
          </p:nvSpPr>
          <p:spPr bwMode="auto">
            <a:xfrm>
              <a:off x="2112963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0" name="Line 222"/>
            <p:cNvSpPr>
              <a:spLocks noChangeShapeType="1"/>
            </p:cNvSpPr>
            <p:nvPr/>
          </p:nvSpPr>
          <p:spPr bwMode="auto">
            <a:xfrm>
              <a:off x="2120900" y="2133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1" name="Line 223"/>
            <p:cNvSpPr>
              <a:spLocks noChangeShapeType="1"/>
            </p:cNvSpPr>
            <p:nvPr/>
          </p:nvSpPr>
          <p:spPr bwMode="auto">
            <a:xfrm>
              <a:off x="2127250" y="21558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2" name="Line 224"/>
            <p:cNvSpPr>
              <a:spLocks noChangeShapeType="1"/>
            </p:cNvSpPr>
            <p:nvPr/>
          </p:nvSpPr>
          <p:spPr bwMode="auto">
            <a:xfrm>
              <a:off x="2135188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3" name="Line 225"/>
            <p:cNvSpPr>
              <a:spLocks noChangeShapeType="1"/>
            </p:cNvSpPr>
            <p:nvPr/>
          </p:nvSpPr>
          <p:spPr bwMode="auto">
            <a:xfrm>
              <a:off x="2141538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4" name="Line 226"/>
            <p:cNvSpPr>
              <a:spLocks noChangeShapeType="1"/>
            </p:cNvSpPr>
            <p:nvPr/>
          </p:nvSpPr>
          <p:spPr bwMode="auto">
            <a:xfrm>
              <a:off x="2149475" y="219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5" name="Line 227"/>
            <p:cNvSpPr>
              <a:spLocks noChangeShapeType="1"/>
            </p:cNvSpPr>
            <p:nvPr/>
          </p:nvSpPr>
          <p:spPr bwMode="auto">
            <a:xfrm>
              <a:off x="2155825" y="2212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6" name="Line 228"/>
            <p:cNvSpPr>
              <a:spLocks noChangeShapeType="1"/>
            </p:cNvSpPr>
            <p:nvPr/>
          </p:nvSpPr>
          <p:spPr bwMode="auto">
            <a:xfrm>
              <a:off x="2163763" y="2212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7" name="Line 229"/>
            <p:cNvSpPr>
              <a:spLocks noChangeShapeType="1"/>
            </p:cNvSpPr>
            <p:nvPr/>
          </p:nvSpPr>
          <p:spPr bwMode="auto">
            <a:xfrm>
              <a:off x="2170113" y="2233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8" name="Line 230"/>
            <p:cNvSpPr>
              <a:spLocks noChangeShapeType="1"/>
            </p:cNvSpPr>
            <p:nvPr/>
          </p:nvSpPr>
          <p:spPr bwMode="auto">
            <a:xfrm>
              <a:off x="2178050" y="2227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9" name="Line 231"/>
            <p:cNvSpPr>
              <a:spLocks noChangeShapeType="1"/>
            </p:cNvSpPr>
            <p:nvPr/>
          </p:nvSpPr>
          <p:spPr bwMode="auto">
            <a:xfrm>
              <a:off x="2184400" y="224155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0" name="Line 232"/>
            <p:cNvSpPr>
              <a:spLocks noChangeShapeType="1"/>
            </p:cNvSpPr>
            <p:nvPr/>
          </p:nvSpPr>
          <p:spPr bwMode="auto">
            <a:xfrm>
              <a:off x="2192338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1" name="Line 233"/>
            <p:cNvSpPr>
              <a:spLocks noChangeShapeType="1"/>
            </p:cNvSpPr>
            <p:nvPr/>
          </p:nvSpPr>
          <p:spPr bwMode="auto">
            <a:xfrm>
              <a:off x="2198688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2" name="Line 234"/>
            <p:cNvSpPr>
              <a:spLocks noChangeShapeType="1"/>
            </p:cNvSpPr>
            <p:nvPr/>
          </p:nvSpPr>
          <p:spPr bwMode="auto">
            <a:xfrm>
              <a:off x="2206625" y="2219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3" name="Line 235"/>
            <p:cNvSpPr>
              <a:spLocks noChangeShapeType="1"/>
            </p:cNvSpPr>
            <p:nvPr/>
          </p:nvSpPr>
          <p:spPr bwMode="auto">
            <a:xfrm>
              <a:off x="2212975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4" name="Line 236"/>
            <p:cNvSpPr>
              <a:spLocks noChangeShapeType="1"/>
            </p:cNvSpPr>
            <p:nvPr/>
          </p:nvSpPr>
          <p:spPr bwMode="auto">
            <a:xfrm>
              <a:off x="2220913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5" name="Line 237"/>
            <p:cNvSpPr>
              <a:spLocks noChangeShapeType="1"/>
            </p:cNvSpPr>
            <p:nvPr/>
          </p:nvSpPr>
          <p:spPr bwMode="auto">
            <a:xfrm>
              <a:off x="2227263" y="224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6" name="Line 238"/>
            <p:cNvSpPr>
              <a:spLocks noChangeShapeType="1"/>
            </p:cNvSpPr>
            <p:nvPr/>
          </p:nvSpPr>
          <p:spPr bwMode="auto">
            <a:xfrm>
              <a:off x="2233613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7" name="Line 239"/>
            <p:cNvSpPr>
              <a:spLocks noChangeShapeType="1"/>
            </p:cNvSpPr>
            <p:nvPr/>
          </p:nvSpPr>
          <p:spPr bwMode="auto">
            <a:xfrm>
              <a:off x="2241550" y="2227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8" name="Line 240"/>
            <p:cNvSpPr>
              <a:spLocks noChangeShapeType="1"/>
            </p:cNvSpPr>
            <p:nvPr/>
          </p:nvSpPr>
          <p:spPr bwMode="auto">
            <a:xfrm>
              <a:off x="2247900" y="2227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9" name="Line 241"/>
            <p:cNvSpPr>
              <a:spLocks noChangeShapeType="1"/>
            </p:cNvSpPr>
            <p:nvPr/>
          </p:nvSpPr>
          <p:spPr bwMode="auto">
            <a:xfrm>
              <a:off x="2255838" y="2262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0" name="Line 242"/>
            <p:cNvSpPr>
              <a:spLocks noChangeShapeType="1"/>
            </p:cNvSpPr>
            <p:nvPr/>
          </p:nvSpPr>
          <p:spPr bwMode="auto">
            <a:xfrm>
              <a:off x="2262188" y="2262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1" name="Line 243"/>
            <p:cNvSpPr>
              <a:spLocks noChangeShapeType="1"/>
            </p:cNvSpPr>
            <p:nvPr/>
          </p:nvSpPr>
          <p:spPr bwMode="auto">
            <a:xfrm>
              <a:off x="2270125" y="22558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2" name="Line 244"/>
            <p:cNvSpPr>
              <a:spLocks noChangeShapeType="1"/>
            </p:cNvSpPr>
            <p:nvPr/>
          </p:nvSpPr>
          <p:spPr bwMode="auto">
            <a:xfrm>
              <a:off x="2276475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3" name="Line 245"/>
            <p:cNvSpPr>
              <a:spLocks noChangeShapeType="1"/>
            </p:cNvSpPr>
            <p:nvPr/>
          </p:nvSpPr>
          <p:spPr bwMode="auto">
            <a:xfrm>
              <a:off x="2284413" y="2262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4" name="Line 246"/>
            <p:cNvSpPr>
              <a:spLocks noChangeShapeType="1"/>
            </p:cNvSpPr>
            <p:nvPr/>
          </p:nvSpPr>
          <p:spPr bwMode="auto">
            <a:xfrm>
              <a:off x="2290763" y="2262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5" name="Line 247"/>
            <p:cNvSpPr>
              <a:spLocks noChangeShapeType="1"/>
            </p:cNvSpPr>
            <p:nvPr/>
          </p:nvSpPr>
          <p:spPr bwMode="auto">
            <a:xfrm>
              <a:off x="2298700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6" name="Line 248"/>
            <p:cNvSpPr>
              <a:spLocks noChangeShapeType="1"/>
            </p:cNvSpPr>
            <p:nvPr/>
          </p:nvSpPr>
          <p:spPr bwMode="auto">
            <a:xfrm>
              <a:off x="2305050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7" name="Line 249"/>
            <p:cNvSpPr>
              <a:spLocks noChangeShapeType="1"/>
            </p:cNvSpPr>
            <p:nvPr/>
          </p:nvSpPr>
          <p:spPr bwMode="auto">
            <a:xfrm>
              <a:off x="2312988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8" name="Line 250"/>
            <p:cNvSpPr>
              <a:spLocks noChangeShapeType="1"/>
            </p:cNvSpPr>
            <p:nvPr/>
          </p:nvSpPr>
          <p:spPr bwMode="auto">
            <a:xfrm>
              <a:off x="2319338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9" name="Line 251"/>
            <p:cNvSpPr>
              <a:spLocks noChangeShapeType="1"/>
            </p:cNvSpPr>
            <p:nvPr/>
          </p:nvSpPr>
          <p:spPr bwMode="auto">
            <a:xfrm>
              <a:off x="2327275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0" name="Line 252"/>
            <p:cNvSpPr>
              <a:spLocks noChangeShapeType="1"/>
            </p:cNvSpPr>
            <p:nvPr/>
          </p:nvSpPr>
          <p:spPr bwMode="auto">
            <a:xfrm>
              <a:off x="2333625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1" name="Line 253"/>
            <p:cNvSpPr>
              <a:spLocks noChangeShapeType="1"/>
            </p:cNvSpPr>
            <p:nvPr/>
          </p:nvSpPr>
          <p:spPr bwMode="auto">
            <a:xfrm>
              <a:off x="2341563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2" name="Line 254"/>
            <p:cNvSpPr>
              <a:spLocks noChangeShapeType="1"/>
            </p:cNvSpPr>
            <p:nvPr/>
          </p:nvSpPr>
          <p:spPr bwMode="auto">
            <a:xfrm>
              <a:off x="2347913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3" name="Line 255"/>
            <p:cNvSpPr>
              <a:spLocks noChangeShapeType="1"/>
            </p:cNvSpPr>
            <p:nvPr/>
          </p:nvSpPr>
          <p:spPr bwMode="auto">
            <a:xfrm>
              <a:off x="2355850" y="2227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4" name="Line 256"/>
            <p:cNvSpPr>
              <a:spLocks noChangeShapeType="1"/>
            </p:cNvSpPr>
            <p:nvPr/>
          </p:nvSpPr>
          <p:spPr bwMode="auto">
            <a:xfrm>
              <a:off x="2362200" y="2198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5" name="Line 257"/>
            <p:cNvSpPr>
              <a:spLocks noChangeShapeType="1"/>
            </p:cNvSpPr>
            <p:nvPr/>
          </p:nvSpPr>
          <p:spPr bwMode="auto">
            <a:xfrm>
              <a:off x="2370138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6" name="Line 258"/>
            <p:cNvSpPr>
              <a:spLocks noChangeShapeType="1"/>
            </p:cNvSpPr>
            <p:nvPr/>
          </p:nvSpPr>
          <p:spPr bwMode="auto">
            <a:xfrm>
              <a:off x="2376488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7" name="Line 259"/>
            <p:cNvSpPr>
              <a:spLocks noChangeShapeType="1"/>
            </p:cNvSpPr>
            <p:nvPr/>
          </p:nvSpPr>
          <p:spPr bwMode="auto">
            <a:xfrm>
              <a:off x="2384425" y="21764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8" name="Line 260"/>
            <p:cNvSpPr>
              <a:spLocks noChangeShapeType="1"/>
            </p:cNvSpPr>
            <p:nvPr/>
          </p:nvSpPr>
          <p:spPr bwMode="auto">
            <a:xfrm>
              <a:off x="2390775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9" name="Line 261"/>
            <p:cNvSpPr>
              <a:spLocks noChangeShapeType="1"/>
            </p:cNvSpPr>
            <p:nvPr/>
          </p:nvSpPr>
          <p:spPr bwMode="auto">
            <a:xfrm>
              <a:off x="2398713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0" name="Line 262"/>
            <p:cNvSpPr>
              <a:spLocks noChangeShapeType="1"/>
            </p:cNvSpPr>
            <p:nvPr/>
          </p:nvSpPr>
          <p:spPr bwMode="auto">
            <a:xfrm>
              <a:off x="2405063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1" name="Line 263"/>
            <p:cNvSpPr>
              <a:spLocks noChangeShapeType="1"/>
            </p:cNvSpPr>
            <p:nvPr/>
          </p:nvSpPr>
          <p:spPr bwMode="auto">
            <a:xfrm>
              <a:off x="2413000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2" name="Line 264"/>
            <p:cNvSpPr>
              <a:spLocks noChangeShapeType="1"/>
            </p:cNvSpPr>
            <p:nvPr/>
          </p:nvSpPr>
          <p:spPr bwMode="auto">
            <a:xfrm>
              <a:off x="2419350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3" name="Line 265"/>
            <p:cNvSpPr>
              <a:spLocks noChangeShapeType="1"/>
            </p:cNvSpPr>
            <p:nvPr/>
          </p:nvSpPr>
          <p:spPr bwMode="auto">
            <a:xfrm>
              <a:off x="242728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4" name="Line 266"/>
            <p:cNvSpPr>
              <a:spLocks noChangeShapeType="1"/>
            </p:cNvSpPr>
            <p:nvPr/>
          </p:nvSpPr>
          <p:spPr bwMode="auto">
            <a:xfrm>
              <a:off x="243363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5" name="Line 267"/>
            <p:cNvSpPr>
              <a:spLocks noChangeShapeType="1"/>
            </p:cNvSpPr>
            <p:nvPr/>
          </p:nvSpPr>
          <p:spPr bwMode="auto">
            <a:xfrm>
              <a:off x="2441575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6" name="Line 268"/>
            <p:cNvSpPr>
              <a:spLocks noChangeShapeType="1"/>
            </p:cNvSpPr>
            <p:nvPr/>
          </p:nvSpPr>
          <p:spPr bwMode="auto">
            <a:xfrm>
              <a:off x="2447925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7" name="Line 269"/>
            <p:cNvSpPr>
              <a:spLocks noChangeShapeType="1"/>
            </p:cNvSpPr>
            <p:nvPr/>
          </p:nvSpPr>
          <p:spPr bwMode="auto">
            <a:xfrm>
              <a:off x="2455863" y="2133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8" name="Line 270"/>
            <p:cNvSpPr>
              <a:spLocks noChangeShapeType="1"/>
            </p:cNvSpPr>
            <p:nvPr/>
          </p:nvSpPr>
          <p:spPr bwMode="auto">
            <a:xfrm>
              <a:off x="2462213" y="2133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9" name="Line 271"/>
            <p:cNvSpPr>
              <a:spLocks noChangeShapeType="1"/>
            </p:cNvSpPr>
            <p:nvPr/>
          </p:nvSpPr>
          <p:spPr bwMode="auto">
            <a:xfrm>
              <a:off x="2470150" y="2127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0" name="Line 272"/>
            <p:cNvSpPr>
              <a:spLocks noChangeShapeType="1"/>
            </p:cNvSpPr>
            <p:nvPr/>
          </p:nvSpPr>
          <p:spPr bwMode="auto">
            <a:xfrm>
              <a:off x="2476500" y="2133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1" name="Line 273"/>
            <p:cNvSpPr>
              <a:spLocks noChangeShapeType="1"/>
            </p:cNvSpPr>
            <p:nvPr/>
          </p:nvSpPr>
          <p:spPr bwMode="auto">
            <a:xfrm>
              <a:off x="2484438" y="21050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2" name="Line 274"/>
            <p:cNvSpPr>
              <a:spLocks noChangeShapeType="1"/>
            </p:cNvSpPr>
            <p:nvPr/>
          </p:nvSpPr>
          <p:spPr bwMode="auto">
            <a:xfrm>
              <a:off x="2490788" y="21050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3" name="Line 275"/>
            <p:cNvSpPr>
              <a:spLocks noChangeShapeType="1"/>
            </p:cNvSpPr>
            <p:nvPr/>
          </p:nvSpPr>
          <p:spPr bwMode="auto">
            <a:xfrm>
              <a:off x="2498725" y="2119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4" name="Line 276"/>
            <p:cNvSpPr>
              <a:spLocks noChangeShapeType="1"/>
            </p:cNvSpPr>
            <p:nvPr/>
          </p:nvSpPr>
          <p:spPr bwMode="auto">
            <a:xfrm>
              <a:off x="2505075" y="2112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5" name="Line 277"/>
            <p:cNvSpPr>
              <a:spLocks noChangeShapeType="1"/>
            </p:cNvSpPr>
            <p:nvPr/>
          </p:nvSpPr>
          <p:spPr bwMode="auto">
            <a:xfrm>
              <a:off x="2513013" y="2119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6" name="Line 278"/>
            <p:cNvSpPr>
              <a:spLocks noChangeShapeType="1"/>
            </p:cNvSpPr>
            <p:nvPr/>
          </p:nvSpPr>
          <p:spPr bwMode="auto">
            <a:xfrm>
              <a:off x="2519363" y="2098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7" name="Line 279"/>
            <p:cNvSpPr>
              <a:spLocks noChangeShapeType="1"/>
            </p:cNvSpPr>
            <p:nvPr/>
          </p:nvSpPr>
          <p:spPr bwMode="auto">
            <a:xfrm>
              <a:off x="2527300" y="2084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8" name="Line 280"/>
            <p:cNvSpPr>
              <a:spLocks noChangeShapeType="1"/>
            </p:cNvSpPr>
            <p:nvPr/>
          </p:nvSpPr>
          <p:spPr bwMode="auto">
            <a:xfrm>
              <a:off x="2533650" y="20621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9" name="Line 281"/>
            <p:cNvSpPr>
              <a:spLocks noChangeShapeType="1"/>
            </p:cNvSpPr>
            <p:nvPr/>
          </p:nvSpPr>
          <p:spPr bwMode="auto">
            <a:xfrm>
              <a:off x="2541588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0" name="Line 282"/>
            <p:cNvSpPr>
              <a:spLocks noChangeShapeType="1"/>
            </p:cNvSpPr>
            <p:nvPr/>
          </p:nvSpPr>
          <p:spPr bwMode="auto">
            <a:xfrm>
              <a:off x="2547938" y="2047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1" name="Line 283"/>
            <p:cNvSpPr>
              <a:spLocks noChangeShapeType="1"/>
            </p:cNvSpPr>
            <p:nvPr/>
          </p:nvSpPr>
          <p:spPr bwMode="auto">
            <a:xfrm>
              <a:off x="2555875" y="2055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2" name="Line 284"/>
            <p:cNvSpPr>
              <a:spLocks noChangeShapeType="1"/>
            </p:cNvSpPr>
            <p:nvPr/>
          </p:nvSpPr>
          <p:spPr bwMode="auto">
            <a:xfrm>
              <a:off x="2562225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3" name="Line 285"/>
            <p:cNvSpPr>
              <a:spLocks noChangeShapeType="1"/>
            </p:cNvSpPr>
            <p:nvPr/>
          </p:nvSpPr>
          <p:spPr bwMode="auto">
            <a:xfrm>
              <a:off x="2570163" y="2041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4" name="Line 286"/>
            <p:cNvSpPr>
              <a:spLocks noChangeShapeType="1"/>
            </p:cNvSpPr>
            <p:nvPr/>
          </p:nvSpPr>
          <p:spPr bwMode="auto">
            <a:xfrm>
              <a:off x="2576513" y="2047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5" name="Line 287"/>
            <p:cNvSpPr>
              <a:spLocks noChangeShapeType="1"/>
            </p:cNvSpPr>
            <p:nvPr/>
          </p:nvSpPr>
          <p:spPr bwMode="auto">
            <a:xfrm>
              <a:off x="2584450" y="20701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6" name="Line 288"/>
            <p:cNvSpPr>
              <a:spLocks noChangeShapeType="1"/>
            </p:cNvSpPr>
            <p:nvPr/>
          </p:nvSpPr>
          <p:spPr bwMode="auto">
            <a:xfrm>
              <a:off x="2590800" y="2098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7" name="Line 289"/>
            <p:cNvSpPr>
              <a:spLocks noChangeShapeType="1"/>
            </p:cNvSpPr>
            <p:nvPr/>
          </p:nvSpPr>
          <p:spPr bwMode="auto">
            <a:xfrm>
              <a:off x="2598738" y="2098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8" name="Line 290"/>
            <p:cNvSpPr>
              <a:spLocks noChangeShapeType="1"/>
            </p:cNvSpPr>
            <p:nvPr/>
          </p:nvSpPr>
          <p:spPr bwMode="auto">
            <a:xfrm>
              <a:off x="2605088" y="2112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9" name="Line 291"/>
            <p:cNvSpPr>
              <a:spLocks noChangeShapeType="1"/>
            </p:cNvSpPr>
            <p:nvPr/>
          </p:nvSpPr>
          <p:spPr bwMode="auto">
            <a:xfrm>
              <a:off x="2613025" y="2112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0" name="Line 292"/>
            <p:cNvSpPr>
              <a:spLocks noChangeShapeType="1"/>
            </p:cNvSpPr>
            <p:nvPr/>
          </p:nvSpPr>
          <p:spPr bwMode="auto">
            <a:xfrm>
              <a:off x="2619375" y="2127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1" name="Line 293"/>
            <p:cNvSpPr>
              <a:spLocks noChangeShapeType="1"/>
            </p:cNvSpPr>
            <p:nvPr/>
          </p:nvSpPr>
          <p:spPr bwMode="auto">
            <a:xfrm>
              <a:off x="2627313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2" name="Line 294"/>
            <p:cNvSpPr>
              <a:spLocks noChangeShapeType="1"/>
            </p:cNvSpPr>
            <p:nvPr/>
          </p:nvSpPr>
          <p:spPr bwMode="auto">
            <a:xfrm>
              <a:off x="2633663" y="2147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3" name="Line 295"/>
            <p:cNvSpPr>
              <a:spLocks noChangeShapeType="1"/>
            </p:cNvSpPr>
            <p:nvPr/>
          </p:nvSpPr>
          <p:spPr bwMode="auto">
            <a:xfrm>
              <a:off x="2641600" y="2155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4" name="Line 296"/>
            <p:cNvSpPr>
              <a:spLocks noChangeShapeType="1"/>
            </p:cNvSpPr>
            <p:nvPr/>
          </p:nvSpPr>
          <p:spPr bwMode="auto">
            <a:xfrm>
              <a:off x="2647950" y="2155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5" name="Line 297"/>
            <p:cNvSpPr>
              <a:spLocks noChangeShapeType="1"/>
            </p:cNvSpPr>
            <p:nvPr/>
          </p:nvSpPr>
          <p:spPr bwMode="auto">
            <a:xfrm>
              <a:off x="2655888" y="2147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6" name="Line 298"/>
            <p:cNvSpPr>
              <a:spLocks noChangeShapeType="1"/>
            </p:cNvSpPr>
            <p:nvPr/>
          </p:nvSpPr>
          <p:spPr bwMode="auto">
            <a:xfrm>
              <a:off x="2662238" y="2141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7" name="Line 299"/>
            <p:cNvSpPr>
              <a:spLocks noChangeShapeType="1"/>
            </p:cNvSpPr>
            <p:nvPr/>
          </p:nvSpPr>
          <p:spPr bwMode="auto">
            <a:xfrm>
              <a:off x="2670175" y="2127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8" name="Line 300"/>
            <p:cNvSpPr>
              <a:spLocks noChangeShapeType="1"/>
            </p:cNvSpPr>
            <p:nvPr/>
          </p:nvSpPr>
          <p:spPr bwMode="auto">
            <a:xfrm>
              <a:off x="2676525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9" name="Line 301"/>
            <p:cNvSpPr>
              <a:spLocks noChangeShapeType="1"/>
            </p:cNvSpPr>
            <p:nvPr/>
          </p:nvSpPr>
          <p:spPr bwMode="auto">
            <a:xfrm>
              <a:off x="2684463" y="21764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0" name="Line 302"/>
            <p:cNvSpPr>
              <a:spLocks noChangeShapeType="1"/>
            </p:cNvSpPr>
            <p:nvPr/>
          </p:nvSpPr>
          <p:spPr bwMode="auto">
            <a:xfrm>
              <a:off x="2690813" y="2162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1" name="Line 303"/>
            <p:cNvSpPr>
              <a:spLocks noChangeShapeType="1"/>
            </p:cNvSpPr>
            <p:nvPr/>
          </p:nvSpPr>
          <p:spPr bwMode="auto">
            <a:xfrm>
              <a:off x="2698750" y="2162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2" name="Line 304"/>
            <p:cNvSpPr>
              <a:spLocks noChangeShapeType="1"/>
            </p:cNvSpPr>
            <p:nvPr/>
          </p:nvSpPr>
          <p:spPr bwMode="auto">
            <a:xfrm>
              <a:off x="2705100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3" name="Line 305"/>
            <p:cNvSpPr>
              <a:spLocks noChangeShapeType="1"/>
            </p:cNvSpPr>
            <p:nvPr/>
          </p:nvSpPr>
          <p:spPr bwMode="auto">
            <a:xfrm>
              <a:off x="2713038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4" name="Line 306"/>
            <p:cNvSpPr>
              <a:spLocks noChangeShapeType="1"/>
            </p:cNvSpPr>
            <p:nvPr/>
          </p:nvSpPr>
          <p:spPr bwMode="auto">
            <a:xfrm>
              <a:off x="2719388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5" name="Line 307"/>
            <p:cNvSpPr>
              <a:spLocks noChangeShapeType="1"/>
            </p:cNvSpPr>
            <p:nvPr/>
          </p:nvSpPr>
          <p:spPr bwMode="auto">
            <a:xfrm>
              <a:off x="2727325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6" name="Line 308"/>
            <p:cNvSpPr>
              <a:spLocks noChangeShapeType="1"/>
            </p:cNvSpPr>
            <p:nvPr/>
          </p:nvSpPr>
          <p:spPr bwMode="auto">
            <a:xfrm>
              <a:off x="2733675" y="2133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7" name="Line 309"/>
            <p:cNvSpPr>
              <a:spLocks noChangeShapeType="1"/>
            </p:cNvSpPr>
            <p:nvPr/>
          </p:nvSpPr>
          <p:spPr bwMode="auto">
            <a:xfrm>
              <a:off x="2741613" y="2127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8" name="Line 310"/>
            <p:cNvSpPr>
              <a:spLocks noChangeShapeType="1"/>
            </p:cNvSpPr>
            <p:nvPr/>
          </p:nvSpPr>
          <p:spPr bwMode="auto">
            <a:xfrm>
              <a:off x="2747963" y="2105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9" name="Line 311"/>
            <p:cNvSpPr>
              <a:spLocks noChangeShapeType="1"/>
            </p:cNvSpPr>
            <p:nvPr/>
          </p:nvSpPr>
          <p:spPr bwMode="auto">
            <a:xfrm>
              <a:off x="2755900" y="2084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0" name="Line 312"/>
            <p:cNvSpPr>
              <a:spLocks noChangeShapeType="1"/>
            </p:cNvSpPr>
            <p:nvPr/>
          </p:nvSpPr>
          <p:spPr bwMode="auto">
            <a:xfrm>
              <a:off x="2762250" y="20907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1" name="Line 313"/>
            <p:cNvSpPr>
              <a:spLocks noChangeShapeType="1"/>
            </p:cNvSpPr>
            <p:nvPr/>
          </p:nvSpPr>
          <p:spPr bwMode="auto">
            <a:xfrm>
              <a:off x="2770188" y="2127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2" name="Line 314"/>
            <p:cNvSpPr>
              <a:spLocks noChangeShapeType="1"/>
            </p:cNvSpPr>
            <p:nvPr/>
          </p:nvSpPr>
          <p:spPr bwMode="auto">
            <a:xfrm>
              <a:off x="2776538" y="2127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3" name="Line 315"/>
            <p:cNvSpPr>
              <a:spLocks noChangeShapeType="1"/>
            </p:cNvSpPr>
            <p:nvPr/>
          </p:nvSpPr>
          <p:spPr bwMode="auto">
            <a:xfrm>
              <a:off x="2784475" y="2112963"/>
              <a:ext cx="0" cy="41767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4" name="Line 316"/>
            <p:cNvSpPr>
              <a:spLocks noChangeShapeType="1"/>
            </p:cNvSpPr>
            <p:nvPr/>
          </p:nvSpPr>
          <p:spPr bwMode="auto">
            <a:xfrm>
              <a:off x="2790825" y="1905000"/>
              <a:ext cx="0" cy="43846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5" name="Line 317"/>
            <p:cNvSpPr>
              <a:spLocks noChangeShapeType="1"/>
            </p:cNvSpPr>
            <p:nvPr/>
          </p:nvSpPr>
          <p:spPr bwMode="auto">
            <a:xfrm>
              <a:off x="2798763" y="1998663"/>
              <a:ext cx="0" cy="3921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6" name="Line 318"/>
            <p:cNvSpPr>
              <a:spLocks noChangeShapeType="1"/>
            </p:cNvSpPr>
            <p:nvPr/>
          </p:nvSpPr>
          <p:spPr bwMode="auto">
            <a:xfrm>
              <a:off x="2805113" y="2376488"/>
              <a:ext cx="0" cy="2016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7" name="Line 319"/>
            <p:cNvSpPr>
              <a:spLocks noChangeShapeType="1"/>
            </p:cNvSpPr>
            <p:nvPr/>
          </p:nvSpPr>
          <p:spPr bwMode="auto">
            <a:xfrm>
              <a:off x="2813050" y="2578100"/>
              <a:ext cx="0" cy="7143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8" name="Line 320"/>
            <p:cNvSpPr>
              <a:spLocks noChangeShapeType="1"/>
            </p:cNvSpPr>
            <p:nvPr/>
          </p:nvSpPr>
          <p:spPr bwMode="auto">
            <a:xfrm>
              <a:off x="2819400" y="3292475"/>
              <a:ext cx="0" cy="5937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9" name="Line 321"/>
            <p:cNvSpPr>
              <a:spLocks noChangeShapeType="1"/>
            </p:cNvSpPr>
            <p:nvPr/>
          </p:nvSpPr>
          <p:spPr bwMode="auto">
            <a:xfrm>
              <a:off x="2827338" y="3886200"/>
              <a:ext cx="0" cy="3508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0" name="Line 322"/>
            <p:cNvSpPr>
              <a:spLocks noChangeShapeType="1"/>
            </p:cNvSpPr>
            <p:nvPr/>
          </p:nvSpPr>
          <p:spPr bwMode="auto">
            <a:xfrm>
              <a:off x="2833688" y="4237038"/>
              <a:ext cx="0" cy="192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1" name="Line 323"/>
            <p:cNvSpPr>
              <a:spLocks noChangeShapeType="1"/>
            </p:cNvSpPr>
            <p:nvPr/>
          </p:nvSpPr>
          <p:spPr bwMode="auto">
            <a:xfrm>
              <a:off x="2841625" y="4429125"/>
              <a:ext cx="0" cy="1508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2" name="Line 324"/>
            <p:cNvSpPr>
              <a:spLocks noChangeShapeType="1"/>
            </p:cNvSpPr>
            <p:nvPr/>
          </p:nvSpPr>
          <p:spPr bwMode="auto">
            <a:xfrm>
              <a:off x="2847975" y="4579938"/>
              <a:ext cx="0" cy="1143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3" name="Line 325"/>
            <p:cNvSpPr>
              <a:spLocks noChangeShapeType="1"/>
            </p:cNvSpPr>
            <p:nvPr/>
          </p:nvSpPr>
          <p:spPr bwMode="auto">
            <a:xfrm>
              <a:off x="2855913" y="4694238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4" name="Line 326"/>
            <p:cNvSpPr>
              <a:spLocks noChangeShapeType="1"/>
            </p:cNvSpPr>
            <p:nvPr/>
          </p:nvSpPr>
          <p:spPr bwMode="auto">
            <a:xfrm>
              <a:off x="2862263" y="47513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5" name="Line 327"/>
            <p:cNvSpPr>
              <a:spLocks noChangeShapeType="1"/>
            </p:cNvSpPr>
            <p:nvPr/>
          </p:nvSpPr>
          <p:spPr bwMode="auto">
            <a:xfrm>
              <a:off x="2870200" y="47942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6" name="Line 328"/>
            <p:cNvSpPr>
              <a:spLocks noChangeShapeType="1"/>
            </p:cNvSpPr>
            <p:nvPr/>
          </p:nvSpPr>
          <p:spPr bwMode="auto">
            <a:xfrm>
              <a:off x="2876550" y="47879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7" name="Line 329"/>
            <p:cNvSpPr>
              <a:spLocks noChangeShapeType="1"/>
            </p:cNvSpPr>
            <p:nvPr/>
          </p:nvSpPr>
          <p:spPr bwMode="auto">
            <a:xfrm>
              <a:off x="2884488" y="4808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8" name="Line 330"/>
            <p:cNvSpPr>
              <a:spLocks noChangeShapeType="1"/>
            </p:cNvSpPr>
            <p:nvPr/>
          </p:nvSpPr>
          <p:spPr bwMode="auto">
            <a:xfrm>
              <a:off x="2890838" y="48371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9" name="Line 331"/>
            <p:cNvSpPr>
              <a:spLocks noChangeShapeType="1"/>
            </p:cNvSpPr>
            <p:nvPr/>
          </p:nvSpPr>
          <p:spPr bwMode="auto">
            <a:xfrm>
              <a:off x="2898775" y="4865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0" name="Line 332"/>
            <p:cNvSpPr>
              <a:spLocks noChangeShapeType="1"/>
            </p:cNvSpPr>
            <p:nvPr/>
          </p:nvSpPr>
          <p:spPr bwMode="auto">
            <a:xfrm>
              <a:off x="2905125" y="4859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1" name="Line 333"/>
            <p:cNvSpPr>
              <a:spLocks noChangeShapeType="1"/>
            </p:cNvSpPr>
            <p:nvPr/>
          </p:nvSpPr>
          <p:spPr bwMode="auto">
            <a:xfrm>
              <a:off x="2913063" y="4859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2" name="Line 334"/>
            <p:cNvSpPr>
              <a:spLocks noChangeShapeType="1"/>
            </p:cNvSpPr>
            <p:nvPr/>
          </p:nvSpPr>
          <p:spPr bwMode="auto">
            <a:xfrm>
              <a:off x="2919413" y="4873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3" name="Line 335"/>
            <p:cNvSpPr>
              <a:spLocks noChangeShapeType="1"/>
            </p:cNvSpPr>
            <p:nvPr/>
          </p:nvSpPr>
          <p:spPr bwMode="auto">
            <a:xfrm>
              <a:off x="2927350" y="4859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4" name="Line 336"/>
            <p:cNvSpPr>
              <a:spLocks noChangeShapeType="1"/>
            </p:cNvSpPr>
            <p:nvPr/>
          </p:nvSpPr>
          <p:spPr bwMode="auto">
            <a:xfrm>
              <a:off x="2933700" y="48656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5" name="Line 337"/>
            <p:cNvSpPr>
              <a:spLocks noChangeShapeType="1"/>
            </p:cNvSpPr>
            <p:nvPr/>
          </p:nvSpPr>
          <p:spPr bwMode="auto">
            <a:xfrm>
              <a:off x="2941638" y="4859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6" name="Line 338"/>
            <p:cNvSpPr>
              <a:spLocks noChangeShapeType="1"/>
            </p:cNvSpPr>
            <p:nvPr/>
          </p:nvSpPr>
          <p:spPr bwMode="auto">
            <a:xfrm>
              <a:off x="2947988" y="4845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7" name="Line 339"/>
            <p:cNvSpPr>
              <a:spLocks noChangeShapeType="1"/>
            </p:cNvSpPr>
            <p:nvPr/>
          </p:nvSpPr>
          <p:spPr bwMode="auto">
            <a:xfrm>
              <a:off x="2954338" y="48371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8" name="Line 340"/>
            <p:cNvSpPr>
              <a:spLocks noChangeShapeType="1"/>
            </p:cNvSpPr>
            <p:nvPr/>
          </p:nvSpPr>
          <p:spPr bwMode="auto">
            <a:xfrm>
              <a:off x="2962275" y="48228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9" name="Line 341"/>
            <p:cNvSpPr>
              <a:spLocks noChangeShapeType="1"/>
            </p:cNvSpPr>
            <p:nvPr/>
          </p:nvSpPr>
          <p:spPr bwMode="auto">
            <a:xfrm>
              <a:off x="2968625" y="4822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0" name="Line 342"/>
            <p:cNvSpPr>
              <a:spLocks noChangeShapeType="1"/>
            </p:cNvSpPr>
            <p:nvPr/>
          </p:nvSpPr>
          <p:spPr bwMode="auto">
            <a:xfrm>
              <a:off x="2976563" y="4816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1" name="Line 343"/>
            <p:cNvSpPr>
              <a:spLocks noChangeShapeType="1"/>
            </p:cNvSpPr>
            <p:nvPr/>
          </p:nvSpPr>
          <p:spPr bwMode="auto">
            <a:xfrm>
              <a:off x="2982913" y="4830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2" name="Line 344"/>
            <p:cNvSpPr>
              <a:spLocks noChangeShapeType="1"/>
            </p:cNvSpPr>
            <p:nvPr/>
          </p:nvSpPr>
          <p:spPr bwMode="auto">
            <a:xfrm>
              <a:off x="2990850" y="48450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3" name="Line 345"/>
            <p:cNvSpPr>
              <a:spLocks noChangeShapeType="1"/>
            </p:cNvSpPr>
            <p:nvPr/>
          </p:nvSpPr>
          <p:spPr bwMode="auto">
            <a:xfrm>
              <a:off x="2997200" y="48085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4" name="Line 346"/>
            <p:cNvSpPr>
              <a:spLocks noChangeShapeType="1"/>
            </p:cNvSpPr>
            <p:nvPr/>
          </p:nvSpPr>
          <p:spPr bwMode="auto">
            <a:xfrm>
              <a:off x="3005138" y="4794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5" name="Line 347"/>
            <p:cNvSpPr>
              <a:spLocks noChangeShapeType="1"/>
            </p:cNvSpPr>
            <p:nvPr/>
          </p:nvSpPr>
          <p:spPr bwMode="auto">
            <a:xfrm>
              <a:off x="3011488" y="48021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6" name="Line 348"/>
            <p:cNvSpPr>
              <a:spLocks noChangeShapeType="1"/>
            </p:cNvSpPr>
            <p:nvPr/>
          </p:nvSpPr>
          <p:spPr bwMode="auto">
            <a:xfrm>
              <a:off x="3019425" y="4802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7" name="Line 349"/>
            <p:cNvSpPr>
              <a:spLocks noChangeShapeType="1"/>
            </p:cNvSpPr>
            <p:nvPr/>
          </p:nvSpPr>
          <p:spPr bwMode="auto">
            <a:xfrm>
              <a:off x="3025775" y="47942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8" name="Line 350"/>
            <p:cNvSpPr>
              <a:spLocks noChangeShapeType="1"/>
            </p:cNvSpPr>
            <p:nvPr/>
          </p:nvSpPr>
          <p:spPr bwMode="auto">
            <a:xfrm>
              <a:off x="3033713" y="478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9" name="Line 351"/>
            <p:cNvSpPr>
              <a:spLocks noChangeShapeType="1"/>
            </p:cNvSpPr>
            <p:nvPr/>
          </p:nvSpPr>
          <p:spPr bwMode="auto">
            <a:xfrm>
              <a:off x="3040063" y="47799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0" name="Line 352"/>
            <p:cNvSpPr>
              <a:spLocks noChangeShapeType="1"/>
            </p:cNvSpPr>
            <p:nvPr/>
          </p:nvSpPr>
          <p:spPr bwMode="auto">
            <a:xfrm>
              <a:off x="3048000" y="4779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1" name="Line 353"/>
            <p:cNvSpPr>
              <a:spLocks noChangeShapeType="1"/>
            </p:cNvSpPr>
            <p:nvPr/>
          </p:nvSpPr>
          <p:spPr bwMode="auto">
            <a:xfrm>
              <a:off x="3054350" y="477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2" name="Line 354"/>
            <p:cNvSpPr>
              <a:spLocks noChangeShapeType="1"/>
            </p:cNvSpPr>
            <p:nvPr/>
          </p:nvSpPr>
          <p:spPr bwMode="auto">
            <a:xfrm>
              <a:off x="3062288" y="47656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3" name="Line 355"/>
            <p:cNvSpPr>
              <a:spLocks noChangeShapeType="1"/>
            </p:cNvSpPr>
            <p:nvPr/>
          </p:nvSpPr>
          <p:spPr bwMode="auto">
            <a:xfrm>
              <a:off x="3068638" y="475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4" name="Line 356"/>
            <p:cNvSpPr>
              <a:spLocks noChangeShapeType="1"/>
            </p:cNvSpPr>
            <p:nvPr/>
          </p:nvSpPr>
          <p:spPr bwMode="auto">
            <a:xfrm>
              <a:off x="3076575" y="47593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5" name="Line 357"/>
            <p:cNvSpPr>
              <a:spLocks noChangeShapeType="1"/>
            </p:cNvSpPr>
            <p:nvPr/>
          </p:nvSpPr>
          <p:spPr bwMode="auto">
            <a:xfrm>
              <a:off x="3082925" y="47450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6" name="Line 358"/>
            <p:cNvSpPr>
              <a:spLocks noChangeShapeType="1"/>
            </p:cNvSpPr>
            <p:nvPr/>
          </p:nvSpPr>
          <p:spPr bwMode="auto">
            <a:xfrm>
              <a:off x="3090863" y="47228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7" name="Line 359"/>
            <p:cNvSpPr>
              <a:spLocks noChangeShapeType="1"/>
            </p:cNvSpPr>
            <p:nvPr/>
          </p:nvSpPr>
          <p:spPr bwMode="auto">
            <a:xfrm>
              <a:off x="3097213" y="473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8" name="Line 360"/>
            <p:cNvSpPr>
              <a:spLocks noChangeShapeType="1"/>
            </p:cNvSpPr>
            <p:nvPr/>
          </p:nvSpPr>
          <p:spPr bwMode="auto">
            <a:xfrm>
              <a:off x="3105150" y="47513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9" name="Line 361"/>
            <p:cNvSpPr>
              <a:spLocks noChangeShapeType="1"/>
            </p:cNvSpPr>
            <p:nvPr/>
          </p:nvSpPr>
          <p:spPr bwMode="auto">
            <a:xfrm>
              <a:off x="3111500" y="4751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0" name="Line 362"/>
            <p:cNvSpPr>
              <a:spLocks noChangeShapeType="1"/>
            </p:cNvSpPr>
            <p:nvPr/>
          </p:nvSpPr>
          <p:spPr bwMode="auto">
            <a:xfrm>
              <a:off x="3119438" y="47307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1" name="Line 363"/>
            <p:cNvSpPr>
              <a:spLocks noChangeShapeType="1"/>
            </p:cNvSpPr>
            <p:nvPr/>
          </p:nvSpPr>
          <p:spPr bwMode="auto">
            <a:xfrm>
              <a:off x="3125788" y="47371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2" name="Line 364"/>
            <p:cNvSpPr>
              <a:spLocks noChangeShapeType="1"/>
            </p:cNvSpPr>
            <p:nvPr/>
          </p:nvSpPr>
          <p:spPr bwMode="auto">
            <a:xfrm>
              <a:off x="3133725" y="47371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3" name="Line 365"/>
            <p:cNvSpPr>
              <a:spLocks noChangeShapeType="1"/>
            </p:cNvSpPr>
            <p:nvPr/>
          </p:nvSpPr>
          <p:spPr bwMode="auto">
            <a:xfrm>
              <a:off x="3140075" y="47307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4" name="Line 366"/>
            <p:cNvSpPr>
              <a:spLocks noChangeShapeType="1"/>
            </p:cNvSpPr>
            <p:nvPr/>
          </p:nvSpPr>
          <p:spPr bwMode="auto">
            <a:xfrm>
              <a:off x="3148013" y="4708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5" name="Line 367"/>
            <p:cNvSpPr>
              <a:spLocks noChangeShapeType="1"/>
            </p:cNvSpPr>
            <p:nvPr/>
          </p:nvSpPr>
          <p:spPr bwMode="auto">
            <a:xfrm>
              <a:off x="3154363" y="4700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6" name="Line 368"/>
            <p:cNvSpPr>
              <a:spLocks noChangeShapeType="1"/>
            </p:cNvSpPr>
            <p:nvPr/>
          </p:nvSpPr>
          <p:spPr bwMode="auto">
            <a:xfrm>
              <a:off x="3162300" y="4694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7" name="Line 369"/>
            <p:cNvSpPr>
              <a:spLocks noChangeShapeType="1"/>
            </p:cNvSpPr>
            <p:nvPr/>
          </p:nvSpPr>
          <p:spPr bwMode="auto">
            <a:xfrm>
              <a:off x="3168650" y="46513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8" name="Line 370"/>
            <p:cNvSpPr>
              <a:spLocks noChangeShapeType="1"/>
            </p:cNvSpPr>
            <p:nvPr/>
          </p:nvSpPr>
          <p:spPr bwMode="auto">
            <a:xfrm>
              <a:off x="3176588" y="4643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9" name="Line 371"/>
            <p:cNvSpPr>
              <a:spLocks noChangeShapeType="1"/>
            </p:cNvSpPr>
            <p:nvPr/>
          </p:nvSpPr>
          <p:spPr bwMode="auto">
            <a:xfrm>
              <a:off x="3182938" y="4643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0" name="Line 372"/>
            <p:cNvSpPr>
              <a:spLocks noChangeShapeType="1"/>
            </p:cNvSpPr>
            <p:nvPr/>
          </p:nvSpPr>
          <p:spPr bwMode="auto">
            <a:xfrm>
              <a:off x="3190875" y="4651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1" name="Line 373"/>
            <p:cNvSpPr>
              <a:spLocks noChangeShapeType="1"/>
            </p:cNvSpPr>
            <p:nvPr/>
          </p:nvSpPr>
          <p:spPr bwMode="auto">
            <a:xfrm>
              <a:off x="3197225" y="46513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2" name="Line 374"/>
            <p:cNvSpPr>
              <a:spLocks noChangeShapeType="1"/>
            </p:cNvSpPr>
            <p:nvPr/>
          </p:nvSpPr>
          <p:spPr bwMode="auto">
            <a:xfrm>
              <a:off x="3205163" y="4643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3" name="Line 375"/>
            <p:cNvSpPr>
              <a:spLocks noChangeShapeType="1"/>
            </p:cNvSpPr>
            <p:nvPr/>
          </p:nvSpPr>
          <p:spPr bwMode="auto">
            <a:xfrm>
              <a:off x="3211513" y="4622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4" name="Line 376"/>
            <p:cNvSpPr>
              <a:spLocks noChangeShapeType="1"/>
            </p:cNvSpPr>
            <p:nvPr/>
          </p:nvSpPr>
          <p:spPr bwMode="auto">
            <a:xfrm>
              <a:off x="3219450" y="4608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5" name="Line 377"/>
            <p:cNvSpPr>
              <a:spLocks noChangeShapeType="1"/>
            </p:cNvSpPr>
            <p:nvPr/>
          </p:nvSpPr>
          <p:spPr bwMode="auto">
            <a:xfrm>
              <a:off x="3225800" y="4614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6" name="Line 378"/>
            <p:cNvSpPr>
              <a:spLocks noChangeShapeType="1"/>
            </p:cNvSpPr>
            <p:nvPr/>
          </p:nvSpPr>
          <p:spPr bwMode="auto">
            <a:xfrm>
              <a:off x="3233738" y="4594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7" name="Line 379"/>
            <p:cNvSpPr>
              <a:spLocks noChangeShapeType="1"/>
            </p:cNvSpPr>
            <p:nvPr/>
          </p:nvSpPr>
          <p:spPr bwMode="auto">
            <a:xfrm>
              <a:off x="3240088" y="4586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8" name="Line 380"/>
            <p:cNvSpPr>
              <a:spLocks noChangeShapeType="1"/>
            </p:cNvSpPr>
            <p:nvPr/>
          </p:nvSpPr>
          <p:spPr bwMode="auto">
            <a:xfrm>
              <a:off x="3248025" y="4579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9" name="Line 381"/>
            <p:cNvSpPr>
              <a:spLocks noChangeShapeType="1"/>
            </p:cNvSpPr>
            <p:nvPr/>
          </p:nvSpPr>
          <p:spPr bwMode="auto">
            <a:xfrm>
              <a:off x="3254375" y="4572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0" name="Line 382"/>
            <p:cNvSpPr>
              <a:spLocks noChangeShapeType="1"/>
            </p:cNvSpPr>
            <p:nvPr/>
          </p:nvSpPr>
          <p:spPr bwMode="auto">
            <a:xfrm>
              <a:off x="3262313" y="4565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1" name="Line 383"/>
            <p:cNvSpPr>
              <a:spLocks noChangeShapeType="1"/>
            </p:cNvSpPr>
            <p:nvPr/>
          </p:nvSpPr>
          <p:spPr bwMode="auto">
            <a:xfrm>
              <a:off x="3268663" y="4565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2" name="Line 384"/>
            <p:cNvSpPr>
              <a:spLocks noChangeShapeType="1"/>
            </p:cNvSpPr>
            <p:nvPr/>
          </p:nvSpPr>
          <p:spPr bwMode="auto">
            <a:xfrm>
              <a:off x="3276600" y="4565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3" name="Line 385"/>
            <p:cNvSpPr>
              <a:spLocks noChangeShapeType="1"/>
            </p:cNvSpPr>
            <p:nvPr/>
          </p:nvSpPr>
          <p:spPr bwMode="auto">
            <a:xfrm>
              <a:off x="3282950" y="45577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4" name="Line 386"/>
            <p:cNvSpPr>
              <a:spLocks noChangeShapeType="1"/>
            </p:cNvSpPr>
            <p:nvPr/>
          </p:nvSpPr>
          <p:spPr bwMode="auto">
            <a:xfrm>
              <a:off x="3290888" y="4557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5" name="Line 387"/>
            <p:cNvSpPr>
              <a:spLocks noChangeShapeType="1"/>
            </p:cNvSpPr>
            <p:nvPr/>
          </p:nvSpPr>
          <p:spPr bwMode="auto">
            <a:xfrm>
              <a:off x="3297238" y="4537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6" name="Line 388"/>
            <p:cNvSpPr>
              <a:spLocks noChangeShapeType="1"/>
            </p:cNvSpPr>
            <p:nvPr/>
          </p:nvSpPr>
          <p:spPr bwMode="auto">
            <a:xfrm>
              <a:off x="3305175" y="4543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7" name="Line 389"/>
            <p:cNvSpPr>
              <a:spLocks noChangeShapeType="1"/>
            </p:cNvSpPr>
            <p:nvPr/>
          </p:nvSpPr>
          <p:spPr bwMode="auto">
            <a:xfrm>
              <a:off x="3311525" y="4551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8" name="Line 390"/>
            <p:cNvSpPr>
              <a:spLocks noChangeShapeType="1"/>
            </p:cNvSpPr>
            <p:nvPr/>
          </p:nvSpPr>
          <p:spPr bwMode="auto">
            <a:xfrm>
              <a:off x="3319463" y="4543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9" name="Line 391"/>
            <p:cNvSpPr>
              <a:spLocks noChangeShapeType="1"/>
            </p:cNvSpPr>
            <p:nvPr/>
          </p:nvSpPr>
          <p:spPr bwMode="auto">
            <a:xfrm>
              <a:off x="3325813" y="4522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0" name="Line 392"/>
            <p:cNvSpPr>
              <a:spLocks noChangeShapeType="1"/>
            </p:cNvSpPr>
            <p:nvPr/>
          </p:nvSpPr>
          <p:spPr bwMode="auto">
            <a:xfrm>
              <a:off x="3333750" y="45085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1" name="Line 393"/>
            <p:cNvSpPr>
              <a:spLocks noChangeShapeType="1"/>
            </p:cNvSpPr>
            <p:nvPr/>
          </p:nvSpPr>
          <p:spPr bwMode="auto">
            <a:xfrm>
              <a:off x="3340100" y="4529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2" name="Line 394"/>
            <p:cNvSpPr>
              <a:spLocks noChangeShapeType="1"/>
            </p:cNvSpPr>
            <p:nvPr/>
          </p:nvSpPr>
          <p:spPr bwMode="auto">
            <a:xfrm>
              <a:off x="3348038" y="4514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3" name="Line 395"/>
            <p:cNvSpPr>
              <a:spLocks noChangeShapeType="1"/>
            </p:cNvSpPr>
            <p:nvPr/>
          </p:nvSpPr>
          <p:spPr bwMode="auto">
            <a:xfrm>
              <a:off x="3354388" y="4522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4" name="Line 396"/>
            <p:cNvSpPr>
              <a:spLocks noChangeShapeType="1"/>
            </p:cNvSpPr>
            <p:nvPr/>
          </p:nvSpPr>
          <p:spPr bwMode="auto">
            <a:xfrm>
              <a:off x="3362325" y="4522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5" name="Line 397"/>
            <p:cNvSpPr>
              <a:spLocks noChangeShapeType="1"/>
            </p:cNvSpPr>
            <p:nvPr/>
          </p:nvSpPr>
          <p:spPr bwMode="auto">
            <a:xfrm>
              <a:off x="3368675" y="4529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6" name="Line 398"/>
            <p:cNvSpPr>
              <a:spLocks noChangeShapeType="1"/>
            </p:cNvSpPr>
            <p:nvPr/>
          </p:nvSpPr>
          <p:spPr bwMode="auto">
            <a:xfrm>
              <a:off x="3376613" y="4500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7" name="Line 399"/>
            <p:cNvSpPr>
              <a:spLocks noChangeShapeType="1"/>
            </p:cNvSpPr>
            <p:nvPr/>
          </p:nvSpPr>
          <p:spPr bwMode="auto">
            <a:xfrm>
              <a:off x="3382963" y="4494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8" name="Line 400"/>
            <p:cNvSpPr>
              <a:spLocks noChangeShapeType="1"/>
            </p:cNvSpPr>
            <p:nvPr/>
          </p:nvSpPr>
          <p:spPr bwMode="auto">
            <a:xfrm>
              <a:off x="3390900" y="4479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9" name="Line 401"/>
            <p:cNvSpPr>
              <a:spLocks noChangeShapeType="1"/>
            </p:cNvSpPr>
            <p:nvPr/>
          </p:nvSpPr>
          <p:spPr bwMode="auto">
            <a:xfrm>
              <a:off x="3397250" y="4471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0" name="Line 402"/>
            <p:cNvSpPr>
              <a:spLocks noChangeShapeType="1"/>
            </p:cNvSpPr>
            <p:nvPr/>
          </p:nvSpPr>
          <p:spPr bwMode="auto">
            <a:xfrm>
              <a:off x="3405188" y="4486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1" name="Line 403"/>
            <p:cNvSpPr>
              <a:spLocks noChangeShapeType="1"/>
            </p:cNvSpPr>
            <p:nvPr/>
          </p:nvSpPr>
          <p:spPr bwMode="auto">
            <a:xfrm>
              <a:off x="3411538" y="4500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2" name="Line 404"/>
            <p:cNvSpPr>
              <a:spLocks noChangeShapeType="1"/>
            </p:cNvSpPr>
            <p:nvPr/>
          </p:nvSpPr>
          <p:spPr bwMode="auto">
            <a:xfrm>
              <a:off x="3419475" y="4479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3" name="Line 405"/>
            <p:cNvSpPr>
              <a:spLocks noChangeShapeType="1"/>
            </p:cNvSpPr>
            <p:nvPr/>
          </p:nvSpPr>
          <p:spPr bwMode="auto">
            <a:xfrm>
              <a:off x="3425825" y="4471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4" name="Line 406"/>
            <p:cNvSpPr>
              <a:spLocks noChangeShapeType="1"/>
            </p:cNvSpPr>
            <p:nvPr/>
          </p:nvSpPr>
          <p:spPr bwMode="auto">
            <a:xfrm>
              <a:off x="3433763" y="4479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5" name="Line 408"/>
            <p:cNvSpPr>
              <a:spLocks noChangeShapeType="1"/>
            </p:cNvSpPr>
            <p:nvPr/>
          </p:nvSpPr>
          <p:spPr bwMode="auto">
            <a:xfrm>
              <a:off x="3440113" y="44513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6" name="Line 409"/>
            <p:cNvSpPr>
              <a:spLocks noChangeShapeType="1"/>
            </p:cNvSpPr>
            <p:nvPr/>
          </p:nvSpPr>
          <p:spPr bwMode="auto">
            <a:xfrm>
              <a:off x="3448051" y="4457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7" name="Line 410"/>
            <p:cNvSpPr>
              <a:spLocks noChangeShapeType="1"/>
            </p:cNvSpPr>
            <p:nvPr/>
          </p:nvSpPr>
          <p:spPr bwMode="auto">
            <a:xfrm>
              <a:off x="3454401" y="4457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8" name="Line 411"/>
            <p:cNvSpPr>
              <a:spLocks noChangeShapeType="1"/>
            </p:cNvSpPr>
            <p:nvPr/>
          </p:nvSpPr>
          <p:spPr bwMode="auto">
            <a:xfrm>
              <a:off x="3462338" y="4465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9" name="Line 412"/>
            <p:cNvSpPr>
              <a:spLocks noChangeShapeType="1"/>
            </p:cNvSpPr>
            <p:nvPr/>
          </p:nvSpPr>
          <p:spPr bwMode="auto">
            <a:xfrm>
              <a:off x="3468688" y="4486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0" name="Line 413"/>
            <p:cNvSpPr>
              <a:spLocks noChangeShapeType="1"/>
            </p:cNvSpPr>
            <p:nvPr/>
          </p:nvSpPr>
          <p:spPr bwMode="auto">
            <a:xfrm>
              <a:off x="3476626" y="4479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1" name="Line 414"/>
            <p:cNvSpPr>
              <a:spLocks noChangeShapeType="1"/>
            </p:cNvSpPr>
            <p:nvPr/>
          </p:nvSpPr>
          <p:spPr bwMode="auto">
            <a:xfrm>
              <a:off x="3482976" y="4471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2" name="Line 415"/>
            <p:cNvSpPr>
              <a:spLocks noChangeShapeType="1"/>
            </p:cNvSpPr>
            <p:nvPr/>
          </p:nvSpPr>
          <p:spPr bwMode="auto">
            <a:xfrm>
              <a:off x="3490913" y="4479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3" name="Line 416"/>
            <p:cNvSpPr>
              <a:spLocks noChangeShapeType="1"/>
            </p:cNvSpPr>
            <p:nvPr/>
          </p:nvSpPr>
          <p:spPr bwMode="auto">
            <a:xfrm>
              <a:off x="3497263" y="4486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4" name="Line 417"/>
            <p:cNvSpPr>
              <a:spLocks noChangeShapeType="1"/>
            </p:cNvSpPr>
            <p:nvPr/>
          </p:nvSpPr>
          <p:spPr bwMode="auto">
            <a:xfrm>
              <a:off x="3505201" y="4486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5" name="Line 418"/>
            <p:cNvSpPr>
              <a:spLocks noChangeShapeType="1"/>
            </p:cNvSpPr>
            <p:nvPr/>
          </p:nvSpPr>
          <p:spPr bwMode="auto">
            <a:xfrm>
              <a:off x="3511551" y="44513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6" name="Line 419"/>
            <p:cNvSpPr>
              <a:spLocks noChangeShapeType="1"/>
            </p:cNvSpPr>
            <p:nvPr/>
          </p:nvSpPr>
          <p:spPr bwMode="auto">
            <a:xfrm>
              <a:off x="3519488" y="4465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7" name="Line 420"/>
            <p:cNvSpPr>
              <a:spLocks noChangeShapeType="1"/>
            </p:cNvSpPr>
            <p:nvPr/>
          </p:nvSpPr>
          <p:spPr bwMode="auto">
            <a:xfrm>
              <a:off x="3525838" y="4486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8" name="Line 421"/>
            <p:cNvSpPr>
              <a:spLocks noChangeShapeType="1"/>
            </p:cNvSpPr>
            <p:nvPr/>
          </p:nvSpPr>
          <p:spPr bwMode="auto">
            <a:xfrm>
              <a:off x="3533776" y="4486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9" name="Line 422"/>
            <p:cNvSpPr>
              <a:spLocks noChangeShapeType="1"/>
            </p:cNvSpPr>
            <p:nvPr/>
          </p:nvSpPr>
          <p:spPr bwMode="auto">
            <a:xfrm>
              <a:off x="3540126" y="44656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0" name="Line 423"/>
            <p:cNvSpPr>
              <a:spLocks noChangeShapeType="1"/>
            </p:cNvSpPr>
            <p:nvPr/>
          </p:nvSpPr>
          <p:spPr bwMode="auto">
            <a:xfrm>
              <a:off x="3548063" y="44719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1" name="Line 424"/>
            <p:cNvSpPr>
              <a:spLocks noChangeShapeType="1"/>
            </p:cNvSpPr>
            <p:nvPr/>
          </p:nvSpPr>
          <p:spPr bwMode="auto">
            <a:xfrm>
              <a:off x="3554413" y="4494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2" name="Line 425"/>
            <p:cNvSpPr>
              <a:spLocks noChangeShapeType="1"/>
            </p:cNvSpPr>
            <p:nvPr/>
          </p:nvSpPr>
          <p:spPr bwMode="auto">
            <a:xfrm>
              <a:off x="3562351" y="4508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3" name="Line 426"/>
            <p:cNvSpPr>
              <a:spLocks noChangeShapeType="1"/>
            </p:cNvSpPr>
            <p:nvPr/>
          </p:nvSpPr>
          <p:spPr bwMode="auto">
            <a:xfrm>
              <a:off x="3568701" y="4514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4" name="Line 427"/>
            <p:cNvSpPr>
              <a:spLocks noChangeShapeType="1"/>
            </p:cNvSpPr>
            <p:nvPr/>
          </p:nvSpPr>
          <p:spPr bwMode="auto">
            <a:xfrm>
              <a:off x="3576638" y="4500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5" name="Line 428"/>
            <p:cNvSpPr>
              <a:spLocks noChangeShapeType="1"/>
            </p:cNvSpPr>
            <p:nvPr/>
          </p:nvSpPr>
          <p:spPr bwMode="auto">
            <a:xfrm>
              <a:off x="3582988" y="4500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6" name="Line 429"/>
            <p:cNvSpPr>
              <a:spLocks noChangeShapeType="1"/>
            </p:cNvSpPr>
            <p:nvPr/>
          </p:nvSpPr>
          <p:spPr bwMode="auto">
            <a:xfrm>
              <a:off x="3590926" y="4508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7" name="Line 430"/>
            <p:cNvSpPr>
              <a:spLocks noChangeShapeType="1"/>
            </p:cNvSpPr>
            <p:nvPr/>
          </p:nvSpPr>
          <p:spPr bwMode="auto">
            <a:xfrm>
              <a:off x="3597276" y="4500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8" name="Line 431"/>
            <p:cNvSpPr>
              <a:spLocks noChangeShapeType="1"/>
            </p:cNvSpPr>
            <p:nvPr/>
          </p:nvSpPr>
          <p:spPr bwMode="auto">
            <a:xfrm>
              <a:off x="3605213" y="4494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9" name="Line 432"/>
            <p:cNvSpPr>
              <a:spLocks noChangeShapeType="1"/>
            </p:cNvSpPr>
            <p:nvPr/>
          </p:nvSpPr>
          <p:spPr bwMode="auto">
            <a:xfrm>
              <a:off x="3611563" y="45148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0" name="Line 433"/>
            <p:cNvSpPr>
              <a:spLocks noChangeShapeType="1"/>
            </p:cNvSpPr>
            <p:nvPr/>
          </p:nvSpPr>
          <p:spPr bwMode="auto">
            <a:xfrm>
              <a:off x="3619501" y="45005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1" name="Line 434"/>
            <p:cNvSpPr>
              <a:spLocks noChangeShapeType="1"/>
            </p:cNvSpPr>
            <p:nvPr/>
          </p:nvSpPr>
          <p:spPr bwMode="auto">
            <a:xfrm>
              <a:off x="3625851" y="4508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2" name="Line 435"/>
            <p:cNvSpPr>
              <a:spLocks noChangeShapeType="1"/>
            </p:cNvSpPr>
            <p:nvPr/>
          </p:nvSpPr>
          <p:spPr bwMode="auto">
            <a:xfrm>
              <a:off x="3633788" y="44719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3" name="Line 436"/>
            <p:cNvSpPr>
              <a:spLocks noChangeShapeType="1"/>
            </p:cNvSpPr>
            <p:nvPr/>
          </p:nvSpPr>
          <p:spPr bwMode="auto">
            <a:xfrm>
              <a:off x="3640138" y="4471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4" name="Line 437"/>
            <p:cNvSpPr>
              <a:spLocks noChangeShapeType="1"/>
            </p:cNvSpPr>
            <p:nvPr/>
          </p:nvSpPr>
          <p:spPr bwMode="auto">
            <a:xfrm>
              <a:off x="3648076" y="4494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5" name="Line 438"/>
            <p:cNvSpPr>
              <a:spLocks noChangeShapeType="1"/>
            </p:cNvSpPr>
            <p:nvPr/>
          </p:nvSpPr>
          <p:spPr bwMode="auto">
            <a:xfrm>
              <a:off x="3654426" y="44862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6" name="Line 439"/>
            <p:cNvSpPr>
              <a:spLocks noChangeShapeType="1"/>
            </p:cNvSpPr>
            <p:nvPr/>
          </p:nvSpPr>
          <p:spPr bwMode="auto">
            <a:xfrm>
              <a:off x="3662363" y="4494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7" name="Line 440"/>
            <p:cNvSpPr>
              <a:spLocks noChangeShapeType="1"/>
            </p:cNvSpPr>
            <p:nvPr/>
          </p:nvSpPr>
          <p:spPr bwMode="auto">
            <a:xfrm>
              <a:off x="3668713" y="4514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8" name="Line 441"/>
            <p:cNvSpPr>
              <a:spLocks noChangeShapeType="1"/>
            </p:cNvSpPr>
            <p:nvPr/>
          </p:nvSpPr>
          <p:spPr bwMode="auto">
            <a:xfrm>
              <a:off x="3676651" y="4494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9" name="Line 442"/>
            <p:cNvSpPr>
              <a:spLocks noChangeShapeType="1"/>
            </p:cNvSpPr>
            <p:nvPr/>
          </p:nvSpPr>
          <p:spPr bwMode="auto">
            <a:xfrm>
              <a:off x="3683001" y="4508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0" name="Line 443"/>
            <p:cNvSpPr>
              <a:spLocks noChangeShapeType="1"/>
            </p:cNvSpPr>
            <p:nvPr/>
          </p:nvSpPr>
          <p:spPr bwMode="auto">
            <a:xfrm>
              <a:off x="3689351" y="4508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1" name="Line 444"/>
            <p:cNvSpPr>
              <a:spLocks noChangeShapeType="1"/>
            </p:cNvSpPr>
            <p:nvPr/>
          </p:nvSpPr>
          <p:spPr bwMode="auto">
            <a:xfrm>
              <a:off x="3697288" y="45148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2" name="Line 445"/>
            <p:cNvSpPr>
              <a:spLocks noChangeShapeType="1"/>
            </p:cNvSpPr>
            <p:nvPr/>
          </p:nvSpPr>
          <p:spPr bwMode="auto">
            <a:xfrm>
              <a:off x="3703638" y="4543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3" name="Line 446"/>
            <p:cNvSpPr>
              <a:spLocks noChangeShapeType="1"/>
            </p:cNvSpPr>
            <p:nvPr/>
          </p:nvSpPr>
          <p:spPr bwMode="auto">
            <a:xfrm>
              <a:off x="3711576" y="4543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4" name="Line 447"/>
            <p:cNvSpPr>
              <a:spLocks noChangeShapeType="1"/>
            </p:cNvSpPr>
            <p:nvPr/>
          </p:nvSpPr>
          <p:spPr bwMode="auto">
            <a:xfrm>
              <a:off x="3717926" y="4551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5" name="Line 448"/>
            <p:cNvSpPr>
              <a:spLocks noChangeShapeType="1"/>
            </p:cNvSpPr>
            <p:nvPr/>
          </p:nvSpPr>
          <p:spPr bwMode="auto">
            <a:xfrm>
              <a:off x="3725863" y="4543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6" name="Line 449"/>
            <p:cNvSpPr>
              <a:spLocks noChangeShapeType="1"/>
            </p:cNvSpPr>
            <p:nvPr/>
          </p:nvSpPr>
          <p:spPr bwMode="auto">
            <a:xfrm>
              <a:off x="3732213" y="4543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7" name="Line 450"/>
            <p:cNvSpPr>
              <a:spLocks noChangeShapeType="1"/>
            </p:cNvSpPr>
            <p:nvPr/>
          </p:nvSpPr>
          <p:spPr bwMode="auto">
            <a:xfrm>
              <a:off x="3740151" y="45656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8" name="Line 451"/>
            <p:cNvSpPr>
              <a:spLocks noChangeShapeType="1"/>
            </p:cNvSpPr>
            <p:nvPr/>
          </p:nvSpPr>
          <p:spPr bwMode="auto">
            <a:xfrm>
              <a:off x="3746501" y="4572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9" name="Line 452"/>
            <p:cNvSpPr>
              <a:spLocks noChangeShapeType="1"/>
            </p:cNvSpPr>
            <p:nvPr/>
          </p:nvSpPr>
          <p:spPr bwMode="auto">
            <a:xfrm>
              <a:off x="3754438" y="4557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0" name="Line 453"/>
            <p:cNvSpPr>
              <a:spLocks noChangeShapeType="1"/>
            </p:cNvSpPr>
            <p:nvPr/>
          </p:nvSpPr>
          <p:spPr bwMode="auto">
            <a:xfrm>
              <a:off x="3760788" y="4586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1" name="Line 454"/>
            <p:cNvSpPr>
              <a:spLocks noChangeShapeType="1"/>
            </p:cNvSpPr>
            <p:nvPr/>
          </p:nvSpPr>
          <p:spPr bwMode="auto">
            <a:xfrm>
              <a:off x="3768726" y="4594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2" name="Line 455"/>
            <p:cNvSpPr>
              <a:spLocks noChangeShapeType="1"/>
            </p:cNvSpPr>
            <p:nvPr/>
          </p:nvSpPr>
          <p:spPr bwMode="auto">
            <a:xfrm>
              <a:off x="3775076" y="4586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3" name="Line 456"/>
            <p:cNvSpPr>
              <a:spLocks noChangeShapeType="1"/>
            </p:cNvSpPr>
            <p:nvPr/>
          </p:nvSpPr>
          <p:spPr bwMode="auto">
            <a:xfrm>
              <a:off x="3783013" y="4594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4" name="Line 457"/>
            <p:cNvSpPr>
              <a:spLocks noChangeShapeType="1"/>
            </p:cNvSpPr>
            <p:nvPr/>
          </p:nvSpPr>
          <p:spPr bwMode="auto">
            <a:xfrm>
              <a:off x="3789363" y="4586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5" name="Line 458"/>
            <p:cNvSpPr>
              <a:spLocks noChangeShapeType="1"/>
            </p:cNvSpPr>
            <p:nvPr/>
          </p:nvSpPr>
          <p:spPr bwMode="auto">
            <a:xfrm>
              <a:off x="3797301" y="4586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6" name="Line 459"/>
            <p:cNvSpPr>
              <a:spLocks noChangeShapeType="1"/>
            </p:cNvSpPr>
            <p:nvPr/>
          </p:nvSpPr>
          <p:spPr bwMode="auto">
            <a:xfrm>
              <a:off x="3803651" y="4565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7" name="Line 460"/>
            <p:cNvSpPr>
              <a:spLocks noChangeShapeType="1"/>
            </p:cNvSpPr>
            <p:nvPr/>
          </p:nvSpPr>
          <p:spPr bwMode="auto">
            <a:xfrm>
              <a:off x="3811588" y="4572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8" name="Line 461"/>
            <p:cNvSpPr>
              <a:spLocks noChangeShapeType="1"/>
            </p:cNvSpPr>
            <p:nvPr/>
          </p:nvSpPr>
          <p:spPr bwMode="auto">
            <a:xfrm>
              <a:off x="3817938" y="4572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9" name="Line 462"/>
            <p:cNvSpPr>
              <a:spLocks noChangeShapeType="1"/>
            </p:cNvSpPr>
            <p:nvPr/>
          </p:nvSpPr>
          <p:spPr bwMode="auto">
            <a:xfrm>
              <a:off x="3825876" y="4579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0" name="Line 463"/>
            <p:cNvSpPr>
              <a:spLocks noChangeShapeType="1"/>
            </p:cNvSpPr>
            <p:nvPr/>
          </p:nvSpPr>
          <p:spPr bwMode="auto">
            <a:xfrm>
              <a:off x="3832226" y="4586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1" name="Line 464"/>
            <p:cNvSpPr>
              <a:spLocks noChangeShapeType="1"/>
            </p:cNvSpPr>
            <p:nvPr/>
          </p:nvSpPr>
          <p:spPr bwMode="auto">
            <a:xfrm>
              <a:off x="3840163" y="4586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2" name="Line 465"/>
            <p:cNvSpPr>
              <a:spLocks noChangeShapeType="1"/>
            </p:cNvSpPr>
            <p:nvPr/>
          </p:nvSpPr>
          <p:spPr bwMode="auto">
            <a:xfrm>
              <a:off x="3846513" y="4579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3" name="Line 466"/>
            <p:cNvSpPr>
              <a:spLocks noChangeShapeType="1"/>
            </p:cNvSpPr>
            <p:nvPr/>
          </p:nvSpPr>
          <p:spPr bwMode="auto">
            <a:xfrm>
              <a:off x="3854451" y="4586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4" name="Line 467"/>
            <p:cNvSpPr>
              <a:spLocks noChangeShapeType="1"/>
            </p:cNvSpPr>
            <p:nvPr/>
          </p:nvSpPr>
          <p:spPr bwMode="auto">
            <a:xfrm>
              <a:off x="3860801" y="4586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5" name="Line 468"/>
            <p:cNvSpPr>
              <a:spLocks noChangeShapeType="1"/>
            </p:cNvSpPr>
            <p:nvPr/>
          </p:nvSpPr>
          <p:spPr bwMode="auto">
            <a:xfrm>
              <a:off x="3868738" y="4586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6" name="Line 469"/>
            <p:cNvSpPr>
              <a:spLocks noChangeShapeType="1"/>
            </p:cNvSpPr>
            <p:nvPr/>
          </p:nvSpPr>
          <p:spPr bwMode="auto">
            <a:xfrm>
              <a:off x="3875088" y="4600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7" name="Line 470"/>
            <p:cNvSpPr>
              <a:spLocks noChangeShapeType="1"/>
            </p:cNvSpPr>
            <p:nvPr/>
          </p:nvSpPr>
          <p:spPr bwMode="auto">
            <a:xfrm>
              <a:off x="3883026" y="4594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8" name="Line 471"/>
            <p:cNvSpPr>
              <a:spLocks noChangeShapeType="1"/>
            </p:cNvSpPr>
            <p:nvPr/>
          </p:nvSpPr>
          <p:spPr bwMode="auto">
            <a:xfrm>
              <a:off x="3889376" y="4594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9" name="Line 472"/>
            <p:cNvSpPr>
              <a:spLocks noChangeShapeType="1"/>
            </p:cNvSpPr>
            <p:nvPr/>
          </p:nvSpPr>
          <p:spPr bwMode="auto">
            <a:xfrm>
              <a:off x="3897313" y="4608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0" name="Line 473"/>
            <p:cNvSpPr>
              <a:spLocks noChangeShapeType="1"/>
            </p:cNvSpPr>
            <p:nvPr/>
          </p:nvSpPr>
          <p:spPr bwMode="auto">
            <a:xfrm>
              <a:off x="3903663" y="4600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1" name="Line 474"/>
            <p:cNvSpPr>
              <a:spLocks noChangeShapeType="1"/>
            </p:cNvSpPr>
            <p:nvPr/>
          </p:nvSpPr>
          <p:spPr bwMode="auto">
            <a:xfrm>
              <a:off x="3911601" y="4622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2" name="Line 475"/>
            <p:cNvSpPr>
              <a:spLocks noChangeShapeType="1"/>
            </p:cNvSpPr>
            <p:nvPr/>
          </p:nvSpPr>
          <p:spPr bwMode="auto">
            <a:xfrm>
              <a:off x="3917951" y="4629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3" name="Line 476"/>
            <p:cNvSpPr>
              <a:spLocks noChangeShapeType="1"/>
            </p:cNvSpPr>
            <p:nvPr/>
          </p:nvSpPr>
          <p:spPr bwMode="auto">
            <a:xfrm>
              <a:off x="3925888" y="4643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4" name="Line 477"/>
            <p:cNvSpPr>
              <a:spLocks noChangeShapeType="1"/>
            </p:cNvSpPr>
            <p:nvPr/>
          </p:nvSpPr>
          <p:spPr bwMode="auto">
            <a:xfrm>
              <a:off x="3932238" y="4629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5" name="Line 478"/>
            <p:cNvSpPr>
              <a:spLocks noChangeShapeType="1"/>
            </p:cNvSpPr>
            <p:nvPr/>
          </p:nvSpPr>
          <p:spPr bwMode="auto">
            <a:xfrm>
              <a:off x="3940176" y="4629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6" name="Line 479"/>
            <p:cNvSpPr>
              <a:spLocks noChangeShapeType="1"/>
            </p:cNvSpPr>
            <p:nvPr/>
          </p:nvSpPr>
          <p:spPr bwMode="auto">
            <a:xfrm>
              <a:off x="3946526" y="46577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7" name="Line 480"/>
            <p:cNvSpPr>
              <a:spLocks noChangeShapeType="1"/>
            </p:cNvSpPr>
            <p:nvPr/>
          </p:nvSpPr>
          <p:spPr bwMode="auto">
            <a:xfrm>
              <a:off x="3954463" y="46942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8" name="Line 481"/>
            <p:cNvSpPr>
              <a:spLocks noChangeShapeType="1"/>
            </p:cNvSpPr>
            <p:nvPr/>
          </p:nvSpPr>
          <p:spPr bwMode="auto">
            <a:xfrm>
              <a:off x="3960813" y="46577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9" name="Line 482"/>
            <p:cNvSpPr>
              <a:spLocks noChangeShapeType="1"/>
            </p:cNvSpPr>
            <p:nvPr/>
          </p:nvSpPr>
          <p:spPr bwMode="auto">
            <a:xfrm>
              <a:off x="3968751" y="46513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0" name="Line 483"/>
            <p:cNvSpPr>
              <a:spLocks noChangeShapeType="1"/>
            </p:cNvSpPr>
            <p:nvPr/>
          </p:nvSpPr>
          <p:spPr bwMode="auto">
            <a:xfrm>
              <a:off x="3975101" y="4665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1" name="Line 484"/>
            <p:cNvSpPr>
              <a:spLocks noChangeShapeType="1"/>
            </p:cNvSpPr>
            <p:nvPr/>
          </p:nvSpPr>
          <p:spPr bwMode="auto">
            <a:xfrm>
              <a:off x="3983038" y="4672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2" name="Line 485"/>
            <p:cNvSpPr>
              <a:spLocks noChangeShapeType="1"/>
            </p:cNvSpPr>
            <p:nvPr/>
          </p:nvSpPr>
          <p:spPr bwMode="auto">
            <a:xfrm>
              <a:off x="3989388" y="4686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3" name="Line 486"/>
            <p:cNvSpPr>
              <a:spLocks noChangeShapeType="1"/>
            </p:cNvSpPr>
            <p:nvPr/>
          </p:nvSpPr>
          <p:spPr bwMode="auto">
            <a:xfrm>
              <a:off x="3997326" y="4694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4" name="Line 487"/>
            <p:cNvSpPr>
              <a:spLocks noChangeShapeType="1"/>
            </p:cNvSpPr>
            <p:nvPr/>
          </p:nvSpPr>
          <p:spPr bwMode="auto">
            <a:xfrm>
              <a:off x="4003676" y="4686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5" name="Line 488"/>
            <p:cNvSpPr>
              <a:spLocks noChangeShapeType="1"/>
            </p:cNvSpPr>
            <p:nvPr/>
          </p:nvSpPr>
          <p:spPr bwMode="auto">
            <a:xfrm>
              <a:off x="4011613" y="4700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6" name="Line 489"/>
            <p:cNvSpPr>
              <a:spLocks noChangeShapeType="1"/>
            </p:cNvSpPr>
            <p:nvPr/>
          </p:nvSpPr>
          <p:spPr bwMode="auto">
            <a:xfrm>
              <a:off x="4017963" y="4686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7" name="Line 490"/>
            <p:cNvSpPr>
              <a:spLocks noChangeShapeType="1"/>
            </p:cNvSpPr>
            <p:nvPr/>
          </p:nvSpPr>
          <p:spPr bwMode="auto">
            <a:xfrm>
              <a:off x="4025901" y="4679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8" name="Line 491"/>
            <p:cNvSpPr>
              <a:spLocks noChangeShapeType="1"/>
            </p:cNvSpPr>
            <p:nvPr/>
          </p:nvSpPr>
          <p:spPr bwMode="auto">
            <a:xfrm>
              <a:off x="4032251" y="4686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9" name="Line 492"/>
            <p:cNvSpPr>
              <a:spLocks noChangeShapeType="1"/>
            </p:cNvSpPr>
            <p:nvPr/>
          </p:nvSpPr>
          <p:spPr bwMode="auto">
            <a:xfrm>
              <a:off x="4040188" y="4694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0" name="Line 493"/>
            <p:cNvSpPr>
              <a:spLocks noChangeShapeType="1"/>
            </p:cNvSpPr>
            <p:nvPr/>
          </p:nvSpPr>
          <p:spPr bwMode="auto">
            <a:xfrm>
              <a:off x="4046538" y="4694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1" name="Line 494"/>
            <p:cNvSpPr>
              <a:spLocks noChangeShapeType="1"/>
            </p:cNvSpPr>
            <p:nvPr/>
          </p:nvSpPr>
          <p:spPr bwMode="auto">
            <a:xfrm>
              <a:off x="4054476" y="4679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2" name="Line 495"/>
            <p:cNvSpPr>
              <a:spLocks noChangeShapeType="1"/>
            </p:cNvSpPr>
            <p:nvPr/>
          </p:nvSpPr>
          <p:spPr bwMode="auto">
            <a:xfrm>
              <a:off x="4060826" y="4679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3" name="Line 496"/>
            <p:cNvSpPr>
              <a:spLocks noChangeShapeType="1"/>
            </p:cNvSpPr>
            <p:nvPr/>
          </p:nvSpPr>
          <p:spPr bwMode="auto">
            <a:xfrm>
              <a:off x="4068763" y="4708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4" name="Line 497"/>
            <p:cNvSpPr>
              <a:spLocks noChangeShapeType="1"/>
            </p:cNvSpPr>
            <p:nvPr/>
          </p:nvSpPr>
          <p:spPr bwMode="auto">
            <a:xfrm>
              <a:off x="4075113" y="46942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5" name="Line 498"/>
            <p:cNvSpPr>
              <a:spLocks noChangeShapeType="1"/>
            </p:cNvSpPr>
            <p:nvPr/>
          </p:nvSpPr>
          <p:spPr bwMode="auto">
            <a:xfrm>
              <a:off x="4083051" y="46942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6" name="Line 499"/>
            <p:cNvSpPr>
              <a:spLocks noChangeShapeType="1"/>
            </p:cNvSpPr>
            <p:nvPr/>
          </p:nvSpPr>
          <p:spPr bwMode="auto">
            <a:xfrm>
              <a:off x="4089401" y="4694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7" name="Line 500"/>
            <p:cNvSpPr>
              <a:spLocks noChangeShapeType="1"/>
            </p:cNvSpPr>
            <p:nvPr/>
          </p:nvSpPr>
          <p:spPr bwMode="auto">
            <a:xfrm>
              <a:off x="4097338" y="4700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8" name="Line 501"/>
            <p:cNvSpPr>
              <a:spLocks noChangeShapeType="1"/>
            </p:cNvSpPr>
            <p:nvPr/>
          </p:nvSpPr>
          <p:spPr bwMode="auto">
            <a:xfrm>
              <a:off x="4103688" y="47085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9" name="Line 502"/>
            <p:cNvSpPr>
              <a:spLocks noChangeShapeType="1"/>
            </p:cNvSpPr>
            <p:nvPr/>
          </p:nvSpPr>
          <p:spPr bwMode="auto">
            <a:xfrm>
              <a:off x="4111626" y="4700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0" name="Line 503"/>
            <p:cNvSpPr>
              <a:spLocks noChangeShapeType="1"/>
            </p:cNvSpPr>
            <p:nvPr/>
          </p:nvSpPr>
          <p:spPr bwMode="auto">
            <a:xfrm>
              <a:off x="4117976" y="470058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1" name="Line 504"/>
            <p:cNvSpPr>
              <a:spLocks noChangeShapeType="1"/>
            </p:cNvSpPr>
            <p:nvPr/>
          </p:nvSpPr>
          <p:spPr bwMode="auto">
            <a:xfrm>
              <a:off x="4125913" y="4714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2" name="Line 505"/>
            <p:cNvSpPr>
              <a:spLocks noChangeShapeType="1"/>
            </p:cNvSpPr>
            <p:nvPr/>
          </p:nvSpPr>
          <p:spPr bwMode="auto">
            <a:xfrm>
              <a:off x="4132263" y="4722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3" name="Line 506"/>
            <p:cNvSpPr>
              <a:spLocks noChangeShapeType="1"/>
            </p:cNvSpPr>
            <p:nvPr/>
          </p:nvSpPr>
          <p:spPr bwMode="auto">
            <a:xfrm>
              <a:off x="4140201" y="4722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4" name="Line 507"/>
            <p:cNvSpPr>
              <a:spLocks noChangeShapeType="1"/>
            </p:cNvSpPr>
            <p:nvPr/>
          </p:nvSpPr>
          <p:spPr bwMode="auto">
            <a:xfrm>
              <a:off x="4146551" y="4722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5" name="Line 508"/>
            <p:cNvSpPr>
              <a:spLocks noChangeShapeType="1"/>
            </p:cNvSpPr>
            <p:nvPr/>
          </p:nvSpPr>
          <p:spPr bwMode="auto">
            <a:xfrm>
              <a:off x="4154488" y="47450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6" name="Line 509"/>
            <p:cNvSpPr>
              <a:spLocks noChangeShapeType="1"/>
            </p:cNvSpPr>
            <p:nvPr/>
          </p:nvSpPr>
          <p:spPr bwMode="auto">
            <a:xfrm>
              <a:off x="4160838" y="47593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7" name="Line 510"/>
            <p:cNvSpPr>
              <a:spLocks noChangeShapeType="1"/>
            </p:cNvSpPr>
            <p:nvPr/>
          </p:nvSpPr>
          <p:spPr bwMode="auto">
            <a:xfrm>
              <a:off x="4168776" y="47656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8" name="Line 511"/>
            <p:cNvSpPr>
              <a:spLocks noChangeShapeType="1"/>
            </p:cNvSpPr>
            <p:nvPr/>
          </p:nvSpPr>
          <p:spPr bwMode="auto">
            <a:xfrm>
              <a:off x="4175126" y="47371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9" name="Line 512"/>
            <p:cNvSpPr>
              <a:spLocks noChangeShapeType="1"/>
            </p:cNvSpPr>
            <p:nvPr/>
          </p:nvSpPr>
          <p:spPr bwMode="auto">
            <a:xfrm>
              <a:off x="4183063" y="47513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0" name="Line 513"/>
            <p:cNvSpPr>
              <a:spLocks noChangeShapeType="1"/>
            </p:cNvSpPr>
            <p:nvPr/>
          </p:nvSpPr>
          <p:spPr bwMode="auto">
            <a:xfrm>
              <a:off x="4189413" y="4751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1" name="Line 514"/>
            <p:cNvSpPr>
              <a:spLocks noChangeShapeType="1"/>
            </p:cNvSpPr>
            <p:nvPr/>
          </p:nvSpPr>
          <p:spPr bwMode="auto">
            <a:xfrm>
              <a:off x="4197351" y="47593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2" name="Line 515"/>
            <p:cNvSpPr>
              <a:spLocks noChangeShapeType="1"/>
            </p:cNvSpPr>
            <p:nvPr/>
          </p:nvSpPr>
          <p:spPr bwMode="auto">
            <a:xfrm>
              <a:off x="4203701" y="4751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3" name="Line 516"/>
            <p:cNvSpPr>
              <a:spLocks noChangeShapeType="1"/>
            </p:cNvSpPr>
            <p:nvPr/>
          </p:nvSpPr>
          <p:spPr bwMode="auto">
            <a:xfrm>
              <a:off x="4211638" y="475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4" name="Line 517"/>
            <p:cNvSpPr>
              <a:spLocks noChangeShapeType="1"/>
            </p:cNvSpPr>
            <p:nvPr/>
          </p:nvSpPr>
          <p:spPr bwMode="auto">
            <a:xfrm>
              <a:off x="4217988" y="4765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5" name="Line 518"/>
            <p:cNvSpPr>
              <a:spLocks noChangeShapeType="1"/>
            </p:cNvSpPr>
            <p:nvPr/>
          </p:nvSpPr>
          <p:spPr bwMode="auto">
            <a:xfrm>
              <a:off x="4225926" y="47593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6" name="Line 519"/>
            <p:cNvSpPr>
              <a:spLocks noChangeShapeType="1"/>
            </p:cNvSpPr>
            <p:nvPr/>
          </p:nvSpPr>
          <p:spPr bwMode="auto">
            <a:xfrm>
              <a:off x="4232276" y="47371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7" name="Line 520"/>
            <p:cNvSpPr>
              <a:spLocks noChangeShapeType="1"/>
            </p:cNvSpPr>
            <p:nvPr/>
          </p:nvSpPr>
          <p:spPr bwMode="auto">
            <a:xfrm>
              <a:off x="4240213" y="47307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8" name="Line 521"/>
            <p:cNvSpPr>
              <a:spLocks noChangeShapeType="1"/>
            </p:cNvSpPr>
            <p:nvPr/>
          </p:nvSpPr>
          <p:spPr bwMode="auto">
            <a:xfrm>
              <a:off x="4246563" y="474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9" name="Line 522"/>
            <p:cNvSpPr>
              <a:spLocks noChangeShapeType="1"/>
            </p:cNvSpPr>
            <p:nvPr/>
          </p:nvSpPr>
          <p:spPr bwMode="auto">
            <a:xfrm>
              <a:off x="4254501" y="475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0" name="Line 523"/>
            <p:cNvSpPr>
              <a:spLocks noChangeShapeType="1"/>
            </p:cNvSpPr>
            <p:nvPr/>
          </p:nvSpPr>
          <p:spPr bwMode="auto">
            <a:xfrm>
              <a:off x="4260851" y="475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1" name="Line 524"/>
            <p:cNvSpPr>
              <a:spLocks noChangeShapeType="1"/>
            </p:cNvSpPr>
            <p:nvPr/>
          </p:nvSpPr>
          <p:spPr bwMode="auto">
            <a:xfrm>
              <a:off x="4268788" y="4737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2" name="Line 525"/>
            <p:cNvSpPr>
              <a:spLocks noChangeShapeType="1"/>
            </p:cNvSpPr>
            <p:nvPr/>
          </p:nvSpPr>
          <p:spPr bwMode="auto">
            <a:xfrm>
              <a:off x="4275138" y="47593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3" name="Line 526"/>
            <p:cNvSpPr>
              <a:spLocks noChangeShapeType="1"/>
            </p:cNvSpPr>
            <p:nvPr/>
          </p:nvSpPr>
          <p:spPr bwMode="auto">
            <a:xfrm>
              <a:off x="4283076" y="47799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4" name="Line 527"/>
            <p:cNvSpPr>
              <a:spLocks noChangeShapeType="1"/>
            </p:cNvSpPr>
            <p:nvPr/>
          </p:nvSpPr>
          <p:spPr bwMode="auto">
            <a:xfrm>
              <a:off x="4289426" y="47513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5" name="Line 528"/>
            <p:cNvSpPr>
              <a:spLocks noChangeShapeType="1"/>
            </p:cNvSpPr>
            <p:nvPr/>
          </p:nvSpPr>
          <p:spPr bwMode="auto">
            <a:xfrm>
              <a:off x="4297363" y="47593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6" name="Line 529"/>
            <p:cNvSpPr>
              <a:spLocks noChangeShapeType="1"/>
            </p:cNvSpPr>
            <p:nvPr/>
          </p:nvSpPr>
          <p:spPr bwMode="auto">
            <a:xfrm>
              <a:off x="4303713" y="47593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7" name="Line 530"/>
            <p:cNvSpPr>
              <a:spLocks noChangeShapeType="1"/>
            </p:cNvSpPr>
            <p:nvPr/>
          </p:nvSpPr>
          <p:spPr bwMode="auto">
            <a:xfrm>
              <a:off x="4311651" y="4759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8" name="Line 531"/>
            <p:cNvSpPr>
              <a:spLocks noChangeShapeType="1"/>
            </p:cNvSpPr>
            <p:nvPr/>
          </p:nvSpPr>
          <p:spPr bwMode="auto">
            <a:xfrm>
              <a:off x="4318001" y="4751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9" name="Line 532"/>
            <p:cNvSpPr>
              <a:spLocks noChangeShapeType="1"/>
            </p:cNvSpPr>
            <p:nvPr/>
          </p:nvSpPr>
          <p:spPr bwMode="auto">
            <a:xfrm>
              <a:off x="4325938" y="47656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0" name="Line 533"/>
            <p:cNvSpPr>
              <a:spLocks noChangeShapeType="1"/>
            </p:cNvSpPr>
            <p:nvPr/>
          </p:nvSpPr>
          <p:spPr bwMode="auto">
            <a:xfrm>
              <a:off x="4332288" y="47799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1" name="Line 534"/>
            <p:cNvSpPr>
              <a:spLocks noChangeShapeType="1"/>
            </p:cNvSpPr>
            <p:nvPr/>
          </p:nvSpPr>
          <p:spPr bwMode="auto">
            <a:xfrm>
              <a:off x="4340226" y="477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2" name="Line 535"/>
            <p:cNvSpPr>
              <a:spLocks noChangeShapeType="1"/>
            </p:cNvSpPr>
            <p:nvPr/>
          </p:nvSpPr>
          <p:spPr bwMode="auto">
            <a:xfrm>
              <a:off x="4346576" y="4765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3" name="Line 536"/>
            <p:cNvSpPr>
              <a:spLocks noChangeShapeType="1"/>
            </p:cNvSpPr>
            <p:nvPr/>
          </p:nvSpPr>
          <p:spPr bwMode="auto">
            <a:xfrm>
              <a:off x="4354513" y="47593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4" name="Line 537"/>
            <p:cNvSpPr>
              <a:spLocks noChangeShapeType="1"/>
            </p:cNvSpPr>
            <p:nvPr/>
          </p:nvSpPr>
          <p:spPr bwMode="auto">
            <a:xfrm>
              <a:off x="4360863" y="47593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5" name="Line 538"/>
            <p:cNvSpPr>
              <a:spLocks noChangeShapeType="1"/>
            </p:cNvSpPr>
            <p:nvPr/>
          </p:nvSpPr>
          <p:spPr bwMode="auto">
            <a:xfrm>
              <a:off x="4368801" y="477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6" name="Line 539"/>
            <p:cNvSpPr>
              <a:spLocks noChangeShapeType="1"/>
            </p:cNvSpPr>
            <p:nvPr/>
          </p:nvSpPr>
          <p:spPr bwMode="auto">
            <a:xfrm>
              <a:off x="4375151" y="4794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7" name="Line 540"/>
            <p:cNvSpPr>
              <a:spLocks noChangeShapeType="1"/>
            </p:cNvSpPr>
            <p:nvPr/>
          </p:nvSpPr>
          <p:spPr bwMode="auto">
            <a:xfrm>
              <a:off x="4383088" y="47799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8" name="Line 541"/>
            <p:cNvSpPr>
              <a:spLocks noChangeShapeType="1"/>
            </p:cNvSpPr>
            <p:nvPr/>
          </p:nvSpPr>
          <p:spPr bwMode="auto">
            <a:xfrm>
              <a:off x="4389438" y="4765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9" name="Line 542"/>
            <p:cNvSpPr>
              <a:spLocks noChangeShapeType="1"/>
            </p:cNvSpPr>
            <p:nvPr/>
          </p:nvSpPr>
          <p:spPr bwMode="auto">
            <a:xfrm>
              <a:off x="4397376" y="47942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0" name="Line 543"/>
            <p:cNvSpPr>
              <a:spLocks noChangeShapeType="1"/>
            </p:cNvSpPr>
            <p:nvPr/>
          </p:nvSpPr>
          <p:spPr bwMode="auto">
            <a:xfrm>
              <a:off x="4403726" y="4779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1" name="Line 544"/>
            <p:cNvSpPr>
              <a:spLocks noChangeShapeType="1"/>
            </p:cNvSpPr>
            <p:nvPr/>
          </p:nvSpPr>
          <p:spPr bwMode="auto">
            <a:xfrm>
              <a:off x="4411663" y="47656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2" name="Line 545"/>
            <p:cNvSpPr>
              <a:spLocks noChangeShapeType="1"/>
            </p:cNvSpPr>
            <p:nvPr/>
          </p:nvSpPr>
          <p:spPr bwMode="auto">
            <a:xfrm>
              <a:off x="4418013" y="477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3" name="Line 546"/>
            <p:cNvSpPr>
              <a:spLocks noChangeShapeType="1"/>
            </p:cNvSpPr>
            <p:nvPr/>
          </p:nvSpPr>
          <p:spPr bwMode="auto">
            <a:xfrm>
              <a:off x="4424363" y="4765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4" name="Line 547"/>
            <p:cNvSpPr>
              <a:spLocks noChangeShapeType="1"/>
            </p:cNvSpPr>
            <p:nvPr/>
          </p:nvSpPr>
          <p:spPr bwMode="auto">
            <a:xfrm>
              <a:off x="4432301" y="47371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5" name="Line 548"/>
            <p:cNvSpPr>
              <a:spLocks noChangeShapeType="1"/>
            </p:cNvSpPr>
            <p:nvPr/>
          </p:nvSpPr>
          <p:spPr bwMode="auto">
            <a:xfrm>
              <a:off x="4438651" y="47307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6" name="Line 549"/>
            <p:cNvSpPr>
              <a:spLocks noChangeShapeType="1"/>
            </p:cNvSpPr>
            <p:nvPr/>
          </p:nvSpPr>
          <p:spPr bwMode="auto">
            <a:xfrm>
              <a:off x="4446588" y="474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7" name="Line 550"/>
            <p:cNvSpPr>
              <a:spLocks noChangeShapeType="1"/>
            </p:cNvSpPr>
            <p:nvPr/>
          </p:nvSpPr>
          <p:spPr bwMode="auto">
            <a:xfrm>
              <a:off x="4452938" y="4722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8" name="Line 551"/>
            <p:cNvSpPr>
              <a:spLocks noChangeShapeType="1"/>
            </p:cNvSpPr>
            <p:nvPr/>
          </p:nvSpPr>
          <p:spPr bwMode="auto">
            <a:xfrm>
              <a:off x="4460876" y="47228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9" name="Line 552"/>
            <p:cNvSpPr>
              <a:spLocks noChangeShapeType="1"/>
            </p:cNvSpPr>
            <p:nvPr/>
          </p:nvSpPr>
          <p:spPr bwMode="auto">
            <a:xfrm>
              <a:off x="4467226" y="4737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0" name="Line 553"/>
            <p:cNvSpPr>
              <a:spLocks noChangeShapeType="1"/>
            </p:cNvSpPr>
            <p:nvPr/>
          </p:nvSpPr>
          <p:spPr bwMode="auto">
            <a:xfrm>
              <a:off x="4475163" y="4722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1" name="Line 554"/>
            <p:cNvSpPr>
              <a:spLocks noChangeShapeType="1"/>
            </p:cNvSpPr>
            <p:nvPr/>
          </p:nvSpPr>
          <p:spPr bwMode="auto">
            <a:xfrm>
              <a:off x="4481513" y="4694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2" name="Line 555"/>
            <p:cNvSpPr>
              <a:spLocks noChangeShapeType="1"/>
            </p:cNvSpPr>
            <p:nvPr/>
          </p:nvSpPr>
          <p:spPr bwMode="auto">
            <a:xfrm>
              <a:off x="4489451" y="47085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3" name="Line 556"/>
            <p:cNvSpPr>
              <a:spLocks noChangeShapeType="1"/>
            </p:cNvSpPr>
            <p:nvPr/>
          </p:nvSpPr>
          <p:spPr bwMode="auto">
            <a:xfrm>
              <a:off x="4495801" y="4722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4" name="Line 557"/>
            <p:cNvSpPr>
              <a:spLocks noChangeShapeType="1"/>
            </p:cNvSpPr>
            <p:nvPr/>
          </p:nvSpPr>
          <p:spPr bwMode="auto">
            <a:xfrm>
              <a:off x="4503738" y="4722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5" name="Line 558"/>
            <p:cNvSpPr>
              <a:spLocks noChangeShapeType="1"/>
            </p:cNvSpPr>
            <p:nvPr/>
          </p:nvSpPr>
          <p:spPr bwMode="auto">
            <a:xfrm>
              <a:off x="4510088" y="4700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6" name="Line 559"/>
            <p:cNvSpPr>
              <a:spLocks noChangeShapeType="1"/>
            </p:cNvSpPr>
            <p:nvPr/>
          </p:nvSpPr>
          <p:spPr bwMode="auto">
            <a:xfrm>
              <a:off x="4518026" y="4700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7" name="Line 560"/>
            <p:cNvSpPr>
              <a:spLocks noChangeShapeType="1"/>
            </p:cNvSpPr>
            <p:nvPr/>
          </p:nvSpPr>
          <p:spPr bwMode="auto">
            <a:xfrm>
              <a:off x="4524376" y="4722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8" name="Line 561"/>
            <p:cNvSpPr>
              <a:spLocks noChangeShapeType="1"/>
            </p:cNvSpPr>
            <p:nvPr/>
          </p:nvSpPr>
          <p:spPr bwMode="auto">
            <a:xfrm>
              <a:off x="4532313" y="4714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9" name="Line 562"/>
            <p:cNvSpPr>
              <a:spLocks noChangeShapeType="1"/>
            </p:cNvSpPr>
            <p:nvPr/>
          </p:nvSpPr>
          <p:spPr bwMode="auto">
            <a:xfrm>
              <a:off x="4538663" y="47307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0" name="Line 563"/>
            <p:cNvSpPr>
              <a:spLocks noChangeShapeType="1"/>
            </p:cNvSpPr>
            <p:nvPr/>
          </p:nvSpPr>
          <p:spPr bwMode="auto">
            <a:xfrm>
              <a:off x="4546601" y="4751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1" name="Line 564"/>
            <p:cNvSpPr>
              <a:spLocks noChangeShapeType="1"/>
            </p:cNvSpPr>
            <p:nvPr/>
          </p:nvSpPr>
          <p:spPr bwMode="auto">
            <a:xfrm>
              <a:off x="4552951" y="4737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2" name="Line 565"/>
            <p:cNvSpPr>
              <a:spLocks noChangeShapeType="1"/>
            </p:cNvSpPr>
            <p:nvPr/>
          </p:nvSpPr>
          <p:spPr bwMode="auto">
            <a:xfrm>
              <a:off x="4560888" y="47307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3" name="Line 566"/>
            <p:cNvSpPr>
              <a:spLocks noChangeShapeType="1"/>
            </p:cNvSpPr>
            <p:nvPr/>
          </p:nvSpPr>
          <p:spPr bwMode="auto">
            <a:xfrm>
              <a:off x="4567238" y="4737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4" name="Line 567"/>
            <p:cNvSpPr>
              <a:spLocks noChangeShapeType="1"/>
            </p:cNvSpPr>
            <p:nvPr/>
          </p:nvSpPr>
          <p:spPr bwMode="auto">
            <a:xfrm>
              <a:off x="4575176" y="47307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5" name="Line 568"/>
            <p:cNvSpPr>
              <a:spLocks noChangeShapeType="1"/>
            </p:cNvSpPr>
            <p:nvPr/>
          </p:nvSpPr>
          <p:spPr bwMode="auto">
            <a:xfrm>
              <a:off x="4581526" y="4751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6" name="Line 569"/>
            <p:cNvSpPr>
              <a:spLocks noChangeShapeType="1"/>
            </p:cNvSpPr>
            <p:nvPr/>
          </p:nvSpPr>
          <p:spPr bwMode="auto">
            <a:xfrm>
              <a:off x="4589463" y="4765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7" name="Line 570"/>
            <p:cNvSpPr>
              <a:spLocks noChangeShapeType="1"/>
            </p:cNvSpPr>
            <p:nvPr/>
          </p:nvSpPr>
          <p:spPr bwMode="auto">
            <a:xfrm>
              <a:off x="4595813" y="47371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8" name="Line 571"/>
            <p:cNvSpPr>
              <a:spLocks noChangeShapeType="1"/>
            </p:cNvSpPr>
            <p:nvPr/>
          </p:nvSpPr>
          <p:spPr bwMode="auto">
            <a:xfrm>
              <a:off x="4603751" y="47450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9" name="Line 572"/>
            <p:cNvSpPr>
              <a:spLocks noChangeShapeType="1"/>
            </p:cNvSpPr>
            <p:nvPr/>
          </p:nvSpPr>
          <p:spPr bwMode="auto">
            <a:xfrm>
              <a:off x="4610101" y="47450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0" name="Line 573"/>
            <p:cNvSpPr>
              <a:spLocks noChangeShapeType="1"/>
            </p:cNvSpPr>
            <p:nvPr/>
          </p:nvSpPr>
          <p:spPr bwMode="auto">
            <a:xfrm>
              <a:off x="4618038" y="4737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1" name="Line 574"/>
            <p:cNvSpPr>
              <a:spLocks noChangeShapeType="1"/>
            </p:cNvSpPr>
            <p:nvPr/>
          </p:nvSpPr>
          <p:spPr bwMode="auto">
            <a:xfrm>
              <a:off x="4624388" y="47371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2" name="Line 575"/>
            <p:cNvSpPr>
              <a:spLocks noChangeShapeType="1"/>
            </p:cNvSpPr>
            <p:nvPr/>
          </p:nvSpPr>
          <p:spPr bwMode="auto">
            <a:xfrm>
              <a:off x="4632326" y="47085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3" name="Line 576"/>
            <p:cNvSpPr>
              <a:spLocks noChangeShapeType="1"/>
            </p:cNvSpPr>
            <p:nvPr/>
          </p:nvSpPr>
          <p:spPr bwMode="auto">
            <a:xfrm>
              <a:off x="4638676" y="470058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4" name="Line 577"/>
            <p:cNvSpPr>
              <a:spLocks noChangeShapeType="1"/>
            </p:cNvSpPr>
            <p:nvPr/>
          </p:nvSpPr>
          <p:spPr bwMode="auto">
            <a:xfrm>
              <a:off x="4646613" y="4700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5" name="Line 578"/>
            <p:cNvSpPr>
              <a:spLocks noChangeShapeType="1"/>
            </p:cNvSpPr>
            <p:nvPr/>
          </p:nvSpPr>
          <p:spPr bwMode="auto">
            <a:xfrm>
              <a:off x="4652963" y="4686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6" name="Line 579"/>
            <p:cNvSpPr>
              <a:spLocks noChangeShapeType="1"/>
            </p:cNvSpPr>
            <p:nvPr/>
          </p:nvSpPr>
          <p:spPr bwMode="auto">
            <a:xfrm>
              <a:off x="4660901" y="4665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7" name="Line 580"/>
            <p:cNvSpPr>
              <a:spLocks noChangeShapeType="1"/>
            </p:cNvSpPr>
            <p:nvPr/>
          </p:nvSpPr>
          <p:spPr bwMode="auto">
            <a:xfrm>
              <a:off x="4667251" y="46577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8" name="Line 581"/>
            <p:cNvSpPr>
              <a:spLocks noChangeShapeType="1"/>
            </p:cNvSpPr>
            <p:nvPr/>
          </p:nvSpPr>
          <p:spPr bwMode="auto">
            <a:xfrm>
              <a:off x="4675188" y="4700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9" name="Line 582"/>
            <p:cNvSpPr>
              <a:spLocks noChangeShapeType="1"/>
            </p:cNvSpPr>
            <p:nvPr/>
          </p:nvSpPr>
          <p:spPr bwMode="auto">
            <a:xfrm>
              <a:off x="4681538" y="4700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0" name="Line 583"/>
            <p:cNvSpPr>
              <a:spLocks noChangeShapeType="1"/>
            </p:cNvSpPr>
            <p:nvPr/>
          </p:nvSpPr>
          <p:spPr bwMode="auto">
            <a:xfrm>
              <a:off x="4689476" y="4679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1" name="Line 584"/>
            <p:cNvSpPr>
              <a:spLocks noChangeShapeType="1"/>
            </p:cNvSpPr>
            <p:nvPr/>
          </p:nvSpPr>
          <p:spPr bwMode="auto">
            <a:xfrm>
              <a:off x="4695826" y="4665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2" name="Line 585"/>
            <p:cNvSpPr>
              <a:spLocks noChangeShapeType="1"/>
            </p:cNvSpPr>
            <p:nvPr/>
          </p:nvSpPr>
          <p:spPr bwMode="auto">
            <a:xfrm>
              <a:off x="4703763" y="4672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3" name="Line 586"/>
            <p:cNvSpPr>
              <a:spLocks noChangeShapeType="1"/>
            </p:cNvSpPr>
            <p:nvPr/>
          </p:nvSpPr>
          <p:spPr bwMode="auto">
            <a:xfrm>
              <a:off x="4710113" y="46656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4" name="Line 587"/>
            <p:cNvSpPr>
              <a:spLocks noChangeShapeType="1"/>
            </p:cNvSpPr>
            <p:nvPr/>
          </p:nvSpPr>
          <p:spPr bwMode="auto">
            <a:xfrm>
              <a:off x="4718051" y="4657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5" name="Line 588"/>
            <p:cNvSpPr>
              <a:spLocks noChangeShapeType="1"/>
            </p:cNvSpPr>
            <p:nvPr/>
          </p:nvSpPr>
          <p:spPr bwMode="auto">
            <a:xfrm>
              <a:off x="4724401" y="4672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6" name="Line 589"/>
            <p:cNvSpPr>
              <a:spLocks noChangeShapeType="1"/>
            </p:cNvSpPr>
            <p:nvPr/>
          </p:nvSpPr>
          <p:spPr bwMode="auto">
            <a:xfrm>
              <a:off x="4732338" y="4651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7" name="Line 590"/>
            <p:cNvSpPr>
              <a:spLocks noChangeShapeType="1"/>
            </p:cNvSpPr>
            <p:nvPr/>
          </p:nvSpPr>
          <p:spPr bwMode="auto">
            <a:xfrm>
              <a:off x="4738688" y="4651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8" name="Line 591"/>
            <p:cNvSpPr>
              <a:spLocks noChangeShapeType="1"/>
            </p:cNvSpPr>
            <p:nvPr/>
          </p:nvSpPr>
          <p:spPr bwMode="auto">
            <a:xfrm>
              <a:off x="4746626" y="46513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9" name="Line 592"/>
            <p:cNvSpPr>
              <a:spLocks noChangeShapeType="1"/>
            </p:cNvSpPr>
            <p:nvPr/>
          </p:nvSpPr>
          <p:spPr bwMode="auto">
            <a:xfrm>
              <a:off x="4752976" y="4651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0" name="Line 593"/>
            <p:cNvSpPr>
              <a:spLocks noChangeShapeType="1"/>
            </p:cNvSpPr>
            <p:nvPr/>
          </p:nvSpPr>
          <p:spPr bwMode="auto">
            <a:xfrm>
              <a:off x="4760913" y="4665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1" name="Line 594"/>
            <p:cNvSpPr>
              <a:spLocks noChangeShapeType="1"/>
            </p:cNvSpPr>
            <p:nvPr/>
          </p:nvSpPr>
          <p:spPr bwMode="auto">
            <a:xfrm>
              <a:off x="4767263" y="4657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2" name="Line 595"/>
            <p:cNvSpPr>
              <a:spLocks noChangeShapeType="1"/>
            </p:cNvSpPr>
            <p:nvPr/>
          </p:nvSpPr>
          <p:spPr bwMode="auto">
            <a:xfrm>
              <a:off x="4775201" y="4657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3" name="Line 596"/>
            <p:cNvSpPr>
              <a:spLocks noChangeShapeType="1"/>
            </p:cNvSpPr>
            <p:nvPr/>
          </p:nvSpPr>
          <p:spPr bwMode="auto">
            <a:xfrm>
              <a:off x="4781551" y="4629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4" name="Line 597"/>
            <p:cNvSpPr>
              <a:spLocks noChangeShapeType="1"/>
            </p:cNvSpPr>
            <p:nvPr/>
          </p:nvSpPr>
          <p:spPr bwMode="auto">
            <a:xfrm>
              <a:off x="4789488" y="4629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5" name="Line 598"/>
            <p:cNvSpPr>
              <a:spLocks noChangeShapeType="1"/>
            </p:cNvSpPr>
            <p:nvPr/>
          </p:nvSpPr>
          <p:spPr bwMode="auto">
            <a:xfrm>
              <a:off x="4795838" y="4643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6" name="Line 599"/>
            <p:cNvSpPr>
              <a:spLocks noChangeShapeType="1"/>
            </p:cNvSpPr>
            <p:nvPr/>
          </p:nvSpPr>
          <p:spPr bwMode="auto">
            <a:xfrm>
              <a:off x="4803776" y="4629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7" name="Line 600"/>
            <p:cNvSpPr>
              <a:spLocks noChangeShapeType="1"/>
            </p:cNvSpPr>
            <p:nvPr/>
          </p:nvSpPr>
          <p:spPr bwMode="auto">
            <a:xfrm>
              <a:off x="4810126" y="4614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8" name="Line 601"/>
            <p:cNvSpPr>
              <a:spLocks noChangeShapeType="1"/>
            </p:cNvSpPr>
            <p:nvPr/>
          </p:nvSpPr>
          <p:spPr bwMode="auto">
            <a:xfrm>
              <a:off x="4818063" y="4629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9" name="Line 602"/>
            <p:cNvSpPr>
              <a:spLocks noChangeShapeType="1"/>
            </p:cNvSpPr>
            <p:nvPr/>
          </p:nvSpPr>
          <p:spPr bwMode="auto">
            <a:xfrm>
              <a:off x="4824413" y="4629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0" name="Line 603"/>
            <p:cNvSpPr>
              <a:spLocks noChangeShapeType="1"/>
            </p:cNvSpPr>
            <p:nvPr/>
          </p:nvSpPr>
          <p:spPr bwMode="auto">
            <a:xfrm>
              <a:off x="4832351" y="4629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1" name="Line 604"/>
            <p:cNvSpPr>
              <a:spLocks noChangeShapeType="1"/>
            </p:cNvSpPr>
            <p:nvPr/>
          </p:nvSpPr>
          <p:spPr bwMode="auto">
            <a:xfrm>
              <a:off x="4838701" y="4622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2" name="Line 605"/>
            <p:cNvSpPr>
              <a:spLocks noChangeShapeType="1"/>
            </p:cNvSpPr>
            <p:nvPr/>
          </p:nvSpPr>
          <p:spPr bwMode="auto">
            <a:xfrm>
              <a:off x="4846638" y="4608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3" name="Line 606"/>
            <p:cNvSpPr>
              <a:spLocks noChangeShapeType="1"/>
            </p:cNvSpPr>
            <p:nvPr/>
          </p:nvSpPr>
          <p:spPr bwMode="auto">
            <a:xfrm>
              <a:off x="4852988" y="4594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4" name="Line 607"/>
            <p:cNvSpPr>
              <a:spLocks noChangeShapeType="1"/>
            </p:cNvSpPr>
            <p:nvPr/>
          </p:nvSpPr>
          <p:spPr bwMode="auto">
            <a:xfrm>
              <a:off x="4860926" y="4594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5" name="Line 609"/>
            <p:cNvSpPr>
              <a:spLocks noChangeShapeType="1"/>
            </p:cNvSpPr>
            <p:nvPr/>
          </p:nvSpPr>
          <p:spPr bwMode="auto">
            <a:xfrm>
              <a:off x="4867275" y="459422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6" name="Line 610"/>
            <p:cNvSpPr>
              <a:spLocks noChangeShapeType="1"/>
            </p:cNvSpPr>
            <p:nvPr/>
          </p:nvSpPr>
          <p:spPr bwMode="auto">
            <a:xfrm>
              <a:off x="4875213" y="4594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7" name="Line 611"/>
            <p:cNvSpPr>
              <a:spLocks noChangeShapeType="1"/>
            </p:cNvSpPr>
            <p:nvPr/>
          </p:nvSpPr>
          <p:spPr bwMode="auto">
            <a:xfrm>
              <a:off x="4881563" y="4586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8" name="Line 612"/>
            <p:cNvSpPr>
              <a:spLocks noChangeShapeType="1"/>
            </p:cNvSpPr>
            <p:nvPr/>
          </p:nvSpPr>
          <p:spPr bwMode="auto">
            <a:xfrm>
              <a:off x="4889500" y="4594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9" name="Line 613"/>
            <p:cNvSpPr>
              <a:spLocks noChangeShapeType="1"/>
            </p:cNvSpPr>
            <p:nvPr/>
          </p:nvSpPr>
          <p:spPr bwMode="auto">
            <a:xfrm>
              <a:off x="4895850" y="4565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0" name="Line 614"/>
            <p:cNvSpPr>
              <a:spLocks noChangeShapeType="1"/>
            </p:cNvSpPr>
            <p:nvPr/>
          </p:nvSpPr>
          <p:spPr bwMode="auto">
            <a:xfrm>
              <a:off x="4903788" y="4537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1" name="Line 615"/>
            <p:cNvSpPr>
              <a:spLocks noChangeShapeType="1"/>
            </p:cNvSpPr>
            <p:nvPr/>
          </p:nvSpPr>
          <p:spPr bwMode="auto">
            <a:xfrm>
              <a:off x="4910138" y="4543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2" name="Line 616"/>
            <p:cNvSpPr>
              <a:spLocks noChangeShapeType="1"/>
            </p:cNvSpPr>
            <p:nvPr/>
          </p:nvSpPr>
          <p:spPr bwMode="auto">
            <a:xfrm>
              <a:off x="4918075" y="4565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3" name="Line 617"/>
            <p:cNvSpPr>
              <a:spLocks noChangeShapeType="1"/>
            </p:cNvSpPr>
            <p:nvPr/>
          </p:nvSpPr>
          <p:spPr bwMode="auto">
            <a:xfrm>
              <a:off x="4924425" y="4572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4" name="Line 618"/>
            <p:cNvSpPr>
              <a:spLocks noChangeShapeType="1"/>
            </p:cNvSpPr>
            <p:nvPr/>
          </p:nvSpPr>
          <p:spPr bwMode="auto">
            <a:xfrm>
              <a:off x="4932363" y="4565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5" name="Line 619"/>
            <p:cNvSpPr>
              <a:spLocks noChangeShapeType="1"/>
            </p:cNvSpPr>
            <p:nvPr/>
          </p:nvSpPr>
          <p:spPr bwMode="auto">
            <a:xfrm>
              <a:off x="4938713" y="4543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6" name="Line 620"/>
            <p:cNvSpPr>
              <a:spLocks noChangeShapeType="1"/>
            </p:cNvSpPr>
            <p:nvPr/>
          </p:nvSpPr>
          <p:spPr bwMode="auto">
            <a:xfrm>
              <a:off x="4946650" y="4551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7" name="Line 621"/>
            <p:cNvSpPr>
              <a:spLocks noChangeShapeType="1"/>
            </p:cNvSpPr>
            <p:nvPr/>
          </p:nvSpPr>
          <p:spPr bwMode="auto">
            <a:xfrm>
              <a:off x="4953000" y="4551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8" name="Line 622"/>
            <p:cNvSpPr>
              <a:spLocks noChangeShapeType="1"/>
            </p:cNvSpPr>
            <p:nvPr/>
          </p:nvSpPr>
          <p:spPr bwMode="auto">
            <a:xfrm>
              <a:off x="4960938" y="45370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9" name="Line 623"/>
            <p:cNvSpPr>
              <a:spLocks noChangeShapeType="1"/>
            </p:cNvSpPr>
            <p:nvPr/>
          </p:nvSpPr>
          <p:spPr bwMode="auto">
            <a:xfrm>
              <a:off x="4967288" y="4543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0" name="Line 624"/>
            <p:cNvSpPr>
              <a:spLocks noChangeShapeType="1"/>
            </p:cNvSpPr>
            <p:nvPr/>
          </p:nvSpPr>
          <p:spPr bwMode="auto">
            <a:xfrm>
              <a:off x="4975225" y="4537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1" name="Line 625"/>
            <p:cNvSpPr>
              <a:spLocks noChangeShapeType="1"/>
            </p:cNvSpPr>
            <p:nvPr/>
          </p:nvSpPr>
          <p:spPr bwMode="auto">
            <a:xfrm>
              <a:off x="4981575" y="4522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2" name="Line 626"/>
            <p:cNvSpPr>
              <a:spLocks noChangeShapeType="1"/>
            </p:cNvSpPr>
            <p:nvPr/>
          </p:nvSpPr>
          <p:spPr bwMode="auto">
            <a:xfrm>
              <a:off x="4989513" y="4522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3" name="Line 627"/>
            <p:cNvSpPr>
              <a:spLocks noChangeShapeType="1"/>
            </p:cNvSpPr>
            <p:nvPr/>
          </p:nvSpPr>
          <p:spPr bwMode="auto">
            <a:xfrm>
              <a:off x="4995863" y="4522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4" name="Line 628"/>
            <p:cNvSpPr>
              <a:spLocks noChangeShapeType="1"/>
            </p:cNvSpPr>
            <p:nvPr/>
          </p:nvSpPr>
          <p:spPr bwMode="auto">
            <a:xfrm>
              <a:off x="5003800" y="45291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5" name="Line 629"/>
            <p:cNvSpPr>
              <a:spLocks noChangeShapeType="1"/>
            </p:cNvSpPr>
            <p:nvPr/>
          </p:nvSpPr>
          <p:spPr bwMode="auto">
            <a:xfrm>
              <a:off x="5010150" y="4557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6" name="Line 630"/>
            <p:cNvSpPr>
              <a:spLocks noChangeShapeType="1"/>
            </p:cNvSpPr>
            <p:nvPr/>
          </p:nvSpPr>
          <p:spPr bwMode="auto">
            <a:xfrm>
              <a:off x="5018088" y="45291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7" name="Line 631"/>
            <p:cNvSpPr>
              <a:spLocks noChangeShapeType="1"/>
            </p:cNvSpPr>
            <p:nvPr/>
          </p:nvSpPr>
          <p:spPr bwMode="auto">
            <a:xfrm>
              <a:off x="5024438" y="4522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8" name="Line 632"/>
            <p:cNvSpPr>
              <a:spLocks noChangeShapeType="1"/>
            </p:cNvSpPr>
            <p:nvPr/>
          </p:nvSpPr>
          <p:spPr bwMode="auto">
            <a:xfrm>
              <a:off x="5032375" y="45227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9" name="Line 633"/>
            <p:cNvSpPr>
              <a:spLocks noChangeShapeType="1"/>
            </p:cNvSpPr>
            <p:nvPr/>
          </p:nvSpPr>
          <p:spPr bwMode="auto">
            <a:xfrm>
              <a:off x="5038725" y="4514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0" name="Line 634"/>
            <p:cNvSpPr>
              <a:spLocks noChangeShapeType="1"/>
            </p:cNvSpPr>
            <p:nvPr/>
          </p:nvSpPr>
          <p:spPr bwMode="auto">
            <a:xfrm>
              <a:off x="5046663" y="45227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1" name="Line 635"/>
            <p:cNvSpPr>
              <a:spLocks noChangeShapeType="1"/>
            </p:cNvSpPr>
            <p:nvPr/>
          </p:nvSpPr>
          <p:spPr bwMode="auto">
            <a:xfrm>
              <a:off x="5053013" y="45291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2" name="Line 636"/>
            <p:cNvSpPr>
              <a:spLocks noChangeShapeType="1"/>
            </p:cNvSpPr>
            <p:nvPr/>
          </p:nvSpPr>
          <p:spPr bwMode="auto">
            <a:xfrm>
              <a:off x="5060950" y="45085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3" name="Line 637"/>
            <p:cNvSpPr>
              <a:spLocks noChangeShapeType="1"/>
            </p:cNvSpPr>
            <p:nvPr/>
          </p:nvSpPr>
          <p:spPr bwMode="auto">
            <a:xfrm>
              <a:off x="5067300" y="4514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4" name="Line 638"/>
            <p:cNvSpPr>
              <a:spLocks noChangeShapeType="1"/>
            </p:cNvSpPr>
            <p:nvPr/>
          </p:nvSpPr>
          <p:spPr bwMode="auto">
            <a:xfrm>
              <a:off x="5075238" y="44942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5" name="Line 639"/>
            <p:cNvSpPr>
              <a:spLocks noChangeShapeType="1"/>
            </p:cNvSpPr>
            <p:nvPr/>
          </p:nvSpPr>
          <p:spPr bwMode="auto">
            <a:xfrm>
              <a:off x="5081588" y="44942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6" name="Line 640"/>
            <p:cNvSpPr>
              <a:spLocks noChangeShapeType="1"/>
            </p:cNvSpPr>
            <p:nvPr/>
          </p:nvSpPr>
          <p:spPr bwMode="auto">
            <a:xfrm>
              <a:off x="5089525" y="4500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7" name="Line 641"/>
            <p:cNvSpPr>
              <a:spLocks noChangeShapeType="1"/>
            </p:cNvSpPr>
            <p:nvPr/>
          </p:nvSpPr>
          <p:spPr bwMode="auto">
            <a:xfrm>
              <a:off x="5095875" y="4508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8" name="Line 642"/>
            <p:cNvSpPr>
              <a:spLocks noChangeShapeType="1"/>
            </p:cNvSpPr>
            <p:nvPr/>
          </p:nvSpPr>
          <p:spPr bwMode="auto">
            <a:xfrm>
              <a:off x="5103813" y="44799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9" name="Line 643"/>
            <p:cNvSpPr>
              <a:spLocks noChangeShapeType="1"/>
            </p:cNvSpPr>
            <p:nvPr/>
          </p:nvSpPr>
          <p:spPr bwMode="auto">
            <a:xfrm>
              <a:off x="5110163" y="44513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0" name="Line 644"/>
            <p:cNvSpPr>
              <a:spLocks noChangeShapeType="1"/>
            </p:cNvSpPr>
            <p:nvPr/>
          </p:nvSpPr>
          <p:spPr bwMode="auto">
            <a:xfrm>
              <a:off x="5118100" y="44513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1" name="Line 645"/>
            <p:cNvSpPr>
              <a:spLocks noChangeShapeType="1"/>
            </p:cNvSpPr>
            <p:nvPr/>
          </p:nvSpPr>
          <p:spPr bwMode="auto">
            <a:xfrm>
              <a:off x="5124450" y="4465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2" name="Line 646"/>
            <p:cNvSpPr>
              <a:spLocks noChangeShapeType="1"/>
            </p:cNvSpPr>
            <p:nvPr/>
          </p:nvSpPr>
          <p:spPr bwMode="auto">
            <a:xfrm>
              <a:off x="5132388" y="4465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3" name="Line 647"/>
            <p:cNvSpPr>
              <a:spLocks noChangeShapeType="1"/>
            </p:cNvSpPr>
            <p:nvPr/>
          </p:nvSpPr>
          <p:spPr bwMode="auto">
            <a:xfrm>
              <a:off x="5138738" y="4443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4" name="Line 648"/>
            <p:cNvSpPr>
              <a:spLocks noChangeShapeType="1"/>
            </p:cNvSpPr>
            <p:nvPr/>
          </p:nvSpPr>
          <p:spPr bwMode="auto">
            <a:xfrm>
              <a:off x="5146675" y="44291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5" name="Line 649"/>
            <p:cNvSpPr>
              <a:spLocks noChangeShapeType="1"/>
            </p:cNvSpPr>
            <p:nvPr/>
          </p:nvSpPr>
          <p:spPr bwMode="auto">
            <a:xfrm>
              <a:off x="5153025" y="4429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6" name="Line 650"/>
            <p:cNvSpPr>
              <a:spLocks noChangeShapeType="1"/>
            </p:cNvSpPr>
            <p:nvPr/>
          </p:nvSpPr>
          <p:spPr bwMode="auto">
            <a:xfrm>
              <a:off x="5159375" y="44291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7" name="Line 651"/>
            <p:cNvSpPr>
              <a:spLocks noChangeShapeType="1"/>
            </p:cNvSpPr>
            <p:nvPr/>
          </p:nvSpPr>
          <p:spPr bwMode="auto">
            <a:xfrm>
              <a:off x="5167313" y="4443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8" name="Line 652"/>
            <p:cNvSpPr>
              <a:spLocks noChangeShapeType="1"/>
            </p:cNvSpPr>
            <p:nvPr/>
          </p:nvSpPr>
          <p:spPr bwMode="auto">
            <a:xfrm>
              <a:off x="5173663" y="4443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9" name="Line 653"/>
            <p:cNvSpPr>
              <a:spLocks noChangeShapeType="1"/>
            </p:cNvSpPr>
            <p:nvPr/>
          </p:nvSpPr>
          <p:spPr bwMode="auto">
            <a:xfrm>
              <a:off x="5181600" y="44370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0" name="Line 654"/>
            <p:cNvSpPr>
              <a:spLocks noChangeShapeType="1"/>
            </p:cNvSpPr>
            <p:nvPr/>
          </p:nvSpPr>
          <p:spPr bwMode="auto">
            <a:xfrm>
              <a:off x="5187950" y="44291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1" name="Line 655"/>
            <p:cNvSpPr>
              <a:spLocks noChangeShapeType="1"/>
            </p:cNvSpPr>
            <p:nvPr/>
          </p:nvSpPr>
          <p:spPr bwMode="auto">
            <a:xfrm>
              <a:off x="5195888" y="44148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2" name="Line 656"/>
            <p:cNvSpPr>
              <a:spLocks noChangeShapeType="1"/>
            </p:cNvSpPr>
            <p:nvPr/>
          </p:nvSpPr>
          <p:spPr bwMode="auto">
            <a:xfrm>
              <a:off x="5202238" y="44005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3" name="Line 657"/>
            <p:cNvSpPr>
              <a:spLocks noChangeShapeType="1"/>
            </p:cNvSpPr>
            <p:nvPr/>
          </p:nvSpPr>
          <p:spPr bwMode="auto">
            <a:xfrm>
              <a:off x="5210175" y="4400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4" name="Line 658"/>
            <p:cNvSpPr>
              <a:spLocks noChangeShapeType="1"/>
            </p:cNvSpPr>
            <p:nvPr/>
          </p:nvSpPr>
          <p:spPr bwMode="auto">
            <a:xfrm>
              <a:off x="5216525" y="4408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5" name="Line 659"/>
            <p:cNvSpPr>
              <a:spLocks noChangeShapeType="1"/>
            </p:cNvSpPr>
            <p:nvPr/>
          </p:nvSpPr>
          <p:spPr bwMode="auto">
            <a:xfrm>
              <a:off x="5224463" y="4429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6" name="Line 660"/>
            <p:cNvSpPr>
              <a:spLocks noChangeShapeType="1"/>
            </p:cNvSpPr>
            <p:nvPr/>
          </p:nvSpPr>
          <p:spPr bwMode="auto">
            <a:xfrm>
              <a:off x="5230813" y="437991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7" name="Line 661"/>
            <p:cNvSpPr>
              <a:spLocks noChangeShapeType="1"/>
            </p:cNvSpPr>
            <p:nvPr/>
          </p:nvSpPr>
          <p:spPr bwMode="auto">
            <a:xfrm>
              <a:off x="5238750" y="43942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8" name="Line 662"/>
            <p:cNvSpPr>
              <a:spLocks noChangeShapeType="1"/>
            </p:cNvSpPr>
            <p:nvPr/>
          </p:nvSpPr>
          <p:spPr bwMode="auto">
            <a:xfrm>
              <a:off x="5245100" y="4408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9" name="Line 663"/>
            <p:cNvSpPr>
              <a:spLocks noChangeShapeType="1"/>
            </p:cNvSpPr>
            <p:nvPr/>
          </p:nvSpPr>
          <p:spPr bwMode="auto">
            <a:xfrm>
              <a:off x="5253038" y="4386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0" name="Line 664"/>
            <p:cNvSpPr>
              <a:spLocks noChangeShapeType="1"/>
            </p:cNvSpPr>
            <p:nvPr/>
          </p:nvSpPr>
          <p:spPr bwMode="auto">
            <a:xfrm>
              <a:off x="5259388" y="4371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1" name="Line 665"/>
            <p:cNvSpPr>
              <a:spLocks noChangeShapeType="1"/>
            </p:cNvSpPr>
            <p:nvPr/>
          </p:nvSpPr>
          <p:spPr bwMode="auto">
            <a:xfrm>
              <a:off x="5267325" y="4357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2" name="Line 666"/>
            <p:cNvSpPr>
              <a:spLocks noChangeShapeType="1"/>
            </p:cNvSpPr>
            <p:nvPr/>
          </p:nvSpPr>
          <p:spPr bwMode="auto">
            <a:xfrm>
              <a:off x="5273675" y="4357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3" name="Line 667"/>
            <p:cNvSpPr>
              <a:spLocks noChangeShapeType="1"/>
            </p:cNvSpPr>
            <p:nvPr/>
          </p:nvSpPr>
          <p:spPr bwMode="auto">
            <a:xfrm>
              <a:off x="5281613" y="43434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4" name="Line 668"/>
            <p:cNvSpPr>
              <a:spLocks noChangeShapeType="1"/>
            </p:cNvSpPr>
            <p:nvPr/>
          </p:nvSpPr>
          <p:spPr bwMode="auto">
            <a:xfrm>
              <a:off x="5287963" y="43291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5" name="Line 669"/>
            <p:cNvSpPr>
              <a:spLocks noChangeShapeType="1"/>
            </p:cNvSpPr>
            <p:nvPr/>
          </p:nvSpPr>
          <p:spPr bwMode="auto">
            <a:xfrm>
              <a:off x="5295900" y="43370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6" name="Line 670"/>
            <p:cNvSpPr>
              <a:spLocks noChangeShapeType="1"/>
            </p:cNvSpPr>
            <p:nvPr/>
          </p:nvSpPr>
          <p:spPr bwMode="auto">
            <a:xfrm>
              <a:off x="5302250" y="43227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7" name="Line 671"/>
            <p:cNvSpPr>
              <a:spLocks noChangeShapeType="1"/>
            </p:cNvSpPr>
            <p:nvPr/>
          </p:nvSpPr>
          <p:spPr bwMode="auto">
            <a:xfrm>
              <a:off x="5310188" y="4322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8" name="Line 672"/>
            <p:cNvSpPr>
              <a:spLocks noChangeShapeType="1"/>
            </p:cNvSpPr>
            <p:nvPr/>
          </p:nvSpPr>
          <p:spPr bwMode="auto">
            <a:xfrm>
              <a:off x="5316538" y="43227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9" name="Line 673"/>
            <p:cNvSpPr>
              <a:spLocks noChangeShapeType="1"/>
            </p:cNvSpPr>
            <p:nvPr/>
          </p:nvSpPr>
          <p:spPr bwMode="auto">
            <a:xfrm>
              <a:off x="5324475" y="43084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0" name="Line 674"/>
            <p:cNvSpPr>
              <a:spLocks noChangeShapeType="1"/>
            </p:cNvSpPr>
            <p:nvPr/>
          </p:nvSpPr>
          <p:spPr bwMode="auto">
            <a:xfrm>
              <a:off x="5330825" y="43084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1" name="Line 675"/>
            <p:cNvSpPr>
              <a:spLocks noChangeShapeType="1"/>
            </p:cNvSpPr>
            <p:nvPr/>
          </p:nvSpPr>
          <p:spPr bwMode="auto">
            <a:xfrm>
              <a:off x="5338763" y="43434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2" name="Line 676"/>
            <p:cNvSpPr>
              <a:spLocks noChangeShapeType="1"/>
            </p:cNvSpPr>
            <p:nvPr/>
          </p:nvSpPr>
          <p:spPr bwMode="auto">
            <a:xfrm>
              <a:off x="5345113" y="43291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3" name="Line 677"/>
            <p:cNvSpPr>
              <a:spLocks noChangeShapeType="1"/>
            </p:cNvSpPr>
            <p:nvPr/>
          </p:nvSpPr>
          <p:spPr bwMode="auto">
            <a:xfrm>
              <a:off x="5353050" y="4314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4" name="Line 678"/>
            <p:cNvSpPr>
              <a:spLocks noChangeShapeType="1"/>
            </p:cNvSpPr>
            <p:nvPr/>
          </p:nvSpPr>
          <p:spPr bwMode="auto">
            <a:xfrm>
              <a:off x="5359400" y="4294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5" name="Line 679"/>
            <p:cNvSpPr>
              <a:spLocks noChangeShapeType="1"/>
            </p:cNvSpPr>
            <p:nvPr/>
          </p:nvSpPr>
          <p:spPr bwMode="auto">
            <a:xfrm>
              <a:off x="5367338" y="4294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6" name="Line 680"/>
            <p:cNvSpPr>
              <a:spLocks noChangeShapeType="1"/>
            </p:cNvSpPr>
            <p:nvPr/>
          </p:nvSpPr>
          <p:spPr bwMode="auto">
            <a:xfrm>
              <a:off x="5373688" y="42862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7" name="Line 681"/>
            <p:cNvSpPr>
              <a:spLocks noChangeShapeType="1"/>
            </p:cNvSpPr>
            <p:nvPr/>
          </p:nvSpPr>
          <p:spPr bwMode="auto">
            <a:xfrm>
              <a:off x="5381625" y="4294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8" name="Line 682"/>
            <p:cNvSpPr>
              <a:spLocks noChangeShapeType="1"/>
            </p:cNvSpPr>
            <p:nvPr/>
          </p:nvSpPr>
          <p:spPr bwMode="auto">
            <a:xfrm>
              <a:off x="5387975" y="42941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9" name="Line 683"/>
            <p:cNvSpPr>
              <a:spLocks noChangeShapeType="1"/>
            </p:cNvSpPr>
            <p:nvPr/>
          </p:nvSpPr>
          <p:spPr bwMode="auto">
            <a:xfrm>
              <a:off x="5395913" y="43005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0" name="Line 684"/>
            <p:cNvSpPr>
              <a:spLocks noChangeShapeType="1"/>
            </p:cNvSpPr>
            <p:nvPr/>
          </p:nvSpPr>
          <p:spPr bwMode="auto">
            <a:xfrm>
              <a:off x="5402263" y="4294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1" name="Line 685"/>
            <p:cNvSpPr>
              <a:spLocks noChangeShapeType="1"/>
            </p:cNvSpPr>
            <p:nvPr/>
          </p:nvSpPr>
          <p:spPr bwMode="auto">
            <a:xfrm>
              <a:off x="5410200" y="4279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2" name="Line 686"/>
            <p:cNvSpPr>
              <a:spLocks noChangeShapeType="1"/>
            </p:cNvSpPr>
            <p:nvPr/>
          </p:nvSpPr>
          <p:spPr bwMode="auto">
            <a:xfrm>
              <a:off x="5416550" y="4265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3" name="Line 687"/>
            <p:cNvSpPr>
              <a:spLocks noChangeShapeType="1"/>
            </p:cNvSpPr>
            <p:nvPr/>
          </p:nvSpPr>
          <p:spPr bwMode="auto">
            <a:xfrm>
              <a:off x="5424488" y="42719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4" name="Line 688"/>
            <p:cNvSpPr>
              <a:spLocks noChangeShapeType="1"/>
            </p:cNvSpPr>
            <p:nvPr/>
          </p:nvSpPr>
          <p:spPr bwMode="auto">
            <a:xfrm>
              <a:off x="5430838" y="43005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5" name="Line 689"/>
            <p:cNvSpPr>
              <a:spLocks noChangeShapeType="1"/>
            </p:cNvSpPr>
            <p:nvPr/>
          </p:nvSpPr>
          <p:spPr bwMode="auto">
            <a:xfrm>
              <a:off x="5438775" y="42862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6" name="Line 690"/>
            <p:cNvSpPr>
              <a:spLocks noChangeShapeType="1"/>
            </p:cNvSpPr>
            <p:nvPr/>
          </p:nvSpPr>
          <p:spPr bwMode="auto">
            <a:xfrm>
              <a:off x="5445125" y="42576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7" name="Line 691"/>
            <p:cNvSpPr>
              <a:spLocks noChangeShapeType="1"/>
            </p:cNvSpPr>
            <p:nvPr/>
          </p:nvSpPr>
          <p:spPr bwMode="auto">
            <a:xfrm>
              <a:off x="5453063" y="42656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8" name="Line 692"/>
            <p:cNvSpPr>
              <a:spLocks noChangeShapeType="1"/>
            </p:cNvSpPr>
            <p:nvPr/>
          </p:nvSpPr>
          <p:spPr bwMode="auto">
            <a:xfrm>
              <a:off x="5459413" y="42719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9" name="Line 693"/>
            <p:cNvSpPr>
              <a:spLocks noChangeShapeType="1"/>
            </p:cNvSpPr>
            <p:nvPr/>
          </p:nvSpPr>
          <p:spPr bwMode="auto">
            <a:xfrm>
              <a:off x="5467350" y="4286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0" name="Line 694"/>
            <p:cNvSpPr>
              <a:spLocks noChangeShapeType="1"/>
            </p:cNvSpPr>
            <p:nvPr/>
          </p:nvSpPr>
          <p:spPr bwMode="auto">
            <a:xfrm>
              <a:off x="5473700" y="4279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1" name="Line 695"/>
            <p:cNvSpPr>
              <a:spLocks noChangeShapeType="1"/>
            </p:cNvSpPr>
            <p:nvPr/>
          </p:nvSpPr>
          <p:spPr bwMode="auto">
            <a:xfrm>
              <a:off x="5481638" y="42656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2" name="Line 696"/>
            <p:cNvSpPr>
              <a:spLocks noChangeShapeType="1"/>
            </p:cNvSpPr>
            <p:nvPr/>
          </p:nvSpPr>
          <p:spPr bwMode="auto">
            <a:xfrm>
              <a:off x="5487988" y="4257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3" name="Line 697"/>
            <p:cNvSpPr>
              <a:spLocks noChangeShapeType="1"/>
            </p:cNvSpPr>
            <p:nvPr/>
          </p:nvSpPr>
          <p:spPr bwMode="auto">
            <a:xfrm>
              <a:off x="5495925" y="42433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4" name="Line 698"/>
            <p:cNvSpPr>
              <a:spLocks noChangeShapeType="1"/>
            </p:cNvSpPr>
            <p:nvPr/>
          </p:nvSpPr>
          <p:spPr bwMode="auto">
            <a:xfrm>
              <a:off x="5502275" y="4237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5" name="Line 699"/>
            <p:cNvSpPr>
              <a:spLocks noChangeShapeType="1"/>
            </p:cNvSpPr>
            <p:nvPr/>
          </p:nvSpPr>
          <p:spPr bwMode="auto">
            <a:xfrm>
              <a:off x="5510213" y="4214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6" name="Line 700"/>
            <p:cNvSpPr>
              <a:spLocks noChangeShapeType="1"/>
            </p:cNvSpPr>
            <p:nvPr/>
          </p:nvSpPr>
          <p:spPr bwMode="auto">
            <a:xfrm>
              <a:off x="5516563" y="42084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7" name="Line 701"/>
            <p:cNvSpPr>
              <a:spLocks noChangeShapeType="1"/>
            </p:cNvSpPr>
            <p:nvPr/>
          </p:nvSpPr>
          <p:spPr bwMode="auto">
            <a:xfrm>
              <a:off x="5524500" y="42227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8" name="Line 702"/>
            <p:cNvSpPr>
              <a:spLocks noChangeShapeType="1"/>
            </p:cNvSpPr>
            <p:nvPr/>
          </p:nvSpPr>
          <p:spPr bwMode="auto">
            <a:xfrm>
              <a:off x="5530850" y="4208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9" name="Line 703"/>
            <p:cNvSpPr>
              <a:spLocks noChangeShapeType="1"/>
            </p:cNvSpPr>
            <p:nvPr/>
          </p:nvSpPr>
          <p:spPr bwMode="auto">
            <a:xfrm>
              <a:off x="5538788" y="41941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0" name="Line 704"/>
            <p:cNvSpPr>
              <a:spLocks noChangeShapeType="1"/>
            </p:cNvSpPr>
            <p:nvPr/>
          </p:nvSpPr>
          <p:spPr bwMode="auto">
            <a:xfrm>
              <a:off x="5545138" y="42084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1" name="Line 705"/>
            <p:cNvSpPr>
              <a:spLocks noChangeShapeType="1"/>
            </p:cNvSpPr>
            <p:nvPr/>
          </p:nvSpPr>
          <p:spPr bwMode="auto">
            <a:xfrm>
              <a:off x="5553075" y="42148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2" name="Line 706"/>
            <p:cNvSpPr>
              <a:spLocks noChangeShapeType="1"/>
            </p:cNvSpPr>
            <p:nvPr/>
          </p:nvSpPr>
          <p:spPr bwMode="auto">
            <a:xfrm>
              <a:off x="5559425" y="4186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3" name="Line 707"/>
            <p:cNvSpPr>
              <a:spLocks noChangeShapeType="1"/>
            </p:cNvSpPr>
            <p:nvPr/>
          </p:nvSpPr>
          <p:spPr bwMode="auto">
            <a:xfrm>
              <a:off x="5567363" y="4179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4" name="Line 708"/>
            <p:cNvSpPr>
              <a:spLocks noChangeShapeType="1"/>
            </p:cNvSpPr>
            <p:nvPr/>
          </p:nvSpPr>
          <p:spPr bwMode="auto">
            <a:xfrm>
              <a:off x="5573713" y="41719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5" name="Line 709"/>
            <p:cNvSpPr>
              <a:spLocks noChangeShapeType="1"/>
            </p:cNvSpPr>
            <p:nvPr/>
          </p:nvSpPr>
          <p:spPr bwMode="auto">
            <a:xfrm>
              <a:off x="5581650" y="41719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6" name="Line 710"/>
            <p:cNvSpPr>
              <a:spLocks noChangeShapeType="1"/>
            </p:cNvSpPr>
            <p:nvPr/>
          </p:nvSpPr>
          <p:spPr bwMode="auto">
            <a:xfrm>
              <a:off x="5588000" y="41719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7" name="Line 711"/>
            <p:cNvSpPr>
              <a:spLocks noChangeShapeType="1"/>
            </p:cNvSpPr>
            <p:nvPr/>
          </p:nvSpPr>
          <p:spPr bwMode="auto">
            <a:xfrm>
              <a:off x="5595938" y="4179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8" name="Line 712"/>
            <p:cNvSpPr>
              <a:spLocks noChangeShapeType="1"/>
            </p:cNvSpPr>
            <p:nvPr/>
          </p:nvSpPr>
          <p:spPr bwMode="auto">
            <a:xfrm>
              <a:off x="5602288" y="4179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9" name="Line 713"/>
            <p:cNvSpPr>
              <a:spLocks noChangeShapeType="1"/>
            </p:cNvSpPr>
            <p:nvPr/>
          </p:nvSpPr>
          <p:spPr bwMode="auto">
            <a:xfrm>
              <a:off x="5610225" y="41798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0" name="Line 714"/>
            <p:cNvSpPr>
              <a:spLocks noChangeShapeType="1"/>
            </p:cNvSpPr>
            <p:nvPr/>
          </p:nvSpPr>
          <p:spPr bwMode="auto">
            <a:xfrm>
              <a:off x="5616575" y="4157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1" name="Line 715"/>
            <p:cNvSpPr>
              <a:spLocks noChangeShapeType="1"/>
            </p:cNvSpPr>
            <p:nvPr/>
          </p:nvSpPr>
          <p:spPr bwMode="auto">
            <a:xfrm>
              <a:off x="5624513" y="4157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2" name="Line 716"/>
            <p:cNvSpPr>
              <a:spLocks noChangeShapeType="1"/>
            </p:cNvSpPr>
            <p:nvPr/>
          </p:nvSpPr>
          <p:spPr bwMode="auto">
            <a:xfrm>
              <a:off x="5630863" y="4157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3" name="Line 717"/>
            <p:cNvSpPr>
              <a:spLocks noChangeShapeType="1"/>
            </p:cNvSpPr>
            <p:nvPr/>
          </p:nvSpPr>
          <p:spPr bwMode="auto">
            <a:xfrm>
              <a:off x="5638800" y="4157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4" name="Line 718"/>
            <p:cNvSpPr>
              <a:spLocks noChangeShapeType="1"/>
            </p:cNvSpPr>
            <p:nvPr/>
          </p:nvSpPr>
          <p:spPr bwMode="auto">
            <a:xfrm>
              <a:off x="5645150" y="41656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5" name="Line 719"/>
            <p:cNvSpPr>
              <a:spLocks noChangeShapeType="1"/>
            </p:cNvSpPr>
            <p:nvPr/>
          </p:nvSpPr>
          <p:spPr bwMode="auto">
            <a:xfrm>
              <a:off x="5653088" y="41290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6" name="Line 720"/>
            <p:cNvSpPr>
              <a:spLocks noChangeShapeType="1"/>
            </p:cNvSpPr>
            <p:nvPr/>
          </p:nvSpPr>
          <p:spPr bwMode="auto">
            <a:xfrm>
              <a:off x="5659438" y="41227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7" name="Line 721"/>
            <p:cNvSpPr>
              <a:spLocks noChangeShapeType="1"/>
            </p:cNvSpPr>
            <p:nvPr/>
          </p:nvSpPr>
          <p:spPr bwMode="auto">
            <a:xfrm>
              <a:off x="5667375" y="41513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8" name="Line 722"/>
            <p:cNvSpPr>
              <a:spLocks noChangeShapeType="1"/>
            </p:cNvSpPr>
            <p:nvPr/>
          </p:nvSpPr>
          <p:spPr bwMode="auto">
            <a:xfrm>
              <a:off x="5673725" y="4157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9" name="Line 723"/>
            <p:cNvSpPr>
              <a:spLocks noChangeShapeType="1"/>
            </p:cNvSpPr>
            <p:nvPr/>
          </p:nvSpPr>
          <p:spPr bwMode="auto">
            <a:xfrm>
              <a:off x="5681663" y="41513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0" name="Line 724"/>
            <p:cNvSpPr>
              <a:spLocks noChangeShapeType="1"/>
            </p:cNvSpPr>
            <p:nvPr/>
          </p:nvSpPr>
          <p:spPr bwMode="auto">
            <a:xfrm>
              <a:off x="5688013" y="41290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1" name="Line 725"/>
            <p:cNvSpPr>
              <a:spLocks noChangeShapeType="1"/>
            </p:cNvSpPr>
            <p:nvPr/>
          </p:nvSpPr>
          <p:spPr bwMode="auto">
            <a:xfrm>
              <a:off x="5695950" y="4129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2" name="Line 726"/>
            <p:cNvSpPr>
              <a:spLocks noChangeShapeType="1"/>
            </p:cNvSpPr>
            <p:nvPr/>
          </p:nvSpPr>
          <p:spPr bwMode="auto">
            <a:xfrm>
              <a:off x="5702300" y="409416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3" name="Line 727"/>
            <p:cNvSpPr>
              <a:spLocks noChangeShapeType="1"/>
            </p:cNvSpPr>
            <p:nvPr/>
          </p:nvSpPr>
          <p:spPr bwMode="auto">
            <a:xfrm>
              <a:off x="5710238" y="4079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4" name="Line 728"/>
            <p:cNvSpPr>
              <a:spLocks noChangeShapeType="1"/>
            </p:cNvSpPr>
            <p:nvPr/>
          </p:nvSpPr>
          <p:spPr bwMode="auto">
            <a:xfrm>
              <a:off x="5716588" y="4086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5" name="Line 729"/>
            <p:cNvSpPr>
              <a:spLocks noChangeShapeType="1"/>
            </p:cNvSpPr>
            <p:nvPr/>
          </p:nvSpPr>
          <p:spPr bwMode="auto">
            <a:xfrm>
              <a:off x="5724525" y="40798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6" name="Line 730"/>
            <p:cNvSpPr>
              <a:spLocks noChangeShapeType="1"/>
            </p:cNvSpPr>
            <p:nvPr/>
          </p:nvSpPr>
          <p:spPr bwMode="auto">
            <a:xfrm>
              <a:off x="5730875" y="41005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7" name="Line 731"/>
            <p:cNvSpPr>
              <a:spLocks noChangeShapeType="1"/>
            </p:cNvSpPr>
            <p:nvPr/>
          </p:nvSpPr>
          <p:spPr bwMode="auto">
            <a:xfrm>
              <a:off x="5738813" y="40862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8" name="Line 732"/>
            <p:cNvSpPr>
              <a:spLocks noChangeShapeType="1"/>
            </p:cNvSpPr>
            <p:nvPr/>
          </p:nvSpPr>
          <p:spPr bwMode="auto">
            <a:xfrm>
              <a:off x="5745163" y="4071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9" name="Line 733"/>
            <p:cNvSpPr>
              <a:spLocks noChangeShapeType="1"/>
            </p:cNvSpPr>
            <p:nvPr/>
          </p:nvSpPr>
          <p:spPr bwMode="auto">
            <a:xfrm>
              <a:off x="5753100" y="4043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0" name="Line 734"/>
            <p:cNvSpPr>
              <a:spLocks noChangeShapeType="1"/>
            </p:cNvSpPr>
            <p:nvPr/>
          </p:nvSpPr>
          <p:spPr bwMode="auto">
            <a:xfrm>
              <a:off x="5759450" y="4051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1" name="Line 735"/>
            <p:cNvSpPr>
              <a:spLocks noChangeShapeType="1"/>
            </p:cNvSpPr>
            <p:nvPr/>
          </p:nvSpPr>
          <p:spPr bwMode="auto">
            <a:xfrm>
              <a:off x="5767388" y="40513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2" name="Line 736"/>
            <p:cNvSpPr>
              <a:spLocks noChangeShapeType="1"/>
            </p:cNvSpPr>
            <p:nvPr/>
          </p:nvSpPr>
          <p:spPr bwMode="auto">
            <a:xfrm>
              <a:off x="5773738" y="4057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3" name="Line 737"/>
            <p:cNvSpPr>
              <a:spLocks noChangeShapeType="1"/>
            </p:cNvSpPr>
            <p:nvPr/>
          </p:nvSpPr>
          <p:spPr bwMode="auto">
            <a:xfrm>
              <a:off x="5781675" y="4051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4" name="Line 738"/>
            <p:cNvSpPr>
              <a:spLocks noChangeShapeType="1"/>
            </p:cNvSpPr>
            <p:nvPr/>
          </p:nvSpPr>
          <p:spPr bwMode="auto">
            <a:xfrm>
              <a:off x="5788025" y="4057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5" name="Line 739"/>
            <p:cNvSpPr>
              <a:spLocks noChangeShapeType="1"/>
            </p:cNvSpPr>
            <p:nvPr/>
          </p:nvSpPr>
          <p:spPr bwMode="auto">
            <a:xfrm>
              <a:off x="5795963" y="4057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6" name="Line 740"/>
            <p:cNvSpPr>
              <a:spLocks noChangeShapeType="1"/>
            </p:cNvSpPr>
            <p:nvPr/>
          </p:nvSpPr>
          <p:spPr bwMode="auto">
            <a:xfrm>
              <a:off x="5802313" y="4057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7" name="Line 741"/>
            <p:cNvSpPr>
              <a:spLocks noChangeShapeType="1"/>
            </p:cNvSpPr>
            <p:nvPr/>
          </p:nvSpPr>
          <p:spPr bwMode="auto">
            <a:xfrm>
              <a:off x="5810250" y="4057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8" name="Line 742"/>
            <p:cNvSpPr>
              <a:spLocks noChangeShapeType="1"/>
            </p:cNvSpPr>
            <p:nvPr/>
          </p:nvSpPr>
          <p:spPr bwMode="auto">
            <a:xfrm>
              <a:off x="5816600" y="4057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9" name="Line 743"/>
            <p:cNvSpPr>
              <a:spLocks noChangeShapeType="1"/>
            </p:cNvSpPr>
            <p:nvPr/>
          </p:nvSpPr>
          <p:spPr bwMode="auto">
            <a:xfrm>
              <a:off x="5824538" y="40370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0" name="Line 744"/>
            <p:cNvSpPr>
              <a:spLocks noChangeShapeType="1"/>
            </p:cNvSpPr>
            <p:nvPr/>
          </p:nvSpPr>
          <p:spPr bwMode="auto">
            <a:xfrm>
              <a:off x="5830888" y="4037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1" name="Line 745"/>
            <p:cNvSpPr>
              <a:spLocks noChangeShapeType="1"/>
            </p:cNvSpPr>
            <p:nvPr/>
          </p:nvSpPr>
          <p:spPr bwMode="auto">
            <a:xfrm>
              <a:off x="5838825" y="4029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2" name="Line 746"/>
            <p:cNvSpPr>
              <a:spLocks noChangeShapeType="1"/>
            </p:cNvSpPr>
            <p:nvPr/>
          </p:nvSpPr>
          <p:spPr bwMode="auto">
            <a:xfrm>
              <a:off x="5845175" y="40290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3" name="Line 747"/>
            <p:cNvSpPr>
              <a:spLocks noChangeShapeType="1"/>
            </p:cNvSpPr>
            <p:nvPr/>
          </p:nvSpPr>
          <p:spPr bwMode="auto">
            <a:xfrm>
              <a:off x="5853113" y="40513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4" name="Line 748"/>
            <p:cNvSpPr>
              <a:spLocks noChangeShapeType="1"/>
            </p:cNvSpPr>
            <p:nvPr/>
          </p:nvSpPr>
          <p:spPr bwMode="auto">
            <a:xfrm>
              <a:off x="5859463" y="40513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5" name="Line 749"/>
            <p:cNvSpPr>
              <a:spLocks noChangeShapeType="1"/>
            </p:cNvSpPr>
            <p:nvPr/>
          </p:nvSpPr>
          <p:spPr bwMode="auto">
            <a:xfrm>
              <a:off x="5867400" y="40084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6" name="Line 750"/>
            <p:cNvSpPr>
              <a:spLocks noChangeShapeType="1"/>
            </p:cNvSpPr>
            <p:nvPr/>
          </p:nvSpPr>
          <p:spPr bwMode="auto">
            <a:xfrm>
              <a:off x="5873750" y="40227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7" name="Line 751"/>
            <p:cNvSpPr>
              <a:spLocks noChangeShapeType="1"/>
            </p:cNvSpPr>
            <p:nvPr/>
          </p:nvSpPr>
          <p:spPr bwMode="auto">
            <a:xfrm>
              <a:off x="5881688" y="4037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8" name="Line 752"/>
            <p:cNvSpPr>
              <a:spLocks noChangeShapeType="1"/>
            </p:cNvSpPr>
            <p:nvPr/>
          </p:nvSpPr>
          <p:spPr bwMode="auto">
            <a:xfrm>
              <a:off x="5888038" y="4043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9" name="Line 753"/>
            <p:cNvSpPr>
              <a:spLocks noChangeShapeType="1"/>
            </p:cNvSpPr>
            <p:nvPr/>
          </p:nvSpPr>
          <p:spPr bwMode="auto">
            <a:xfrm>
              <a:off x="5894388" y="4037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0" name="Line 754"/>
            <p:cNvSpPr>
              <a:spLocks noChangeShapeType="1"/>
            </p:cNvSpPr>
            <p:nvPr/>
          </p:nvSpPr>
          <p:spPr bwMode="auto">
            <a:xfrm>
              <a:off x="5902325" y="4029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1" name="Line 755"/>
            <p:cNvSpPr>
              <a:spLocks noChangeShapeType="1"/>
            </p:cNvSpPr>
            <p:nvPr/>
          </p:nvSpPr>
          <p:spPr bwMode="auto">
            <a:xfrm>
              <a:off x="5908675" y="40084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2" name="Line 756"/>
            <p:cNvSpPr>
              <a:spLocks noChangeShapeType="1"/>
            </p:cNvSpPr>
            <p:nvPr/>
          </p:nvSpPr>
          <p:spPr bwMode="auto">
            <a:xfrm>
              <a:off x="5916613" y="3994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3" name="Line 757"/>
            <p:cNvSpPr>
              <a:spLocks noChangeShapeType="1"/>
            </p:cNvSpPr>
            <p:nvPr/>
          </p:nvSpPr>
          <p:spPr bwMode="auto">
            <a:xfrm>
              <a:off x="5922963" y="3979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4" name="Line 758"/>
            <p:cNvSpPr>
              <a:spLocks noChangeShapeType="1"/>
            </p:cNvSpPr>
            <p:nvPr/>
          </p:nvSpPr>
          <p:spPr bwMode="auto">
            <a:xfrm>
              <a:off x="5930900" y="3986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5" name="Line 759"/>
            <p:cNvSpPr>
              <a:spLocks noChangeShapeType="1"/>
            </p:cNvSpPr>
            <p:nvPr/>
          </p:nvSpPr>
          <p:spPr bwMode="auto">
            <a:xfrm>
              <a:off x="5937250" y="3986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6" name="Line 760"/>
            <p:cNvSpPr>
              <a:spLocks noChangeShapeType="1"/>
            </p:cNvSpPr>
            <p:nvPr/>
          </p:nvSpPr>
          <p:spPr bwMode="auto">
            <a:xfrm>
              <a:off x="5945188" y="3986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7" name="Line 761"/>
            <p:cNvSpPr>
              <a:spLocks noChangeShapeType="1"/>
            </p:cNvSpPr>
            <p:nvPr/>
          </p:nvSpPr>
          <p:spPr bwMode="auto">
            <a:xfrm>
              <a:off x="5951538" y="3986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8" name="Line 762"/>
            <p:cNvSpPr>
              <a:spLocks noChangeShapeType="1"/>
            </p:cNvSpPr>
            <p:nvPr/>
          </p:nvSpPr>
          <p:spPr bwMode="auto">
            <a:xfrm>
              <a:off x="5959475" y="3957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9" name="Line 763"/>
            <p:cNvSpPr>
              <a:spLocks noChangeShapeType="1"/>
            </p:cNvSpPr>
            <p:nvPr/>
          </p:nvSpPr>
          <p:spPr bwMode="auto">
            <a:xfrm>
              <a:off x="5965825" y="3963988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0" name="Line 764"/>
            <p:cNvSpPr>
              <a:spLocks noChangeShapeType="1"/>
            </p:cNvSpPr>
            <p:nvPr/>
          </p:nvSpPr>
          <p:spPr bwMode="auto">
            <a:xfrm>
              <a:off x="5973763" y="396398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1" name="Line 765"/>
            <p:cNvSpPr>
              <a:spLocks noChangeShapeType="1"/>
            </p:cNvSpPr>
            <p:nvPr/>
          </p:nvSpPr>
          <p:spPr bwMode="auto">
            <a:xfrm>
              <a:off x="5980113" y="39497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2" name="Line 766"/>
            <p:cNvSpPr>
              <a:spLocks noChangeShapeType="1"/>
            </p:cNvSpPr>
            <p:nvPr/>
          </p:nvSpPr>
          <p:spPr bwMode="auto">
            <a:xfrm>
              <a:off x="5988050" y="3943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3" name="Line 767"/>
            <p:cNvSpPr>
              <a:spLocks noChangeShapeType="1"/>
            </p:cNvSpPr>
            <p:nvPr/>
          </p:nvSpPr>
          <p:spPr bwMode="auto">
            <a:xfrm>
              <a:off x="5994400" y="3929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4" name="Line 768"/>
            <p:cNvSpPr>
              <a:spLocks noChangeShapeType="1"/>
            </p:cNvSpPr>
            <p:nvPr/>
          </p:nvSpPr>
          <p:spPr bwMode="auto">
            <a:xfrm>
              <a:off x="6002338" y="39147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5" name="Line 769"/>
            <p:cNvSpPr>
              <a:spLocks noChangeShapeType="1"/>
            </p:cNvSpPr>
            <p:nvPr/>
          </p:nvSpPr>
          <p:spPr bwMode="auto">
            <a:xfrm>
              <a:off x="6008688" y="39068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6" name="Line 770"/>
            <p:cNvSpPr>
              <a:spLocks noChangeShapeType="1"/>
            </p:cNvSpPr>
            <p:nvPr/>
          </p:nvSpPr>
          <p:spPr bwMode="auto">
            <a:xfrm>
              <a:off x="6016625" y="39147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7" name="Line 771"/>
            <p:cNvSpPr>
              <a:spLocks noChangeShapeType="1"/>
            </p:cNvSpPr>
            <p:nvPr/>
          </p:nvSpPr>
          <p:spPr bwMode="auto">
            <a:xfrm>
              <a:off x="6022975" y="3935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8" name="Line 772"/>
            <p:cNvSpPr>
              <a:spLocks noChangeShapeType="1"/>
            </p:cNvSpPr>
            <p:nvPr/>
          </p:nvSpPr>
          <p:spPr bwMode="auto">
            <a:xfrm>
              <a:off x="6030913" y="3943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9" name="Line 773"/>
            <p:cNvSpPr>
              <a:spLocks noChangeShapeType="1"/>
            </p:cNvSpPr>
            <p:nvPr/>
          </p:nvSpPr>
          <p:spPr bwMode="auto">
            <a:xfrm>
              <a:off x="6037263" y="39290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0" name="Line 774"/>
            <p:cNvSpPr>
              <a:spLocks noChangeShapeType="1"/>
            </p:cNvSpPr>
            <p:nvPr/>
          </p:nvSpPr>
          <p:spPr bwMode="auto">
            <a:xfrm>
              <a:off x="6045200" y="39147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1" name="Line 775"/>
            <p:cNvSpPr>
              <a:spLocks noChangeShapeType="1"/>
            </p:cNvSpPr>
            <p:nvPr/>
          </p:nvSpPr>
          <p:spPr bwMode="auto">
            <a:xfrm>
              <a:off x="6051550" y="3900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2" name="Line 776"/>
            <p:cNvSpPr>
              <a:spLocks noChangeShapeType="1"/>
            </p:cNvSpPr>
            <p:nvPr/>
          </p:nvSpPr>
          <p:spPr bwMode="auto">
            <a:xfrm>
              <a:off x="6059488" y="3900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3" name="Line 777"/>
            <p:cNvSpPr>
              <a:spLocks noChangeShapeType="1"/>
            </p:cNvSpPr>
            <p:nvPr/>
          </p:nvSpPr>
          <p:spPr bwMode="auto">
            <a:xfrm>
              <a:off x="6065838" y="39068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4" name="Line 778"/>
            <p:cNvSpPr>
              <a:spLocks noChangeShapeType="1"/>
            </p:cNvSpPr>
            <p:nvPr/>
          </p:nvSpPr>
          <p:spPr bwMode="auto">
            <a:xfrm>
              <a:off x="6073775" y="3900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5" name="Line 779"/>
            <p:cNvSpPr>
              <a:spLocks noChangeShapeType="1"/>
            </p:cNvSpPr>
            <p:nvPr/>
          </p:nvSpPr>
          <p:spPr bwMode="auto">
            <a:xfrm>
              <a:off x="6080125" y="38862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6" name="Line 780"/>
            <p:cNvSpPr>
              <a:spLocks noChangeShapeType="1"/>
            </p:cNvSpPr>
            <p:nvPr/>
          </p:nvSpPr>
          <p:spPr bwMode="auto">
            <a:xfrm>
              <a:off x="6088063" y="390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7" name="Line 781"/>
            <p:cNvSpPr>
              <a:spLocks noChangeShapeType="1"/>
            </p:cNvSpPr>
            <p:nvPr/>
          </p:nvSpPr>
          <p:spPr bwMode="auto">
            <a:xfrm>
              <a:off x="6094413" y="3906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8" name="Line 782"/>
            <p:cNvSpPr>
              <a:spLocks noChangeShapeType="1"/>
            </p:cNvSpPr>
            <p:nvPr/>
          </p:nvSpPr>
          <p:spPr bwMode="auto">
            <a:xfrm>
              <a:off x="6102350" y="3900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9" name="Line 783"/>
            <p:cNvSpPr>
              <a:spLocks noChangeShapeType="1"/>
            </p:cNvSpPr>
            <p:nvPr/>
          </p:nvSpPr>
          <p:spPr bwMode="auto">
            <a:xfrm>
              <a:off x="6108700" y="38925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0" name="Line 784"/>
            <p:cNvSpPr>
              <a:spLocks noChangeShapeType="1"/>
            </p:cNvSpPr>
            <p:nvPr/>
          </p:nvSpPr>
          <p:spPr bwMode="auto">
            <a:xfrm>
              <a:off x="6116638" y="3886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1" name="Line 785"/>
            <p:cNvSpPr>
              <a:spLocks noChangeShapeType="1"/>
            </p:cNvSpPr>
            <p:nvPr/>
          </p:nvSpPr>
          <p:spPr bwMode="auto">
            <a:xfrm>
              <a:off x="6122988" y="38639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2" name="Line 786"/>
            <p:cNvSpPr>
              <a:spLocks noChangeShapeType="1"/>
            </p:cNvSpPr>
            <p:nvPr/>
          </p:nvSpPr>
          <p:spPr bwMode="auto">
            <a:xfrm>
              <a:off x="6130925" y="3849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3" name="Line 787"/>
            <p:cNvSpPr>
              <a:spLocks noChangeShapeType="1"/>
            </p:cNvSpPr>
            <p:nvPr/>
          </p:nvSpPr>
          <p:spPr bwMode="auto">
            <a:xfrm>
              <a:off x="6137275" y="38433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4" name="Line 788"/>
            <p:cNvSpPr>
              <a:spLocks noChangeShapeType="1"/>
            </p:cNvSpPr>
            <p:nvPr/>
          </p:nvSpPr>
          <p:spPr bwMode="auto">
            <a:xfrm>
              <a:off x="6145213" y="384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5" name="Line 789"/>
            <p:cNvSpPr>
              <a:spLocks noChangeShapeType="1"/>
            </p:cNvSpPr>
            <p:nvPr/>
          </p:nvSpPr>
          <p:spPr bwMode="auto">
            <a:xfrm>
              <a:off x="6151563" y="384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6" name="Line 790"/>
            <p:cNvSpPr>
              <a:spLocks noChangeShapeType="1"/>
            </p:cNvSpPr>
            <p:nvPr/>
          </p:nvSpPr>
          <p:spPr bwMode="auto">
            <a:xfrm>
              <a:off x="6159500" y="3835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7" name="Line 791"/>
            <p:cNvSpPr>
              <a:spLocks noChangeShapeType="1"/>
            </p:cNvSpPr>
            <p:nvPr/>
          </p:nvSpPr>
          <p:spPr bwMode="auto">
            <a:xfrm>
              <a:off x="6165850" y="38147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8" name="Line 792"/>
            <p:cNvSpPr>
              <a:spLocks noChangeShapeType="1"/>
            </p:cNvSpPr>
            <p:nvPr/>
          </p:nvSpPr>
          <p:spPr bwMode="auto">
            <a:xfrm>
              <a:off x="6173788" y="38004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9" name="Line 793"/>
            <p:cNvSpPr>
              <a:spLocks noChangeShapeType="1"/>
            </p:cNvSpPr>
            <p:nvPr/>
          </p:nvSpPr>
          <p:spPr bwMode="auto">
            <a:xfrm>
              <a:off x="6180138" y="38004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0" name="Line 794"/>
            <p:cNvSpPr>
              <a:spLocks noChangeShapeType="1"/>
            </p:cNvSpPr>
            <p:nvPr/>
          </p:nvSpPr>
          <p:spPr bwMode="auto">
            <a:xfrm>
              <a:off x="6188075" y="3814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1" name="Line 795"/>
            <p:cNvSpPr>
              <a:spLocks noChangeShapeType="1"/>
            </p:cNvSpPr>
            <p:nvPr/>
          </p:nvSpPr>
          <p:spPr bwMode="auto">
            <a:xfrm>
              <a:off x="6194425" y="38004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2" name="Line 796"/>
            <p:cNvSpPr>
              <a:spLocks noChangeShapeType="1"/>
            </p:cNvSpPr>
            <p:nvPr/>
          </p:nvSpPr>
          <p:spPr bwMode="auto">
            <a:xfrm>
              <a:off x="6202363" y="380682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3" name="Line 797"/>
            <p:cNvSpPr>
              <a:spLocks noChangeShapeType="1"/>
            </p:cNvSpPr>
            <p:nvPr/>
          </p:nvSpPr>
          <p:spPr bwMode="auto">
            <a:xfrm>
              <a:off x="6208713" y="3786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4" name="Line 798"/>
            <p:cNvSpPr>
              <a:spLocks noChangeShapeType="1"/>
            </p:cNvSpPr>
            <p:nvPr/>
          </p:nvSpPr>
          <p:spPr bwMode="auto">
            <a:xfrm>
              <a:off x="6216650" y="37925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5" name="Line 799"/>
            <p:cNvSpPr>
              <a:spLocks noChangeShapeType="1"/>
            </p:cNvSpPr>
            <p:nvPr/>
          </p:nvSpPr>
          <p:spPr bwMode="auto">
            <a:xfrm>
              <a:off x="6223000" y="378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6" name="Line 800"/>
            <p:cNvSpPr>
              <a:spLocks noChangeShapeType="1"/>
            </p:cNvSpPr>
            <p:nvPr/>
          </p:nvSpPr>
          <p:spPr bwMode="auto">
            <a:xfrm>
              <a:off x="6230938" y="378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7" name="Line 801"/>
            <p:cNvSpPr>
              <a:spLocks noChangeShapeType="1"/>
            </p:cNvSpPr>
            <p:nvPr/>
          </p:nvSpPr>
          <p:spPr bwMode="auto">
            <a:xfrm>
              <a:off x="6237288" y="3786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8" name="Line 802"/>
            <p:cNvSpPr>
              <a:spLocks noChangeShapeType="1"/>
            </p:cNvSpPr>
            <p:nvPr/>
          </p:nvSpPr>
          <p:spPr bwMode="auto">
            <a:xfrm>
              <a:off x="6245225" y="3771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9" name="Line 803"/>
            <p:cNvSpPr>
              <a:spLocks noChangeShapeType="1"/>
            </p:cNvSpPr>
            <p:nvPr/>
          </p:nvSpPr>
          <p:spPr bwMode="auto">
            <a:xfrm>
              <a:off x="6251575" y="37496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0" name="Line 804"/>
            <p:cNvSpPr>
              <a:spLocks noChangeShapeType="1"/>
            </p:cNvSpPr>
            <p:nvPr/>
          </p:nvSpPr>
          <p:spPr bwMode="auto">
            <a:xfrm>
              <a:off x="6259513" y="3749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1" name="Line 805"/>
            <p:cNvSpPr>
              <a:spLocks noChangeShapeType="1"/>
            </p:cNvSpPr>
            <p:nvPr/>
          </p:nvSpPr>
          <p:spPr bwMode="auto">
            <a:xfrm>
              <a:off x="6265863" y="37496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2" name="Line 806"/>
            <p:cNvSpPr>
              <a:spLocks noChangeShapeType="1"/>
            </p:cNvSpPr>
            <p:nvPr/>
          </p:nvSpPr>
          <p:spPr bwMode="auto">
            <a:xfrm>
              <a:off x="6273800" y="3792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3" name="Line 807"/>
            <p:cNvSpPr>
              <a:spLocks noChangeShapeType="1"/>
            </p:cNvSpPr>
            <p:nvPr/>
          </p:nvSpPr>
          <p:spPr bwMode="auto">
            <a:xfrm>
              <a:off x="6280150" y="37719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4" name="Line 808"/>
            <p:cNvSpPr>
              <a:spLocks noChangeShapeType="1"/>
            </p:cNvSpPr>
            <p:nvPr/>
          </p:nvSpPr>
          <p:spPr bwMode="auto">
            <a:xfrm>
              <a:off x="6288088" y="37496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5" name="Line 810"/>
            <p:cNvSpPr>
              <a:spLocks noChangeShapeType="1"/>
            </p:cNvSpPr>
            <p:nvPr/>
          </p:nvSpPr>
          <p:spPr bwMode="auto">
            <a:xfrm>
              <a:off x="6294438" y="37496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6" name="Line 811"/>
            <p:cNvSpPr>
              <a:spLocks noChangeShapeType="1"/>
            </p:cNvSpPr>
            <p:nvPr/>
          </p:nvSpPr>
          <p:spPr bwMode="auto">
            <a:xfrm>
              <a:off x="6302376" y="3778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7" name="Line 812"/>
            <p:cNvSpPr>
              <a:spLocks noChangeShapeType="1"/>
            </p:cNvSpPr>
            <p:nvPr/>
          </p:nvSpPr>
          <p:spPr bwMode="auto">
            <a:xfrm>
              <a:off x="6308726" y="37719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8" name="Line 813"/>
            <p:cNvSpPr>
              <a:spLocks noChangeShapeType="1"/>
            </p:cNvSpPr>
            <p:nvPr/>
          </p:nvSpPr>
          <p:spPr bwMode="auto">
            <a:xfrm>
              <a:off x="6316663" y="37576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9" name="Line 814"/>
            <p:cNvSpPr>
              <a:spLocks noChangeShapeType="1"/>
            </p:cNvSpPr>
            <p:nvPr/>
          </p:nvSpPr>
          <p:spPr bwMode="auto">
            <a:xfrm>
              <a:off x="6323013" y="374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0" name="Line 815"/>
            <p:cNvSpPr>
              <a:spLocks noChangeShapeType="1"/>
            </p:cNvSpPr>
            <p:nvPr/>
          </p:nvSpPr>
          <p:spPr bwMode="auto">
            <a:xfrm>
              <a:off x="6330951" y="3743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1" name="Line 816"/>
            <p:cNvSpPr>
              <a:spLocks noChangeShapeType="1"/>
            </p:cNvSpPr>
            <p:nvPr/>
          </p:nvSpPr>
          <p:spPr bwMode="auto">
            <a:xfrm>
              <a:off x="6337301" y="37353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2" name="Line 817"/>
            <p:cNvSpPr>
              <a:spLocks noChangeShapeType="1"/>
            </p:cNvSpPr>
            <p:nvPr/>
          </p:nvSpPr>
          <p:spPr bwMode="auto">
            <a:xfrm>
              <a:off x="6345238" y="37353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3" name="Line 818"/>
            <p:cNvSpPr>
              <a:spLocks noChangeShapeType="1"/>
            </p:cNvSpPr>
            <p:nvPr/>
          </p:nvSpPr>
          <p:spPr bwMode="auto">
            <a:xfrm>
              <a:off x="6351588" y="3729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4" name="Line 819"/>
            <p:cNvSpPr>
              <a:spLocks noChangeShapeType="1"/>
            </p:cNvSpPr>
            <p:nvPr/>
          </p:nvSpPr>
          <p:spPr bwMode="auto">
            <a:xfrm>
              <a:off x="6359526" y="3729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5" name="Line 820"/>
            <p:cNvSpPr>
              <a:spLocks noChangeShapeType="1"/>
            </p:cNvSpPr>
            <p:nvPr/>
          </p:nvSpPr>
          <p:spPr bwMode="auto">
            <a:xfrm>
              <a:off x="6365876" y="3729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6" name="Line 821"/>
            <p:cNvSpPr>
              <a:spLocks noChangeShapeType="1"/>
            </p:cNvSpPr>
            <p:nvPr/>
          </p:nvSpPr>
          <p:spPr bwMode="auto">
            <a:xfrm>
              <a:off x="6373813" y="37211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7" name="Line 822"/>
            <p:cNvSpPr>
              <a:spLocks noChangeShapeType="1"/>
            </p:cNvSpPr>
            <p:nvPr/>
          </p:nvSpPr>
          <p:spPr bwMode="auto">
            <a:xfrm>
              <a:off x="6380163" y="36925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8" name="Line 823"/>
            <p:cNvSpPr>
              <a:spLocks noChangeShapeType="1"/>
            </p:cNvSpPr>
            <p:nvPr/>
          </p:nvSpPr>
          <p:spPr bwMode="auto">
            <a:xfrm>
              <a:off x="6388101" y="36925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9" name="Line 824"/>
            <p:cNvSpPr>
              <a:spLocks noChangeShapeType="1"/>
            </p:cNvSpPr>
            <p:nvPr/>
          </p:nvSpPr>
          <p:spPr bwMode="auto">
            <a:xfrm>
              <a:off x="6394451" y="37068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0" name="Line 825"/>
            <p:cNvSpPr>
              <a:spLocks noChangeShapeType="1"/>
            </p:cNvSpPr>
            <p:nvPr/>
          </p:nvSpPr>
          <p:spPr bwMode="auto">
            <a:xfrm>
              <a:off x="6402388" y="3678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1" name="Line 826"/>
            <p:cNvSpPr>
              <a:spLocks noChangeShapeType="1"/>
            </p:cNvSpPr>
            <p:nvPr/>
          </p:nvSpPr>
          <p:spPr bwMode="auto">
            <a:xfrm>
              <a:off x="6408738" y="3663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2" name="Line 827"/>
            <p:cNvSpPr>
              <a:spLocks noChangeShapeType="1"/>
            </p:cNvSpPr>
            <p:nvPr/>
          </p:nvSpPr>
          <p:spPr bwMode="auto">
            <a:xfrm>
              <a:off x="6416676" y="36718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3" name="Line 828"/>
            <p:cNvSpPr>
              <a:spLocks noChangeShapeType="1"/>
            </p:cNvSpPr>
            <p:nvPr/>
          </p:nvSpPr>
          <p:spPr bwMode="auto">
            <a:xfrm>
              <a:off x="6423026" y="36639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4" name="Line 829"/>
            <p:cNvSpPr>
              <a:spLocks noChangeShapeType="1"/>
            </p:cNvSpPr>
            <p:nvPr/>
          </p:nvSpPr>
          <p:spPr bwMode="auto">
            <a:xfrm>
              <a:off x="6430963" y="36639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5" name="Line 830"/>
            <p:cNvSpPr>
              <a:spLocks noChangeShapeType="1"/>
            </p:cNvSpPr>
            <p:nvPr/>
          </p:nvSpPr>
          <p:spPr bwMode="auto">
            <a:xfrm>
              <a:off x="6437313" y="3671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6" name="Line 831"/>
            <p:cNvSpPr>
              <a:spLocks noChangeShapeType="1"/>
            </p:cNvSpPr>
            <p:nvPr/>
          </p:nvSpPr>
          <p:spPr bwMode="auto">
            <a:xfrm>
              <a:off x="6445251" y="3671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7" name="Line 832"/>
            <p:cNvSpPr>
              <a:spLocks noChangeShapeType="1"/>
            </p:cNvSpPr>
            <p:nvPr/>
          </p:nvSpPr>
          <p:spPr bwMode="auto">
            <a:xfrm>
              <a:off x="6451601" y="3692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8" name="Line 833"/>
            <p:cNvSpPr>
              <a:spLocks noChangeShapeType="1"/>
            </p:cNvSpPr>
            <p:nvPr/>
          </p:nvSpPr>
          <p:spPr bwMode="auto">
            <a:xfrm>
              <a:off x="6459538" y="3671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9" name="Line 834"/>
            <p:cNvSpPr>
              <a:spLocks noChangeShapeType="1"/>
            </p:cNvSpPr>
            <p:nvPr/>
          </p:nvSpPr>
          <p:spPr bwMode="auto">
            <a:xfrm>
              <a:off x="6465888" y="36496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0" name="Line 835"/>
            <p:cNvSpPr>
              <a:spLocks noChangeShapeType="1"/>
            </p:cNvSpPr>
            <p:nvPr/>
          </p:nvSpPr>
          <p:spPr bwMode="auto">
            <a:xfrm>
              <a:off x="6473826" y="3635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1" name="Line 836"/>
            <p:cNvSpPr>
              <a:spLocks noChangeShapeType="1"/>
            </p:cNvSpPr>
            <p:nvPr/>
          </p:nvSpPr>
          <p:spPr bwMode="auto">
            <a:xfrm>
              <a:off x="6480176" y="36290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2" name="Line 837"/>
            <p:cNvSpPr>
              <a:spLocks noChangeShapeType="1"/>
            </p:cNvSpPr>
            <p:nvPr/>
          </p:nvSpPr>
          <p:spPr bwMode="auto">
            <a:xfrm>
              <a:off x="6488113" y="3657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3" name="Line 838"/>
            <p:cNvSpPr>
              <a:spLocks noChangeShapeType="1"/>
            </p:cNvSpPr>
            <p:nvPr/>
          </p:nvSpPr>
          <p:spPr bwMode="auto">
            <a:xfrm>
              <a:off x="6494463" y="3643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4" name="Line 839"/>
            <p:cNvSpPr>
              <a:spLocks noChangeShapeType="1"/>
            </p:cNvSpPr>
            <p:nvPr/>
          </p:nvSpPr>
          <p:spPr bwMode="auto">
            <a:xfrm>
              <a:off x="6502401" y="36353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5" name="Line 840"/>
            <p:cNvSpPr>
              <a:spLocks noChangeShapeType="1"/>
            </p:cNvSpPr>
            <p:nvPr/>
          </p:nvSpPr>
          <p:spPr bwMode="auto">
            <a:xfrm>
              <a:off x="6508751" y="36576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6" name="Line 841"/>
            <p:cNvSpPr>
              <a:spLocks noChangeShapeType="1"/>
            </p:cNvSpPr>
            <p:nvPr/>
          </p:nvSpPr>
          <p:spPr bwMode="auto">
            <a:xfrm>
              <a:off x="6516688" y="36576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7" name="Line 842"/>
            <p:cNvSpPr>
              <a:spLocks noChangeShapeType="1"/>
            </p:cNvSpPr>
            <p:nvPr/>
          </p:nvSpPr>
          <p:spPr bwMode="auto">
            <a:xfrm>
              <a:off x="6523038" y="36290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8" name="Line 843"/>
            <p:cNvSpPr>
              <a:spLocks noChangeShapeType="1"/>
            </p:cNvSpPr>
            <p:nvPr/>
          </p:nvSpPr>
          <p:spPr bwMode="auto">
            <a:xfrm>
              <a:off x="6530976" y="3621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9" name="Line 844"/>
            <p:cNvSpPr>
              <a:spLocks noChangeShapeType="1"/>
            </p:cNvSpPr>
            <p:nvPr/>
          </p:nvSpPr>
          <p:spPr bwMode="auto">
            <a:xfrm>
              <a:off x="6537326" y="3643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0" name="Line 845"/>
            <p:cNvSpPr>
              <a:spLocks noChangeShapeType="1"/>
            </p:cNvSpPr>
            <p:nvPr/>
          </p:nvSpPr>
          <p:spPr bwMode="auto">
            <a:xfrm>
              <a:off x="6545263" y="3635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1" name="Line 846"/>
            <p:cNvSpPr>
              <a:spLocks noChangeShapeType="1"/>
            </p:cNvSpPr>
            <p:nvPr/>
          </p:nvSpPr>
          <p:spPr bwMode="auto">
            <a:xfrm>
              <a:off x="6551613" y="36004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2" name="Line 847"/>
            <p:cNvSpPr>
              <a:spLocks noChangeShapeType="1"/>
            </p:cNvSpPr>
            <p:nvPr/>
          </p:nvSpPr>
          <p:spPr bwMode="auto">
            <a:xfrm>
              <a:off x="6559551" y="3600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3" name="Line 848"/>
            <p:cNvSpPr>
              <a:spLocks noChangeShapeType="1"/>
            </p:cNvSpPr>
            <p:nvPr/>
          </p:nvSpPr>
          <p:spPr bwMode="auto">
            <a:xfrm>
              <a:off x="6565901" y="3606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4" name="Line 849"/>
            <p:cNvSpPr>
              <a:spLocks noChangeShapeType="1"/>
            </p:cNvSpPr>
            <p:nvPr/>
          </p:nvSpPr>
          <p:spPr bwMode="auto">
            <a:xfrm>
              <a:off x="6573838" y="3600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5" name="Line 850"/>
            <p:cNvSpPr>
              <a:spLocks noChangeShapeType="1"/>
            </p:cNvSpPr>
            <p:nvPr/>
          </p:nvSpPr>
          <p:spPr bwMode="auto">
            <a:xfrm>
              <a:off x="6580188" y="3621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6" name="Line 851"/>
            <p:cNvSpPr>
              <a:spLocks noChangeShapeType="1"/>
            </p:cNvSpPr>
            <p:nvPr/>
          </p:nvSpPr>
          <p:spPr bwMode="auto">
            <a:xfrm>
              <a:off x="6588126" y="3614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7" name="Line 852"/>
            <p:cNvSpPr>
              <a:spLocks noChangeShapeType="1"/>
            </p:cNvSpPr>
            <p:nvPr/>
          </p:nvSpPr>
          <p:spPr bwMode="auto">
            <a:xfrm>
              <a:off x="6594476" y="35782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8" name="Line 853"/>
            <p:cNvSpPr>
              <a:spLocks noChangeShapeType="1"/>
            </p:cNvSpPr>
            <p:nvPr/>
          </p:nvSpPr>
          <p:spPr bwMode="auto">
            <a:xfrm>
              <a:off x="6602413" y="35718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9" name="Line 854"/>
            <p:cNvSpPr>
              <a:spLocks noChangeShapeType="1"/>
            </p:cNvSpPr>
            <p:nvPr/>
          </p:nvSpPr>
          <p:spPr bwMode="auto">
            <a:xfrm>
              <a:off x="6608763" y="35718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0" name="Line 855"/>
            <p:cNvSpPr>
              <a:spLocks noChangeShapeType="1"/>
            </p:cNvSpPr>
            <p:nvPr/>
          </p:nvSpPr>
          <p:spPr bwMode="auto">
            <a:xfrm>
              <a:off x="6616701" y="3571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1" name="Line 856"/>
            <p:cNvSpPr>
              <a:spLocks noChangeShapeType="1"/>
            </p:cNvSpPr>
            <p:nvPr/>
          </p:nvSpPr>
          <p:spPr bwMode="auto">
            <a:xfrm>
              <a:off x="6623051" y="3571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2" name="Line 857"/>
            <p:cNvSpPr>
              <a:spLocks noChangeShapeType="1"/>
            </p:cNvSpPr>
            <p:nvPr/>
          </p:nvSpPr>
          <p:spPr bwMode="auto">
            <a:xfrm>
              <a:off x="6629401" y="3563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3" name="Line 858"/>
            <p:cNvSpPr>
              <a:spLocks noChangeShapeType="1"/>
            </p:cNvSpPr>
            <p:nvPr/>
          </p:nvSpPr>
          <p:spPr bwMode="auto">
            <a:xfrm>
              <a:off x="6637338" y="3557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4" name="Line 859"/>
            <p:cNvSpPr>
              <a:spLocks noChangeShapeType="1"/>
            </p:cNvSpPr>
            <p:nvPr/>
          </p:nvSpPr>
          <p:spPr bwMode="auto">
            <a:xfrm>
              <a:off x="6643688" y="3557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5" name="Line 860"/>
            <p:cNvSpPr>
              <a:spLocks noChangeShapeType="1"/>
            </p:cNvSpPr>
            <p:nvPr/>
          </p:nvSpPr>
          <p:spPr bwMode="auto">
            <a:xfrm>
              <a:off x="6651626" y="3549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6" name="Line 861"/>
            <p:cNvSpPr>
              <a:spLocks noChangeShapeType="1"/>
            </p:cNvSpPr>
            <p:nvPr/>
          </p:nvSpPr>
          <p:spPr bwMode="auto">
            <a:xfrm>
              <a:off x="6657976" y="3557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7" name="Line 862"/>
            <p:cNvSpPr>
              <a:spLocks noChangeShapeType="1"/>
            </p:cNvSpPr>
            <p:nvPr/>
          </p:nvSpPr>
          <p:spPr bwMode="auto">
            <a:xfrm>
              <a:off x="6665913" y="3549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8" name="Line 863"/>
            <p:cNvSpPr>
              <a:spLocks noChangeShapeType="1"/>
            </p:cNvSpPr>
            <p:nvPr/>
          </p:nvSpPr>
          <p:spPr bwMode="auto">
            <a:xfrm>
              <a:off x="6672263" y="35433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9" name="Line 864"/>
            <p:cNvSpPr>
              <a:spLocks noChangeShapeType="1"/>
            </p:cNvSpPr>
            <p:nvPr/>
          </p:nvSpPr>
          <p:spPr bwMode="auto">
            <a:xfrm>
              <a:off x="6680201" y="35290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0" name="Line 865"/>
            <p:cNvSpPr>
              <a:spLocks noChangeShapeType="1"/>
            </p:cNvSpPr>
            <p:nvPr/>
          </p:nvSpPr>
          <p:spPr bwMode="auto">
            <a:xfrm>
              <a:off x="6686551" y="3521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1" name="Line 866"/>
            <p:cNvSpPr>
              <a:spLocks noChangeShapeType="1"/>
            </p:cNvSpPr>
            <p:nvPr/>
          </p:nvSpPr>
          <p:spPr bwMode="auto">
            <a:xfrm>
              <a:off x="6694488" y="3535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2" name="Line 867"/>
            <p:cNvSpPr>
              <a:spLocks noChangeShapeType="1"/>
            </p:cNvSpPr>
            <p:nvPr/>
          </p:nvSpPr>
          <p:spPr bwMode="auto">
            <a:xfrm>
              <a:off x="6700838" y="3557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3" name="Line 868"/>
            <p:cNvSpPr>
              <a:spLocks noChangeShapeType="1"/>
            </p:cNvSpPr>
            <p:nvPr/>
          </p:nvSpPr>
          <p:spPr bwMode="auto">
            <a:xfrm>
              <a:off x="6708776" y="3535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4" name="Line 869"/>
            <p:cNvSpPr>
              <a:spLocks noChangeShapeType="1"/>
            </p:cNvSpPr>
            <p:nvPr/>
          </p:nvSpPr>
          <p:spPr bwMode="auto">
            <a:xfrm>
              <a:off x="6715126" y="3529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5" name="Line 870"/>
            <p:cNvSpPr>
              <a:spLocks noChangeShapeType="1"/>
            </p:cNvSpPr>
            <p:nvPr/>
          </p:nvSpPr>
          <p:spPr bwMode="auto">
            <a:xfrm>
              <a:off x="6723063" y="3543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6" name="Line 871"/>
            <p:cNvSpPr>
              <a:spLocks noChangeShapeType="1"/>
            </p:cNvSpPr>
            <p:nvPr/>
          </p:nvSpPr>
          <p:spPr bwMode="auto">
            <a:xfrm>
              <a:off x="6729413" y="35433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7" name="Line 872"/>
            <p:cNvSpPr>
              <a:spLocks noChangeShapeType="1"/>
            </p:cNvSpPr>
            <p:nvPr/>
          </p:nvSpPr>
          <p:spPr bwMode="auto">
            <a:xfrm>
              <a:off x="6737351" y="3535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8" name="Line 873"/>
            <p:cNvSpPr>
              <a:spLocks noChangeShapeType="1"/>
            </p:cNvSpPr>
            <p:nvPr/>
          </p:nvSpPr>
          <p:spPr bwMode="auto">
            <a:xfrm>
              <a:off x="6743701" y="3557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9" name="Line 874"/>
            <p:cNvSpPr>
              <a:spLocks noChangeShapeType="1"/>
            </p:cNvSpPr>
            <p:nvPr/>
          </p:nvSpPr>
          <p:spPr bwMode="auto">
            <a:xfrm>
              <a:off x="6751638" y="3557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0" name="Line 875"/>
            <p:cNvSpPr>
              <a:spLocks noChangeShapeType="1"/>
            </p:cNvSpPr>
            <p:nvPr/>
          </p:nvSpPr>
          <p:spPr bwMode="auto">
            <a:xfrm>
              <a:off x="6757988" y="3557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1" name="Line 876"/>
            <p:cNvSpPr>
              <a:spLocks noChangeShapeType="1"/>
            </p:cNvSpPr>
            <p:nvPr/>
          </p:nvSpPr>
          <p:spPr bwMode="auto">
            <a:xfrm>
              <a:off x="6765926" y="3535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2" name="Line 877"/>
            <p:cNvSpPr>
              <a:spLocks noChangeShapeType="1"/>
            </p:cNvSpPr>
            <p:nvPr/>
          </p:nvSpPr>
          <p:spPr bwMode="auto">
            <a:xfrm>
              <a:off x="6772276" y="3535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3" name="Line 878"/>
            <p:cNvSpPr>
              <a:spLocks noChangeShapeType="1"/>
            </p:cNvSpPr>
            <p:nvPr/>
          </p:nvSpPr>
          <p:spPr bwMode="auto">
            <a:xfrm>
              <a:off x="6780213" y="3543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4" name="Line 879"/>
            <p:cNvSpPr>
              <a:spLocks noChangeShapeType="1"/>
            </p:cNvSpPr>
            <p:nvPr/>
          </p:nvSpPr>
          <p:spPr bwMode="auto">
            <a:xfrm>
              <a:off x="6786563" y="35433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5" name="Line 880"/>
            <p:cNvSpPr>
              <a:spLocks noChangeShapeType="1"/>
            </p:cNvSpPr>
            <p:nvPr/>
          </p:nvSpPr>
          <p:spPr bwMode="auto">
            <a:xfrm>
              <a:off x="6794501" y="3549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6" name="Line 881"/>
            <p:cNvSpPr>
              <a:spLocks noChangeShapeType="1"/>
            </p:cNvSpPr>
            <p:nvPr/>
          </p:nvSpPr>
          <p:spPr bwMode="auto">
            <a:xfrm>
              <a:off x="6800851" y="35210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7" name="Line 882"/>
            <p:cNvSpPr>
              <a:spLocks noChangeShapeType="1"/>
            </p:cNvSpPr>
            <p:nvPr/>
          </p:nvSpPr>
          <p:spPr bwMode="auto">
            <a:xfrm>
              <a:off x="6808788" y="3506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8" name="Line 883"/>
            <p:cNvSpPr>
              <a:spLocks noChangeShapeType="1"/>
            </p:cNvSpPr>
            <p:nvPr/>
          </p:nvSpPr>
          <p:spPr bwMode="auto">
            <a:xfrm>
              <a:off x="6815138" y="3529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9" name="Line 884"/>
            <p:cNvSpPr>
              <a:spLocks noChangeShapeType="1"/>
            </p:cNvSpPr>
            <p:nvPr/>
          </p:nvSpPr>
          <p:spPr bwMode="auto">
            <a:xfrm>
              <a:off x="6823076" y="3514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0" name="Line 885"/>
            <p:cNvSpPr>
              <a:spLocks noChangeShapeType="1"/>
            </p:cNvSpPr>
            <p:nvPr/>
          </p:nvSpPr>
          <p:spPr bwMode="auto">
            <a:xfrm>
              <a:off x="6829426" y="35147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1" name="Line 886"/>
            <p:cNvSpPr>
              <a:spLocks noChangeShapeType="1"/>
            </p:cNvSpPr>
            <p:nvPr/>
          </p:nvSpPr>
          <p:spPr bwMode="auto">
            <a:xfrm>
              <a:off x="6837363" y="3521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2" name="Line 887"/>
            <p:cNvSpPr>
              <a:spLocks noChangeShapeType="1"/>
            </p:cNvSpPr>
            <p:nvPr/>
          </p:nvSpPr>
          <p:spPr bwMode="auto">
            <a:xfrm>
              <a:off x="6843713" y="3529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3" name="Line 888"/>
            <p:cNvSpPr>
              <a:spLocks noChangeShapeType="1"/>
            </p:cNvSpPr>
            <p:nvPr/>
          </p:nvSpPr>
          <p:spPr bwMode="auto">
            <a:xfrm>
              <a:off x="6851651" y="3529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4" name="Line 889"/>
            <p:cNvSpPr>
              <a:spLocks noChangeShapeType="1"/>
            </p:cNvSpPr>
            <p:nvPr/>
          </p:nvSpPr>
          <p:spPr bwMode="auto">
            <a:xfrm>
              <a:off x="6858001" y="3521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5" name="Line 890"/>
            <p:cNvSpPr>
              <a:spLocks noChangeShapeType="1"/>
            </p:cNvSpPr>
            <p:nvPr/>
          </p:nvSpPr>
          <p:spPr bwMode="auto">
            <a:xfrm>
              <a:off x="6865938" y="35353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6" name="Line 891"/>
            <p:cNvSpPr>
              <a:spLocks noChangeShapeType="1"/>
            </p:cNvSpPr>
            <p:nvPr/>
          </p:nvSpPr>
          <p:spPr bwMode="auto">
            <a:xfrm>
              <a:off x="6872288" y="3549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7" name="Line 892"/>
            <p:cNvSpPr>
              <a:spLocks noChangeShapeType="1"/>
            </p:cNvSpPr>
            <p:nvPr/>
          </p:nvSpPr>
          <p:spPr bwMode="auto">
            <a:xfrm>
              <a:off x="6880226" y="3543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8" name="Line 893"/>
            <p:cNvSpPr>
              <a:spLocks noChangeShapeType="1"/>
            </p:cNvSpPr>
            <p:nvPr/>
          </p:nvSpPr>
          <p:spPr bwMode="auto">
            <a:xfrm>
              <a:off x="6886576" y="3543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9" name="Line 894"/>
            <p:cNvSpPr>
              <a:spLocks noChangeShapeType="1"/>
            </p:cNvSpPr>
            <p:nvPr/>
          </p:nvSpPr>
          <p:spPr bwMode="auto">
            <a:xfrm>
              <a:off x="6894513" y="35147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0" name="Line 895"/>
            <p:cNvSpPr>
              <a:spLocks noChangeShapeType="1"/>
            </p:cNvSpPr>
            <p:nvPr/>
          </p:nvSpPr>
          <p:spPr bwMode="auto">
            <a:xfrm>
              <a:off x="6900863" y="35290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1" name="Line 896"/>
            <p:cNvSpPr>
              <a:spLocks noChangeShapeType="1"/>
            </p:cNvSpPr>
            <p:nvPr/>
          </p:nvSpPr>
          <p:spPr bwMode="auto">
            <a:xfrm>
              <a:off x="6908801" y="3563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2" name="Line 897"/>
            <p:cNvSpPr>
              <a:spLocks noChangeShapeType="1"/>
            </p:cNvSpPr>
            <p:nvPr/>
          </p:nvSpPr>
          <p:spPr bwMode="auto">
            <a:xfrm>
              <a:off x="6915151" y="35496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3" name="Line 898"/>
            <p:cNvSpPr>
              <a:spLocks noChangeShapeType="1"/>
            </p:cNvSpPr>
            <p:nvPr/>
          </p:nvSpPr>
          <p:spPr bwMode="auto">
            <a:xfrm>
              <a:off x="6923088" y="35004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4" name="Line 899"/>
            <p:cNvSpPr>
              <a:spLocks noChangeShapeType="1"/>
            </p:cNvSpPr>
            <p:nvPr/>
          </p:nvSpPr>
          <p:spPr bwMode="auto">
            <a:xfrm>
              <a:off x="6929438" y="3506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5" name="Line 900"/>
            <p:cNvSpPr>
              <a:spLocks noChangeShapeType="1"/>
            </p:cNvSpPr>
            <p:nvPr/>
          </p:nvSpPr>
          <p:spPr bwMode="auto">
            <a:xfrm>
              <a:off x="6937376" y="3506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6" name="Line 901"/>
            <p:cNvSpPr>
              <a:spLocks noChangeShapeType="1"/>
            </p:cNvSpPr>
            <p:nvPr/>
          </p:nvSpPr>
          <p:spPr bwMode="auto">
            <a:xfrm>
              <a:off x="6943726" y="3506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7" name="Line 902"/>
            <p:cNvSpPr>
              <a:spLocks noChangeShapeType="1"/>
            </p:cNvSpPr>
            <p:nvPr/>
          </p:nvSpPr>
          <p:spPr bwMode="auto">
            <a:xfrm>
              <a:off x="6951663" y="34925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8" name="Line 903"/>
            <p:cNvSpPr>
              <a:spLocks noChangeShapeType="1"/>
            </p:cNvSpPr>
            <p:nvPr/>
          </p:nvSpPr>
          <p:spPr bwMode="auto">
            <a:xfrm>
              <a:off x="6958013" y="3492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9" name="Line 904"/>
            <p:cNvSpPr>
              <a:spLocks noChangeShapeType="1"/>
            </p:cNvSpPr>
            <p:nvPr/>
          </p:nvSpPr>
          <p:spPr bwMode="auto">
            <a:xfrm>
              <a:off x="6965951" y="3471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0" name="Line 905"/>
            <p:cNvSpPr>
              <a:spLocks noChangeShapeType="1"/>
            </p:cNvSpPr>
            <p:nvPr/>
          </p:nvSpPr>
          <p:spPr bwMode="auto">
            <a:xfrm>
              <a:off x="6972301" y="3457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1" name="Line 906"/>
            <p:cNvSpPr>
              <a:spLocks noChangeShapeType="1"/>
            </p:cNvSpPr>
            <p:nvPr/>
          </p:nvSpPr>
          <p:spPr bwMode="auto">
            <a:xfrm>
              <a:off x="6980238" y="3449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2" name="Line 907"/>
            <p:cNvSpPr>
              <a:spLocks noChangeShapeType="1"/>
            </p:cNvSpPr>
            <p:nvPr/>
          </p:nvSpPr>
          <p:spPr bwMode="auto">
            <a:xfrm>
              <a:off x="6986588" y="3449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3" name="Line 908"/>
            <p:cNvSpPr>
              <a:spLocks noChangeShapeType="1"/>
            </p:cNvSpPr>
            <p:nvPr/>
          </p:nvSpPr>
          <p:spPr bwMode="auto">
            <a:xfrm>
              <a:off x="6994526" y="3449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4" name="Line 909"/>
            <p:cNvSpPr>
              <a:spLocks noChangeShapeType="1"/>
            </p:cNvSpPr>
            <p:nvPr/>
          </p:nvSpPr>
          <p:spPr bwMode="auto">
            <a:xfrm>
              <a:off x="7000876" y="3449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5" name="Line 910"/>
            <p:cNvSpPr>
              <a:spLocks noChangeShapeType="1"/>
            </p:cNvSpPr>
            <p:nvPr/>
          </p:nvSpPr>
          <p:spPr bwMode="auto">
            <a:xfrm>
              <a:off x="7008813" y="34575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6" name="Line 911"/>
            <p:cNvSpPr>
              <a:spLocks noChangeShapeType="1"/>
            </p:cNvSpPr>
            <p:nvPr/>
          </p:nvSpPr>
          <p:spPr bwMode="auto">
            <a:xfrm>
              <a:off x="7015163" y="3449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7" name="Line 912"/>
            <p:cNvSpPr>
              <a:spLocks noChangeShapeType="1"/>
            </p:cNvSpPr>
            <p:nvPr/>
          </p:nvSpPr>
          <p:spPr bwMode="auto">
            <a:xfrm>
              <a:off x="7023101" y="3457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8" name="Line 913"/>
            <p:cNvSpPr>
              <a:spLocks noChangeShapeType="1"/>
            </p:cNvSpPr>
            <p:nvPr/>
          </p:nvSpPr>
          <p:spPr bwMode="auto">
            <a:xfrm>
              <a:off x="7029451" y="34718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9" name="Line 914"/>
            <p:cNvSpPr>
              <a:spLocks noChangeShapeType="1"/>
            </p:cNvSpPr>
            <p:nvPr/>
          </p:nvSpPr>
          <p:spPr bwMode="auto">
            <a:xfrm>
              <a:off x="7037388" y="34718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0" name="Line 915"/>
            <p:cNvSpPr>
              <a:spLocks noChangeShapeType="1"/>
            </p:cNvSpPr>
            <p:nvPr/>
          </p:nvSpPr>
          <p:spPr bwMode="auto">
            <a:xfrm>
              <a:off x="7043738" y="3463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1" name="Line 916"/>
            <p:cNvSpPr>
              <a:spLocks noChangeShapeType="1"/>
            </p:cNvSpPr>
            <p:nvPr/>
          </p:nvSpPr>
          <p:spPr bwMode="auto">
            <a:xfrm>
              <a:off x="7051676" y="3471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2" name="Line 917"/>
            <p:cNvSpPr>
              <a:spLocks noChangeShapeType="1"/>
            </p:cNvSpPr>
            <p:nvPr/>
          </p:nvSpPr>
          <p:spPr bwMode="auto">
            <a:xfrm>
              <a:off x="7058026" y="3471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3" name="Line 918"/>
            <p:cNvSpPr>
              <a:spLocks noChangeShapeType="1"/>
            </p:cNvSpPr>
            <p:nvPr/>
          </p:nvSpPr>
          <p:spPr bwMode="auto">
            <a:xfrm>
              <a:off x="7065963" y="3463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4" name="Line 919"/>
            <p:cNvSpPr>
              <a:spLocks noChangeShapeType="1"/>
            </p:cNvSpPr>
            <p:nvPr/>
          </p:nvSpPr>
          <p:spPr bwMode="auto">
            <a:xfrm>
              <a:off x="7072313" y="34432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5" name="Line 920"/>
            <p:cNvSpPr>
              <a:spLocks noChangeShapeType="1"/>
            </p:cNvSpPr>
            <p:nvPr/>
          </p:nvSpPr>
          <p:spPr bwMode="auto">
            <a:xfrm>
              <a:off x="7080251" y="3449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6" name="Line 921"/>
            <p:cNvSpPr>
              <a:spLocks noChangeShapeType="1"/>
            </p:cNvSpPr>
            <p:nvPr/>
          </p:nvSpPr>
          <p:spPr bwMode="auto">
            <a:xfrm>
              <a:off x="7086601" y="3449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7" name="Line 922"/>
            <p:cNvSpPr>
              <a:spLocks noChangeShapeType="1"/>
            </p:cNvSpPr>
            <p:nvPr/>
          </p:nvSpPr>
          <p:spPr bwMode="auto">
            <a:xfrm>
              <a:off x="7094538" y="34432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8" name="Line 923"/>
            <p:cNvSpPr>
              <a:spLocks noChangeShapeType="1"/>
            </p:cNvSpPr>
            <p:nvPr/>
          </p:nvSpPr>
          <p:spPr bwMode="auto">
            <a:xfrm>
              <a:off x="7100888" y="3435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9" name="Line 924"/>
            <p:cNvSpPr>
              <a:spLocks noChangeShapeType="1"/>
            </p:cNvSpPr>
            <p:nvPr/>
          </p:nvSpPr>
          <p:spPr bwMode="auto">
            <a:xfrm>
              <a:off x="7108826" y="3421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0" name="Line 925"/>
            <p:cNvSpPr>
              <a:spLocks noChangeShapeType="1"/>
            </p:cNvSpPr>
            <p:nvPr/>
          </p:nvSpPr>
          <p:spPr bwMode="auto">
            <a:xfrm>
              <a:off x="7115176" y="34290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1" name="Line 926"/>
            <p:cNvSpPr>
              <a:spLocks noChangeShapeType="1"/>
            </p:cNvSpPr>
            <p:nvPr/>
          </p:nvSpPr>
          <p:spPr bwMode="auto">
            <a:xfrm>
              <a:off x="7123113" y="3457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2" name="Line 927"/>
            <p:cNvSpPr>
              <a:spLocks noChangeShapeType="1"/>
            </p:cNvSpPr>
            <p:nvPr/>
          </p:nvSpPr>
          <p:spPr bwMode="auto">
            <a:xfrm>
              <a:off x="7129463" y="3463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3" name="Line 928"/>
            <p:cNvSpPr>
              <a:spLocks noChangeShapeType="1"/>
            </p:cNvSpPr>
            <p:nvPr/>
          </p:nvSpPr>
          <p:spPr bwMode="auto">
            <a:xfrm>
              <a:off x="7137401" y="3449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4" name="Line 929"/>
            <p:cNvSpPr>
              <a:spLocks noChangeShapeType="1"/>
            </p:cNvSpPr>
            <p:nvPr/>
          </p:nvSpPr>
          <p:spPr bwMode="auto">
            <a:xfrm>
              <a:off x="7143751" y="3478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5" name="Line 930"/>
            <p:cNvSpPr>
              <a:spLocks noChangeShapeType="1"/>
            </p:cNvSpPr>
            <p:nvPr/>
          </p:nvSpPr>
          <p:spPr bwMode="auto">
            <a:xfrm>
              <a:off x="7151688" y="3471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6" name="Line 931"/>
            <p:cNvSpPr>
              <a:spLocks noChangeShapeType="1"/>
            </p:cNvSpPr>
            <p:nvPr/>
          </p:nvSpPr>
          <p:spPr bwMode="auto">
            <a:xfrm>
              <a:off x="7158038" y="3471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7" name="Line 932"/>
            <p:cNvSpPr>
              <a:spLocks noChangeShapeType="1"/>
            </p:cNvSpPr>
            <p:nvPr/>
          </p:nvSpPr>
          <p:spPr bwMode="auto">
            <a:xfrm>
              <a:off x="7165976" y="3463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8" name="Line 933"/>
            <p:cNvSpPr>
              <a:spLocks noChangeShapeType="1"/>
            </p:cNvSpPr>
            <p:nvPr/>
          </p:nvSpPr>
          <p:spPr bwMode="auto">
            <a:xfrm>
              <a:off x="7172326" y="3449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9" name="Line 934"/>
            <p:cNvSpPr>
              <a:spLocks noChangeShapeType="1"/>
            </p:cNvSpPr>
            <p:nvPr/>
          </p:nvSpPr>
          <p:spPr bwMode="auto">
            <a:xfrm>
              <a:off x="7180263" y="3443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0" name="Line 935"/>
            <p:cNvSpPr>
              <a:spLocks noChangeShapeType="1"/>
            </p:cNvSpPr>
            <p:nvPr/>
          </p:nvSpPr>
          <p:spPr bwMode="auto">
            <a:xfrm>
              <a:off x="7186613" y="3429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1" name="Line 936"/>
            <p:cNvSpPr>
              <a:spLocks noChangeShapeType="1"/>
            </p:cNvSpPr>
            <p:nvPr/>
          </p:nvSpPr>
          <p:spPr bwMode="auto">
            <a:xfrm>
              <a:off x="7194551" y="3429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2" name="Line 937"/>
            <p:cNvSpPr>
              <a:spLocks noChangeShapeType="1"/>
            </p:cNvSpPr>
            <p:nvPr/>
          </p:nvSpPr>
          <p:spPr bwMode="auto">
            <a:xfrm>
              <a:off x="7200901" y="3443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3" name="Line 938"/>
            <p:cNvSpPr>
              <a:spLocks noChangeShapeType="1"/>
            </p:cNvSpPr>
            <p:nvPr/>
          </p:nvSpPr>
          <p:spPr bwMode="auto">
            <a:xfrm>
              <a:off x="7208838" y="3435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4" name="Line 939"/>
            <p:cNvSpPr>
              <a:spLocks noChangeShapeType="1"/>
            </p:cNvSpPr>
            <p:nvPr/>
          </p:nvSpPr>
          <p:spPr bwMode="auto">
            <a:xfrm>
              <a:off x="7215188" y="3435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5" name="Line 940"/>
            <p:cNvSpPr>
              <a:spLocks noChangeShapeType="1"/>
            </p:cNvSpPr>
            <p:nvPr/>
          </p:nvSpPr>
          <p:spPr bwMode="auto">
            <a:xfrm>
              <a:off x="7223126" y="3421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6" name="Line 941"/>
            <p:cNvSpPr>
              <a:spLocks noChangeShapeType="1"/>
            </p:cNvSpPr>
            <p:nvPr/>
          </p:nvSpPr>
          <p:spPr bwMode="auto">
            <a:xfrm>
              <a:off x="7229476" y="3400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7" name="Line 942"/>
            <p:cNvSpPr>
              <a:spLocks noChangeShapeType="1"/>
            </p:cNvSpPr>
            <p:nvPr/>
          </p:nvSpPr>
          <p:spPr bwMode="auto">
            <a:xfrm>
              <a:off x="7237413" y="3400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8" name="Line 943"/>
            <p:cNvSpPr>
              <a:spLocks noChangeShapeType="1"/>
            </p:cNvSpPr>
            <p:nvPr/>
          </p:nvSpPr>
          <p:spPr bwMode="auto">
            <a:xfrm>
              <a:off x="7243763" y="34067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9" name="Line 944"/>
            <p:cNvSpPr>
              <a:spLocks noChangeShapeType="1"/>
            </p:cNvSpPr>
            <p:nvPr/>
          </p:nvSpPr>
          <p:spPr bwMode="auto">
            <a:xfrm>
              <a:off x="7251701" y="3392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0" name="Line 945"/>
            <p:cNvSpPr>
              <a:spLocks noChangeShapeType="1"/>
            </p:cNvSpPr>
            <p:nvPr/>
          </p:nvSpPr>
          <p:spPr bwMode="auto">
            <a:xfrm>
              <a:off x="7258051" y="3378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1" name="Line 946"/>
            <p:cNvSpPr>
              <a:spLocks noChangeShapeType="1"/>
            </p:cNvSpPr>
            <p:nvPr/>
          </p:nvSpPr>
          <p:spPr bwMode="auto">
            <a:xfrm>
              <a:off x="7265988" y="3386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2" name="Line 947"/>
            <p:cNvSpPr>
              <a:spLocks noChangeShapeType="1"/>
            </p:cNvSpPr>
            <p:nvPr/>
          </p:nvSpPr>
          <p:spPr bwMode="auto">
            <a:xfrm>
              <a:off x="7272338" y="3392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3" name="Line 948"/>
            <p:cNvSpPr>
              <a:spLocks noChangeShapeType="1"/>
            </p:cNvSpPr>
            <p:nvPr/>
          </p:nvSpPr>
          <p:spPr bwMode="auto">
            <a:xfrm>
              <a:off x="7280276" y="3392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4" name="Line 949"/>
            <p:cNvSpPr>
              <a:spLocks noChangeShapeType="1"/>
            </p:cNvSpPr>
            <p:nvPr/>
          </p:nvSpPr>
          <p:spPr bwMode="auto">
            <a:xfrm>
              <a:off x="7286626" y="3363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5" name="Line 950"/>
            <p:cNvSpPr>
              <a:spLocks noChangeShapeType="1"/>
            </p:cNvSpPr>
            <p:nvPr/>
          </p:nvSpPr>
          <p:spPr bwMode="auto">
            <a:xfrm>
              <a:off x="7294563" y="3378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6" name="Line 951"/>
            <p:cNvSpPr>
              <a:spLocks noChangeShapeType="1"/>
            </p:cNvSpPr>
            <p:nvPr/>
          </p:nvSpPr>
          <p:spPr bwMode="auto">
            <a:xfrm>
              <a:off x="7300913" y="33718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7" name="Line 952"/>
            <p:cNvSpPr>
              <a:spLocks noChangeShapeType="1"/>
            </p:cNvSpPr>
            <p:nvPr/>
          </p:nvSpPr>
          <p:spPr bwMode="auto">
            <a:xfrm>
              <a:off x="7308851" y="3349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8" name="Line 953"/>
            <p:cNvSpPr>
              <a:spLocks noChangeShapeType="1"/>
            </p:cNvSpPr>
            <p:nvPr/>
          </p:nvSpPr>
          <p:spPr bwMode="auto">
            <a:xfrm>
              <a:off x="7315201" y="3343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9" name="Line 954"/>
            <p:cNvSpPr>
              <a:spLocks noChangeShapeType="1"/>
            </p:cNvSpPr>
            <p:nvPr/>
          </p:nvSpPr>
          <p:spPr bwMode="auto">
            <a:xfrm>
              <a:off x="7323138" y="3343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0" name="Line 955"/>
            <p:cNvSpPr>
              <a:spLocks noChangeShapeType="1"/>
            </p:cNvSpPr>
            <p:nvPr/>
          </p:nvSpPr>
          <p:spPr bwMode="auto">
            <a:xfrm>
              <a:off x="7329488" y="3349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1" name="Line 956"/>
            <p:cNvSpPr>
              <a:spLocks noChangeShapeType="1"/>
            </p:cNvSpPr>
            <p:nvPr/>
          </p:nvSpPr>
          <p:spPr bwMode="auto">
            <a:xfrm>
              <a:off x="7337426" y="3386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2" name="Line 957"/>
            <p:cNvSpPr>
              <a:spLocks noChangeShapeType="1"/>
            </p:cNvSpPr>
            <p:nvPr/>
          </p:nvSpPr>
          <p:spPr bwMode="auto">
            <a:xfrm>
              <a:off x="7343776" y="33496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3" name="Line 958"/>
            <p:cNvSpPr>
              <a:spLocks noChangeShapeType="1"/>
            </p:cNvSpPr>
            <p:nvPr/>
          </p:nvSpPr>
          <p:spPr bwMode="auto">
            <a:xfrm>
              <a:off x="7351713" y="3343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4" name="Line 959"/>
            <p:cNvSpPr>
              <a:spLocks noChangeShapeType="1"/>
            </p:cNvSpPr>
            <p:nvPr/>
          </p:nvSpPr>
          <p:spPr bwMode="auto">
            <a:xfrm>
              <a:off x="7358063" y="3349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5" name="Line 960"/>
            <p:cNvSpPr>
              <a:spLocks noChangeShapeType="1"/>
            </p:cNvSpPr>
            <p:nvPr/>
          </p:nvSpPr>
          <p:spPr bwMode="auto">
            <a:xfrm>
              <a:off x="7364413" y="3349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6" name="Line 961"/>
            <p:cNvSpPr>
              <a:spLocks noChangeShapeType="1"/>
            </p:cNvSpPr>
            <p:nvPr/>
          </p:nvSpPr>
          <p:spPr bwMode="auto">
            <a:xfrm>
              <a:off x="7372351" y="33210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7" name="Line 962"/>
            <p:cNvSpPr>
              <a:spLocks noChangeShapeType="1"/>
            </p:cNvSpPr>
            <p:nvPr/>
          </p:nvSpPr>
          <p:spPr bwMode="auto">
            <a:xfrm>
              <a:off x="7378701" y="3321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8" name="Line 963"/>
            <p:cNvSpPr>
              <a:spLocks noChangeShapeType="1"/>
            </p:cNvSpPr>
            <p:nvPr/>
          </p:nvSpPr>
          <p:spPr bwMode="auto">
            <a:xfrm>
              <a:off x="7386638" y="3321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9" name="Line 964"/>
            <p:cNvSpPr>
              <a:spLocks noChangeShapeType="1"/>
            </p:cNvSpPr>
            <p:nvPr/>
          </p:nvSpPr>
          <p:spPr bwMode="auto">
            <a:xfrm>
              <a:off x="7392988" y="3314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0" name="Line 965"/>
            <p:cNvSpPr>
              <a:spLocks noChangeShapeType="1"/>
            </p:cNvSpPr>
            <p:nvPr/>
          </p:nvSpPr>
          <p:spPr bwMode="auto">
            <a:xfrm>
              <a:off x="7400926" y="3300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1" name="Line 966"/>
            <p:cNvSpPr>
              <a:spLocks noChangeShapeType="1"/>
            </p:cNvSpPr>
            <p:nvPr/>
          </p:nvSpPr>
          <p:spPr bwMode="auto">
            <a:xfrm>
              <a:off x="7407276" y="3292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2" name="Line 967"/>
            <p:cNvSpPr>
              <a:spLocks noChangeShapeType="1"/>
            </p:cNvSpPr>
            <p:nvPr/>
          </p:nvSpPr>
          <p:spPr bwMode="auto">
            <a:xfrm>
              <a:off x="7415213" y="3306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3" name="Line 968"/>
            <p:cNvSpPr>
              <a:spLocks noChangeShapeType="1"/>
            </p:cNvSpPr>
            <p:nvPr/>
          </p:nvSpPr>
          <p:spPr bwMode="auto">
            <a:xfrm>
              <a:off x="7421563" y="3306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4" name="Line 969"/>
            <p:cNvSpPr>
              <a:spLocks noChangeShapeType="1"/>
            </p:cNvSpPr>
            <p:nvPr/>
          </p:nvSpPr>
          <p:spPr bwMode="auto">
            <a:xfrm>
              <a:off x="7429501" y="3292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5" name="Line 970"/>
            <p:cNvSpPr>
              <a:spLocks noChangeShapeType="1"/>
            </p:cNvSpPr>
            <p:nvPr/>
          </p:nvSpPr>
          <p:spPr bwMode="auto">
            <a:xfrm>
              <a:off x="7435851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6" name="Line 971"/>
            <p:cNvSpPr>
              <a:spLocks noChangeShapeType="1"/>
            </p:cNvSpPr>
            <p:nvPr/>
          </p:nvSpPr>
          <p:spPr bwMode="auto">
            <a:xfrm>
              <a:off x="7443788" y="3257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7" name="Line 972"/>
            <p:cNvSpPr>
              <a:spLocks noChangeShapeType="1"/>
            </p:cNvSpPr>
            <p:nvPr/>
          </p:nvSpPr>
          <p:spPr bwMode="auto">
            <a:xfrm>
              <a:off x="7450138" y="32639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8" name="Line 973"/>
            <p:cNvSpPr>
              <a:spLocks noChangeShapeType="1"/>
            </p:cNvSpPr>
            <p:nvPr/>
          </p:nvSpPr>
          <p:spPr bwMode="auto">
            <a:xfrm>
              <a:off x="7458076" y="3278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9" name="Line 974"/>
            <p:cNvSpPr>
              <a:spLocks noChangeShapeType="1"/>
            </p:cNvSpPr>
            <p:nvPr/>
          </p:nvSpPr>
          <p:spPr bwMode="auto">
            <a:xfrm>
              <a:off x="7464426" y="3292475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0" name="Line 975"/>
            <p:cNvSpPr>
              <a:spLocks noChangeShapeType="1"/>
            </p:cNvSpPr>
            <p:nvPr/>
          </p:nvSpPr>
          <p:spPr bwMode="auto">
            <a:xfrm>
              <a:off x="7472363" y="3292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1" name="Line 976"/>
            <p:cNvSpPr>
              <a:spLocks noChangeShapeType="1"/>
            </p:cNvSpPr>
            <p:nvPr/>
          </p:nvSpPr>
          <p:spPr bwMode="auto">
            <a:xfrm>
              <a:off x="7478713" y="3286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2" name="Line 977"/>
            <p:cNvSpPr>
              <a:spLocks noChangeShapeType="1"/>
            </p:cNvSpPr>
            <p:nvPr/>
          </p:nvSpPr>
          <p:spPr bwMode="auto">
            <a:xfrm>
              <a:off x="7486651" y="3292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3" name="Line 978"/>
            <p:cNvSpPr>
              <a:spLocks noChangeShapeType="1"/>
            </p:cNvSpPr>
            <p:nvPr/>
          </p:nvSpPr>
          <p:spPr bwMode="auto">
            <a:xfrm>
              <a:off x="7493001" y="3292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4" name="Line 979"/>
            <p:cNvSpPr>
              <a:spLocks noChangeShapeType="1"/>
            </p:cNvSpPr>
            <p:nvPr/>
          </p:nvSpPr>
          <p:spPr bwMode="auto">
            <a:xfrm>
              <a:off x="7500938" y="3300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5" name="Line 980"/>
            <p:cNvSpPr>
              <a:spLocks noChangeShapeType="1"/>
            </p:cNvSpPr>
            <p:nvPr/>
          </p:nvSpPr>
          <p:spPr bwMode="auto">
            <a:xfrm>
              <a:off x="7507288" y="3292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6" name="Line 981"/>
            <p:cNvSpPr>
              <a:spLocks noChangeShapeType="1"/>
            </p:cNvSpPr>
            <p:nvPr/>
          </p:nvSpPr>
          <p:spPr bwMode="auto">
            <a:xfrm>
              <a:off x="7515226" y="3286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7" name="Line 982"/>
            <p:cNvSpPr>
              <a:spLocks noChangeShapeType="1"/>
            </p:cNvSpPr>
            <p:nvPr/>
          </p:nvSpPr>
          <p:spPr bwMode="auto">
            <a:xfrm>
              <a:off x="7521576" y="3292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8" name="Line 983"/>
            <p:cNvSpPr>
              <a:spLocks noChangeShapeType="1"/>
            </p:cNvSpPr>
            <p:nvPr/>
          </p:nvSpPr>
          <p:spPr bwMode="auto">
            <a:xfrm>
              <a:off x="7529513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9" name="Line 984"/>
            <p:cNvSpPr>
              <a:spLocks noChangeShapeType="1"/>
            </p:cNvSpPr>
            <p:nvPr/>
          </p:nvSpPr>
          <p:spPr bwMode="auto">
            <a:xfrm>
              <a:off x="7535863" y="3263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0" name="Line 985"/>
            <p:cNvSpPr>
              <a:spLocks noChangeShapeType="1"/>
            </p:cNvSpPr>
            <p:nvPr/>
          </p:nvSpPr>
          <p:spPr bwMode="auto">
            <a:xfrm>
              <a:off x="7543801" y="3286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1" name="Line 986"/>
            <p:cNvSpPr>
              <a:spLocks noChangeShapeType="1"/>
            </p:cNvSpPr>
            <p:nvPr/>
          </p:nvSpPr>
          <p:spPr bwMode="auto">
            <a:xfrm>
              <a:off x="7550151" y="3292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2" name="Line 987"/>
            <p:cNvSpPr>
              <a:spLocks noChangeShapeType="1"/>
            </p:cNvSpPr>
            <p:nvPr/>
          </p:nvSpPr>
          <p:spPr bwMode="auto">
            <a:xfrm>
              <a:off x="7558088" y="3257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3" name="Line 988"/>
            <p:cNvSpPr>
              <a:spLocks noChangeShapeType="1"/>
            </p:cNvSpPr>
            <p:nvPr/>
          </p:nvSpPr>
          <p:spPr bwMode="auto">
            <a:xfrm>
              <a:off x="7564438" y="32781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4" name="Line 989"/>
            <p:cNvSpPr>
              <a:spLocks noChangeShapeType="1"/>
            </p:cNvSpPr>
            <p:nvPr/>
          </p:nvSpPr>
          <p:spPr bwMode="auto">
            <a:xfrm>
              <a:off x="7572376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5" name="Line 990"/>
            <p:cNvSpPr>
              <a:spLocks noChangeShapeType="1"/>
            </p:cNvSpPr>
            <p:nvPr/>
          </p:nvSpPr>
          <p:spPr bwMode="auto">
            <a:xfrm>
              <a:off x="7578726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6" name="Line 991"/>
            <p:cNvSpPr>
              <a:spLocks noChangeShapeType="1"/>
            </p:cNvSpPr>
            <p:nvPr/>
          </p:nvSpPr>
          <p:spPr bwMode="auto">
            <a:xfrm>
              <a:off x="7586663" y="327183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7" name="Line 992"/>
            <p:cNvSpPr>
              <a:spLocks noChangeShapeType="1"/>
            </p:cNvSpPr>
            <p:nvPr/>
          </p:nvSpPr>
          <p:spPr bwMode="auto">
            <a:xfrm>
              <a:off x="7593013" y="3257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8" name="Line 993"/>
            <p:cNvSpPr>
              <a:spLocks noChangeShapeType="1"/>
            </p:cNvSpPr>
            <p:nvPr/>
          </p:nvSpPr>
          <p:spPr bwMode="auto">
            <a:xfrm>
              <a:off x="7600951" y="3249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9" name="Line 994"/>
            <p:cNvSpPr>
              <a:spLocks noChangeShapeType="1"/>
            </p:cNvSpPr>
            <p:nvPr/>
          </p:nvSpPr>
          <p:spPr bwMode="auto">
            <a:xfrm>
              <a:off x="7607301" y="3249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0" name="Line 995"/>
            <p:cNvSpPr>
              <a:spLocks noChangeShapeType="1"/>
            </p:cNvSpPr>
            <p:nvPr/>
          </p:nvSpPr>
          <p:spPr bwMode="auto">
            <a:xfrm>
              <a:off x="7615238" y="3243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1" name="Line 996"/>
            <p:cNvSpPr>
              <a:spLocks noChangeShapeType="1"/>
            </p:cNvSpPr>
            <p:nvPr/>
          </p:nvSpPr>
          <p:spPr bwMode="auto">
            <a:xfrm>
              <a:off x="7621588" y="3221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2" name="Line 997"/>
            <p:cNvSpPr>
              <a:spLocks noChangeShapeType="1"/>
            </p:cNvSpPr>
            <p:nvPr/>
          </p:nvSpPr>
          <p:spPr bwMode="auto">
            <a:xfrm>
              <a:off x="7629526" y="32273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3" name="Line 998"/>
            <p:cNvSpPr>
              <a:spLocks noChangeShapeType="1"/>
            </p:cNvSpPr>
            <p:nvPr/>
          </p:nvSpPr>
          <p:spPr bwMode="auto">
            <a:xfrm>
              <a:off x="7635876" y="3227388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4" name="Line 999"/>
            <p:cNvSpPr>
              <a:spLocks noChangeShapeType="1"/>
            </p:cNvSpPr>
            <p:nvPr/>
          </p:nvSpPr>
          <p:spPr bwMode="auto">
            <a:xfrm>
              <a:off x="7643813" y="3213100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5" name="Line 1000"/>
            <p:cNvSpPr>
              <a:spLocks noChangeShapeType="1"/>
            </p:cNvSpPr>
            <p:nvPr/>
          </p:nvSpPr>
          <p:spPr bwMode="auto">
            <a:xfrm>
              <a:off x="7650163" y="3206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6" name="Line 1001"/>
            <p:cNvSpPr>
              <a:spLocks noChangeShapeType="1"/>
            </p:cNvSpPr>
            <p:nvPr/>
          </p:nvSpPr>
          <p:spPr bwMode="auto">
            <a:xfrm>
              <a:off x="7658101" y="3198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7" name="Line 1002"/>
            <p:cNvSpPr>
              <a:spLocks noChangeShapeType="1"/>
            </p:cNvSpPr>
            <p:nvPr/>
          </p:nvSpPr>
          <p:spPr bwMode="auto">
            <a:xfrm>
              <a:off x="7664451" y="31924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8" name="Line 1003"/>
            <p:cNvSpPr>
              <a:spLocks noChangeShapeType="1"/>
            </p:cNvSpPr>
            <p:nvPr/>
          </p:nvSpPr>
          <p:spPr bwMode="auto">
            <a:xfrm>
              <a:off x="7672388" y="3184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9" name="Line 1004"/>
            <p:cNvSpPr>
              <a:spLocks noChangeShapeType="1"/>
            </p:cNvSpPr>
            <p:nvPr/>
          </p:nvSpPr>
          <p:spPr bwMode="auto">
            <a:xfrm>
              <a:off x="7678738" y="31559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0" name="Line 1005"/>
            <p:cNvSpPr>
              <a:spLocks noChangeShapeType="1"/>
            </p:cNvSpPr>
            <p:nvPr/>
          </p:nvSpPr>
          <p:spPr bwMode="auto">
            <a:xfrm>
              <a:off x="7686676" y="3155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1" name="Line 1006"/>
            <p:cNvSpPr>
              <a:spLocks noChangeShapeType="1"/>
            </p:cNvSpPr>
            <p:nvPr/>
          </p:nvSpPr>
          <p:spPr bwMode="auto">
            <a:xfrm>
              <a:off x="7693026" y="3170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2" name="Line 1007"/>
            <p:cNvSpPr>
              <a:spLocks noChangeShapeType="1"/>
            </p:cNvSpPr>
            <p:nvPr/>
          </p:nvSpPr>
          <p:spPr bwMode="auto">
            <a:xfrm>
              <a:off x="7700963" y="3170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3" name="Line 1008"/>
            <p:cNvSpPr>
              <a:spLocks noChangeShapeType="1"/>
            </p:cNvSpPr>
            <p:nvPr/>
          </p:nvSpPr>
          <p:spPr bwMode="auto">
            <a:xfrm>
              <a:off x="7707313" y="3170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4" name="Line 1009"/>
            <p:cNvSpPr>
              <a:spLocks noChangeShapeType="1"/>
            </p:cNvSpPr>
            <p:nvPr/>
          </p:nvSpPr>
          <p:spPr bwMode="auto">
            <a:xfrm>
              <a:off x="7715251" y="3163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5" name="Line 1011"/>
            <p:cNvSpPr>
              <a:spLocks noChangeShapeType="1"/>
            </p:cNvSpPr>
            <p:nvPr/>
          </p:nvSpPr>
          <p:spPr bwMode="auto">
            <a:xfrm>
              <a:off x="7721601" y="31559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6" name="Line 1012"/>
            <p:cNvSpPr>
              <a:spLocks noChangeShapeType="1"/>
            </p:cNvSpPr>
            <p:nvPr/>
          </p:nvSpPr>
          <p:spPr bwMode="auto">
            <a:xfrm>
              <a:off x="7729538" y="3141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7" name="Line 1013"/>
            <p:cNvSpPr>
              <a:spLocks noChangeShapeType="1"/>
            </p:cNvSpPr>
            <p:nvPr/>
          </p:nvSpPr>
          <p:spPr bwMode="auto">
            <a:xfrm>
              <a:off x="7735888" y="31416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8" name="Line 1014"/>
            <p:cNvSpPr>
              <a:spLocks noChangeShapeType="1"/>
            </p:cNvSpPr>
            <p:nvPr/>
          </p:nvSpPr>
          <p:spPr bwMode="auto">
            <a:xfrm>
              <a:off x="7743826" y="31353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9" name="Line 1015"/>
            <p:cNvSpPr>
              <a:spLocks noChangeShapeType="1"/>
            </p:cNvSpPr>
            <p:nvPr/>
          </p:nvSpPr>
          <p:spPr bwMode="auto">
            <a:xfrm>
              <a:off x="7750176" y="31496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0" name="Line 1016"/>
            <p:cNvSpPr>
              <a:spLocks noChangeShapeType="1"/>
            </p:cNvSpPr>
            <p:nvPr/>
          </p:nvSpPr>
          <p:spPr bwMode="auto">
            <a:xfrm>
              <a:off x="7758113" y="3149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1" name="Line 1017"/>
            <p:cNvSpPr>
              <a:spLocks noChangeShapeType="1"/>
            </p:cNvSpPr>
            <p:nvPr/>
          </p:nvSpPr>
          <p:spPr bwMode="auto">
            <a:xfrm>
              <a:off x="7764463" y="3135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2" name="Line 1018"/>
            <p:cNvSpPr>
              <a:spLocks noChangeShapeType="1"/>
            </p:cNvSpPr>
            <p:nvPr/>
          </p:nvSpPr>
          <p:spPr bwMode="auto">
            <a:xfrm>
              <a:off x="7772401" y="31273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3" name="Line 1019"/>
            <p:cNvSpPr>
              <a:spLocks noChangeShapeType="1"/>
            </p:cNvSpPr>
            <p:nvPr/>
          </p:nvSpPr>
          <p:spPr bwMode="auto">
            <a:xfrm>
              <a:off x="7778751" y="31273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4" name="Line 1020"/>
            <p:cNvSpPr>
              <a:spLocks noChangeShapeType="1"/>
            </p:cNvSpPr>
            <p:nvPr/>
          </p:nvSpPr>
          <p:spPr bwMode="auto">
            <a:xfrm>
              <a:off x="7786688" y="3113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5" name="Line 1021"/>
            <p:cNvSpPr>
              <a:spLocks noChangeShapeType="1"/>
            </p:cNvSpPr>
            <p:nvPr/>
          </p:nvSpPr>
          <p:spPr bwMode="auto">
            <a:xfrm>
              <a:off x="7793038" y="3135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6" name="Line 1022"/>
            <p:cNvSpPr>
              <a:spLocks noChangeShapeType="1"/>
            </p:cNvSpPr>
            <p:nvPr/>
          </p:nvSpPr>
          <p:spPr bwMode="auto">
            <a:xfrm>
              <a:off x="7800976" y="3113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7" name="Line 1023"/>
            <p:cNvSpPr>
              <a:spLocks noChangeShapeType="1"/>
            </p:cNvSpPr>
            <p:nvPr/>
          </p:nvSpPr>
          <p:spPr bwMode="auto">
            <a:xfrm>
              <a:off x="7807326" y="3106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8" name="Line 1024"/>
            <p:cNvSpPr>
              <a:spLocks noChangeShapeType="1"/>
            </p:cNvSpPr>
            <p:nvPr/>
          </p:nvSpPr>
          <p:spPr bwMode="auto">
            <a:xfrm>
              <a:off x="7815263" y="31067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9" name="Line 1025"/>
            <p:cNvSpPr>
              <a:spLocks noChangeShapeType="1"/>
            </p:cNvSpPr>
            <p:nvPr/>
          </p:nvSpPr>
          <p:spPr bwMode="auto">
            <a:xfrm>
              <a:off x="7821613" y="3106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0" name="Line 1026"/>
            <p:cNvSpPr>
              <a:spLocks noChangeShapeType="1"/>
            </p:cNvSpPr>
            <p:nvPr/>
          </p:nvSpPr>
          <p:spPr bwMode="auto">
            <a:xfrm>
              <a:off x="7829551" y="3106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1" name="Line 1027"/>
            <p:cNvSpPr>
              <a:spLocks noChangeShapeType="1"/>
            </p:cNvSpPr>
            <p:nvPr/>
          </p:nvSpPr>
          <p:spPr bwMode="auto">
            <a:xfrm>
              <a:off x="7835901" y="30924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2" name="Line 1028"/>
            <p:cNvSpPr>
              <a:spLocks noChangeShapeType="1"/>
            </p:cNvSpPr>
            <p:nvPr/>
          </p:nvSpPr>
          <p:spPr bwMode="auto">
            <a:xfrm>
              <a:off x="7843838" y="3098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3" name="Line 1029"/>
            <p:cNvSpPr>
              <a:spLocks noChangeShapeType="1"/>
            </p:cNvSpPr>
            <p:nvPr/>
          </p:nvSpPr>
          <p:spPr bwMode="auto">
            <a:xfrm>
              <a:off x="7850188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4" name="Line 1030"/>
            <p:cNvSpPr>
              <a:spLocks noChangeShapeType="1"/>
            </p:cNvSpPr>
            <p:nvPr/>
          </p:nvSpPr>
          <p:spPr bwMode="auto">
            <a:xfrm>
              <a:off x="7858126" y="30988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5" name="Line 1031"/>
            <p:cNvSpPr>
              <a:spLocks noChangeShapeType="1"/>
            </p:cNvSpPr>
            <p:nvPr/>
          </p:nvSpPr>
          <p:spPr bwMode="auto">
            <a:xfrm>
              <a:off x="7864476" y="3084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6" name="Line 1032"/>
            <p:cNvSpPr>
              <a:spLocks noChangeShapeType="1"/>
            </p:cNvSpPr>
            <p:nvPr/>
          </p:nvSpPr>
          <p:spPr bwMode="auto">
            <a:xfrm>
              <a:off x="7872413" y="30845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7" name="Line 1033"/>
            <p:cNvSpPr>
              <a:spLocks noChangeShapeType="1"/>
            </p:cNvSpPr>
            <p:nvPr/>
          </p:nvSpPr>
          <p:spPr bwMode="auto">
            <a:xfrm>
              <a:off x="7878763" y="30845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8" name="Line 1034"/>
            <p:cNvSpPr>
              <a:spLocks noChangeShapeType="1"/>
            </p:cNvSpPr>
            <p:nvPr/>
          </p:nvSpPr>
          <p:spPr bwMode="auto">
            <a:xfrm>
              <a:off x="7886701" y="3063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9" name="Line 1035"/>
            <p:cNvSpPr>
              <a:spLocks noChangeShapeType="1"/>
            </p:cNvSpPr>
            <p:nvPr/>
          </p:nvSpPr>
          <p:spPr bwMode="auto">
            <a:xfrm>
              <a:off x="7893051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0" name="Line 1036"/>
            <p:cNvSpPr>
              <a:spLocks noChangeShapeType="1"/>
            </p:cNvSpPr>
            <p:nvPr/>
          </p:nvSpPr>
          <p:spPr bwMode="auto">
            <a:xfrm>
              <a:off x="7900988" y="30495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1" name="Line 1037"/>
            <p:cNvSpPr>
              <a:spLocks noChangeShapeType="1"/>
            </p:cNvSpPr>
            <p:nvPr/>
          </p:nvSpPr>
          <p:spPr bwMode="auto">
            <a:xfrm>
              <a:off x="7907338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2" name="Line 1038"/>
            <p:cNvSpPr>
              <a:spLocks noChangeShapeType="1"/>
            </p:cNvSpPr>
            <p:nvPr/>
          </p:nvSpPr>
          <p:spPr bwMode="auto">
            <a:xfrm>
              <a:off x="7915276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3" name="Line 1039"/>
            <p:cNvSpPr>
              <a:spLocks noChangeShapeType="1"/>
            </p:cNvSpPr>
            <p:nvPr/>
          </p:nvSpPr>
          <p:spPr bwMode="auto">
            <a:xfrm>
              <a:off x="7921626" y="30416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4" name="Line 1040"/>
            <p:cNvSpPr>
              <a:spLocks noChangeShapeType="1"/>
            </p:cNvSpPr>
            <p:nvPr/>
          </p:nvSpPr>
          <p:spPr bwMode="auto">
            <a:xfrm>
              <a:off x="7929563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5" name="Line 1041"/>
            <p:cNvSpPr>
              <a:spLocks noChangeShapeType="1"/>
            </p:cNvSpPr>
            <p:nvPr/>
          </p:nvSpPr>
          <p:spPr bwMode="auto">
            <a:xfrm>
              <a:off x="7935913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6" name="Line 1042"/>
            <p:cNvSpPr>
              <a:spLocks noChangeShapeType="1"/>
            </p:cNvSpPr>
            <p:nvPr/>
          </p:nvSpPr>
          <p:spPr bwMode="auto">
            <a:xfrm>
              <a:off x="7943851" y="30416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7" name="Line 1043"/>
            <p:cNvSpPr>
              <a:spLocks noChangeShapeType="1"/>
            </p:cNvSpPr>
            <p:nvPr/>
          </p:nvSpPr>
          <p:spPr bwMode="auto">
            <a:xfrm>
              <a:off x="7950201" y="30210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8" name="Line 1044"/>
            <p:cNvSpPr>
              <a:spLocks noChangeShapeType="1"/>
            </p:cNvSpPr>
            <p:nvPr/>
          </p:nvSpPr>
          <p:spPr bwMode="auto">
            <a:xfrm>
              <a:off x="7958138" y="3013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9" name="Line 1045"/>
            <p:cNvSpPr>
              <a:spLocks noChangeShapeType="1"/>
            </p:cNvSpPr>
            <p:nvPr/>
          </p:nvSpPr>
          <p:spPr bwMode="auto">
            <a:xfrm>
              <a:off x="7964488" y="3041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0" name="Line 1046"/>
            <p:cNvSpPr>
              <a:spLocks noChangeShapeType="1"/>
            </p:cNvSpPr>
            <p:nvPr/>
          </p:nvSpPr>
          <p:spPr bwMode="auto">
            <a:xfrm>
              <a:off x="7972426" y="3070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1" name="Line 1047"/>
            <p:cNvSpPr>
              <a:spLocks noChangeShapeType="1"/>
            </p:cNvSpPr>
            <p:nvPr/>
          </p:nvSpPr>
          <p:spPr bwMode="auto">
            <a:xfrm>
              <a:off x="7978776" y="30353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2" name="Line 1048"/>
            <p:cNvSpPr>
              <a:spLocks noChangeShapeType="1"/>
            </p:cNvSpPr>
            <p:nvPr/>
          </p:nvSpPr>
          <p:spPr bwMode="auto">
            <a:xfrm>
              <a:off x="7986713" y="30353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3" name="Line 1049"/>
            <p:cNvSpPr>
              <a:spLocks noChangeShapeType="1"/>
            </p:cNvSpPr>
            <p:nvPr/>
          </p:nvSpPr>
          <p:spPr bwMode="auto">
            <a:xfrm>
              <a:off x="7993063" y="3063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4" name="Line 1050"/>
            <p:cNvSpPr>
              <a:spLocks noChangeShapeType="1"/>
            </p:cNvSpPr>
            <p:nvPr/>
          </p:nvSpPr>
          <p:spPr bwMode="auto">
            <a:xfrm>
              <a:off x="8001001" y="3092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5" name="Line 1051"/>
            <p:cNvSpPr>
              <a:spLocks noChangeShapeType="1"/>
            </p:cNvSpPr>
            <p:nvPr/>
          </p:nvSpPr>
          <p:spPr bwMode="auto">
            <a:xfrm>
              <a:off x="8007351" y="3078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6" name="Line 1052"/>
            <p:cNvSpPr>
              <a:spLocks noChangeShapeType="1"/>
            </p:cNvSpPr>
            <p:nvPr/>
          </p:nvSpPr>
          <p:spPr bwMode="auto">
            <a:xfrm>
              <a:off x="8015288" y="3084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7" name="Line 1053"/>
            <p:cNvSpPr>
              <a:spLocks noChangeShapeType="1"/>
            </p:cNvSpPr>
            <p:nvPr/>
          </p:nvSpPr>
          <p:spPr bwMode="auto">
            <a:xfrm>
              <a:off x="8021638" y="3078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8" name="Line 1054"/>
            <p:cNvSpPr>
              <a:spLocks noChangeShapeType="1"/>
            </p:cNvSpPr>
            <p:nvPr/>
          </p:nvSpPr>
          <p:spPr bwMode="auto">
            <a:xfrm>
              <a:off x="8029576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9" name="Line 1055"/>
            <p:cNvSpPr>
              <a:spLocks noChangeShapeType="1"/>
            </p:cNvSpPr>
            <p:nvPr/>
          </p:nvSpPr>
          <p:spPr bwMode="auto">
            <a:xfrm>
              <a:off x="8035926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0" name="Line 1056"/>
            <p:cNvSpPr>
              <a:spLocks noChangeShapeType="1"/>
            </p:cNvSpPr>
            <p:nvPr/>
          </p:nvSpPr>
          <p:spPr bwMode="auto">
            <a:xfrm>
              <a:off x="8043863" y="30702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1" name="Line 1057"/>
            <p:cNvSpPr>
              <a:spLocks noChangeShapeType="1"/>
            </p:cNvSpPr>
            <p:nvPr/>
          </p:nvSpPr>
          <p:spPr bwMode="auto">
            <a:xfrm>
              <a:off x="8050213" y="30702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2" name="Line 1058"/>
            <p:cNvSpPr>
              <a:spLocks noChangeShapeType="1"/>
            </p:cNvSpPr>
            <p:nvPr/>
          </p:nvSpPr>
          <p:spPr bwMode="auto">
            <a:xfrm>
              <a:off x="8058151" y="3078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3" name="Line 1059"/>
            <p:cNvSpPr>
              <a:spLocks noChangeShapeType="1"/>
            </p:cNvSpPr>
            <p:nvPr/>
          </p:nvSpPr>
          <p:spPr bwMode="auto">
            <a:xfrm>
              <a:off x="8064501" y="30702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4" name="Line 1060"/>
            <p:cNvSpPr>
              <a:spLocks noChangeShapeType="1"/>
            </p:cNvSpPr>
            <p:nvPr/>
          </p:nvSpPr>
          <p:spPr bwMode="auto">
            <a:xfrm>
              <a:off x="8072438" y="3070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5" name="Line 1061"/>
            <p:cNvSpPr>
              <a:spLocks noChangeShapeType="1"/>
            </p:cNvSpPr>
            <p:nvPr/>
          </p:nvSpPr>
          <p:spPr bwMode="auto">
            <a:xfrm>
              <a:off x="8078788" y="30781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6" name="Line 1062"/>
            <p:cNvSpPr>
              <a:spLocks noChangeShapeType="1"/>
            </p:cNvSpPr>
            <p:nvPr/>
          </p:nvSpPr>
          <p:spPr bwMode="auto">
            <a:xfrm>
              <a:off x="8085138" y="3098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7" name="Line 1063"/>
            <p:cNvSpPr>
              <a:spLocks noChangeShapeType="1"/>
            </p:cNvSpPr>
            <p:nvPr/>
          </p:nvSpPr>
          <p:spPr bwMode="auto">
            <a:xfrm>
              <a:off x="8093076" y="3070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8" name="Line 1064"/>
            <p:cNvSpPr>
              <a:spLocks noChangeShapeType="1"/>
            </p:cNvSpPr>
            <p:nvPr/>
          </p:nvSpPr>
          <p:spPr bwMode="auto">
            <a:xfrm>
              <a:off x="8099426" y="3063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9" name="Line 1065"/>
            <p:cNvSpPr>
              <a:spLocks noChangeShapeType="1"/>
            </p:cNvSpPr>
            <p:nvPr/>
          </p:nvSpPr>
          <p:spPr bwMode="auto">
            <a:xfrm>
              <a:off x="8107363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0" name="Line 1066"/>
            <p:cNvSpPr>
              <a:spLocks noChangeShapeType="1"/>
            </p:cNvSpPr>
            <p:nvPr/>
          </p:nvSpPr>
          <p:spPr bwMode="auto">
            <a:xfrm>
              <a:off x="8113713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1" name="Line 1067"/>
            <p:cNvSpPr>
              <a:spLocks noChangeShapeType="1"/>
            </p:cNvSpPr>
            <p:nvPr/>
          </p:nvSpPr>
          <p:spPr bwMode="auto">
            <a:xfrm>
              <a:off x="8121651" y="3078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2" name="Line 1068"/>
            <p:cNvSpPr>
              <a:spLocks noChangeShapeType="1"/>
            </p:cNvSpPr>
            <p:nvPr/>
          </p:nvSpPr>
          <p:spPr bwMode="auto">
            <a:xfrm>
              <a:off x="8128001" y="30702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3" name="Line 1069"/>
            <p:cNvSpPr>
              <a:spLocks noChangeShapeType="1"/>
            </p:cNvSpPr>
            <p:nvPr/>
          </p:nvSpPr>
          <p:spPr bwMode="auto">
            <a:xfrm>
              <a:off x="8135938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4" name="Line 1070"/>
            <p:cNvSpPr>
              <a:spLocks noChangeShapeType="1"/>
            </p:cNvSpPr>
            <p:nvPr/>
          </p:nvSpPr>
          <p:spPr bwMode="auto">
            <a:xfrm>
              <a:off x="8142288" y="30845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5" name="Line 1071"/>
            <p:cNvSpPr>
              <a:spLocks noChangeShapeType="1"/>
            </p:cNvSpPr>
            <p:nvPr/>
          </p:nvSpPr>
          <p:spPr bwMode="auto">
            <a:xfrm>
              <a:off x="8150226" y="30845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6" name="Line 1072"/>
            <p:cNvSpPr>
              <a:spLocks noChangeShapeType="1"/>
            </p:cNvSpPr>
            <p:nvPr/>
          </p:nvSpPr>
          <p:spPr bwMode="auto">
            <a:xfrm>
              <a:off x="8156576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7" name="Line 1073"/>
            <p:cNvSpPr>
              <a:spLocks noChangeShapeType="1"/>
            </p:cNvSpPr>
            <p:nvPr/>
          </p:nvSpPr>
          <p:spPr bwMode="auto">
            <a:xfrm>
              <a:off x="8164513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8" name="Line 1074"/>
            <p:cNvSpPr>
              <a:spLocks noChangeShapeType="1"/>
            </p:cNvSpPr>
            <p:nvPr/>
          </p:nvSpPr>
          <p:spPr bwMode="auto">
            <a:xfrm>
              <a:off x="8170863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9" name="Line 1075"/>
            <p:cNvSpPr>
              <a:spLocks noChangeShapeType="1"/>
            </p:cNvSpPr>
            <p:nvPr/>
          </p:nvSpPr>
          <p:spPr bwMode="auto">
            <a:xfrm>
              <a:off x="8178801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0" name="Line 1076"/>
            <p:cNvSpPr>
              <a:spLocks noChangeShapeType="1"/>
            </p:cNvSpPr>
            <p:nvPr/>
          </p:nvSpPr>
          <p:spPr bwMode="auto">
            <a:xfrm>
              <a:off x="8185151" y="3070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1" name="Line 1077"/>
            <p:cNvSpPr>
              <a:spLocks noChangeShapeType="1"/>
            </p:cNvSpPr>
            <p:nvPr/>
          </p:nvSpPr>
          <p:spPr bwMode="auto">
            <a:xfrm>
              <a:off x="8193088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2" name="Line 1078"/>
            <p:cNvSpPr>
              <a:spLocks noChangeShapeType="1"/>
            </p:cNvSpPr>
            <p:nvPr/>
          </p:nvSpPr>
          <p:spPr bwMode="auto">
            <a:xfrm>
              <a:off x="8199438" y="3055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3" name="Line 1079"/>
            <p:cNvSpPr>
              <a:spLocks noChangeShapeType="1"/>
            </p:cNvSpPr>
            <p:nvPr/>
          </p:nvSpPr>
          <p:spPr bwMode="auto">
            <a:xfrm>
              <a:off x="8207376" y="3063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4" name="Line 1080"/>
            <p:cNvSpPr>
              <a:spLocks noChangeShapeType="1"/>
            </p:cNvSpPr>
            <p:nvPr/>
          </p:nvSpPr>
          <p:spPr bwMode="auto">
            <a:xfrm>
              <a:off x="8213726" y="30702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5" name="Line 1081"/>
            <p:cNvSpPr>
              <a:spLocks noChangeShapeType="1"/>
            </p:cNvSpPr>
            <p:nvPr/>
          </p:nvSpPr>
          <p:spPr bwMode="auto">
            <a:xfrm>
              <a:off x="8221663" y="30702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6" name="Line 1082"/>
            <p:cNvSpPr>
              <a:spLocks noChangeShapeType="1"/>
            </p:cNvSpPr>
            <p:nvPr/>
          </p:nvSpPr>
          <p:spPr bwMode="auto">
            <a:xfrm>
              <a:off x="8228013" y="30781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7" name="Line 1083"/>
            <p:cNvSpPr>
              <a:spLocks noChangeShapeType="1"/>
            </p:cNvSpPr>
            <p:nvPr/>
          </p:nvSpPr>
          <p:spPr bwMode="auto">
            <a:xfrm>
              <a:off x="8235951" y="3070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8" name="Line 1084"/>
            <p:cNvSpPr>
              <a:spLocks noChangeShapeType="1"/>
            </p:cNvSpPr>
            <p:nvPr/>
          </p:nvSpPr>
          <p:spPr bwMode="auto">
            <a:xfrm>
              <a:off x="8242301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9" name="Line 1085"/>
            <p:cNvSpPr>
              <a:spLocks noChangeShapeType="1"/>
            </p:cNvSpPr>
            <p:nvPr/>
          </p:nvSpPr>
          <p:spPr bwMode="auto">
            <a:xfrm>
              <a:off x="8250238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0" name="Line 1086"/>
            <p:cNvSpPr>
              <a:spLocks noChangeShapeType="1"/>
            </p:cNvSpPr>
            <p:nvPr/>
          </p:nvSpPr>
          <p:spPr bwMode="auto">
            <a:xfrm>
              <a:off x="8256588" y="3049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1" name="Line 1087"/>
            <p:cNvSpPr>
              <a:spLocks noChangeShapeType="1"/>
            </p:cNvSpPr>
            <p:nvPr/>
          </p:nvSpPr>
          <p:spPr bwMode="auto">
            <a:xfrm>
              <a:off x="8264526" y="3063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2" name="Line 1088"/>
            <p:cNvSpPr>
              <a:spLocks noChangeShapeType="1"/>
            </p:cNvSpPr>
            <p:nvPr/>
          </p:nvSpPr>
          <p:spPr bwMode="auto">
            <a:xfrm>
              <a:off x="8270876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3" name="Line 1089"/>
            <p:cNvSpPr>
              <a:spLocks noChangeShapeType="1"/>
            </p:cNvSpPr>
            <p:nvPr/>
          </p:nvSpPr>
          <p:spPr bwMode="auto">
            <a:xfrm>
              <a:off x="8278813" y="30273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4" name="Line 1090"/>
            <p:cNvSpPr>
              <a:spLocks noChangeShapeType="1"/>
            </p:cNvSpPr>
            <p:nvPr/>
          </p:nvSpPr>
          <p:spPr bwMode="auto">
            <a:xfrm>
              <a:off x="8285163" y="2998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5" name="Line 1091"/>
            <p:cNvSpPr>
              <a:spLocks noChangeShapeType="1"/>
            </p:cNvSpPr>
            <p:nvPr/>
          </p:nvSpPr>
          <p:spPr bwMode="auto">
            <a:xfrm>
              <a:off x="8293101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6" name="Line 1092"/>
            <p:cNvSpPr>
              <a:spLocks noChangeShapeType="1"/>
            </p:cNvSpPr>
            <p:nvPr/>
          </p:nvSpPr>
          <p:spPr bwMode="auto">
            <a:xfrm>
              <a:off x="8299451" y="3013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7" name="Line 1093"/>
            <p:cNvSpPr>
              <a:spLocks noChangeShapeType="1"/>
            </p:cNvSpPr>
            <p:nvPr/>
          </p:nvSpPr>
          <p:spPr bwMode="auto">
            <a:xfrm>
              <a:off x="8307388" y="29924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8" name="Line 1094"/>
            <p:cNvSpPr>
              <a:spLocks noChangeShapeType="1"/>
            </p:cNvSpPr>
            <p:nvPr/>
          </p:nvSpPr>
          <p:spPr bwMode="auto">
            <a:xfrm>
              <a:off x="8313738" y="2984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9" name="Line 1095"/>
            <p:cNvSpPr>
              <a:spLocks noChangeShapeType="1"/>
            </p:cNvSpPr>
            <p:nvPr/>
          </p:nvSpPr>
          <p:spPr bwMode="auto">
            <a:xfrm>
              <a:off x="8321676" y="2992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0" name="Line 1096"/>
            <p:cNvSpPr>
              <a:spLocks noChangeShapeType="1"/>
            </p:cNvSpPr>
            <p:nvPr/>
          </p:nvSpPr>
          <p:spPr bwMode="auto">
            <a:xfrm>
              <a:off x="8328026" y="2992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1" name="Line 1097"/>
            <p:cNvSpPr>
              <a:spLocks noChangeShapeType="1"/>
            </p:cNvSpPr>
            <p:nvPr/>
          </p:nvSpPr>
          <p:spPr bwMode="auto">
            <a:xfrm>
              <a:off x="8335963" y="29924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2" name="Line 1098"/>
            <p:cNvSpPr>
              <a:spLocks noChangeShapeType="1"/>
            </p:cNvSpPr>
            <p:nvPr/>
          </p:nvSpPr>
          <p:spPr bwMode="auto">
            <a:xfrm>
              <a:off x="8342313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3" name="Line 1099"/>
            <p:cNvSpPr>
              <a:spLocks noChangeShapeType="1"/>
            </p:cNvSpPr>
            <p:nvPr/>
          </p:nvSpPr>
          <p:spPr bwMode="auto">
            <a:xfrm>
              <a:off x="8350251" y="2992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4" name="Line 1100"/>
            <p:cNvSpPr>
              <a:spLocks noChangeShapeType="1"/>
            </p:cNvSpPr>
            <p:nvPr/>
          </p:nvSpPr>
          <p:spPr bwMode="auto">
            <a:xfrm>
              <a:off x="8356601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5" name="Line 1101"/>
            <p:cNvSpPr>
              <a:spLocks noChangeShapeType="1"/>
            </p:cNvSpPr>
            <p:nvPr/>
          </p:nvSpPr>
          <p:spPr bwMode="auto">
            <a:xfrm>
              <a:off x="8364538" y="2978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6" name="Line 1102"/>
            <p:cNvSpPr>
              <a:spLocks noChangeShapeType="1"/>
            </p:cNvSpPr>
            <p:nvPr/>
          </p:nvSpPr>
          <p:spPr bwMode="auto">
            <a:xfrm>
              <a:off x="8370888" y="2955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7" name="Line 1103"/>
            <p:cNvSpPr>
              <a:spLocks noChangeShapeType="1"/>
            </p:cNvSpPr>
            <p:nvPr/>
          </p:nvSpPr>
          <p:spPr bwMode="auto">
            <a:xfrm>
              <a:off x="8378826" y="2935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8" name="Line 1104"/>
            <p:cNvSpPr>
              <a:spLocks noChangeShapeType="1"/>
            </p:cNvSpPr>
            <p:nvPr/>
          </p:nvSpPr>
          <p:spPr bwMode="auto">
            <a:xfrm>
              <a:off x="8385176" y="2949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9" name="Line 1105"/>
            <p:cNvSpPr>
              <a:spLocks noChangeShapeType="1"/>
            </p:cNvSpPr>
            <p:nvPr/>
          </p:nvSpPr>
          <p:spPr bwMode="auto">
            <a:xfrm>
              <a:off x="8393113" y="2978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0" name="Line 1106"/>
            <p:cNvSpPr>
              <a:spLocks noChangeShapeType="1"/>
            </p:cNvSpPr>
            <p:nvPr/>
          </p:nvSpPr>
          <p:spPr bwMode="auto">
            <a:xfrm>
              <a:off x="8399463" y="2949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1" name="Line 1107"/>
            <p:cNvSpPr>
              <a:spLocks noChangeShapeType="1"/>
            </p:cNvSpPr>
            <p:nvPr/>
          </p:nvSpPr>
          <p:spPr bwMode="auto">
            <a:xfrm>
              <a:off x="8407401" y="2949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2" name="Line 1108"/>
            <p:cNvSpPr>
              <a:spLocks noChangeShapeType="1"/>
            </p:cNvSpPr>
            <p:nvPr/>
          </p:nvSpPr>
          <p:spPr bwMode="auto">
            <a:xfrm>
              <a:off x="8413751" y="2963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3" name="Line 1109"/>
            <p:cNvSpPr>
              <a:spLocks noChangeShapeType="1"/>
            </p:cNvSpPr>
            <p:nvPr/>
          </p:nvSpPr>
          <p:spPr bwMode="auto">
            <a:xfrm>
              <a:off x="8421688" y="2970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4" name="Line 1110"/>
            <p:cNvSpPr>
              <a:spLocks noChangeShapeType="1"/>
            </p:cNvSpPr>
            <p:nvPr/>
          </p:nvSpPr>
          <p:spPr bwMode="auto">
            <a:xfrm>
              <a:off x="8428038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5" name="Line 1111"/>
            <p:cNvSpPr>
              <a:spLocks noChangeShapeType="1"/>
            </p:cNvSpPr>
            <p:nvPr/>
          </p:nvSpPr>
          <p:spPr bwMode="auto">
            <a:xfrm>
              <a:off x="8435976" y="2970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6" name="Line 1112"/>
            <p:cNvSpPr>
              <a:spLocks noChangeShapeType="1"/>
            </p:cNvSpPr>
            <p:nvPr/>
          </p:nvSpPr>
          <p:spPr bwMode="auto">
            <a:xfrm>
              <a:off x="8442326" y="2970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7" name="Line 1113"/>
            <p:cNvSpPr>
              <a:spLocks noChangeShapeType="1"/>
            </p:cNvSpPr>
            <p:nvPr/>
          </p:nvSpPr>
          <p:spPr bwMode="auto">
            <a:xfrm>
              <a:off x="8450263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8" name="Line 1114"/>
            <p:cNvSpPr>
              <a:spLocks noChangeShapeType="1"/>
            </p:cNvSpPr>
            <p:nvPr/>
          </p:nvSpPr>
          <p:spPr bwMode="auto">
            <a:xfrm>
              <a:off x="8456613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9" name="Line 1115"/>
            <p:cNvSpPr>
              <a:spLocks noChangeShapeType="1"/>
            </p:cNvSpPr>
            <p:nvPr/>
          </p:nvSpPr>
          <p:spPr bwMode="auto">
            <a:xfrm>
              <a:off x="8464551" y="2949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0" name="Line 1116"/>
            <p:cNvSpPr>
              <a:spLocks noChangeShapeType="1"/>
            </p:cNvSpPr>
            <p:nvPr/>
          </p:nvSpPr>
          <p:spPr bwMode="auto">
            <a:xfrm>
              <a:off x="8470901" y="2955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1" name="Line 1117"/>
            <p:cNvSpPr>
              <a:spLocks noChangeShapeType="1"/>
            </p:cNvSpPr>
            <p:nvPr/>
          </p:nvSpPr>
          <p:spPr bwMode="auto">
            <a:xfrm>
              <a:off x="8478838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2" name="Line 1118"/>
            <p:cNvSpPr>
              <a:spLocks noChangeShapeType="1"/>
            </p:cNvSpPr>
            <p:nvPr/>
          </p:nvSpPr>
          <p:spPr bwMode="auto">
            <a:xfrm>
              <a:off x="8485188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3" name="Line 1119"/>
            <p:cNvSpPr>
              <a:spLocks noChangeShapeType="1"/>
            </p:cNvSpPr>
            <p:nvPr/>
          </p:nvSpPr>
          <p:spPr bwMode="auto">
            <a:xfrm>
              <a:off x="8493126" y="2921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4" name="Line 1120"/>
            <p:cNvSpPr>
              <a:spLocks noChangeShapeType="1"/>
            </p:cNvSpPr>
            <p:nvPr/>
          </p:nvSpPr>
          <p:spPr bwMode="auto">
            <a:xfrm>
              <a:off x="8499476" y="2913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5" name="Line 1121"/>
            <p:cNvSpPr>
              <a:spLocks noChangeShapeType="1"/>
            </p:cNvSpPr>
            <p:nvPr/>
          </p:nvSpPr>
          <p:spPr bwMode="auto">
            <a:xfrm>
              <a:off x="8507413" y="29273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6" name="Line 1122"/>
            <p:cNvSpPr>
              <a:spLocks noChangeShapeType="1"/>
            </p:cNvSpPr>
            <p:nvPr/>
          </p:nvSpPr>
          <p:spPr bwMode="auto">
            <a:xfrm>
              <a:off x="8513763" y="29352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7" name="Line 1123"/>
            <p:cNvSpPr>
              <a:spLocks noChangeShapeType="1"/>
            </p:cNvSpPr>
            <p:nvPr/>
          </p:nvSpPr>
          <p:spPr bwMode="auto">
            <a:xfrm>
              <a:off x="8521701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8" name="Line 1124"/>
            <p:cNvSpPr>
              <a:spLocks noChangeShapeType="1"/>
            </p:cNvSpPr>
            <p:nvPr/>
          </p:nvSpPr>
          <p:spPr bwMode="auto">
            <a:xfrm>
              <a:off x="8528051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9" name="Line 1125"/>
            <p:cNvSpPr>
              <a:spLocks noChangeShapeType="1"/>
            </p:cNvSpPr>
            <p:nvPr/>
          </p:nvSpPr>
          <p:spPr bwMode="auto">
            <a:xfrm>
              <a:off x="8535988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0" name="Line 1126"/>
            <p:cNvSpPr>
              <a:spLocks noChangeShapeType="1"/>
            </p:cNvSpPr>
            <p:nvPr/>
          </p:nvSpPr>
          <p:spPr bwMode="auto">
            <a:xfrm>
              <a:off x="8542338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1" name="Line 1127"/>
            <p:cNvSpPr>
              <a:spLocks noChangeShapeType="1"/>
            </p:cNvSpPr>
            <p:nvPr/>
          </p:nvSpPr>
          <p:spPr bwMode="auto">
            <a:xfrm>
              <a:off x="8550276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2" name="Line 1128"/>
            <p:cNvSpPr>
              <a:spLocks noChangeShapeType="1"/>
            </p:cNvSpPr>
            <p:nvPr/>
          </p:nvSpPr>
          <p:spPr bwMode="auto">
            <a:xfrm>
              <a:off x="8556626" y="2963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3" name="Line 1129"/>
            <p:cNvSpPr>
              <a:spLocks noChangeShapeType="1"/>
            </p:cNvSpPr>
            <p:nvPr/>
          </p:nvSpPr>
          <p:spPr bwMode="auto">
            <a:xfrm>
              <a:off x="8564563" y="2970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4" name="Line 1130"/>
            <p:cNvSpPr>
              <a:spLocks noChangeShapeType="1"/>
            </p:cNvSpPr>
            <p:nvPr/>
          </p:nvSpPr>
          <p:spPr bwMode="auto">
            <a:xfrm>
              <a:off x="8570913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5" name="Line 1131"/>
            <p:cNvSpPr>
              <a:spLocks noChangeShapeType="1"/>
            </p:cNvSpPr>
            <p:nvPr/>
          </p:nvSpPr>
          <p:spPr bwMode="auto">
            <a:xfrm>
              <a:off x="8578851" y="2935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6" name="Line 1132"/>
            <p:cNvSpPr>
              <a:spLocks noChangeShapeType="1"/>
            </p:cNvSpPr>
            <p:nvPr/>
          </p:nvSpPr>
          <p:spPr bwMode="auto">
            <a:xfrm>
              <a:off x="8585201" y="2921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7" name="Line 1133"/>
            <p:cNvSpPr>
              <a:spLocks noChangeShapeType="1"/>
            </p:cNvSpPr>
            <p:nvPr/>
          </p:nvSpPr>
          <p:spPr bwMode="auto">
            <a:xfrm>
              <a:off x="8593138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8" name="Line 1134"/>
            <p:cNvSpPr>
              <a:spLocks noChangeShapeType="1"/>
            </p:cNvSpPr>
            <p:nvPr/>
          </p:nvSpPr>
          <p:spPr bwMode="auto">
            <a:xfrm>
              <a:off x="8599488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9" name="Line 1135"/>
            <p:cNvSpPr>
              <a:spLocks noChangeShapeType="1"/>
            </p:cNvSpPr>
            <p:nvPr/>
          </p:nvSpPr>
          <p:spPr bwMode="auto">
            <a:xfrm>
              <a:off x="8607426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0" name="Line 1136"/>
            <p:cNvSpPr>
              <a:spLocks noChangeShapeType="1"/>
            </p:cNvSpPr>
            <p:nvPr/>
          </p:nvSpPr>
          <p:spPr bwMode="auto">
            <a:xfrm>
              <a:off x="8613776" y="29130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1" name="Line 1137"/>
            <p:cNvSpPr>
              <a:spLocks noChangeShapeType="1"/>
            </p:cNvSpPr>
            <p:nvPr/>
          </p:nvSpPr>
          <p:spPr bwMode="auto">
            <a:xfrm>
              <a:off x="8621713" y="2921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2" name="Line 1138"/>
            <p:cNvSpPr>
              <a:spLocks noChangeShapeType="1"/>
            </p:cNvSpPr>
            <p:nvPr/>
          </p:nvSpPr>
          <p:spPr bwMode="auto">
            <a:xfrm>
              <a:off x="8628063" y="2927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3" name="Line 1139"/>
            <p:cNvSpPr>
              <a:spLocks noChangeShapeType="1"/>
            </p:cNvSpPr>
            <p:nvPr/>
          </p:nvSpPr>
          <p:spPr bwMode="auto">
            <a:xfrm>
              <a:off x="8636001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4" name="Line 1140"/>
            <p:cNvSpPr>
              <a:spLocks noChangeShapeType="1"/>
            </p:cNvSpPr>
            <p:nvPr/>
          </p:nvSpPr>
          <p:spPr bwMode="auto">
            <a:xfrm>
              <a:off x="8642351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5" name="Line 1141"/>
            <p:cNvSpPr>
              <a:spLocks noChangeShapeType="1"/>
            </p:cNvSpPr>
            <p:nvPr/>
          </p:nvSpPr>
          <p:spPr bwMode="auto">
            <a:xfrm>
              <a:off x="8650288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6" name="Line 1142"/>
            <p:cNvSpPr>
              <a:spLocks noChangeShapeType="1"/>
            </p:cNvSpPr>
            <p:nvPr/>
          </p:nvSpPr>
          <p:spPr bwMode="auto">
            <a:xfrm>
              <a:off x="8656638" y="2935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7" name="Line 1143"/>
            <p:cNvSpPr>
              <a:spLocks noChangeShapeType="1"/>
            </p:cNvSpPr>
            <p:nvPr/>
          </p:nvSpPr>
          <p:spPr bwMode="auto">
            <a:xfrm>
              <a:off x="8664576" y="29273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8" name="Line 1144"/>
            <p:cNvSpPr>
              <a:spLocks noChangeShapeType="1"/>
            </p:cNvSpPr>
            <p:nvPr/>
          </p:nvSpPr>
          <p:spPr bwMode="auto">
            <a:xfrm>
              <a:off x="8670926" y="2921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9" name="Line 1145"/>
            <p:cNvSpPr>
              <a:spLocks noChangeShapeType="1"/>
            </p:cNvSpPr>
            <p:nvPr/>
          </p:nvSpPr>
          <p:spPr bwMode="auto">
            <a:xfrm>
              <a:off x="8678863" y="29130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0" name="Line 1146"/>
            <p:cNvSpPr>
              <a:spLocks noChangeShapeType="1"/>
            </p:cNvSpPr>
            <p:nvPr/>
          </p:nvSpPr>
          <p:spPr bwMode="auto">
            <a:xfrm>
              <a:off x="8685213" y="29273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1" name="Line 1147"/>
            <p:cNvSpPr>
              <a:spLocks noChangeShapeType="1"/>
            </p:cNvSpPr>
            <p:nvPr/>
          </p:nvSpPr>
          <p:spPr bwMode="auto">
            <a:xfrm>
              <a:off x="8693151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2" name="Line 1148"/>
            <p:cNvSpPr>
              <a:spLocks noChangeShapeType="1"/>
            </p:cNvSpPr>
            <p:nvPr/>
          </p:nvSpPr>
          <p:spPr bwMode="auto">
            <a:xfrm>
              <a:off x="8699501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3" name="Line 1149"/>
            <p:cNvSpPr>
              <a:spLocks noChangeShapeType="1"/>
            </p:cNvSpPr>
            <p:nvPr/>
          </p:nvSpPr>
          <p:spPr bwMode="auto">
            <a:xfrm>
              <a:off x="8707438" y="29273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4" name="Line 1150"/>
            <p:cNvSpPr>
              <a:spLocks noChangeShapeType="1"/>
            </p:cNvSpPr>
            <p:nvPr/>
          </p:nvSpPr>
          <p:spPr bwMode="auto">
            <a:xfrm>
              <a:off x="8713788" y="29210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5" name="Line 1151"/>
            <p:cNvSpPr>
              <a:spLocks noChangeShapeType="1"/>
            </p:cNvSpPr>
            <p:nvPr/>
          </p:nvSpPr>
          <p:spPr bwMode="auto">
            <a:xfrm>
              <a:off x="8721726" y="2955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6" name="Line 1152"/>
            <p:cNvSpPr>
              <a:spLocks noChangeShapeType="1"/>
            </p:cNvSpPr>
            <p:nvPr/>
          </p:nvSpPr>
          <p:spPr bwMode="auto">
            <a:xfrm>
              <a:off x="8728076" y="29210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7" name="Line 1153"/>
            <p:cNvSpPr>
              <a:spLocks noChangeShapeType="1"/>
            </p:cNvSpPr>
            <p:nvPr/>
          </p:nvSpPr>
          <p:spPr bwMode="auto">
            <a:xfrm>
              <a:off x="8736013" y="2927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8" name="Line 1154"/>
            <p:cNvSpPr>
              <a:spLocks noChangeShapeType="1"/>
            </p:cNvSpPr>
            <p:nvPr/>
          </p:nvSpPr>
          <p:spPr bwMode="auto">
            <a:xfrm>
              <a:off x="8742363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9" name="Line 1155"/>
            <p:cNvSpPr>
              <a:spLocks noChangeShapeType="1"/>
            </p:cNvSpPr>
            <p:nvPr/>
          </p:nvSpPr>
          <p:spPr bwMode="auto">
            <a:xfrm>
              <a:off x="8750301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0" name="Line 1156"/>
            <p:cNvSpPr>
              <a:spLocks noChangeShapeType="1"/>
            </p:cNvSpPr>
            <p:nvPr/>
          </p:nvSpPr>
          <p:spPr bwMode="auto">
            <a:xfrm>
              <a:off x="8756651" y="2955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1" name="Line 1157"/>
            <p:cNvSpPr>
              <a:spLocks noChangeShapeType="1"/>
            </p:cNvSpPr>
            <p:nvPr/>
          </p:nvSpPr>
          <p:spPr bwMode="auto">
            <a:xfrm>
              <a:off x="8764588" y="2949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2" name="Line 1158"/>
            <p:cNvSpPr>
              <a:spLocks noChangeShapeType="1"/>
            </p:cNvSpPr>
            <p:nvPr/>
          </p:nvSpPr>
          <p:spPr bwMode="auto">
            <a:xfrm>
              <a:off x="8770938" y="2963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3" name="Line 1159"/>
            <p:cNvSpPr>
              <a:spLocks noChangeShapeType="1"/>
            </p:cNvSpPr>
            <p:nvPr/>
          </p:nvSpPr>
          <p:spPr bwMode="auto">
            <a:xfrm>
              <a:off x="8778876" y="29702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4" name="Line 1160"/>
            <p:cNvSpPr>
              <a:spLocks noChangeShapeType="1"/>
            </p:cNvSpPr>
            <p:nvPr/>
          </p:nvSpPr>
          <p:spPr bwMode="auto">
            <a:xfrm>
              <a:off x="8785226" y="29638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5" name="Line 1161"/>
            <p:cNvSpPr>
              <a:spLocks noChangeShapeType="1"/>
            </p:cNvSpPr>
            <p:nvPr/>
          </p:nvSpPr>
          <p:spPr bwMode="auto">
            <a:xfrm>
              <a:off x="8793163" y="29638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6" name="Line 1162"/>
            <p:cNvSpPr>
              <a:spLocks noChangeShapeType="1"/>
            </p:cNvSpPr>
            <p:nvPr/>
          </p:nvSpPr>
          <p:spPr bwMode="auto">
            <a:xfrm>
              <a:off x="8799513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7" name="Line 1163"/>
            <p:cNvSpPr>
              <a:spLocks noChangeShapeType="1"/>
            </p:cNvSpPr>
            <p:nvPr/>
          </p:nvSpPr>
          <p:spPr bwMode="auto">
            <a:xfrm>
              <a:off x="8807451" y="297021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8" name="Line 1164"/>
            <p:cNvSpPr>
              <a:spLocks noChangeShapeType="1"/>
            </p:cNvSpPr>
            <p:nvPr/>
          </p:nvSpPr>
          <p:spPr bwMode="auto">
            <a:xfrm>
              <a:off x="8813801" y="3021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9" name="Line 1165"/>
            <p:cNvSpPr>
              <a:spLocks noChangeShapeType="1"/>
            </p:cNvSpPr>
            <p:nvPr/>
          </p:nvSpPr>
          <p:spPr bwMode="auto">
            <a:xfrm>
              <a:off x="8820151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0" name="Line 1166"/>
            <p:cNvSpPr>
              <a:spLocks noChangeShapeType="1"/>
            </p:cNvSpPr>
            <p:nvPr/>
          </p:nvSpPr>
          <p:spPr bwMode="auto">
            <a:xfrm>
              <a:off x="8828088" y="29845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1" name="Line 1167"/>
            <p:cNvSpPr>
              <a:spLocks noChangeShapeType="1"/>
            </p:cNvSpPr>
            <p:nvPr/>
          </p:nvSpPr>
          <p:spPr bwMode="auto">
            <a:xfrm>
              <a:off x="8834438" y="3013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2" name="Line 1168"/>
            <p:cNvSpPr>
              <a:spLocks noChangeShapeType="1"/>
            </p:cNvSpPr>
            <p:nvPr/>
          </p:nvSpPr>
          <p:spPr bwMode="auto">
            <a:xfrm>
              <a:off x="8842376" y="30067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3" name="Line 1169"/>
            <p:cNvSpPr>
              <a:spLocks noChangeShapeType="1"/>
            </p:cNvSpPr>
            <p:nvPr/>
          </p:nvSpPr>
          <p:spPr bwMode="auto">
            <a:xfrm>
              <a:off x="8848726" y="3013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4" name="Line 1170"/>
            <p:cNvSpPr>
              <a:spLocks noChangeShapeType="1"/>
            </p:cNvSpPr>
            <p:nvPr/>
          </p:nvSpPr>
          <p:spPr bwMode="auto">
            <a:xfrm>
              <a:off x="8856663" y="3027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5" name="Line 1171"/>
            <p:cNvSpPr>
              <a:spLocks noChangeShapeType="1"/>
            </p:cNvSpPr>
            <p:nvPr/>
          </p:nvSpPr>
          <p:spPr bwMode="auto">
            <a:xfrm>
              <a:off x="8863013" y="30067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6" name="Line 1172"/>
            <p:cNvSpPr>
              <a:spLocks noChangeShapeType="1"/>
            </p:cNvSpPr>
            <p:nvPr/>
          </p:nvSpPr>
          <p:spPr bwMode="auto">
            <a:xfrm>
              <a:off x="8870951" y="2998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7" name="Line 1173"/>
            <p:cNvSpPr>
              <a:spLocks noChangeShapeType="1"/>
            </p:cNvSpPr>
            <p:nvPr/>
          </p:nvSpPr>
          <p:spPr bwMode="auto">
            <a:xfrm>
              <a:off x="8877301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8" name="Line 1174"/>
            <p:cNvSpPr>
              <a:spLocks noChangeShapeType="1"/>
            </p:cNvSpPr>
            <p:nvPr/>
          </p:nvSpPr>
          <p:spPr bwMode="auto">
            <a:xfrm>
              <a:off x="8885238" y="2978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9" name="Line 1175"/>
            <p:cNvSpPr>
              <a:spLocks noChangeShapeType="1"/>
            </p:cNvSpPr>
            <p:nvPr/>
          </p:nvSpPr>
          <p:spPr bwMode="auto">
            <a:xfrm>
              <a:off x="8891588" y="2978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0" name="Line 1176"/>
            <p:cNvSpPr>
              <a:spLocks noChangeShapeType="1"/>
            </p:cNvSpPr>
            <p:nvPr/>
          </p:nvSpPr>
          <p:spPr bwMode="auto">
            <a:xfrm>
              <a:off x="8899526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1" name="Line 1177"/>
            <p:cNvSpPr>
              <a:spLocks noChangeShapeType="1"/>
            </p:cNvSpPr>
            <p:nvPr/>
          </p:nvSpPr>
          <p:spPr bwMode="auto">
            <a:xfrm>
              <a:off x="8905876" y="2970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2" name="Line 1178"/>
            <p:cNvSpPr>
              <a:spLocks noChangeShapeType="1"/>
            </p:cNvSpPr>
            <p:nvPr/>
          </p:nvSpPr>
          <p:spPr bwMode="auto">
            <a:xfrm>
              <a:off x="8913813" y="2970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3" name="Line 1179"/>
            <p:cNvSpPr>
              <a:spLocks noChangeShapeType="1"/>
            </p:cNvSpPr>
            <p:nvPr/>
          </p:nvSpPr>
          <p:spPr bwMode="auto">
            <a:xfrm>
              <a:off x="8920163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4" name="Line 1180"/>
            <p:cNvSpPr>
              <a:spLocks noChangeShapeType="1"/>
            </p:cNvSpPr>
            <p:nvPr/>
          </p:nvSpPr>
          <p:spPr bwMode="auto">
            <a:xfrm>
              <a:off x="8928101" y="2949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5" name="Line 1181"/>
            <p:cNvSpPr>
              <a:spLocks noChangeShapeType="1"/>
            </p:cNvSpPr>
            <p:nvPr/>
          </p:nvSpPr>
          <p:spPr bwMode="auto">
            <a:xfrm>
              <a:off x="8934451" y="2949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6" name="Line 1182"/>
            <p:cNvSpPr>
              <a:spLocks noChangeShapeType="1"/>
            </p:cNvSpPr>
            <p:nvPr/>
          </p:nvSpPr>
          <p:spPr bwMode="auto">
            <a:xfrm>
              <a:off x="8942388" y="2955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7" name="Line 1183"/>
            <p:cNvSpPr>
              <a:spLocks noChangeShapeType="1"/>
            </p:cNvSpPr>
            <p:nvPr/>
          </p:nvSpPr>
          <p:spPr bwMode="auto">
            <a:xfrm>
              <a:off x="8948738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8" name="Line 1184"/>
            <p:cNvSpPr>
              <a:spLocks noChangeShapeType="1"/>
            </p:cNvSpPr>
            <p:nvPr/>
          </p:nvSpPr>
          <p:spPr bwMode="auto">
            <a:xfrm>
              <a:off x="8956676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9" name="Line 1185"/>
            <p:cNvSpPr>
              <a:spLocks noChangeShapeType="1"/>
            </p:cNvSpPr>
            <p:nvPr/>
          </p:nvSpPr>
          <p:spPr bwMode="auto">
            <a:xfrm>
              <a:off x="8963026" y="2921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0" name="Line 1186"/>
            <p:cNvSpPr>
              <a:spLocks noChangeShapeType="1"/>
            </p:cNvSpPr>
            <p:nvPr/>
          </p:nvSpPr>
          <p:spPr bwMode="auto">
            <a:xfrm>
              <a:off x="8970963" y="2921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1" name="Line 1187"/>
            <p:cNvSpPr>
              <a:spLocks noChangeShapeType="1"/>
            </p:cNvSpPr>
            <p:nvPr/>
          </p:nvSpPr>
          <p:spPr bwMode="auto">
            <a:xfrm>
              <a:off x="8977313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2" name="Line 1188"/>
            <p:cNvSpPr>
              <a:spLocks noChangeShapeType="1"/>
            </p:cNvSpPr>
            <p:nvPr/>
          </p:nvSpPr>
          <p:spPr bwMode="auto">
            <a:xfrm>
              <a:off x="8985251" y="2955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3" name="Line 1189"/>
            <p:cNvSpPr>
              <a:spLocks noChangeShapeType="1"/>
            </p:cNvSpPr>
            <p:nvPr/>
          </p:nvSpPr>
          <p:spPr bwMode="auto">
            <a:xfrm>
              <a:off x="8991601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4" name="Line 1190"/>
            <p:cNvSpPr>
              <a:spLocks noChangeShapeType="1"/>
            </p:cNvSpPr>
            <p:nvPr/>
          </p:nvSpPr>
          <p:spPr bwMode="auto">
            <a:xfrm>
              <a:off x="8999538" y="29352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5" name="Line 1191"/>
            <p:cNvSpPr>
              <a:spLocks noChangeShapeType="1"/>
            </p:cNvSpPr>
            <p:nvPr/>
          </p:nvSpPr>
          <p:spPr bwMode="auto">
            <a:xfrm>
              <a:off x="9005888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6" name="Line 1192"/>
            <p:cNvSpPr>
              <a:spLocks noChangeShapeType="1"/>
            </p:cNvSpPr>
            <p:nvPr/>
          </p:nvSpPr>
          <p:spPr bwMode="auto">
            <a:xfrm>
              <a:off x="9013826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7" name="Line 1193"/>
            <p:cNvSpPr>
              <a:spLocks noChangeShapeType="1"/>
            </p:cNvSpPr>
            <p:nvPr/>
          </p:nvSpPr>
          <p:spPr bwMode="auto">
            <a:xfrm>
              <a:off x="9020176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8" name="Line 1194"/>
            <p:cNvSpPr>
              <a:spLocks noChangeShapeType="1"/>
            </p:cNvSpPr>
            <p:nvPr/>
          </p:nvSpPr>
          <p:spPr bwMode="auto">
            <a:xfrm>
              <a:off x="9028113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9" name="Line 1195"/>
            <p:cNvSpPr>
              <a:spLocks noChangeShapeType="1"/>
            </p:cNvSpPr>
            <p:nvPr/>
          </p:nvSpPr>
          <p:spPr bwMode="auto">
            <a:xfrm>
              <a:off x="9034463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0" name="Line 1196"/>
            <p:cNvSpPr>
              <a:spLocks noChangeShapeType="1"/>
            </p:cNvSpPr>
            <p:nvPr/>
          </p:nvSpPr>
          <p:spPr bwMode="auto">
            <a:xfrm>
              <a:off x="9042401" y="2963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1" name="Line 1197"/>
            <p:cNvSpPr>
              <a:spLocks noChangeShapeType="1"/>
            </p:cNvSpPr>
            <p:nvPr/>
          </p:nvSpPr>
          <p:spPr bwMode="auto">
            <a:xfrm>
              <a:off x="9048751" y="2970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2" name="Line 1198"/>
            <p:cNvSpPr>
              <a:spLocks noChangeShapeType="1"/>
            </p:cNvSpPr>
            <p:nvPr/>
          </p:nvSpPr>
          <p:spPr bwMode="auto">
            <a:xfrm>
              <a:off x="9056688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3" name="Line 1199"/>
            <p:cNvSpPr>
              <a:spLocks noChangeShapeType="1"/>
            </p:cNvSpPr>
            <p:nvPr/>
          </p:nvSpPr>
          <p:spPr bwMode="auto">
            <a:xfrm>
              <a:off x="9063038" y="2984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4" name="Line 1200"/>
            <p:cNvSpPr>
              <a:spLocks noChangeShapeType="1"/>
            </p:cNvSpPr>
            <p:nvPr/>
          </p:nvSpPr>
          <p:spPr bwMode="auto">
            <a:xfrm>
              <a:off x="9070976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5" name="Line 1201"/>
            <p:cNvSpPr>
              <a:spLocks noChangeShapeType="1"/>
            </p:cNvSpPr>
            <p:nvPr/>
          </p:nvSpPr>
          <p:spPr bwMode="auto">
            <a:xfrm>
              <a:off x="9077326" y="2984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6" name="Line 1202"/>
            <p:cNvSpPr>
              <a:spLocks noChangeShapeType="1"/>
            </p:cNvSpPr>
            <p:nvPr/>
          </p:nvSpPr>
          <p:spPr bwMode="auto">
            <a:xfrm>
              <a:off x="9085263" y="2992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7" name="Line 1203"/>
            <p:cNvSpPr>
              <a:spLocks noChangeShapeType="1"/>
            </p:cNvSpPr>
            <p:nvPr/>
          </p:nvSpPr>
          <p:spPr bwMode="auto">
            <a:xfrm>
              <a:off x="9091613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8" name="Line 1204"/>
            <p:cNvSpPr>
              <a:spLocks noChangeShapeType="1"/>
            </p:cNvSpPr>
            <p:nvPr/>
          </p:nvSpPr>
          <p:spPr bwMode="auto">
            <a:xfrm>
              <a:off x="9099551" y="2978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9" name="Line 1205"/>
            <p:cNvSpPr>
              <a:spLocks noChangeShapeType="1"/>
            </p:cNvSpPr>
            <p:nvPr/>
          </p:nvSpPr>
          <p:spPr bwMode="auto">
            <a:xfrm>
              <a:off x="9105901" y="29702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0" name="Line 1206"/>
            <p:cNvSpPr>
              <a:spLocks noChangeShapeType="1"/>
            </p:cNvSpPr>
            <p:nvPr/>
          </p:nvSpPr>
          <p:spPr bwMode="auto">
            <a:xfrm>
              <a:off x="9113838" y="29845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1" name="Line 1207"/>
            <p:cNvSpPr>
              <a:spLocks noChangeShapeType="1"/>
            </p:cNvSpPr>
            <p:nvPr/>
          </p:nvSpPr>
          <p:spPr bwMode="auto">
            <a:xfrm>
              <a:off x="9120188" y="2978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2" name="Line 1208"/>
            <p:cNvSpPr>
              <a:spLocks noChangeShapeType="1"/>
            </p:cNvSpPr>
            <p:nvPr/>
          </p:nvSpPr>
          <p:spPr bwMode="auto">
            <a:xfrm>
              <a:off x="9128126" y="2984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665" name="Textfeld 4664"/>
          <p:cNvSpPr txBox="1"/>
          <p:nvPr/>
        </p:nvSpPr>
        <p:spPr>
          <a:xfrm>
            <a:off x="3133725" y="6206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160217_003 </a:t>
            </a:r>
            <a:r>
              <a:rPr lang="de-DE" dirty="0" err="1" smtClean="0"/>
              <a:t>fr</a:t>
            </a:r>
            <a:r>
              <a:rPr lang="de-DE" dirty="0" smtClean="0"/>
              <a:t>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10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Textfeld 2344"/>
          <p:cNvSpPr txBox="1"/>
          <p:nvPr/>
        </p:nvSpPr>
        <p:spPr>
          <a:xfrm>
            <a:off x="2483768" y="47667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</a:t>
            </a:r>
            <a:r>
              <a:rPr lang="de-DE" dirty="0" err="1" smtClean="0"/>
              <a:t>output</a:t>
            </a:r>
            <a:r>
              <a:rPr lang="de-DE" dirty="0" smtClean="0"/>
              <a:t> at 0.3 mA</a:t>
            </a:r>
          </a:p>
          <a:p>
            <a:r>
              <a:rPr lang="de-DE" dirty="0" err="1" smtClean="0"/>
              <a:t>Pilo</a:t>
            </a:r>
            <a:r>
              <a:rPr lang="de-DE" dirty="0" smtClean="0"/>
              <a:t>: </a:t>
            </a:r>
            <a:r>
              <a:rPr lang="de-DE" dirty="0" err="1" smtClean="0"/>
              <a:t>control</a:t>
            </a:r>
            <a:r>
              <a:rPr lang="de-DE" dirty="0" smtClean="0"/>
              <a:t> (1) vs. Bromide (2)</a:t>
            </a:r>
            <a:endParaRPr lang="de-DE" dirty="0"/>
          </a:p>
        </p:txBody>
      </p:sp>
      <p:grpSp>
        <p:nvGrpSpPr>
          <p:cNvPr id="2358" name="Gruppieren 2357"/>
          <p:cNvGrpSpPr/>
          <p:nvPr/>
        </p:nvGrpSpPr>
        <p:grpSpPr>
          <a:xfrm>
            <a:off x="251520" y="1412776"/>
            <a:ext cx="8385175" cy="5013325"/>
            <a:chOff x="251520" y="1412776"/>
            <a:chExt cx="8385175" cy="5013325"/>
          </a:xfrm>
        </p:grpSpPr>
        <p:grpSp>
          <p:nvGrpSpPr>
            <p:cNvPr id="2354" name="Gruppieren 2353"/>
            <p:cNvGrpSpPr/>
            <p:nvPr/>
          </p:nvGrpSpPr>
          <p:grpSpPr>
            <a:xfrm>
              <a:off x="251520" y="1412776"/>
              <a:ext cx="8385175" cy="5013325"/>
              <a:chOff x="251520" y="1412776"/>
              <a:chExt cx="8385175" cy="5013325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251520" y="1412776"/>
                <a:ext cx="8385175" cy="5013325"/>
                <a:chOff x="251520" y="1412776"/>
                <a:chExt cx="8385175" cy="5013325"/>
              </a:xfrm>
            </p:grpSpPr>
            <p:grpSp>
              <p:nvGrpSpPr>
                <p:cNvPr id="4" name="Gruppieren 3"/>
                <p:cNvGrpSpPr/>
                <p:nvPr/>
              </p:nvGrpSpPr>
              <p:grpSpPr>
                <a:xfrm>
                  <a:off x="330884" y="1887244"/>
                  <a:ext cx="8299451" cy="4384676"/>
                  <a:chOff x="828675" y="1905000"/>
                  <a:chExt cx="8299451" cy="4384676"/>
                </a:xfrm>
              </p:grpSpPr>
              <p:sp>
                <p:nvSpPr>
                  <p:cNvPr id="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28675" y="19764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835025" y="1962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842963" y="1962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849313" y="19764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57250" y="1998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863600" y="19907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71538" y="2012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877888" y="202723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85825" y="198437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92175" y="19764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00113" y="19843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06463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14400" y="2019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920750" y="2041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28688" y="2041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935038" y="20272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942975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949325" y="20415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957263" y="20558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963613" y="2055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971550" y="20415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77900" y="2033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985838" y="2062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92188" y="20764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000125" y="2062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006475" y="20621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014413" y="20764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020763" y="20764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028700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035050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042988" y="2084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049338" y="20701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57275" y="20478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063625" y="2055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71563" y="20415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077913" y="20621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085850" y="20621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92200" y="20415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100138" y="20272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106488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14425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120775" y="20129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128713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135063" y="19986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143000" y="1998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149350" y="20129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157288" y="2012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163638" y="20050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171575" y="19986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177925" y="2005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185863" y="19700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1192213" y="1962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200150" y="198437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06500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214438" y="2019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220788" y="2012950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228725" y="2041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235075" y="2027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243013" y="20129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249363" y="2012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257300" y="20050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263650" y="20129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271588" y="2005013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277938" y="19843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85875" y="19843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92225" y="199866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300163" y="19986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06513" y="19907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314450" y="19843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20800" y="20193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328738" y="20272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335088" y="2012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343025" y="19986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349375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357313" y="20129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363663" y="2027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371600" y="20478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377950" y="2084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385888" y="20907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392238" y="20907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400175" y="21129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406525" y="21050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414463" y="2119313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20813" y="21701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428750" y="21415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435100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443038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449388" y="21764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457325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463675" y="21907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471613" y="2198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77963" y="216217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485900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492250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498600" y="216217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506538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512888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520825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527175" y="21764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535113" y="22129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541463" y="2190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549400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555750" y="2176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563688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570038" y="2184400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577975" y="2176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584325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592263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598613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606550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612900" y="2176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620838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627188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635125" y="2190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641475" y="21701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649413" y="22129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655763" y="22193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663700" y="2219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670050" y="22193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677988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684338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692275" y="2176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698625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706563" y="21907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1712913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720850" y="2184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727200" y="2176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73513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741488" y="21764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749425" y="216217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1755775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763713" y="21415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770063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778000" y="21701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784350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792288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798638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806575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812925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820863" y="21272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827213" y="21336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835150" y="21701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841500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849438" y="213360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855788" y="21336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863725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870075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1878013" y="2155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884363" y="21478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892300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1898650" y="21193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1906588" y="21129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912938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920875" y="2147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1927225" y="21478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935163" y="21336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1941513" y="21272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949450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955800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96373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970088" y="21621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978025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984375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992313" y="21558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998663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006600" y="21986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012950" y="220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020888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027238" y="220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035175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041525" y="21986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049463" y="2219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055813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063750" y="2184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070100" y="221297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078038" y="2184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084388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2092325" y="2162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098675" y="21478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106613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112963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120900" y="21336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127250" y="21558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135188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2141538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2149475" y="2190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155825" y="22129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163763" y="22129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2170113" y="22336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2178050" y="2227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184400" y="2241550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192338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2198688" y="2227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6625" y="22193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212975" y="2233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220913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227263" y="22479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233613" y="2247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241550" y="22272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2247900" y="22272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255838" y="2262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262188" y="22621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270125" y="22558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276475" y="2247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284413" y="2262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290763" y="2262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298700" y="2255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305050" y="2255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312988" y="2241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319338" y="2247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327275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333625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341563" y="2227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2347913" y="2241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2355850" y="22272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2362200" y="2198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370138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376488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384425" y="21764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390775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2398713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2405063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413000" y="21478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419350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42728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3363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441575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447925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2455863" y="21336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462213" y="21336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470150" y="2127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6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76500" y="21336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7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484438" y="21050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8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490788" y="21050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9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498725" y="21193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0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505075" y="21129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1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2513013" y="21193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2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519363" y="20986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3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527300" y="2084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4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533650" y="20621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5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541588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6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547938" y="2047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7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555875" y="2055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8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562225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9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570163" y="20415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0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576513" y="2047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1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584450" y="20701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2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2590800" y="20986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3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2598738" y="20986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4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2605088" y="21129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5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613025" y="21129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6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619375" y="2127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7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2627313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8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633663" y="2147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9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641600" y="2155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0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647950" y="2155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1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2655888" y="2147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2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2662238" y="21415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3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670175" y="21272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4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676525" y="21415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5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2684463" y="21764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6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2690813" y="2162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7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2698750" y="21621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8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2705100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9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2713038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0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719388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1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727325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2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733675" y="21336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3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41613" y="2127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4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747963" y="21050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5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2755900" y="2084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6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2762250" y="20907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7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770188" y="21272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8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776538" y="21272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9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784475" y="2112963"/>
                    <a:ext cx="0" cy="41767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0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90825" y="1905000"/>
                    <a:ext cx="0" cy="43846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1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798763" y="1998663"/>
                    <a:ext cx="0" cy="3921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2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2805113" y="2376488"/>
                    <a:ext cx="0" cy="2016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3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2813050" y="2578100"/>
                    <a:ext cx="0" cy="7143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4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2819400" y="3292475"/>
                    <a:ext cx="0" cy="5937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5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827338" y="3886200"/>
                    <a:ext cx="0" cy="3508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6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833688" y="4237038"/>
                    <a:ext cx="0" cy="192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7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841625" y="4429125"/>
                    <a:ext cx="0" cy="1508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8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47975" y="4579938"/>
                    <a:ext cx="0" cy="1143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9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2855913" y="4694238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0" name="Line 326"/>
                  <p:cNvSpPr>
                    <a:spLocks noChangeShapeType="1"/>
                  </p:cNvSpPr>
                  <p:nvPr/>
                </p:nvSpPr>
                <p:spPr bwMode="auto">
                  <a:xfrm>
                    <a:off x="2862263" y="47513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1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2870200" y="47942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2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876550" y="47879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3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884488" y="4808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4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890838" y="48371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5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98775" y="48656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6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2905125" y="4859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7" name="Line 333"/>
                  <p:cNvSpPr>
                    <a:spLocks noChangeShapeType="1"/>
                  </p:cNvSpPr>
                  <p:nvPr/>
                </p:nvSpPr>
                <p:spPr bwMode="auto">
                  <a:xfrm>
                    <a:off x="2913063" y="48593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8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2919413" y="48736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9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927350" y="4859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0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933700" y="4865688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1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941638" y="4859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2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947988" y="4845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3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954338" y="48371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4" name="Line 340"/>
                  <p:cNvSpPr>
                    <a:spLocks noChangeShapeType="1"/>
                  </p:cNvSpPr>
                  <p:nvPr/>
                </p:nvSpPr>
                <p:spPr bwMode="auto">
                  <a:xfrm>
                    <a:off x="2962275" y="48228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5" name="Line 341"/>
                  <p:cNvSpPr>
                    <a:spLocks noChangeShapeType="1"/>
                  </p:cNvSpPr>
                  <p:nvPr/>
                </p:nvSpPr>
                <p:spPr bwMode="auto">
                  <a:xfrm>
                    <a:off x="2968625" y="4822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6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976563" y="48164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7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982913" y="4830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8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990850" y="48450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9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997200" y="48085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0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3005138" y="47942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1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3011488" y="48021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2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3019425" y="4802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3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3025775" y="47942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4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3033713" y="47879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5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3040063" y="47799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6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3048000" y="47799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7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3054350" y="4773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8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3062288" y="47656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9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3068638" y="475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0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3076575" y="475932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1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082925" y="47450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2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090863" y="47228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3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3097213" y="4730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4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3105150" y="47513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5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111500" y="4751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6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119438" y="47307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7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3125788" y="47371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8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3133725" y="47371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9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140075" y="47307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0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148013" y="47085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1" name="Line 367"/>
                  <p:cNvSpPr>
                    <a:spLocks noChangeShapeType="1"/>
                  </p:cNvSpPr>
                  <p:nvPr/>
                </p:nvSpPr>
                <p:spPr bwMode="auto">
                  <a:xfrm>
                    <a:off x="3154363" y="4700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2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3162300" y="4694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3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168650" y="46513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4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176588" y="4643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5" name="Line 371"/>
                  <p:cNvSpPr>
                    <a:spLocks noChangeShapeType="1"/>
                  </p:cNvSpPr>
                  <p:nvPr/>
                </p:nvSpPr>
                <p:spPr bwMode="auto">
                  <a:xfrm>
                    <a:off x="3182938" y="46434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6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3190875" y="46513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7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197225" y="465137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8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205163" y="4643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9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3211513" y="46228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0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3219450" y="4608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1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225800" y="4614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2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233738" y="4594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3" name="Line 379"/>
                  <p:cNvSpPr>
                    <a:spLocks noChangeShapeType="1"/>
                  </p:cNvSpPr>
                  <p:nvPr/>
                </p:nvSpPr>
                <p:spPr bwMode="auto">
                  <a:xfrm>
                    <a:off x="3240088" y="4586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4" name="Line 380"/>
                  <p:cNvSpPr>
                    <a:spLocks noChangeShapeType="1"/>
                  </p:cNvSpPr>
                  <p:nvPr/>
                </p:nvSpPr>
                <p:spPr bwMode="auto">
                  <a:xfrm>
                    <a:off x="3248025" y="4579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5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254375" y="4572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6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262313" y="4565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7" name="Line 383"/>
                  <p:cNvSpPr>
                    <a:spLocks noChangeShapeType="1"/>
                  </p:cNvSpPr>
                  <p:nvPr/>
                </p:nvSpPr>
                <p:spPr bwMode="auto">
                  <a:xfrm>
                    <a:off x="3268663" y="4565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8" name="Line 384"/>
                  <p:cNvSpPr>
                    <a:spLocks noChangeShapeType="1"/>
                  </p:cNvSpPr>
                  <p:nvPr/>
                </p:nvSpPr>
                <p:spPr bwMode="auto">
                  <a:xfrm>
                    <a:off x="3276600" y="4565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9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282950" y="45577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0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290888" y="45577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1" name="Line 387"/>
                  <p:cNvSpPr>
                    <a:spLocks noChangeShapeType="1"/>
                  </p:cNvSpPr>
                  <p:nvPr/>
                </p:nvSpPr>
                <p:spPr bwMode="auto">
                  <a:xfrm>
                    <a:off x="3297238" y="45370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2" name="Line 388"/>
                  <p:cNvSpPr>
                    <a:spLocks noChangeShapeType="1"/>
                  </p:cNvSpPr>
                  <p:nvPr/>
                </p:nvSpPr>
                <p:spPr bwMode="auto">
                  <a:xfrm>
                    <a:off x="3305175" y="45434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3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3311525" y="4551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4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3319463" y="45434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5" name="Line 391"/>
                  <p:cNvSpPr>
                    <a:spLocks noChangeShapeType="1"/>
                  </p:cNvSpPr>
                  <p:nvPr/>
                </p:nvSpPr>
                <p:spPr bwMode="auto">
                  <a:xfrm>
                    <a:off x="3325813" y="4522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6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3333750" y="45085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7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340100" y="4529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8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348038" y="45148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9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3354388" y="45227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0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3362325" y="4522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1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368675" y="45291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2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3376613" y="4500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3" name="Line 399"/>
                  <p:cNvSpPr>
                    <a:spLocks noChangeShapeType="1"/>
                  </p:cNvSpPr>
                  <p:nvPr/>
                </p:nvSpPr>
                <p:spPr bwMode="auto">
                  <a:xfrm>
                    <a:off x="3382963" y="44942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4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3390900" y="4479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5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3397250" y="4471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6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3405188" y="44862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7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3411538" y="4500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8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3419475" y="4479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9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3425825" y="44719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0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433763" y="4479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1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3440113" y="44513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2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448051" y="44577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3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3454401" y="4457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4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3462338" y="4465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5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3468688" y="44862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6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3476626" y="4479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7" name="Line 414"/>
                  <p:cNvSpPr>
                    <a:spLocks noChangeShapeType="1"/>
                  </p:cNvSpPr>
                  <p:nvPr/>
                </p:nvSpPr>
                <p:spPr bwMode="auto">
                  <a:xfrm>
                    <a:off x="3482976" y="44719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8" name="Line 415"/>
                  <p:cNvSpPr>
                    <a:spLocks noChangeShapeType="1"/>
                  </p:cNvSpPr>
                  <p:nvPr/>
                </p:nvSpPr>
                <p:spPr bwMode="auto">
                  <a:xfrm>
                    <a:off x="3490913" y="4479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9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3497263" y="44862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0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3505201" y="4486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1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3511551" y="44513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2" name="Line 419"/>
                  <p:cNvSpPr>
                    <a:spLocks noChangeShapeType="1"/>
                  </p:cNvSpPr>
                  <p:nvPr/>
                </p:nvSpPr>
                <p:spPr bwMode="auto">
                  <a:xfrm>
                    <a:off x="3519488" y="4465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3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3525838" y="4486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4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3533776" y="4486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5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3540126" y="44656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6" name="Line 423"/>
                  <p:cNvSpPr>
                    <a:spLocks noChangeShapeType="1"/>
                  </p:cNvSpPr>
                  <p:nvPr/>
                </p:nvSpPr>
                <p:spPr bwMode="auto">
                  <a:xfrm>
                    <a:off x="3548063" y="44719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7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3554413" y="44942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8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3562351" y="4508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9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3568701" y="45148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0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3576638" y="4500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1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3582988" y="4500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2" name="Line 429"/>
                  <p:cNvSpPr>
                    <a:spLocks noChangeShapeType="1"/>
                  </p:cNvSpPr>
                  <p:nvPr/>
                </p:nvSpPr>
                <p:spPr bwMode="auto">
                  <a:xfrm>
                    <a:off x="3590926" y="4508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3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3597276" y="4500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4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3605213" y="44942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5" name="Line 432"/>
                  <p:cNvSpPr>
                    <a:spLocks noChangeShapeType="1"/>
                  </p:cNvSpPr>
                  <p:nvPr/>
                </p:nvSpPr>
                <p:spPr bwMode="auto">
                  <a:xfrm>
                    <a:off x="3611563" y="45148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6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3619501" y="45005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7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3625851" y="4508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8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3633788" y="44719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9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3640138" y="4471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0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3648076" y="44942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1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3654426" y="44862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2" name="Line 439"/>
                  <p:cNvSpPr>
                    <a:spLocks noChangeShapeType="1"/>
                  </p:cNvSpPr>
                  <p:nvPr/>
                </p:nvSpPr>
                <p:spPr bwMode="auto">
                  <a:xfrm>
                    <a:off x="3662363" y="44942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3" name="Line 440"/>
                  <p:cNvSpPr>
                    <a:spLocks noChangeShapeType="1"/>
                  </p:cNvSpPr>
                  <p:nvPr/>
                </p:nvSpPr>
                <p:spPr bwMode="auto">
                  <a:xfrm>
                    <a:off x="3668713" y="45148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4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3676651" y="44942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5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3683001" y="45085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6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3689351" y="45085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7" name="Line 444"/>
                  <p:cNvSpPr>
                    <a:spLocks noChangeShapeType="1"/>
                  </p:cNvSpPr>
                  <p:nvPr/>
                </p:nvSpPr>
                <p:spPr bwMode="auto">
                  <a:xfrm>
                    <a:off x="3697288" y="45148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8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3703638" y="45434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9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711576" y="45434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0" name="Line 447"/>
                  <p:cNvSpPr>
                    <a:spLocks noChangeShapeType="1"/>
                  </p:cNvSpPr>
                  <p:nvPr/>
                </p:nvSpPr>
                <p:spPr bwMode="auto">
                  <a:xfrm>
                    <a:off x="3717926" y="45513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1" name="Line 448"/>
                  <p:cNvSpPr>
                    <a:spLocks noChangeShapeType="1"/>
                  </p:cNvSpPr>
                  <p:nvPr/>
                </p:nvSpPr>
                <p:spPr bwMode="auto">
                  <a:xfrm>
                    <a:off x="3725863" y="45434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2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732213" y="45434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3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740151" y="45656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4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3746501" y="4572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5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3754438" y="4557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6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760788" y="4586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7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68726" y="4594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8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3775076" y="4586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9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3783013" y="4594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89363" y="4586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797301" y="4586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3803651" y="4565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3811588" y="4572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817938" y="4572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3825876" y="4579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3832226" y="4586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3840163" y="4586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8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3846513" y="4579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9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3854451" y="4586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0" name="Line 467"/>
                  <p:cNvSpPr>
                    <a:spLocks noChangeShapeType="1"/>
                  </p:cNvSpPr>
                  <p:nvPr/>
                </p:nvSpPr>
                <p:spPr bwMode="auto">
                  <a:xfrm>
                    <a:off x="3860801" y="45862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1" name="Line 468"/>
                  <p:cNvSpPr>
                    <a:spLocks noChangeShapeType="1"/>
                  </p:cNvSpPr>
                  <p:nvPr/>
                </p:nvSpPr>
                <p:spPr bwMode="auto">
                  <a:xfrm>
                    <a:off x="3868738" y="45862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2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3875088" y="4600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3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3883026" y="4594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4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3889376" y="4594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5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3897313" y="4608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6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3903663" y="4600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7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3911601" y="46228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8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3917951" y="4629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9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3925888" y="4643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0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3932238" y="4629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1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3940176" y="46291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2" name="Line 479"/>
                  <p:cNvSpPr>
                    <a:spLocks noChangeShapeType="1"/>
                  </p:cNvSpPr>
                  <p:nvPr/>
                </p:nvSpPr>
                <p:spPr bwMode="auto">
                  <a:xfrm>
                    <a:off x="3946526" y="46577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3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3954463" y="46942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4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3960813" y="46577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5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3968751" y="46513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6" name="Line 483"/>
                  <p:cNvSpPr>
                    <a:spLocks noChangeShapeType="1"/>
                  </p:cNvSpPr>
                  <p:nvPr/>
                </p:nvSpPr>
                <p:spPr bwMode="auto">
                  <a:xfrm>
                    <a:off x="3975101" y="4665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7" name="Line 484"/>
                  <p:cNvSpPr>
                    <a:spLocks noChangeShapeType="1"/>
                  </p:cNvSpPr>
                  <p:nvPr/>
                </p:nvSpPr>
                <p:spPr bwMode="auto">
                  <a:xfrm>
                    <a:off x="3983038" y="46720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8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3989388" y="4686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9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3997326" y="4694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0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4003676" y="4686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1" name="Line 488"/>
                  <p:cNvSpPr>
                    <a:spLocks noChangeShapeType="1"/>
                  </p:cNvSpPr>
                  <p:nvPr/>
                </p:nvSpPr>
                <p:spPr bwMode="auto">
                  <a:xfrm>
                    <a:off x="4011613" y="4700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2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4017963" y="4686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3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4025901" y="4679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4" name="Line 491"/>
                  <p:cNvSpPr>
                    <a:spLocks noChangeShapeType="1"/>
                  </p:cNvSpPr>
                  <p:nvPr/>
                </p:nvSpPr>
                <p:spPr bwMode="auto">
                  <a:xfrm>
                    <a:off x="4032251" y="46863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5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040188" y="4694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6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046538" y="46942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7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054476" y="46799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8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060826" y="4679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9" name="Line 496"/>
                  <p:cNvSpPr>
                    <a:spLocks noChangeShapeType="1"/>
                  </p:cNvSpPr>
                  <p:nvPr/>
                </p:nvSpPr>
                <p:spPr bwMode="auto">
                  <a:xfrm>
                    <a:off x="4068763" y="47085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0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075113" y="46942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1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083051" y="469423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2" name="Line 499"/>
                  <p:cNvSpPr>
                    <a:spLocks noChangeShapeType="1"/>
                  </p:cNvSpPr>
                  <p:nvPr/>
                </p:nvSpPr>
                <p:spPr bwMode="auto">
                  <a:xfrm>
                    <a:off x="4089401" y="46942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3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097338" y="4700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4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4103688" y="47085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5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4111626" y="4700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6" name="Line 503"/>
                  <p:cNvSpPr>
                    <a:spLocks noChangeShapeType="1"/>
                  </p:cNvSpPr>
                  <p:nvPr/>
                </p:nvSpPr>
                <p:spPr bwMode="auto">
                  <a:xfrm>
                    <a:off x="4117976" y="4700588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7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4125913" y="4714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8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4132263" y="4722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9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4140201" y="4722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0" name="Line 507"/>
                  <p:cNvSpPr>
                    <a:spLocks noChangeShapeType="1"/>
                  </p:cNvSpPr>
                  <p:nvPr/>
                </p:nvSpPr>
                <p:spPr bwMode="auto">
                  <a:xfrm>
                    <a:off x="4146551" y="4722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1" name="Line 508"/>
                  <p:cNvSpPr>
                    <a:spLocks noChangeShapeType="1"/>
                  </p:cNvSpPr>
                  <p:nvPr/>
                </p:nvSpPr>
                <p:spPr bwMode="auto">
                  <a:xfrm>
                    <a:off x="4154488" y="47450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2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4160838" y="47593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3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4168776" y="4765675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4" name="Line 511"/>
                  <p:cNvSpPr>
                    <a:spLocks noChangeShapeType="1"/>
                  </p:cNvSpPr>
                  <p:nvPr/>
                </p:nvSpPr>
                <p:spPr bwMode="auto">
                  <a:xfrm>
                    <a:off x="4175126" y="47371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5" name="Line 512"/>
                  <p:cNvSpPr>
                    <a:spLocks noChangeShapeType="1"/>
                  </p:cNvSpPr>
                  <p:nvPr/>
                </p:nvSpPr>
                <p:spPr bwMode="auto">
                  <a:xfrm>
                    <a:off x="4183063" y="47513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6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4189413" y="4751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7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4197351" y="475932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8" name="Line 515"/>
                  <p:cNvSpPr>
                    <a:spLocks noChangeShapeType="1"/>
                  </p:cNvSpPr>
                  <p:nvPr/>
                </p:nvSpPr>
                <p:spPr bwMode="auto">
                  <a:xfrm>
                    <a:off x="4203701" y="4751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9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4211638" y="475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0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4217988" y="4765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1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4225926" y="47593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2" name="Line 519"/>
                  <p:cNvSpPr>
                    <a:spLocks noChangeShapeType="1"/>
                  </p:cNvSpPr>
                  <p:nvPr/>
                </p:nvSpPr>
                <p:spPr bwMode="auto">
                  <a:xfrm>
                    <a:off x="4232276" y="47371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3" name="Line 520"/>
                  <p:cNvSpPr>
                    <a:spLocks noChangeShapeType="1"/>
                  </p:cNvSpPr>
                  <p:nvPr/>
                </p:nvSpPr>
                <p:spPr bwMode="auto">
                  <a:xfrm>
                    <a:off x="4240213" y="47307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4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4246563" y="474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5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4254501" y="475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6" name="Line 523"/>
                  <p:cNvSpPr>
                    <a:spLocks noChangeShapeType="1"/>
                  </p:cNvSpPr>
                  <p:nvPr/>
                </p:nvSpPr>
                <p:spPr bwMode="auto">
                  <a:xfrm>
                    <a:off x="4260851" y="475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7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4268788" y="47371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8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4275138" y="47593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9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4283076" y="47799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0" name="Line 527"/>
                  <p:cNvSpPr>
                    <a:spLocks noChangeShapeType="1"/>
                  </p:cNvSpPr>
                  <p:nvPr/>
                </p:nvSpPr>
                <p:spPr bwMode="auto">
                  <a:xfrm>
                    <a:off x="4289426" y="47513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1" name="Line 528"/>
                  <p:cNvSpPr>
                    <a:spLocks noChangeShapeType="1"/>
                  </p:cNvSpPr>
                  <p:nvPr/>
                </p:nvSpPr>
                <p:spPr bwMode="auto">
                  <a:xfrm>
                    <a:off x="4297363" y="475932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2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4303713" y="475932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3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4311651" y="47593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4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4318001" y="4751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5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4325938" y="47656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6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4332288" y="47799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7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4340226" y="477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8" name="Line 535"/>
                  <p:cNvSpPr>
                    <a:spLocks noChangeShapeType="1"/>
                  </p:cNvSpPr>
                  <p:nvPr/>
                </p:nvSpPr>
                <p:spPr bwMode="auto">
                  <a:xfrm>
                    <a:off x="4346576" y="4765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9" name="Line 536"/>
                  <p:cNvSpPr>
                    <a:spLocks noChangeShapeType="1"/>
                  </p:cNvSpPr>
                  <p:nvPr/>
                </p:nvSpPr>
                <p:spPr bwMode="auto">
                  <a:xfrm>
                    <a:off x="4354513" y="47593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0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4360863" y="47593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1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4368801" y="477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2" name="Line 539"/>
                  <p:cNvSpPr>
                    <a:spLocks noChangeShapeType="1"/>
                  </p:cNvSpPr>
                  <p:nvPr/>
                </p:nvSpPr>
                <p:spPr bwMode="auto">
                  <a:xfrm>
                    <a:off x="4375151" y="4794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3" name="Line 540"/>
                  <p:cNvSpPr>
                    <a:spLocks noChangeShapeType="1"/>
                  </p:cNvSpPr>
                  <p:nvPr/>
                </p:nvSpPr>
                <p:spPr bwMode="auto">
                  <a:xfrm>
                    <a:off x="4383088" y="47799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4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4389438" y="47656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5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4397376" y="47942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6" name="Line 543"/>
                  <p:cNvSpPr>
                    <a:spLocks noChangeShapeType="1"/>
                  </p:cNvSpPr>
                  <p:nvPr/>
                </p:nvSpPr>
                <p:spPr bwMode="auto">
                  <a:xfrm>
                    <a:off x="4403726" y="47799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7" name="Line 544"/>
                  <p:cNvSpPr>
                    <a:spLocks noChangeShapeType="1"/>
                  </p:cNvSpPr>
                  <p:nvPr/>
                </p:nvSpPr>
                <p:spPr bwMode="auto">
                  <a:xfrm>
                    <a:off x="4411663" y="47656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8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4418013" y="477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9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4424363" y="47656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0" name="Line 547"/>
                  <p:cNvSpPr>
                    <a:spLocks noChangeShapeType="1"/>
                  </p:cNvSpPr>
                  <p:nvPr/>
                </p:nvSpPr>
                <p:spPr bwMode="auto">
                  <a:xfrm>
                    <a:off x="4432301" y="47371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1" name="Line 548"/>
                  <p:cNvSpPr>
                    <a:spLocks noChangeShapeType="1"/>
                  </p:cNvSpPr>
                  <p:nvPr/>
                </p:nvSpPr>
                <p:spPr bwMode="auto">
                  <a:xfrm>
                    <a:off x="4438651" y="47307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2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4446588" y="474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3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4452938" y="4722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4" name="Line 551"/>
                  <p:cNvSpPr>
                    <a:spLocks noChangeShapeType="1"/>
                  </p:cNvSpPr>
                  <p:nvPr/>
                </p:nvSpPr>
                <p:spPr bwMode="auto">
                  <a:xfrm>
                    <a:off x="4460876" y="47228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5" name="Line 552"/>
                  <p:cNvSpPr>
                    <a:spLocks noChangeShapeType="1"/>
                  </p:cNvSpPr>
                  <p:nvPr/>
                </p:nvSpPr>
                <p:spPr bwMode="auto">
                  <a:xfrm>
                    <a:off x="4467226" y="4737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6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4475163" y="4722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7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4481513" y="4694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8" name="Line 555"/>
                  <p:cNvSpPr>
                    <a:spLocks noChangeShapeType="1"/>
                  </p:cNvSpPr>
                  <p:nvPr/>
                </p:nvSpPr>
                <p:spPr bwMode="auto">
                  <a:xfrm>
                    <a:off x="4489451" y="47085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9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4495801" y="4722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0" name="Line 557"/>
                  <p:cNvSpPr>
                    <a:spLocks noChangeShapeType="1"/>
                  </p:cNvSpPr>
                  <p:nvPr/>
                </p:nvSpPr>
                <p:spPr bwMode="auto">
                  <a:xfrm>
                    <a:off x="4503738" y="4722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1" name="Line 558"/>
                  <p:cNvSpPr>
                    <a:spLocks noChangeShapeType="1"/>
                  </p:cNvSpPr>
                  <p:nvPr/>
                </p:nvSpPr>
                <p:spPr bwMode="auto">
                  <a:xfrm>
                    <a:off x="4510088" y="4700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2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4518026" y="47005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3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4524376" y="4722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4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4532313" y="4714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5" name="Line 562"/>
                  <p:cNvSpPr>
                    <a:spLocks noChangeShapeType="1"/>
                  </p:cNvSpPr>
                  <p:nvPr/>
                </p:nvSpPr>
                <p:spPr bwMode="auto">
                  <a:xfrm>
                    <a:off x="4538663" y="47307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6" name="Line 563"/>
                  <p:cNvSpPr>
                    <a:spLocks noChangeShapeType="1"/>
                  </p:cNvSpPr>
                  <p:nvPr/>
                </p:nvSpPr>
                <p:spPr bwMode="auto">
                  <a:xfrm>
                    <a:off x="4546601" y="4751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7" name="Line 564"/>
                  <p:cNvSpPr>
                    <a:spLocks noChangeShapeType="1"/>
                  </p:cNvSpPr>
                  <p:nvPr/>
                </p:nvSpPr>
                <p:spPr bwMode="auto">
                  <a:xfrm>
                    <a:off x="4552951" y="47371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8" name="Line 565"/>
                  <p:cNvSpPr>
                    <a:spLocks noChangeShapeType="1"/>
                  </p:cNvSpPr>
                  <p:nvPr/>
                </p:nvSpPr>
                <p:spPr bwMode="auto">
                  <a:xfrm>
                    <a:off x="4560888" y="47307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9" name="Line 566"/>
                  <p:cNvSpPr>
                    <a:spLocks noChangeShapeType="1"/>
                  </p:cNvSpPr>
                  <p:nvPr/>
                </p:nvSpPr>
                <p:spPr bwMode="auto">
                  <a:xfrm>
                    <a:off x="4567238" y="4737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0" name="Line 567"/>
                  <p:cNvSpPr>
                    <a:spLocks noChangeShapeType="1"/>
                  </p:cNvSpPr>
                  <p:nvPr/>
                </p:nvSpPr>
                <p:spPr bwMode="auto">
                  <a:xfrm>
                    <a:off x="4575176" y="47307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1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4581526" y="4751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2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4589463" y="4765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3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4595813" y="47371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4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4603751" y="47450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5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4610101" y="47450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6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4618038" y="4737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7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4624388" y="47371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8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4632326" y="47085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4638676" y="4700588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0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4646613" y="47005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1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4652963" y="4686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2" name="Line 579"/>
                  <p:cNvSpPr>
                    <a:spLocks noChangeShapeType="1"/>
                  </p:cNvSpPr>
                  <p:nvPr/>
                </p:nvSpPr>
                <p:spPr bwMode="auto">
                  <a:xfrm>
                    <a:off x="4660901" y="46656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3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4667251" y="46577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4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675188" y="4700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5" name="Line 582"/>
                  <p:cNvSpPr>
                    <a:spLocks noChangeShapeType="1"/>
                  </p:cNvSpPr>
                  <p:nvPr/>
                </p:nvSpPr>
                <p:spPr bwMode="auto">
                  <a:xfrm>
                    <a:off x="4681538" y="4700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6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4689476" y="46799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7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4695826" y="4665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8" name="Line 585"/>
                  <p:cNvSpPr>
                    <a:spLocks noChangeShapeType="1"/>
                  </p:cNvSpPr>
                  <p:nvPr/>
                </p:nvSpPr>
                <p:spPr bwMode="auto">
                  <a:xfrm>
                    <a:off x="4703763" y="46720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710113" y="46656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0" name="Line 587"/>
                  <p:cNvSpPr>
                    <a:spLocks noChangeShapeType="1"/>
                  </p:cNvSpPr>
                  <p:nvPr/>
                </p:nvSpPr>
                <p:spPr bwMode="auto">
                  <a:xfrm>
                    <a:off x="4718051" y="4657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1" name="Line 588"/>
                  <p:cNvSpPr>
                    <a:spLocks noChangeShapeType="1"/>
                  </p:cNvSpPr>
                  <p:nvPr/>
                </p:nvSpPr>
                <p:spPr bwMode="auto">
                  <a:xfrm>
                    <a:off x="4724401" y="4672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2" name="Line 589"/>
                  <p:cNvSpPr>
                    <a:spLocks noChangeShapeType="1"/>
                  </p:cNvSpPr>
                  <p:nvPr/>
                </p:nvSpPr>
                <p:spPr bwMode="auto">
                  <a:xfrm>
                    <a:off x="4732338" y="46513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3" name="Line 590"/>
                  <p:cNvSpPr>
                    <a:spLocks noChangeShapeType="1"/>
                  </p:cNvSpPr>
                  <p:nvPr/>
                </p:nvSpPr>
                <p:spPr bwMode="auto">
                  <a:xfrm>
                    <a:off x="4738688" y="46513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4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746626" y="46513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5" name="Line 592"/>
                  <p:cNvSpPr>
                    <a:spLocks noChangeShapeType="1"/>
                  </p:cNvSpPr>
                  <p:nvPr/>
                </p:nvSpPr>
                <p:spPr bwMode="auto">
                  <a:xfrm>
                    <a:off x="4752976" y="46513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6" name="Line 593"/>
                  <p:cNvSpPr>
                    <a:spLocks noChangeShapeType="1"/>
                  </p:cNvSpPr>
                  <p:nvPr/>
                </p:nvSpPr>
                <p:spPr bwMode="auto">
                  <a:xfrm>
                    <a:off x="4760913" y="46656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7" name="Line 594"/>
                  <p:cNvSpPr>
                    <a:spLocks noChangeShapeType="1"/>
                  </p:cNvSpPr>
                  <p:nvPr/>
                </p:nvSpPr>
                <p:spPr bwMode="auto">
                  <a:xfrm>
                    <a:off x="4767263" y="46577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8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4775201" y="46577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9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4781551" y="4629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0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4789488" y="4629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1" name="Line 598"/>
                  <p:cNvSpPr>
                    <a:spLocks noChangeShapeType="1"/>
                  </p:cNvSpPr>
                  <p:nvPr/>
                </p:nvSpPr>
                <p:spPr bwMode="auto">
                  <a:xfrm>
                    <a:off x="4795838" y="4643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2" name="Line 599"/>
                  <p:cNvSpPr>
                    <a:spLocks noChangeShapeType="1"/>
                  </p:cNvSpPr>
                  <p:nvPr/>
                </p:nvSpPr>
                <p:spPr bwMode="auto">
                  <a:xfrm>
                    <a:off x="4803776" y="46291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3" name="Line 600"/>
                  <p:cNvSpPr>
                    <a:spLocks noChangeShapeType="1"/>
                  </p:cNvSpPr>
                  <p:nvPr/>
                </p:nvSpPr>
                <p:spPr bwMode="auto">
                  <a:xfrm>
                    <a:off x="4810126" y="4614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4" name="Line 601"/>
                  <p:cNvSpPr>
                    <a:spLocks noChangeShapeType="1"/>
                  </p:cNvSpPr>
                  <p:nvPr/>
                </p:nvSpPr>
                <p:spPr bwMode="auto">
                  <a:xfrm>
                    <a:off x="4818063" y="4629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5" name="Line 602"/>
                  <p:cNvSpPr>
                    <a:spLocks noChangeShapeType="1"/>
                  </p:cNvSpPr>
                  <p:nvPr/>
                </p:nvSpPr>
                <p:spPr bwMode="auto">
                  <a:xfrm>
                    <a:off x="4824413" y="4629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6" name="Line 603"/>
                  <p:cNvSpPr>
                    <a:spLocks noChangeShapeType="1"/>
                  </p:cNvSpPr>
                  <p:nvPr/>
                </p:nvSpPr>
                <p:spPr bwMode="auto">
                  <a:xfrm>
                    <a:off x="4832351" y="4629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7" name="Line 604"/>
                  <p:cNvSpPr>
                    <a:spLocks noChangeShapeType="1"/>
                  </p:cNvSpPr>
                  <p:nvPr/>
                </p:nvSpPr>
                <p:spPr bwMode="auto">
                  <a:xfrm>
                    <a:off x="4838701" y="4622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8" name="Line 605"/>
                  <p:cNvSpPr>
                    <a:spLocks noChangeShapeType="1"/>
                  </p:cNvSpPr>
                  <p:nvPr/>
                </p:nvSpPr>
                <p:spPr bwMode="auto">
                  <a:xfrm>
                    <a:off x="4846638" y="46085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9" name="Line 606"/>
                  <p:cNvSpPr>
                    <a:spLocks noChangeShapeType="1"/>
                  </p:cNvSpPr>
                  <p:nvPr/>
                </p:nvSpPr>
                <p:spPr bwMode="auto">
                  <a:xfrm>
                    <a:off x="4852988" y="4594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0" name="Line 607"/>
                  <p:cNvSpPr>
                    <a:spLocks noChangeShapeType="1"/>
                  </p:cNvSpPr>
                  <p:nvPr/>
                </p:nvSpPr>
                <p:spPr bwMode="auto">
                  <a:xfrm>
                    <a:off x="4860926" y="4594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1" name="Line 609"/>
                  <p:cNvSpPr>
                    <a:spLocks noChangeShapeType="1"/>
                  </p:cNvSpPr>
                  <p:nvPr/>
                </p:nvSpPr>
                <p:spPr bwMode="auto">
                  <a:xfrm>
                    <a:off x="4867275" y="459422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2" name="Line 610"/>
                  <p:cNvSpPr>
                    <a:spLocks noChangeShapeType="1"/>
                  </p:cNvSpPr>
                  <p:nvPr/>
                </p:nvSpPr>
                <p:spPr bwMode="auto">
                  <a:xfrm>
                    <a:off x="4875213" y="4594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3" name="Line 611"/>
                  <p:cNvSpPr>
                    <a:spLocks noChangeShapeType="1"/>
                  </p:cNvSpPr>
                  <p:nvPr/>
                </p:nvSpPr>
                <p:spPr bwMode="auto">
                  <a:xfrm>
                    <a:off x="4881563" y="4586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4" name="Line 612"/>
                  <p:cNvSpPr>
                    <a:spLocks noChangeShapeType="1"/>
                  </p:cNvSpPr>
                  <p:nvPr/>
                </p:nvSpPr>
                <p:spPr bwMode="auto">
                  <a:xfrm>
                    <a:off x="4889500" y="4594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5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4895850" y="4565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6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4903788" y="4537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7" name="Line 615"/>
                  <p:cNvSpPr>
                    <a:spLocks noChangeShapeType="1"/>
                  </p:cNvSpPr>
                  <p:nvPr/>
                </p:nvSpPr>
                <p:spPr bwMode="auto">
                  <a:xfrm>
                    <a:off x="4910138" y="45434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8" name="Line 616"/>
                  <p:cNvSpPr>
                    <a:spLocks noChangeShapeType="1"/>
                  </p:cNvSpPr>
                  <p:nvPr/>
                </p:nvSpPr>
                <p:spPr bwMode="auto">
                  <a:xfrm>
                    <a:off x="4918075" y="4565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9" name="Line 617"/>
                  <p:cNvSpPr>
                    <a:spLocks noChangeShapeType="1"/>
                  </p:cNvSpPr>
                  <p:nvPr/>
                </p:nvSpPr>
                <p:spPr bwMode="auto">
                  <a:xfrm>
                    <a:off x="4924425" y="45720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0" name="Line 618"/>
                  <p:cNvSpPr>
                    <a:spLocks noChangeShapeType="1"/>
                  </p:cNvSpPr>
                  <p:nvPr/>
                </p:nvSpPr>
                <p:spPr bwMode="auto">
                  <a:xfrm>
                    <a:off x="4932363" y="4565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1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938713" y="45434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2" name="Line 620"/>
                  <p:cNvSpPr>
                    <a:spLocks noChangeShapeType="1"/>
                  </p:cNvSpPr>
                  <p:nvPr/>
                </p:nvSpPr>
                <p:spPr bwMode="auto">
                  <a:xfrm>
                    <a:off x="4946650" y="45513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3" name="Line 621"/>
                  <p:cNvSpPr>
                    <a:spLocks noChangeShapeType="1"/>
                  </p:cNvSpPr>
                  <p:nvPr/>
                </p:nvSpPr>
                <p:spPr bwMode="auto">
                  <a:xfrm>
                    <a:off x="4953000" y="4551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4" name="Line 622"/>
                  <p:cNvSpPr>
                    <a:spLocks noChangeShapeType="1"/>
                  </p:cNvSpPr>
                  <p:nvPr/>
                </p:nvSpPr>
                <p:spPr bwMode="auto">
                  <a:xfrm>
                    <a:off x="4960938" y="45370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5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4967288" y="45434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6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975225" y="4537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7" name="Line 625"/>
                  <p:cNvSpPr>
                    <a:spLocks noChangeShapeType="1"/>
                  </p:cNvSpPr>
                  <p:nvPr/>
                </p:nvSpPr>
                <p:spPr bwMode="auto">
                  <a:xfrm>
                    <a:off x="4981575" y="45227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8" name="Line 626"/>
                  <p:cNvSpPr>
                    <a:spLocks noChangeShapeType="1"/>
                  </p:cNvSpPr>
                  <p:nvPr/>
                </p:nvSpPr>
                <p:spPr bwMode="auto">
                  <a:xfrm>
                    <a:off x="4989513" y="45227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9" name="Line 627"/>
                  <p:cNvSpPr>
                    <a:spLocks noChangeShapeType="1"/>
                  </p:cNvSpPr>
                  <p:nvPr/>
                </p:nvSpPr>
                <p:spPr bwMode="auto">
                  <a:xfrm>
                    <a:off x="4995863" y="45227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0" name="Line 628"/>
                  <p:cNvSpPr>
                    <a:spLocks noChangeShapeType="1"/>
                  </p:cNvSpPr>
                  <p:nvPr/>
                </p:nvSpPr>
                <p:spPr bwMode="auto">
                  <a:xfrm>
                    <a:off x="5003800" y="45291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1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5010150" y="45577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2" name="Line 630"/>
                  <p:cNvSpPr>
                    <a:spLocks noChangeShapeType="1"/>
                  </p:cNvSpPr>
                  <p:nvPr/>
                </p:nvSpPr>
                <p:spPr bwMode="auto">
                  <a:xfrm>
                    <a:off x="5018088" y="45291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3" name="Line 631"/>
                  <p:cNvSpPr>
                    <a:spLocks noChangeShapeType="1"/>
                  </p:cNvSpPr>
                  <p:nvPr/>
                </p:nvSpPr>
                <p:spPr bwMode="auto">
                  <a:xfrm>
                    <a:off x="5024438" y="4522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4" name="Line 632"/>
                  <p:cNvSpPr>
                    <a:spLocks noChangeShapeType="1"/>
                  </p:cNvSpPr>
                  <p:nvPr/>
                </p:nvSpPr>
                <p:spPr bwMode="auto">
                  <a:xfrm>
                    <a:off x="5032375" y="45227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5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5038725" y="45148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6" name="Line 634"/>
                  <p:cNvSpPr>
                    <a:spLocks noChangeShapeType="1"/>
                  </p:cNvSpPr>
                  <p:nvPr/>
                </p:nvSpPr>
                <p:spPr bwMode="auto">
                  <a:xfrm>
                    <a:off x="5046663" y="45227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7" name="Line 635"/>
                  <p:cNvSpPr>
                    <a:spLocks noChangeShapeType="1"/>
                  </p:cNvSpPr>
                  <p:nvPr/>
                </p:nvSpPr>
                <p:spPr bwMode="auto">
                  <a:xfrm>
                    <a:off x="5053013" y="45291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8" name="Line 636"/>
                  <p:cNvSpPr>
                    <a:spLocks noChangeShapeType="1"/>
                  </p:cNvSpPr>
                  <p:nvPr/>
                </p:nvSpPr>
                <p:spPr bwMode="auto">
                  <a:xfrm>
                    <a:off x="5060950" y="45085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9" name="Line 637"/>
                  <p:cNvSpPr>
                    <a:spLocks noChangeShapeType="1"/>
                  </p:cNvSpPr>
                  <p:nvPr/>
                </p:nvSpPr>
                <p:spPr bwMode="auto">
                  <a:xfrm>
                    <a:off x="5067300" y="45148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0" name="Line 638"/>
                  <p:cNvSpPr>
                    <a:spLocks noChangeShapeType="1"/>
                  </p:cNvSpPr>
                  <p:nvPr/>
                </p:nvSpPr>
                <p:spPr bwMode="auto">
                  <a:xfrm>
                    <a:off x="5075238" y="44942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1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5081588" y="44942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2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5089525" y="4500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3" name="Line 641"/>
                  <p:cNvSpPr>
                    <a:spLocks noChangeShapeType="1"/>
                  </p:cNvSpPr>
                  <p:nvPr/>
                </p:nvSpPr>
                <p:spPr bwMode="auto">
                  <a:xfrm>
                    <a:off x="5095875" y="4508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4" name="Line 642"/>
                  <p:cNvSpPr>
                    <a:spLocks noChangeShapeType="1"/>
                  </p:cNvSpPr>
                  <p:nvPr/>
                </p:nvSpPr>
                <p:spPr bwMode="auto">
                  <a:xfrm>
                    <a:off x="5103813" y="44799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5" name="Line 643"/>
                  <p:cNvSpPr>
                    <a:spLocks noChangeShapeType="1"/>
                  </p:cNvSpPr>
                  <p:nvPr/>
                </p:nvSpPr>
                <p:spPr bwMode="auto">
                  <a:xfrm>
                    <a:off x="5110163" y="44513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6" name="Line 644"/>
                  <p:cNvSpPr>
                    <a:spLocks noChangeShapeType="1"/>
                  </p:cNvSpPr>
                  <p:nvPr/>
                </p:nvSpPr>
                <p:spPr bwMode="auto">
                  <a:xfrm>
                    <a:off x="5118100" y="44513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7" name="Line 645"/>
                  <p:cNvSpPr>
                    <a:spLocks noChangeShapeType="1"/>
                  </p:cNvSpPr>
                  <p:nvPr/>
                </p:nvSpPr>
                <p:spPr bwMode="auto">
                  <a:xfrm>
                    <a:off x="5124450" y="4465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8" name="Line 646"/>
                  <p:cNvSpPr>
                    <a:spLocks noChangeShapeType="1"/>
                  </p:cNvSpPr>
                  <p:nvPr/>
                </p:nvSpPr>
                <p:spPr bwMode="auto">
                  <a:xfrm>
                    <a:off x="5132388" y="44656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9" name="Line 647"/>
                  <p:cNvSpPr>
                    <a:spLocks noChangeShapeType="1"/>
                  </p:cNvSpPr>
                  <p:nvPr/>
                </p:nvSpPr>
                <p:spPr bwMode="auto">
                  <a:xfrm>
                    <a:off x="5138738" y="4443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0" name="Line 648"/>
                  <p:cNvSpPr>
                    <a:spLocks noChangeShapeType="1"/>
                  </p:cNvSpPr>
                  <p:nvPr/>
                </p:nvSpPr>
                <p:spPr bwMode="auto">
                  <a:xfrm>
                    <a:off x="5146675" y="44291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1" name="Line 649"/>
                  <p:cNvSpPr>
                    <a:spLocks noChangeShapeType="1"/>
                  </p:cNvSpPr>
                  <p:nvPr/>
                </p:nvSpPr>
                <p:spPr bwMode="auto">
                  <a:xfrm>
                    <a:off x="5153025" y="4429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2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5159375" y="44291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3" name="Line 651"/>
                  <p:cNvSpPr>
                    <a:spLocks noChangeShapeType="1"/>
                  </p:cNvSpPr>
                  <p:nvPr/>
                </p:nvSpPr>
                <p:spPr bwMode="auto">
                  <a:xfrm>
                    <a:off x="5167313" y="4443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4" name="Line 652"/>
                  <p:cNvSpPr>
                    <a:spLocks noChangeShapeType="1"/>
                  </p:cNvSpPr>
                  <p:nvPr/>
                </p:nvSpPr>
                <p:spPr bwMode="auto">
                  <a:xfrm>
                    <a:off x="5173663" y="4443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5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5181600" y="44370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6" name="Line 654"/>
                  <p:cNvSpPr>
                    <a:spLocks noChangeShapeType="1"/>
                  </p:cNvSpPr>
                  <p:nvPr/>
                </p:nvSpPr>
                <p:spPr bwMode="auto">
                  <a:xfrm>
                    <a:off x="5187950" y="44291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7" name="Line 655"/>
                  <p:cNvSpPr>
                    <a:spLocks noChangeShapeType="1"/>
                  </p:cNvSpPr>
                  <p:nvPr/>
                </p:nvSpPr>
                <p:spPr bwMode="auto">
                  <a:xfrm>
                    <a:off x="5195888" y="44148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8" name="Line 656"/>
                  <p:cNvSpPr>
                    <a:spLocks noChangeShapeType="1"/>
                  </p:cNvSpPr>
                  <p:nvPr/>
                </p:nvSpPr>
                <p:spPr bwMode="auto">
                  <a:xfrm>
                    <a:off x="5202238" y="44005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9" name="Line 657"/>
                  <p:cNvSpPr>
                    <a:spLocks noChangeShapeType="1"/>
                  </p:cNvSpPr>
                  <p:nvPr/>
                </p:nvSpPr>
                <p:spPr bwMode="auto">
                  <a:xfrm>
                    <a:off x="5210175" y="4400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0" name="Line 658"/>
                  <p:cNvSpPr>
                    <a:spLocks noChangeShapeType="1"/>
                  </p:cNvSpPr>
                  <p:nvPr/>
                </p:nvSpPr>
                <p:spPr bwMode="auto">
                  <a:xfrm>
                    <a:off x="5216525" y="4408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1" name="Line 659"/>
                  <p:cNvSpPr>
                    <a:spLocks noChangeShapeType="1"/>
                  </p:cNvSpPr>
                  <p:nvPr/>
                </p:nvSpPr>
                <p:spPr bwMode="auto">
                  <a:xfrm>
                    <a:off x="5224463" y="4429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2" name="Line 660"/>
                  <p:cNvSpPr>
                    <a:spLocks noChangeShapeType="1"/>
                  </p:cNvSpPr>
                  <p:nvPr/>
                </p:nvSpPr>
                <p:spPr bwMode="auto">
                  <a:xfrm>
                    <a:off x="5230813" y="437991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3" name="Line 661"/>
                  <p:cNvSpPr>
                    <a:spLocks noChangeShapeType="1"/>
                  </p:cNvSpPr>
                  <p:nvPr/>
                </p:nvSpPr>
                <p:spPr bwMode="auto">
                  <a:xfrm>
                    <a:off x="5238750" y="43942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4" name="Line 662"/>
                  <p:cNvSpPr>
                    <a:spLocks noChangeShapeType="1"/>
                  </p:cNvSpPr>
                  <p:nvPr/>
                </p:nvSpPr>
                <p:spPr bwMode="auto">
                  <a:xfrm>
                    <a:off x="5245100" y="4408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5" name="Line 663"/>
                  <p:cNvSpPr>
                    <a:spLocks noChangeShapeType="1"/>
                  </p:cNvSpPr>
                  <p:nvPr/>
                </p:nvSpPr>
                <p:spPr bwMode="auto">
                  <a:xfrm>
                    <a:off x="5253038" y="4386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6" name="Line 664"/>
                  <p:cNvSpPr>
                    <a:spLocks noChangeShapeType="1"/>
                  </p:cNvSpPr>
                  <p:nvPr/>
                </p:nvSpPr>
                <p:spPr bwMode="auto">
                  <a:xfrm>
                    <a:off x="5259388" y="43719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7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5267325" y="43576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8" name="Line 666"/>
                  <p:cNvSpPr>
                    <a:spLocks noChangeShapeType="1"/>
                  </p:cNvSpPr>
                  <p:nvPr/>
                </p:nvSpPr>
                <p:spPr bwMode="auto">
                  <a:xfrm>
                    <a:off x="5273675" y="43576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9" name="Line 667"/>
                  <p:cNvSpPr>
                    <a:spLocks noChangeShapeType="1"/>
                  </p:cNvSpPr>
                  <p:nvPr/>
                </p:nvSpPr>
                <p:spPr bwMode="auto">
                  <a:xfrm>
                    <a:off x="5281613" y="43434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0" name="Line 668"/>
                  <p:cNvSpPr>
                    <a:spLocks noChangeShapeType="1"/>
                  </p:cNvSpPr>
                  <p:nvPr/>
                </p:nvSpPr>
                <p:spPr bwMode="auto">
                  <a:xfrm>
                    <a:off x="5287963" y="43291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1" name="Line 669"/>
                  <p:cNvSpPr>
                    <a:spLocks noChangeShapeType="1"/>
                  </p:cNvSpPr>
                  <p:nvPr/>
                </p:nvSpPr>
                <p:spPr bwMode="auto">
                  <a:xfrm>
                    <a:off x="5295900" y="43370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2" name="Line 670"/>
                  <p:cNvSpPr>
                    <a:spLocks noChangeShapeType="1"/>
                  </p:cNvSpPr>
                  <p:nvPr/>
                </p:nvSpPr>
                <p:spPr bwMode="auto">
                  <a:xfrm>
                    <a:off x="5302250" y="43227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3" name="Line 671"/>
                  <p:cNvSpPr>
                    <a:spLocks noChangeShapeType="1"/>
                  </p:cNvSpPr>
                  <p:nvPr/>
                </p:nvSpPr>
                <p:spPr bwMode="auto">
                  <a:xfrm>
                    <a:off x="5310188" y="4322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4" name="Line 672"/>
                  <p:cNvSpPr>
                    <a:spLocks noChangeShapeType="1"/>
                  </p:cNvSpPr>
                  <p:nvPr/>
                </p:nvSpPr>
                <p:spPr bwMode="auto">
                  <a:xfrm>
                    <a:off x="5316538" y="43227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5" name="Line 673"/>
                  <p:cNvSpPr>
                    <a:spLocks noChangeShapeType="1"/>
                  </p:cNvSpPr>
                  <p:nvPr/>
                </p:nvSpPr>
                <p:spPr bwMode="auto">
                  <a:xfrm>
                    <a:off x="5324475" y="43084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6" name="Line 674"/>
                  <p:cNvSpPr>
                    <a:spLocks noChangeShapeType="1"/>
                  </p:cNvSpPr>
                  <p:nvPr/>
                </p:nvSpPr>
                <p:spPr bwMode="auto">
                  <a:xfrm>
                    <a:off x="5330825" y="43084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7" name="Line 675"/>
                  <p:cNvSpPr>
                    <a:spLocks noChangeShapeType="1"/>
                  </p:cNvSpPr>
                  <p:nvPr/>
                </p:nvSpPr>
                <p:spPr bwMode="auto">
                  <a:xfrm>
                    <a:off x="5338763" y="43434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8" name="Line 676"/>
                  <p:cNvSpPr>
                    <a:spLocks noChangeShapeType="1"/>
                  </p:cNvSpPr>
                  <p:nvPr/>
                </p:nvSpPr>
                <p:spPr bwMode="auto">
                  <a:xfrm>
                    <a:off x="5345113" y="43291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9" name="Line 677"/>
                  <p:cNvSpPr>
                    <a:spLocks noChangeShapeType="1"/>
                  </p:cNvSpPr>
                  <p:nvPr/>
                </p:nvSpPr>
                <p:spPr bwMode="auto">
                  <a:xfrm>
                    <a:off x="5353050" y="4314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0" name="Line 678"/>
                  <p:cNvSpPr>
                    <a:spLocks noChangeShapeType="1"/>
                  </p:cNvSpPr>
                  <p:nvPr/>
                </p:nvSpPr>
                <p:spPr bwMode="auto">
                  <a:xfrm>
                    <a:off x="5359400" y="4294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1" name="Line 679"/>
                  <p:cNvSpPr>
                    <a:spLocks noChangeShapeType="1"/>
                  </p:cNvSpPr>
                  <p:nvPr/>
                </p:nvSpPr>
                <p:spPr bwMode="auto">
                  <a:xfrm>
                    <a:off x="5367338" y="4294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2" name="Line 680"/>
                  <p:cNvSpPr>
                    <a:spLocks noChangeShapeType="1"/>
                  </p:cNvSpPr>
                  <p:nvPr/>
                </p:nvSpPr>
                <p:spPr bwMode="auto">
                  <a:xfrm>
                    <a:off x="5373688" y="42862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3" name="Line 681"/>
                  <p:cNvSpPr>
                    <a:spLocks noChangeShapeType="1"/>
                  </p:cNvSpPr>
                  <p:nvPr/>
                </p:nvSpPr>
                <p:spPr bwMode="auto">
                  <a:xfrm>
                    <a:off x="5381625" y="4294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4" name="Line 682"/>
                  <p:cNvSpPr>
                    <a:spLocks noChangeShapeType="1"/>
                  </p:cNvSpPr>
                  <p:nvPr/>
                </p:nvSpPr>
                <p:spPr bwMode="auto">
                  <a:xfrm>
                    <a:off x="5387975" y="42941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5" name="Line 683"/>
                  <p:cNvSpPr>
                    <a:spLocks noChangeShapeType="1"/>
                  </p:cNvSpPr>
                  <p:nvPr/>
                </p:nvSpPr>
                <p:spPr bwMode="auto">
                  <a:xfrm>
                    <a:off x="5395913" y="43005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6" name="Line 684"/>
                  <p:cNvSpPr>
                    <a:spLocks noChangeShapeType="1"/>
                  </p:cNvSpPr>
                  <p:nvPr/>
                </p:nvSpPr>
                <p:spPr bwMode="auto">
                  <a:xfrm>
                    <a:off x="5402263" y="4294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7" name="Line 685"/>
                  <p:cNvSpPr>
                    <a:spLocks noChangeShapeType="1"/>
                  </p:cNvSpPr>
                  <p:nvPr/>
                </p:nvSpPr>
                <p:spPr bwMode="auto">
                  <a:xfrm>
                    <a:off x="5410200" y="4279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8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5416550" y="4265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9" name="Line 687"/>
                  <p:cNvSpPr>
                    <a:spLocks noChangeShapeType="1"/>
                  </p:cNvSpPr>
                  <p:nvPr/>
                </p:nvSpPr>
                <p:spPr bwMode="auto">
                  <a:xfrm>
                    <a:off x="5424488" y="42719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0" name="Line 688"/>
                  <p:cNvSpPr>
                    <a:spLocks noChangeShapeType="1"/>
                  </p:cNvSpPr>
                  <p:nvPr/>
                </p:nvSpPr>
                <p:spPr bwMode="auto">
                  <a:xfrm>
                    <a:off x="5430838" y="43005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1" name="Line 689"/>
                  <p:cNvSpPr>
                    <a:spLocks noChangeShapeType="1"/>
                  </p:cNvSpPr>
                  <p:nvPr/>
                </p:nvSpPr>
                <p:spPr bwMode="auto">
                  <a:xfrm>
                    <a:off x="5438775" y="42862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2" name="Line 690"/>
                  <p:cNvSpPr>
                    <a:spLocks noChangeShapeType="1"/>
                  </p:cNvSpPr>
                  <p:nvPr/>
                </p:nvSpPr>
                <p:spPr bwMode="auto">
                  <a:xfrm>
                    <a:off x="5445125" y="42576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3" name="Line 691"/>
                  <p:cNvSpPr>
                    <a:spLocks noChangeShapeType="1"/>
                  </p:cNvSpPr>
                  <p:nvPr/>
                </p:nvSpPr>
                <p:spPr bwMode="auto">
                  <a:xfrm>
                    <a:off x="5453063" y="42656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4" name="Line 692"/>
                  <p:cNvSpPr>
                    <a:spLocks noChangeShapeType="1"/>
                  </p:cNvSpPr>
                  <p:nvPr/>
                </p:nvSpPr>
                <p:spPr bwMode="auto">
                  <a:xfrm>
                    <a:off x="5459413" y="42719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5" name="Line 693"/>
                  <p:cNvSpPr>
                    <a:spLocks noChangeShapeType="1"/>
                  </p:cNvSpPr>
                  <p:nvPr/>
                </p:nvSpPr>
                <p:spPr bwMode="auto">
                  <a:xfrm>
                    <a:off x="5467350" y="42862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6" name="Line 694"/>
                  <p:cNvSpPr>
                    <a:spLocks noChangeShapeType="1"/>
                  </p:cNvSpPr>
                  <p:nvPr/>
                </p:nvSpPr>
                <p:spPr bwMode="auto">
                  <a:xfrm>
                    <a:off x="5473700" y="4279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7" name="Line 695"/>
                  <p:cNvSpPr>
                    <a:spLocks noChangeShapeType="1"/>
                  </p:cNvSpPr>
                  <p:nvPr/>
                </p:nvSpPr>
                <p:spPr bwMode="auto">
                  <a:xfrm>
                    <a:off x="5481638" y="42656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8" name="Line 696"/>
                  <p:cNvSpPr>
                    <a:spLocks noChangeShapeType="1"/>
                  </p:cNvSpPr>
                  <p:nvPr/>
                </p:nvSpPr>
                <p:spPr bwMode="auto">
                  <a:xfrm>
                    <a:off x="5487988" y="4257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9" name="Line 697"/>
                  <p:cNvSpPr>
                    <a:spLocks noChangeShapeType="1"/>
                  </p:cNvSpPr>
                  <p:nvPr/>
                </p:nvSpPr>
                <p:spPr bwMode="auto">
                  <a:xfrm>
                    <a:off x="5495925" y="42433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0" name="Line 698"/>
                  <p:cNvSpPr>
                    <a:spLocks noChangeShapeType="1"/>
                  </p:cNvSpPr>
                  <p:nvPr/>
                </p:nvSpPr>
                <p:spPr bwMode="auto">
                  <a:xfrm>
                    <a:off x="5502275" y="4237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1" name="Line 699"/>
                  <p:cNvSpPr>
                    <a:spLocks noChangeShapeType="1"/>
                  </p:cNvSpPr>
                  <p:nvPr/>
                </p:nvSpPr>
                <p:spPr bwMode="auto">
                  <a:xfrm>
                    <a:off x="5510213" y="4214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2" name="Line 700"/>
                  <p:cNvSpPr>
                    <a:spLocks noChangeShapeType="1"/>
                  </p:cNvSpPr>
                  <p:nvPr/>
                </p:nvSpPr>
                <p:spPr bwMode="auto">
                  <a:xfrm>
                    <a:off x="5516563" y="42084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3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5524500" y="42227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4" name="Line 702"/>
                  <p:cNvSpPr>
                    <a:spLocks noChangeShapeType="1"/>
                  </p:cNvSpPr>
                  <p:nvPr/>
                </p:nvSpPr>
                <p:spPr bwMode="auto">
                  <a:xfrm>
                    <a:off x="5530850" y="4208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5" name="Line 703"/>
                  <p:cNvSpPr>
                    <a:spLocks noChangeShapeType="1"/>
                  </p:cNvSpPr>
                  <p:nvPr/>
                </p:nvSpPr>
                <p:spPr bwMode="auto">
                  <a:xfrm>
                    <a:off x="5538788" y="41941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6" name="Line 704"/>
                  <p:cNvSpPr>
                    <a:spLocks noChangeShapeType="1"/>
                  </p:cNvSpPr>
                  <p:nvPr/>
                </p:nvSpPr>
                <p:spPr bwMode="auto">
                  <a:xfrm>
                    <a:off x="5545138" y="42084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7" name="Line 705"/>
                  <p:cNvSpPr>
                    <a:spLocks noChangeShapeType="1"/>
                  </p:cNvSpPr>
                  <p:nvPr/>
                </p:nvSpPr>
                <p:spPr bwMode="auto">
                  <a:xfrm>
                    <a:off x="5553075" y="42148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8" name="Line 706"/>
                  <p:cNvSpPr>
                    <a:spLocks noChangeShapeType="1"/>
                  </p:cNvSpPr>
                  <p:nvPr/>
                </p:nvSpPr>
                <p:spPr bwMode="auto">
                  <a:xfrm>
                    <a:off x="5559425" y="4186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9" name="Line 707"/>
                  <p:cNvSpPr>
                    <a:spLocks noChangeShapeType="1"/>
                  </p:cNvSpPr>
                  <p:nvPr/>
                </p:nvSpPr>
                <p:spPr bwMode="auto">
                  <a:xfrm>
                    <a:off x="5567363" y="4179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0" name="Line 708"/>
                  <p:cNvSpPr>
                    <a:spLocks noChangeShapeType="1"/>
                  </p:cNvSpPr>
                  <p:nvPr/>
                </p:nvSpPr>
                <p:spPr bwMode="auto">
                  <a:xfrm>
                    <a:off x="5573713" y="41719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1" name="Line 709"/>
                  <p:cNvSpPr>
                    <a:spLocks noChangeShapeType="1"/>
                  </p:cNvSpPr>
                  <p:nvPr/>
                </p:nvSpPr>
                <p:spPr bwMode="auto">
                  <a:xfrm>
                    <a:off x="5581650" y="41719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2" name="Line 710"/>
                  <p:cNvSpPr>
                    <a:spLocks noChangeShapeType="1"/>
                  </p:cNvSpPr>
                  <p:nvPr/>
                </p:nvSpPr>
                <p:spPr bwMode="auto">
                  <a:xfrm>
                    <a:off x="5588000" y="41719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3" name="Line 711"/>
                  <p:cNvSpPr>
                    <a:spLocks noChangeShapeType="1"/>
                  </p:cNvSpPr>
                  <p:nvPr/>
                </p:nvSpPr>
                <p:spPr bwMode="auto">
                  <a:xfrm>
                    <a:off x="5595938" y="4179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4" name="Line 712"/>
                  <p:cNvSpPr>
                    <a:spLocks noChangeShapeType="1"/>
                  </p:cNvSpPr>
                  <p:nvPr/>
                </p:nvSpPr>
                <p:spPr bwMode="auto">
                  <a:xfrm>
                    <a:off x="5602288" y="4179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5" name="Line 713"/>
                  <p:cNvSpPr>
                    <a:spLocks noChangeShapeType="1"/>
                  </p:cNvSpPr>
                  <p:nvPr/>
                </p:nvSpPr>
                <p:spPr bwMode="auto">
                  <a:xfrm>
                    <a:off x="5610225" y="41798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6" name="Line 714"/>
                  <p:cNvSpPr>
                    <a:spLocks noChangeShapeType="1"/>
                  </p:cNvSpPr>
                  <p:nvPr/>
                </p:nvSpPr>
                <p:spPr bwMode="auto">
                  <a:xfrm>
                    <a:off x="5616575" y="4157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7" name="Line 715"/>
                  <p:cNvSpPr>
                    <a:spLocks noChangeShapeType="1"/>
                  </p:cNvSpPr>
                  <p:nvPr/>
                </p:nvSpPr>
                <p:spPr bwMode="auto">
                  <a:xfrm>
                    <a:off x="5624513" y="4157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8" name="Line 716"/>
                  <p:cNvSpPr>
                    <a:spLocks noChangeShapeType="1"/>
                  </p:cNvSpPr>
                  <p:nvPr/>
                </p:nvSpPr>
                <p:spPr bwMode="auto">
                  <a:xfrm>
                    <a:off x="5630863" y="4157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9" name="Line 717"/>
                  <p:cNvSpPr>
                    <a:spLocks noChangeShapeType="1"/>
                  </p:cNvSpPr>
                  <p:nvPr/>
                </p:nvSpPr>
                <p:spPr bwMode="auto">
                  <a:xfrm>
                    <a:off x="5638800" y="4157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0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5645150" y="41656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1" name="Line 719"/>
                  <p:cNvSpPr>
                    <a:spLocks noChangeShapeType="1"/>
                  </p:cNvSpPr>
                  <p:nvPr/>
                </p:nvSpPr>
                <p:spPr bwMode="auto">
                  <a:xfrm>
                    <a:off x="5653088" y="41290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2" name="Line 720"/>
                  <p:cNvSpPr>
                    <a:spLocks noChangeShapeType="1"/>
                  </p:cNvSpPr>
                  <p:nvPr/>
                </p:nvSpPr>
                <p:spPr bwMode="auto">
                  <a:xfrm>
                    <a:off x="5659438" y="41227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3" name="Line 721"/>
                  <p:cNvSpPr>
                    <a:spLocks noChangeShapeType="1"/>
                  </p:cNvSpPr>
                  <p:nvPr/>
                </p:nvSpPr>
                <p:spPr bwMode="auto">
                  <a:xfrm>
                    <a:off x="5667375" y="4151313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4" name="Line 722"/>
                  <p:cNvSpPr>
                    <a:spLocks noChangeShapeType="1"/>
                  </p:cNvSpPr>
                  <p:nvPr/>
                </p:nvSpPr>
                <p:spPr bwMode="auto">
                  <a:xfrm>
                    <a:off x="5673725" y="4157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5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5681663" y="41513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6" name="Line 724"/>
                  <p:cNvSpPr>
                    <a:spLocks noChangeShapeType="1"/>
                  </p:cNvSpPr>
                  <p:nvPr/>
                </p:nvSpPr>
                <p:spPr bwMode="auto">
                  <a:xfrm>
                    <a:off x="5688013" y="41290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7" name="Line 725"/>
                  <p:cNvSpPr>
                    <a:spLocks noChangeShapeType="1"/>
                  </p:cNvSpPr>
                  <p:nvPr/>
                </p:nvSpPr>
                <p:spPr bwMode="auto">
                  <a:xfrm>
                    <a:off x="5695950" y="41290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8" name="Line 726"/>
                  <p:cNvSpPr>
                    <a:spLocks noChangeShapeType="1"/>
                  </p:cNvSpPr>
                  <p:nvPr/>
                </p:nvSpPr>
                <p:spPr bwMode="auto">
                  <a:xfrm>
                    <a:off x="5702300" y="409416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9" name="Line 727"/>
                  <p:cNvSpPr>
                    <a:spLocks noChangeShapeType="1"/>
                  </p:cNvSpPr>
                  <p:nvPr/>
                </p:nvSpPr>
                <p:spPr bwMode="auto">
                  <a:xfrm>
                    <a:off x="5710238" y="4079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0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5716588" y="4086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1" name="Line 729"/>
                  <p:cNvSpPr>
                    <a:spLocks noChangeShapeType="1"/>
                  </p:cNvSpPr>
                  <p:nvPr/>
                </p:nvSpPr>
                <p:spPr bwMode="auto">
                  <a:xfrm>
                    <a:off x="5724525" y="40798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2" name="Line 730"/>
                  <p:cNvSpPr>
                    <a:spLocks noChangeShapeType="1"/>
                  </p:cNvSpPr>
                  <p:nvPr/>
                </p:nvSpPr>
                <p:spPr bwMode="auto">
                  <a:xfrm>
                    <a:off x="5730875" y="41005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3" name="Line 731"/>
                  <p:cNvSpPr>
                    <a:spLocks noChangeShapeType="1"/>
                  </p:cNvSpPr>
                  <p:nvPr/>
                </p:nvSpPr>
                <p:spPr bwMode="auto">
                  <a:xfrm>
                    <a:off x="5738813" y="40862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4" name="Line 732"/>
                  <p:cNvSpPr>
                    <a:spLocks noChangeShapeType="1"/>
                  </p:cNvSpPr>
                  <p:nvPr/>
                </p:nvSpPr>
                <p:spPr bwMode="auto">
                  <a:xfrm>
                    <a:off x="5745163" y="4071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5" name="Line 733"/>
                  <p:cNvSpPr>
                    <a:spLocks noChangeShapeType="1"/>
                  </p:cNvSpPr>
                  <p:nvPr/>
                </p:nvSpPr>
                <p:spPr bwMode="auto">
                  <a:xfrm>
                    <a:off x="5753100" y="4043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6" name="Line 734"/>
                  <p:cNvSpPr>
                    <a:spLocks noChangeShapeType="1"/>
                  </p:cNvSpPr>
                  <p:nvPr/>
                </p:nvSpPr>
                <p:spPr bwMode="auto">
                  <a:xfrm>
                    <a:off x="5759450" y="4051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7" name="Line 735"/>
                  <p:cNvSpPr>
                    <a:spLocks noChangeShapeType="1"/>
                  </p:cNvSpPr>
                  <p:nvPr/>
                </p:nvSpPr>
                <p:spPr bwMode="auto">
                  <a:xfrm>
                    <a:off x="5767388" y="40513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8" name="Line 736"/>
                  <p:cNvSpPr>
                    <a:spLocks noChangeShapeType="1"/>
                  </p:cNvSpPr>
                  <p:nvPr/>
                </p:nvSpPr>
                <p:spPr bwMode="auto">
                  <a:xfrm>
                    <a:off x="5773738" y="4057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9" name="Line 737"/>
                  <p:cNvSpPr>
                    <a:spLocks noChangeShapeType="1"/>
                  </p:cNvSpPr>
                  <p:nvPr/>
                </p:nvSpPr>
                <p:spPr bwMode="auto">
                  <a:xfrm>
                    <a:off x="5781675" y="40513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0" name="Line 738"/>
                  <p:cNvSpPr>
                    <a:spLocks noChangeShapeType="1"/>
                  </p:cNvSpPr>
                  <p:nvPr/>
                </p:nvSpPr>
                <p:spPr bwMode="auto">
                  <a:xfrm>
                    <a:off x="5788025" y="4057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1" name="Line 739"/>
                  <p:cNvSpPr>
                    <a:spLocks noChangeShapeType="1"/>
                  </p:cNvSpPr>
                  <p:nvPr/>
                </p:nvSpPr>
                <p:spPr bwMode="auto">
                  <a:xfrm>
                    <a:off x="5795963" y="4057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2" name="Line 740"/>
                  <p:cNvSpPr>
                    <a:spLocks noChangeShapeType="1"/>
                  </p:cNvSpPr>
                  <p:nvPr/>
                </p:nvSpPr>
                <p:spPr bwMode="auto">
                  <a:xfrm>
                    <a:off x="5802313" y="4057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3" name="Line 741"/>
                  <p:cNvSpPr>
                    <a:spLocks noChangeShapeType="1"/>
                  </p:cNvSpPr>
                  <p:nvPr/>
                </p:nvSpPr>
                <p:spPr bwMode="auto">
                  <a:xfrm>
                    <a:off x="5810250" y="4057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4" name="Line 742"/>
                  <p:cNvSpPr>
                    <a:spLocks noChangeShapeType="1"/>
                  </p:cNvSpPr>
                  <p:nvPr/>
                </p:nvSpPr>
                <p:spPr bwMode="auto">
                  <a:xfrm>
                    <a:off x="5816600" y="4057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5" name="Line 743"/>
                  <p:cNvSpPr>
                    <a:spLocks noChangeShapeType="1"/>
                  </p:cNvSpPr>
                  <p:nvPr/>
                </p:nvSpPr>
                <p:spPr bwMode="auto">
                  <a:xfrm>
                    <a:off x="5824538" y="40370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6" name="Line 744"/>
                  <p:cNvSpPr>
                    <a:spLocks noChangeShapeType="1"/>
                  </p:cNvSpPr>
                  <p:nvPr/>
                </p:nvSpPr>
                <p:spPr bwMode="auto">
                  <a:xfrm>
                    <a:off x="5830888" y="4037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7" name="Line 745"/>
                  <p:cNvSpPr>
                    <a:spLocks noChangeShapeType="1"/>
                  </p:cNvSpPr>
                  <p:nvPr/>
                </p:nvSpPr>
                <p:spPr bwMode="auto">
                  <a:xfrm>
                    <a:off x="5838825" y="4029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8" name="Line 746"/>
                  <p:cNvSpPr>
                    <a:spLocks noChangeShapeType="1"/>
                  </p:cNvSpPr>
                  <p:nvPr/>
                </p:nvSpPr>
                <p:spPr bwMode="auto">
                  <a:xfrm>
                    <a:off x="5845175" y="40290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9" name="Line 747"/>
                  <p:cNvSpPr>
                    <a:spLocks noChangeShapeType="1"/>
                  </p:cNvSpPr>
                  <p:nvPr/>
                </p:nvSpPr>
                <p:spPr bwMode="auto">
                  <a:xfrm>
                    <a:off x="5853113" y="40513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0" name="Line 748"/>
                  <p:cNvSpPr>
                    <a:spLocks noChangeShapeType="1"/>
                  </p:cNvSpPr>
                  <p:nvPr/>
                </p:nvSpPr>
                <p:spPr bwMode="auto">
                  <a:xfrm>
                    <a:off x="5859463" y="40513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1" name="Line 749"/>
                  <p:cNvSpPr>
                    <a:spLocks noChangeShapeType="1"/>
                  </p:cNvSpPr>
                  <p:nvPr/>
                </p:nvSpPr>
                <p:spPr bwMode="auto">
                  <a:xfrm>
                    <a:off x="5867400" y="40084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2" name="Line 750"/>
                  <p:cNvSpPr>
                    <a:spLocks noChangeShapeType="1"/>
                  </p:cNvSpPr>
                  <p:nvPr/>
                </p:nvSpPr>
                <p:spPr bwMode="auto">
                  <a:xfrm>
                    <a:off x="5873750" y="40227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3" name="Line 751"/>
                  <p:cNvSpPr>
                    <a:spLocks noChangeShapeType="1"/>
                  </p:cNvSpPr>
                  <p:nvPr/>
                </p:nvSpPr>
                <p:spPr bwMode="auto">
                  <a:xfrm>
                    <a:off x="5881688" y="4037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4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5888038" y="40433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5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5894388" y="4037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6" name="Line 754"/>
                  <p:cNvSpPr>
                    <a:spLocks noChangeShapeType="1"/>
                  </p:cNvSpPr>
                  <p:nvPr/>
                </p:nvSpPr>
                <p:spPr bwMode="auto">
                  <a:xfrm>
                    <a:off x="5902325" y="4029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7" name="Line 755"/>
                  <p:cNvSpPr>
                    <a:spLocks noChangeShapeType="1"/>
                  </p:cNvSpPr>
                  <p:nvPr/>
                </p:nvSpPr>
                <p:spPr bwMode="auto">
                  <a:xfrm>
                    <a:off x="5908675" y="40084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8" name="Line 756"/>
                  <p:cNvSpPr>
                    <a:spLocks noChangeShapeType="1"/>
                  </p:cNvSpPr>
                  <p:nvPr/>
                </p:nvSpPr>
                <p:spPr bwMode="auto">
                  <a:xfrm>
                    <a:off x="5916613" y="3994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9" name="Line 757"/>
                  <p:cNvSpPr>
                    <a:spLocks noChangeShapeType="1"/>
                  </p:cNvSpPr>
                  <p:nvPr/>
                </p:nvSpPr>
                <p:spPr bwMode="auto">
                  <a:xfrm>
                    <a:off x="5922963" y="3979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0" name="Line 758"/>
                  <p:cNvSpPr>
                    <a:spLocks noChangeShapeType="1"/>
                  </p:cNvSpPr>
                  <p:nvPr/>
                </p:nvSpPr>
                <p:spPr bwMode="auto">
                  <a:xfrm>
                    <a:off x="5930900" y="3986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1" name="Line 759"/>
                  <p:cNvSpPr>
                    <a:spLocks noChangeShapeType="1"/>
                  </p:cNvSpPr>
                  <p:nvPr/>
                </p:nvSpPr>
                <p:spPr bwMode="auto">
                  <a:xfrm>
                    <a:off x="5937250" y="3986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2" name="Line 760"/>
                  <p:cNvSpPr>
                    <a:spLocks noChangeShapeType="1"/>
                  </p:cNvSpPr>
                  <p:nvPr/>
                </p:nvSpPr>
                <p:spPr bwMode="auto">
                  <a:xfrm>
                    <a:off x="5945188" y="3986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3" name="Line 761"/>
                  <p:cNvSpPr>
                    <a:spLocks noChangeShapeType="1"/>
                  </p:cNvSpPr>
                  <p:nvPr/>
                </p:nvSpPr>
                <p:spPr bwMode="auto">
                  <a:xfrm>
                    <a:off x="5951538" y="39862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4" name="Line 762"/>
                  <p:cNvSpPr>
                    <a:spLocks noChangeShapeType="1"/>
                  </p:cNvSpPr>
                  <p:nvPr/>
                </p:nvSpPr>
                <p:spPr bwMode="auto">
                  <a:xfrm>
                    <a:off x="5959475" y="39576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5" name="Line 763"/>
                  <p:cNvSpPr>
                    <a:spLocks noChangeShapeType="1"/>
                  </p:cNvSpPr>
                  <p:nvPr/>
                </p:nvSpPr>
                <p:spPr bwMode="auto">
                  <a:xfrm>
                    <a:off x="5965825" y="3963988"/>
                    <a:ext cx="0" cy="158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6" name="Line 764"/>
                  <p:cNvSpPr>
                    <a:spLocks noChangeShapeType="1"/>
                  </p:cNvSpPr>
                  <p:nvPr/>
                </p:nvSpPr>
                <p:spPr bwMode="auto">
                  <a:xfrm>
                    <a:off x="5973763" y="3963988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7" name="Line 765"/>
                  <p:cNvSpPr>
                    <a:spLocks noChangeShapeType="1"/>
                  </p:cNvSpPr>
                  <p:nvPr/>
                </p:nvSpPr>
                <p:spPr bwMode="auto">
                  <a:xfrm>
                    <a:off x="5980113" y="39497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8" name="Line 766"/>
                  <p:cNvSpPr>
                    <a:spLocks noChangeShapeType="1"/>
                  </p:cNvSpPr>
                  <p:nvPr/>
                </p:nvSpPr>
                <p:spPr bwMode="auto">
                  <a:xfrm>
                    <a:off x="5988050" y="39433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9" name="Line 767"/>
                  <p:cNvSpPr>
                    <a:spLocks noChangeShapeType="1"/>
                  </p:cNvSpPr>
                  <p:nvPr/>
                </p:nvSpPr>
                <p:spPr bwMode="auto">
                  <a:xfrm>
                    <a:off x="5994400" y="39290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0" name="Line 768"/>
                  <p:cNvSpPr>
                    <a:spLocks noChangeShapeType="1"/>
                  </p:cNvSpPr>
                  <p:nvPr/>
                </p:nvSpPr>
                <p:spPr bwMode="auto">
                  <a:xfrm>
                    <a:off x="6002338" y="39147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1" name="Line 769"/>
                  <p:cNvSpPr>
                    <a:spLocks noChangeShapeType="1"/>
                  </p:cNvSpPr>
                  <p:nvPr/>
                </p:nvSpPr>
                <p:spPr bwMode="auto">
                  <a:xfrm>
                    <a:off x="6008688" y="39068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2" name="Line 770"/>
                  <p:cNvSpPr>
                    <a:spLocks noChangeShapeType="1"/>
                  </p:cNvSpPr>
                  <p:nvPr/>
                </p:nvSpPr>
                <p:spPr bwMode="auto">
                  <a:xfrm>
                    <a:off x="6016625" y="39147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3" name="Line 771"/>
                  <p:cNvSpPr>
                    <a:spLocks noChangeShapeType="1"/>
                  </p:cNvSpPr>
                  <p:nvPr/>
                </p:nvSpPr>
                <p:spPr bwMode="auto">
                  <a:xfrm>
                    <a:off x="6022975" y="39354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4" name="Line 772"/>
                  <p:cNvSpPr>
                    <a:spLocks noChangeShapeType="1"/>
                  </p:cNvSpPr>
                  <p:nvPr/>
                </p:nvSpPr>
                <p:spPr bwMode="auto">
                  <a:xfrm>
                    <a:off x="6030913" y="39433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5" name="Line 773"/>
                  <p:cNvSpPr>
                    <a:spLocks noChangeShapeType="1"/>
                  </p:cNvSpPr>
                  <p:nvPr/>
                </p:nvSpPr>
                <p:spPr bwMode="auto">
                  <a:xfrm>
                    <a:off x="6037263" y="39290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6" name="Line 774"/>
                  <p:cNvSpPr>
                    <a:spLocks noChangeShapeType="1"/>
                  </p:cNvSpPr>
                  <p:nvPr/>
                </p:nvSpPr>
                <p:spPr bwMode="auto">
                  <a:xfrm>
                    <a:off x="6045200" y="39147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7" name="Line 775"/>
                  <p:cNvSpPr>
                    <a:spLocks noChangeShapeType="1"/>
                  </p:cNvSpPr>
                  <p:nvPr/>
                </p:nvSpPr>
                <p:spPr bwMode="auto">
                  <a:xfrm>
                    <a:off x="6051550" y="3900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8" name="Line 776"/>
                  <p:cNvSpPr>
                    <a:spLocks noChangeShapeType="1"/>
                  </p:cNvSpPr>
                  <p:nvPr/>
                </p:nvSpPr>
                <p:spPr bwMode="auto">
                  <a:xfrm>
                    <a:off x="6059488" y="3900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9" name="Line 777"/>
                  <p:cNvSpPr>
                    <a:spLocks noChangeShapeType="1"/>
                  </p:cNvSpPr>
                  <p:nvPr/>
                </p:nvSpPr>
                <p:spPr bwMode="auto">
                  <a:xfrm>
                    <a:off x="6065838" y="39068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0" name="Line 778"/>
                  <p:cNvSpPr>
                    <a:spLocks noChangeShapeType="1"/>
                  </p:cNvSpPr>
                  <p:nvPr/>
                </p:nvSpPr>
                <p:spPr bwMode="auto">
                  <a:xfrm>
                    <a:off x="6073775" y="3900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1" name="Line 779"/>
                  <p:cNvSpPr>
                    <a:spLocks noChangeShapeType="1"/>
                  </p:cNvSpPr>
                  <p:nvPr/>
                </p:nvSpPr>
                <p:spPr bwMode="auto">
                  <a:xfrm>
                    <a:off x="6080125" y="38862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2" name="Line 780"/>
                  <p:cNvSpPr>
                    <a:spLocks noChangeShapeType="1"/>
                  </p:cNvSpPr>
                  <p:nvPr/>
                </p:nvSpPr>
                <p:spPr bwMode="auto">
                  <a:xfrm>
                    <a:off x="6088063" y="3900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3" name="Line 781"/>
                  <p:cNvSpPr>
                    <a:spLocks noChangeShapeType="1"/>
                  </p:cNvSpPr>
                  <p:nvPr/>
                </p:nvSpPr>
                <p:spPr bwMode="auto">
                  <a:xfrm>
                    <a:off x="6094413" y="3906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4" name="Line 782"/>
                  <p:cNvSpPr>
                    <a:spLocks noChangeShapeType="1"/>
                  </p:cNvSpPr>
                  <p:nvPr/>
                </p:nvSpPr>
                <p:spPr bwMode="auto">
                  <a:xfrm>
                    <a:off x="6102350" y="3900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5" name="Line 783"/>
                  <p:cNvSpPr>
                    <a:spLocks noChangeShapeType="1"/>
                  </p:cNvSpPr>
                  <p:nvPr/>
                </p:nvSpPr>
                <p:spPr bwMode="auto">
                  <a:xfrm>
                    <a:off x="6108700" y="38925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6" name="Line 784"/>
                  <p:cNvSpPr>
                    <a:spLocks noChangeShapeType="1"/>
                  </p:cNvSpPr>
                  <p:nvPr/>
                </p:nvSpPr>
                <p:spPr bwMode="auto">
                  <a:xfrm>
                    <a:off x="6116638" y="3886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7" name="Line 785"/>
                  <p:cNvSpPr>
                    <a:spLocks noChangeShapeType="1"/>
                  </p:cNvSpPr>
                  <p:nvPr/>
                </p:nvSpPr>
                <p:spPr bwMode="auto">
                  <a:xfrm>
                    <a:off x="6122988" y="38639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8" name="Line 786"/>
                  <p:cNvSpPr>
                    <a:spLocks noChangeShapeType="1"/>
                  </p:cNvSpPr>
                  <p:nvPr/>
                </p:nvSpPr>
                <p:spPr bwMode="auto">
                  <a:xfrm>
                    <a:off x="6130925" y="38496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9" name="Line 787"/>
                  <p:cNvSpPr>
                    <a:spLocks noChangeShapeType="1"/>
                  </p:cNvSpPr>
                  <p:nvPr/>
                </p:nvSpPr>
                <p:spPr bwMode="auto">
                  <a:xfrm>
                    <a:off x="6137275" y="38433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0" name="Line 788"/>
                  <p:cNvSpPr>
                    <a:spLocks noChangeShapeType="1"/>
                  </p:cNvSpPr>
                  <p:nvPr/>
                </p:nvSpPr>
                <p:spPr bwMode="auto">
                  <a:xfrm>
                    <a:off x="6145213" y="3843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1" name="Line 789"/>
                  <p:cNvSpPr>
                    <a:spLocks noChangeShapeType="1"/>
                  </p:cNvSpPr>
                  <p:nvPr/>
                </p:nvSpPr>
                <p:spPr bwMode="auto">
                  <a:xfrm>
                    <a:off x="6151563" y="3843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2" name="Line 790"/>
                  <p:cNvSpPr>
                    <a:spLocks noChangeShapeType="1"/>
                  </p:cNvSpPr>
                  <p:nvPr/>
                </p:nvSpPr>
                <p:spPr bwMode="auto">
                  <a:xfrm>
                    <a:off x="6159500" y="3835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3" name="Line 791"/>
                  <p:cNvSpPr>
                    <a:spLocks noChangeShapeType="1"/>
                  </p:cNvSpPr>
                  <p:nvPr/>
                </p:nvSpPr>
                <p:spPr bwMode="auto">
                  <a:xfrm>
                    <a:off x="6165850" y="38147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4" name="Line 792"/>
                  <p:cNvSpPr>
                    <a:spLocks noChangeShapeType="1"/>
                  </p:cNvSpPr>
                  <p:nvPr/>
                </p:nvSpPr>
                <p:spPr bwMode="auto">
                  <a:xfrm>
                    <a:off x="6173788" y="38004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5" name="Line 793"/>
                  <p:cNvSpPr>
                    <a:spLocks noChangeShapeType="1"/>
                  </p:cNvSpPr>
                  <p:nvPr/>
                </p:nvSpPr>
                <p:spPr bwMode="auto">
                  <a:xfrm>
                    <a:off x="6180138" y="38004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6" name="Line 794"/>
                  <p:cNvSpPr>
                    <a:spLocks noChangeShapeType="1"/>
                  </p:cNvSpPr>
                  <p:nvPr/>
                </p:nvSpPr>
                <p:spPr bwMode="auto">
                  <a:xfrm>
                    <a:off x="6188075" y="38147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7" name="Line 795"/>
                  <p:cNvSpPr>
                    <a:spLocks noChangeShapeType="1"/>
                  </p:cNvSpPr>
                  <p:nvPr/>
                </p:nvSpPr>
                <p:spPr bwMode="auto">
                  <a:xfrm>
                    <a:off x="6194425" y="38004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8" name="Line 796"/>
                  <p:cNvSpPr>
                    <a:spLocks noChangeShapeType="1"/>
                  </p:cNvSpPr>
                  <p:nvPr/>
                </p:nvSpPr>
                <p:spPr bwMode="auto">
                  <a:xfrm>
                    <a:off x="6202363" y="3806825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9" name="Line 797"/>
                  <p:cNvSpPr>
                    <a:spLocks noChangeShapeType="1"/>
                  </p:cNvSpPr>
                  <p:nvPr/>
                </p:nvSpPr>
                <p:spPr bwMode="auto">
                  <a:xfrm>
                    <a:off x="6208713" y="3786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0" name="Line 798"/>
                  <p:cNvSpPr>
                    <a:spLocks noChangeShapeType="1"/>
                  </p:cNvSpPr>
                  <p:nvPr/>
                </p:nvSpPr>
                <p:spPr bwMode="auto">
                  <a:xfrm>
                    <a:off x="6216650" y="37925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1" name="Line 799"/>
                  <p:cNvSpPr>
                    <a:spLocks noChangeShapeType="1"/>
                  </p:cNvSpPr>
                  <p:nvPr/>
                </p:nvSpPr>
                <p:spPr bwMode="auto">
                  <a:xfrm>
                    <a:off x="6223000" y="3786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2" name="Line 800"/>
                  <p:cNvSpPr>
                    <a:spLocks noChangeShapeType="1"/>
                  </p:cNvSpPr>
                  <p:nvPr/>
                </p:nvSpPr>
                <p:spPr bwMode="auto">
                  <a:xfrm>
                    <a:off x="6230938" y="3786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3" name="Line 801"/>
                  <p:cNvSpPr>
                    <a:spLocks noChangeShapeType="1"/>
                  </p:cNvSpPr>
                  <p:nvPr/>
                </p:nvSpPr>
                <p:spPr bwMode="auto">
                  <a:xfrm>
                    <a:off x="6237288" y="3786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4" name="Line 802"/>
                  <p:cNvSpPr>
                    <a:spLocks noChangeShapeType="1"/>
                  </p:cNvSpPr>
                  <p:nvPr/>
                </p:nvSpPr>
                <p:spPr bwMode="auto">
                  <a:xfrm>
                    <a:off x="6245225" y="3771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5" name="Line 803"/>
                  <p:cNvSpPr>
                    <a:spLocks noChangeShapeType="1"/>
                  </p:cNvSpPr>
                  <p:nvPr/>
                </p:nvSpPr>
                <p:spPr bwMode="auto">
                  <a:xfrm>
                    <a:off x="6251575" y="37496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6" name="Line 804"/>
                  <p:cNvSpPr>
                    <a:spLocks noChangeShapeType="1"/>
                  </p:cNvSpPr>
                  <p:nvPr/>
                </p:nvSpPr>
                <p:spPr bwMode="auto">
                  <a:xfrm>
                    <a:off x="6259513" y="3749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7" name="Line 805"/>
                  <p:cNvSpPr>
                    <a:spLocks noChangeShapeType="1"/>
                  </p:cNvSpPr>
                  <p:nvPr/>
                </p:nvSpPr>
                <p:spPr bwMode="auto">
                  <a:xfrm>
                    <a:off x="6265863" y="37496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8" name="Line 806"/>
                  <p:cNvSpPr>
                    <a:spLocks noChangeShapeType="1"/>
                  </p:cNvSpPr>
                  <p:nvPr/>
                </p:nvSpPr>
                <p:spPr bwMode="auto">
                  <a:xfrm>
                    <a:off x="6273800" y="37925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9" name="Line 807"/>
                  <p:cNvSpPr>
                    <a:spLocks noChangeShapeType="1"/>
                  </p:cNvSpPr>
                  <p:nvPr/>
                </p:nvSpPr>
                <p:spPr bwMode="auto">
                  <a:xfrm>
                    <a:off x="6280150" y="37719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0" name="Line 808"/>
                  <p:cNvSpPr>
                    <a:spLocks noChangeShapeType="1"/>
                  </p:cNvSpPr>
                  <p:nvPr/>
                </p:nvSpPr>
                <p:spPr bwMode="auto">
                  <a:xfrm>
                    <a:off x="6288088" y="37496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1" name="Line 810"/>
                  <p:cNvSpPr>
                    <a:spLocks noChangeShapeType="1"/>
                  </p:cNvSpPr>
                  <p:nvPr/>
                </p:nvSpPr>
                <p:spPr bwMode="auto">
                  <a:xfrm>
                    <a:off x="6294438" y="37496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2" name="Line 811"/>
                  <p:cNvSpPr>
                    <a:spLocks noChangeShapeType="1"/>
                  </p:cNvSpPr>
                  <p:nvPr/>
                </p:nvSpPr>
                <p:spPr bwMode="auto">
                  <a:xfrm>
                    <a:off x="6302376" y="37782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3" name="Line 812"/>
                  <p:cNvSpPr>
                    <a:spLocks noChangeShapeType="1"/>
                  </p:cNvSpPr>
                  <p:nvPr/>
                </p:nvSpPr>
                <p:spPr bwMode="auto">
                  <a:xfrm>
                    <a:off x="6308726" y="37719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4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6316663" y="37576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5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6323013" y="3743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6" name="Line 815"/>
                  <p:cNvSpPr>
                    <a:spLocks noChangeShapeType="1"/>
                  </p:cNvSpPr>
                  <p:nvPr/>
                </p:nvSpPr>
                <p:spPr bwMode="auto">
                  <a:xfrm>
                    <a:off x="6330951" y="3743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7" name="Line 816"/>
                  <p:cNvSpPr>
                    <a:spLocks noChangeShapeType="1"/>
                  </p:cNvSpPr>
                  <p:nvPr/>
                </p:nvSpPr>
                <p:spPr bwMode="auto">
                  <a:xfrm>
                    <a:off x="6337301" y="37353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8" name="Line 817"/>
                  <p:cNvSpPr>
                    <a:spLocks noChangeShapeType="1"/>
                  </p:cNvSpPr>
                  <p:nvPr/>
                </p:nvSpPr>
                <p:spPr bwMode="auto">
                  <a:xfrm>
                    <a:off x="6345238" y="3735388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9" name="Line 818"/>
                  <p:cNvSpPr>
                    <a:spLocks noChangeShapeType="1"/>
                  </p:cNvSpPr>
                  <p:nvPr/>
                </p:nvSpPr>
                <p:spPr bwMode="auto">
                  <a:xfrm>
                    <a:off x="6351588" y="3729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0" name="Line 819"/>
                  <p:cNvSpPr>
                    <a:spLocks noChangeShapeType="1"/>
                  </p:cNvSpPr>
                  <p:nvPr/>
                </p:nvSpPr>
                <p:spPr bwMode="auto">
                  <a:xfrm>
                    <a:off x="6359526" y="3729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1" name="Line 820"/>
                  <p:cNvSpPr>
                    <a:spLocks noChangeShapeType="1"/>
                  </p:cNvSpPr>
                  <p:nvPr/>
                </p:nvSpPr>
                <p:spPr bwMode="auto">
                  <a:xfrm>
                    <a:off x="6365876" y="3729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2" name="Line 821"/>
                  <p:cNvSpPr>
                    <a:spLocks noChangeShapeType="1"/>
                  </p:cNvSpPr>
                  <p:nvPr/>
                </p:nvSpPr>
                <p:spPr bwMode="auto">
                  <a:xfrm>
                    <a:off x="6373813" y="37211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3" name="Line 822"/>
                  <p:cNvSpPr>
                    <a:spLocks noChangeShapeType="1"/>
                  </p:cNvSpPr>
                  <p:nvPr/>
                </p:nvSpPr>
                <p:spPr bwMode="auto">
                  <a:xfrm>
                    <a:off x="6380163" y="36925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4" name="Line 823"/>
                  <p:cNvSpPr>
                    <a:spLocks noChangeShapeType="1"/>
                  </p:cNvSpPr>
                  <p:nvPr/>
                </p:nvSpPr>
                <p:spPr bwMode="auto">
                  <a:xfrm>
                    <a:off x="6388101" y="36925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5" name="Line 824"/>
                  <p:cNvSpPr>
                    <a:spLocks noChangeShapeType="1"/>
                  </p:cNvSpPr>
                  <p:nvPr/>
                </p:nvSpPr>
                <p:spPr bwMode="auto">
                  <a:xfrm>
                    <a:off x="6394451" y="37068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6" name="Line 825"/>
                  <p:cNvSpPr>
                    <a:spLocks noChangeShapeType="1"/>
                  </p:cNvSpPr>
                  <p:nvPr/>
                </p:nvSpPr>
                <p:spPr bwMode="auto">
                  <a:xfrm>
                    <a:off x="6402388" y="3678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7" name="Line 826"/>
                  <p:cNvSpPr>
                    <a:spLocks noChangeShapeType="1"/>
                  </p:cNvSpPr>
                  <p:nvPr/>
                </p:nvSpPr>
                <p:spPr bwMode="auto">
                  <a:xfrm>
                    <a:off x="6408738" y="3663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8" name="Line 827"/>
                  <p:cNvSpPr>
                    <a:spLocks noChangeShapeType="1"/>
                  </p:cNvSpPr>
                  <p:nvPr/>
                </p:nvSpPr>
                <p:spPr bwMode="auto">
                  <a:xfrm>
                    <a:off x="6416676" y="36718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9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6423026" y="36639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0" name="Line 829"/>
                  <p:cNvSpPr>
                    <a:spLocks noChangeShapeType="1"/>
                  </p:cNvSpPr>
                  <p:nvPr/>
                </p:nvSpPr>
                <p:spPr bwMode="auto">
                  <a:xfrm>
                    <a:off x="6430963" y="36639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1" name="Line 830"/>
                  <p:cNvSpPr>
                    <a:spLocks noChangeShapeType="1"/>
                  </p:cNvSpPr>
                  <p:nvPr/>
                </p:nvSpPr>
                <p:spPr bwMode="auto">
                  <a:xfrm>
                    <a:off x="6437313" y="3671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2" name="Line 831"/>
                  <p:cNvSpPr>
                    <a:spLocks noChangeShapeType="1"/>
                  </p:cNvSpPr>
                  <p:nvPr/>
                </p:nvSpPr>
                <p:spPr bwMode="auto">
                  <a:xfrm>
                    <a:off x="6445251" y="3671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3" name="Line 832"/>
                  <p:cNvSpPr>
                    <a:spLocks noChangeShapeType="1"/>
                  </p:cNvSpPr>
                  <p:nvPr/>
                </p:nvSpPr>
                <p:spPr bwMode="auto">
                  <a:xfrm>
                    <a:off x="6451601" y="3692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4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6459538" y="3671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5" name="Line 834"/>
                  <p:cNvSpPr>
                    <a:spLocks noChangeShapeType="1"/>
                  </p:cNvSpPr>
                  <p:nvPr/>
                </p:nvSpPr>
                <p:spPr bwMode="auto">
                  <a:xfrm>
                    <a:off x="6465888" y="36496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6" name="Line 835"/>
                  <p:cNvSpPr>
                    <a:spLocks noChangeShapeType="1"/>
                  </p:cNvSpPr>
                  <p:nvPr/>
                </p:nvSpPr>
                <p:spPr bwMode="auto">
                  <a:xfrm>
                    <a:off x="6473826" y="36353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7" name="Line 836"/>
                  <p:cNvSpPr>
                    <a:spLocks noChangeShapeType="1"/>
                  </p:cNvSpPr>
                  <p:nvPr/>
                </p:nvSpPr>
                <p:spPr bwMode="auto">
                  <a:xfrm>
                    <a:off x="6480176" y="36290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8" name="Line 837"/>
                  <p:cNvSpPr>
                    <a:spLocks noChangeShapeType="1"/>
                  </p:cNvSpPr>
                  <p:nvPr/>
                </p:nvSpPr>
                <p:spPr bwMode="auto">
                  <a:xfrm>
                    <a:off x="6488113" y="36576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9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6494463" y="36433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0" name="Line 839"/>
                  <p:cNvSpPr>
                    <a:spLocks noChangeShapeType="1"/>
                  </p:cNvSpPr>
                  <p:nvPr/>
                </p:nvSpPr>
                <p:spPr bwMode="auto">
                  <a:xfrm>
                    <a:off x="6502401" y="36353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1" name="Line 840"/>
                  <p:cNvSpPr>
                    <a:spLocks noChangeShapeType="1"/>
                  </p:cNvSpPr>
                  <p:nvPr/>
                </p:nvSpPr>
                <p:spPr bwMode="auto">
                  <a:xfrm>
                    <a:off x="6508751" y="36576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2" name="Line 841"/>
                  <p:cNvSpPr>
                    <a:spLocks noChangeShapeType="1"/>
                  </p:cNvSpPr>
                  <p:nvPr/>
                </p:nvSpPr>
                <p:spPr bwMode="auto">
                  <a:xfrm>
                    <a:off x="6516688" y="36576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3" name="Line 842"/>
                  <p:cNvSpPr>
                    <a:spLocks noChangeShapeType="1"/>
                  </p:cNvSpPr>
                  <p:nvPr/>
                </p:nvSpPr>
                <p:spPr bwMode="auto">
                  <a:xfrm>
                    <a:off x="6523038" y="36290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4" name="Line 843"/>
                  <p:cNvSpPr>
                    <a:spLocks noChangeShapeType="1"/>
                  </p:cNvSpPr>
                  <p:nvPr/>
                </p:nvSpPr>
                <p:spPr bwMode="auto">
                  <a:xfrm>
                    <a:off x="6530976" y="3621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5" name="Line 844"/>
                  <p:cNvSpPr>
                    <a:spLocks noChangeShapeType="1"/>
                  </p:cNvSpPr>
                  <p:nvPr/>
                </p:nvSpPr>
                <p:spPr bwMode="auto">
                  <a:xfrm>
                    <a:off x="6537326" y="36433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6" name="Line 845"/>
                  <p:cNvSpPr>
                    <a:spLocks noChangeShapeType="1"/>
                  </p:cNvSpPr>
                  <p:nvPr/>
                </p:nvSpPr>
                <p:spPr bwMode="auto">
                  <a:xfrm>
                    <a:off x="6545263" y="36353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7" name="Line 846"/>
                  <p:cNvSpPr>
                    <a:spLocks noChangeShapeType="1"/>
                  </p:cNvSpPr>
                  <p:nvPr/>
                </p:nvSpPr>
                <p:spPr bwMode="auto">
                  <a:xfrm>
                    <a:off x="6551613" y="36004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8" name="Line 847"/>
                  <p:cNvSpPr>
                    <a:spLocks noChangeShapeType="1"/>
                  </p:cNvSpPr>
                  <p:nvPr/>
                </p:nvSpPr>
                <p:spPr bwMode="auto">
                  <a:xfrm>
                    <a:off x="6559551" y="36004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9" name="Line 848"/>
                  <p:cNvSpPr>
                    <a:spLocks noChangeShapeType="1"/>
                  </p:cNvSpPr>
                  <p:nvPr/>
                </p:nvSpPr>
                <p:spPr bwMode="auto">
                  <a:xfrm>
                    <a:off x="6565901" y="36068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0" name="Line 849"/>
                  <p:cNvSpPr>
                    <a:spLocks noChangeShapeType="1"/>
                  </p:cNvSpPr>
                  <p:nvPr/>
                </p:nvSpPr>
                <p:spPr bwMode="auto">
                  <a:xfrm>
                    <a:off x="6573838" y="36004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1" name="Line 850"/>
                  <p:cNvSpPr>
                    <a:spLocks noChangeShapeType="1"/>
                  </p:cNvSpPr>
                  <p:nvPr/>
                </p:nvSpPr>
                <p:spPr bwMode="auto">
                  <a:xfrm>
                    <a:off x="6580188" y="36210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2" name="Line 851"/>
                  <p:cNvSpPr>
                    <a:spLocks noChangeShapeType="1"/>
                  </p:cNvSpPr>
                  <p:nvPr/>
                </p:nvSpPr>
                <p:spPr bwMode="auto">
                  <a:xfrm>
                    <a:off x="6588126" y="36147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3" name="Line 852"/>
                  <p:cNvSpPr>
                    <a:spLocks noChangeShapeType="1"/>
                  </p:cNvSpPr>
                  <p:nvPr/>
                </p:nvSpPr>
                <p:spPr bwMode="auto">
                  <a:xfrm>
                    <a:off x="6594476" y="35782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4" name="Line 853"/>
                  <p:cNvSpPr>
                    <a:spLocks noChangeShapeType="1"/>
                  </p:cNvSpPr>
                  <p:nvPr/>
                </p:nvSpPr>
                <p:spPr bwMode="auto">
                  <a:xfrm>
                    <a:off x="6602413" y="35718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5" name="Line 854"/>
                  <p:cNvSpPr>
                    <a:spLocks noChangeShapeType="1"/>
                  </p:cNvSpPr>
                  <p:nvPr/>
                </p:nvSpPr>
                <p:spPr bwMode="auto">
                  <a:xfrm>
                    <a:off x="6608763" y="35718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6" name="Line 855"/>
                  <p:cNvSpPr>
                    <a:spLocks noChangeShapeType="1"/>
                  </p:cNvSpPr>
                  <p:nvPr/>
                </p:nvSpPr>
                <p:spPr bwMode="auto">
                  <a:xfrm>
                    <a:off x="6616701" y="3571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7" name="Line 856"/>
                  <p:cNvSpPr>
                    <a:spLocks noChangeShapeType="1"/>
                  </p:cNvSpPr>
                  <p:nvPr/>
                </p:nvSpPr>
                <p:spPr bwMode="auto">
                  <a:xfrm>
                    <a:off x="6623051" y="35718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8" name="Line 857"/>
                  <p:cNvSpPr>
                    <a:spLocks noChangeShapeType="1"/>
                  </p:cNvSpPr>
                  <p:nvPr/>
                </p:nvSpPr>
                <p:spPr bwMode="auto">
                  <a:xfrm>
                    <a:off x="6629401" y="3563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9" name="Line 858"/>
                  <p:cNvSpPr>
                    <a:spLocks noChangeShapeType="1"/>
                  </p:cNvSpPr>
                  <p:nvPr/>
                </p:nvSpPr>
                <p:spPr bwMode="auto">
                  <a:xfrm>
                    <a:off x="6637338" y="3557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0" name="Line 859"/>
                  <p:cNvSpPr>
                    <a:spLocks noChangeShapeType="1"/>
                  </p:cNvSpPr>
                  <p:nvPr/>
                </p:nvSpPr>
                <p:spPr bwMode="auto">
                  <a:xfrm>
                    <a:off x="6643688" y="3557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1" name="Line 860"/>
                  <p:cNvSpPr>
                    <a:spLocks noChangeShapeType="1"/>
                  </p:cNvSpPr>
                  <p:nvPr/>
                </p:nvSpPr>
                <p:spPr bwMode="auto">
                  <a:xfrm>
                    <a:off x="6651626" y="3549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2" name="Line 861"/>
                  <p:cNvSpPr>
                    <a:spLocks noChangeShapeType="1"/>
                  </p:cNvSpPr>
                  <p:nvPr/>
                </p:nvSpPr>
                <p:spPr bwMode="auto">
                  <a:xfrm>
                    <a:off x="6657976" y="3557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3" name="Line 862"/>
                  <p:cNvSpPr>
                    <a:spLocks noChangeShapeType="1"/>
                  </p:cNvSpPr>
                  <p:nvPr/>
                </p:nvSpPr>
                <p:spPr bwMode="auto">
                  <a:xfrm>
                    <a:off x="6665913" y="3549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4" name="Line 863"/>
                  <p:cNvSpPr>
                    <a:spLocks noChangeShapeType="1"/>
                  </p:cNvSpPr>
                  <p:nvPr/>
                </p:nvSpPr>
                <p:spPr bwMode="auto">
                  <a:xfrm>
                    <a:off x="6672263" y="35433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5" name="Line 864"/>
                  <p:cNvSpPr>
                    <a:spLocks noChangeShapeType="1"/>
                  </p:cNvSpPr>
                  <p:nvPr/>
                </p:nvSpPr>
                <p:spPr bwMode="auto">
                  <a:xfrm>
                    <a:off x="6680201" y="35290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6" name="Line 865"/>
                  <p:cNvSpPr>
                    <a:spLocks noChangeShapeType="1"/>
                  </p:cNvSpPr>
                  <p:nvPr/>
                </p:nvSpPr>
                <p:spPr bwMode="auto">
                  <a:xfrm>
                    <a:off x="6686551" y="3521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7" name="Line 866"/>
                  <p:cNvSpPr>
                    <a:spLocks noChangeShapeType="1"/>
                  </p:cNvSpPr>
                  <p:nvPr/>
                </p:nvSpPr>
                <p:spPr bwMode="auto">
                  <a:xfrm>
                    <a:off x="6694488" y="3535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8" name="Line 867"/>
                  <p:cNvSpPr>
                    <a:spLocks noChangeShapeType="1"/>
                  </p:cNvSpPr>
                  <p:nvPr/>
                </p:nvSpPr>
                <p:spPr bwMode="auto">
                  <a:xfrm>
                    <a:off x="6700838" y="3557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9" name="Line 868"/>
                  <p:cNvSpPr>
                    <a:spLocks noChangeShapeType="1"/>
                  </p:cNvSpPr>
                  <p:nvPr/>
                </p:nvSpPr>
                <p:spPr bwMode="auto">
                  <a:xfrm>
                    <a:off x="6708776" y="3535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0" name="Line 869"/>
                  <p:cNvSpPr>
                    <a:spLocks noChangeShapeType="1"/>
                  </p:cNvSpPr>
                  <p:nvPr/>
                </p:nvSpPr>
                <p:spPr bwMode="auto">
                  <a:xfrm>
                    <a:off x="6715126" y="3529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1" name="Line 870"/>
                  <p:cNvSpPr>
                    <a:spLocks noChangeShapeType="1"/>
                  </p:cNvSpPr>
                  <p:nvPr/>
                </p:nvSpPr>
                <p:spPr bwMode="auto">
                  <a:xfrm>
                    <a:off x="6723063" y="35433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2" name="Line 871"/>
                  <p:cNvSpPr>
                    <a:spLocks noChangeShapeType="1"/>
                  </p:cNvSpPr>
                  <p:nvPr/>
                </p:nvSpPr>
                <p:spPr bwMode="auto">
                  <a:xfrm>
                    <a:off x="6729413" y="35433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3" name="Line 872"/>
                  <p:cNvSpPr>
                    <a:spLocks noChangeShapeType="1"/>
                  </p:cNvSpPr>
                  <p:nvPr/>
                </p:nvSpPr>
                <p:spPr bwMode="auto">
                  <a:xfrm>
                    <a:off x="6737351" y="3535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4" name="Line 873"/>
                  <p:cNvSpPr>
                    <a:spLocks noChangeShapeType="1"/>
                  </p:cNvSpPr>
                  <p:nvPr/>
                </p:nvSpPr>
                <p:spPr bwMode="auto">
                  <a:xfrm>
                    <a:off x="6743701" y="3557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5" name="Line 874"/>
                  <p:cNvSpPr>
                    <a:spLocks noChangeShapeType="1"/>
                  </p:cNvSpPr>
                  <p:nvPr/>
                </p:nvSpPr>
                <p:spPr bwMode="auto">
                  <a:xfrm>
                    <a:off x="6751638" y="3557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6" name="Line 875"/>
                  <p:cNvSpPr>
                    <a:spLocks noChangeShapeType="1"/>
                  </p:cNvSpPr>
                  <p:nvPr/>
                </p:nvSpPr>
                <p:spPr bwMode="auto">
                  <a:xfrm>
                    <a:off x="6757988" y="3557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7" name="Line 876"/>
                  <p:cNvSpPr>
                    <a:spLocks noChangeShapeType="1"/>
                  </p:cNvSpPr>
                  <p:nvPr/>
                </p:nvSpPr>
                <p:spPr bwMode="auto">
                  <a:xfrm>
                    <a:off x="6765926" y="3535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8" name="Line 877"/>
                  <p:cNvSpPr>
                    <a:spLocks noChangeShapeType="1"/>
                  </p:cNvSpPr>
                  <p:nvPr/>
                </p:nvSpPr>
                <p:spPr bwMode="auto">
                  <a:xfrm>
                    <a:off x="6772276" y="3535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9" name="Line 878"/>
                  <p:cNvSpPr>
                    <a:spLocks noChangeShapeType="1"/>
                  </p:cNvSpPr>
                  <p:nvPr/>
                </p:nvSpPr>
                <p:spPr bwMode="auto">
                  <a:xfrm>
                    <a:off x="6780213" y="3543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0" name="Line 879"/>
                  <p:cNvSpPr>
                    <a:spLocks noChangeShapeType="1"/>
                  </p:cNvSpPr>
                  <p:nvPr/>
                </p:nvSpPr>
                <p:spPr bwMode="auto">
                  <a:xfrm>
                    <a:off x="6786563" y="35433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1" name="Line 880"/>
                  <p:cNvSpPr>
                    <a:spLocks noChangeShapeType="1"/>
                  </p:cNvSpPr>
                  <p:nvPr/>
                </p:nvSpPr>
                <p:spPr bwMode="auto">
                  <a:xfrm>
                    <a:off x="6794501" y="3549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2" name="Line 881"/>
                  <p:cNvSpPr>
                    <a:spLocks noChangeShapeType="1"/>
                  </p:cNvSpPr>
                  <p:nvPr/>
                </p:nvSpPr>
                <p:spPr bwMode="auto">
                  <a:xfrm>
                    <a:off x="6800851" y="35210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3" name="Line 882"/>
                  <p:cNvSpPr>
                    <a:spLocks noChangeShapeType="1"/>
                  </p:cNvSpPr>
                  <p:nvPr/>
                </p:nvSpPr>
                <p:spPr bwMode="auto">
                  <a:xfrm>
                    <a:off x="6808788" y="35067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4" name="Line 883"/>
                  <p:cNvSpPr>
                    <a:spLocks noChangeShapeType="1"/>
                  </p:cNvSpPr>
                  <p:nvPr/>
                </p:nvSpPr>
                <p:spPr bwMode="auto">
                  <a:xfrm>
                    <a:off x="6815138" y="3529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5" name="Line 884"/>
                  <p:cNvSpPr>
                    <a:spLocks noChangeShapeType="1"/>
                  </p:cNvSpPr>
                  <p:nvPr/>
                </p:nvSpPr>
                <p:spPr bwMode="auto">
                  <a:xfrm>
                    <a:off x="6823076" y="3514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6" name="Line 885"/>
                  <p:cNvSpPr>
                    <a:spLocks noChangeShapeType="1"/>
                  </p:cNvSpPr>
                  <p:nvPr/>
                </p:nvSpPr>
                <p:spPr bwMode="auto">
                  <a:xfrm>
                    <a:off x="6829426" y="35147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7" name="Line 886"/>
                  <p:cNvSpPr>
                    <a:spLocks noChangeShapeType="1"/>
                  </p:cNvSpPr>
                  <p:nvPr/>
                </p:nvSpPr>
                <p:spPr bwMode="auto">
                  <a:xfrm>
                    <a:off x="6837363" y="35210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8" name="Line 887"/>
                  <p:cNvSpPr>
                    <a:spLocks noChangeShapeType="1"/>
                  </p:cNvSpPr>
                  <p:nvPr/>
                </p:nvSpPr>
                <p:spPr bwMode="auto">
                  <a:xfrm>
                    <a:off x="6843713" y="3529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9" name="Line 888"/>
                  <p:cNvSpPr>
                    <a:spLocks noChangeShapeType="1"/>
                  </p:cNvSpPr>
                  <p:nvPr/>
                </p:nvSpPr>
                <p:spPr bwMode="auto">
                  <a:xfrm>
                    <a:off x="6851651" y="3529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0" name="Line 889"/>
                  <p:cNvSpPr>
                    <a:spLocks noChangeShapeType="1"/>
                  </p:cNvSpPr>
                  <p:nvPr/>
                </p:nvSpPr>
                <p:spPr bwMode="auto">
                  <a:xfrm>
                    <a:off x="6858001" y="3521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1" name="Line 890"/>
                  <p:cNvSpPr>
                    <a:spLocks noChangeShapeType="1"/>
                  </p:cNvSpPr>
                  <p:nvPr/>
                </p:nvSpPr>
                <p:spPr bwMode="auto">
                  <a:xfrm>
                    <a:off x="6865938" y="35353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2" name="Line 891"/>
                  <p:cNvSpPr>
                    <a:spLocks noChangeShapeType="1"/>
                  </p:cNvSpPr>
                  <p:nvPr/>
                </p:nvSpPr>
                <p:spPr bwMode="auto">
                  <a:xfrm>
                    <a:off x="6872288" y="3549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3" name="Line 892"/>
                  <p:cNvSpPr>
                    <a:spLocks noChangeShapeType="1"/>
                  </p:cNvSpPr>
                  <p:nvPr/>
                </p:nvSpPr>
                <p:spPr bwMode="auto">
                  <a:xfrm>
                    <a:off x="6880226" y="3543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4" name="Line 893"/>
                  <p:cNvSpPr>
                    <a:spLocks noChangeShapeType="1"/>
                  </p:cNvSpPr>
                  <p:nvPr/>
                </p:nvSpPr>
                <p:spPr bwMode="auto">
                  <a:xfrm>
                    <a:off x="6886576" y="3543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5" name="Line 894"/>
                  <p:cNvSpPr>
                    <a:spLocks noChangeShapeType="1"/>
                  </p:cNvSpPr>
                  <p:nvPr/>
                </p:nvSpPr>
                <p:spPr bwMode="auto">
                  <a:xfrm>
                    <a:off x="6894513" y="35147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6" name="Line 895"/>
                  <p:cNvSpPr>
                    <a:spLocks noChangeShapeType="1"/>
                  </p:cNvSpPr>
                  <p:nvPr/>
                </p:nvSpPr>
                <p:spPr bwMode="auto">
                  <a:xfrm>
                    <a:off x="6900863" y="35290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7" name="Line 896"/>
                  <p:cNvSpPr>
                    <a:spLocks noChangeShapeType="1"/>
                  </p:cNvSpPr>
                  <p:nvPr/>
                </p:nvSpPr>
                <p:spPr bwMode="auto">
                  <a:xfrm>
                    <a:off x="6908801" y="3563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8" name="Line 897"/>
                  <p:cNvSpPr>
                    <a:spLocks noChangeShapeType="1"/>
                  </p:cNvSpPr>
                  <p:nvPr/>
                </p:nvSpPr>
                <p:spPr bwMode="auto">
                  <a:xfrm>
                    <a:off x="6915151" y="35496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9" name="Line 898"/>
                  <p:cNvSpPr>
                    <a:spLocks noChangeShapeType="1"/>
                  </p:cNvSpPr>
                  <p:nvPr/>
                </p:nvSpPr>
                <p:spPr bwMode="auto">
                  <a:xfrm>
                    <a:off x="6923088" y="35004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0" name="Line 899"/>
                  <p:cNvSpPr>
                    <a:spLocks noChangeShapeType="1"/>
                  </p:cNvSpPr>
                  <p:nvPr/>
                </p:nvSpPr>
                <p:spPr bwMode="auto">
                  <a:xfrm>
                    <a:off x="6929438" y="3506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1" name="Line 900"/>
                  <p:cNvSpPr>
                    <a:spLocks noChangeShapeType="1"/>
                  </p:cNvSpPr>
                  <p:nvPr/>
                </p:nvSpPr>
                <p:spPr bwMode="auto">
                  <a:xfrm>
                    <a:off x="6937376" y="3506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2" name="Line 901"/>
                  <p:cNvSpPr>
                    <a:spLocks noChangeShapeType="1"/>
                  </p:cNvSpPr>
                  <p:nvPr/>
                </p:nvSpPr>
                <p:spPr bwMode="auto">
                  <a:xfrm>
                    <a:off x="6943726" y="3506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3" name="Line 902"/>
                  <p:cNvSpPr>
                    <a:spLocks noChangeShapeType="1"/>
                  </p:cNvSpPr>
                  <p:nvPr/>
                </p:nvSpPr>
                <p:spPr bwMode="auto">
                  <a:xfrm>
                    <a:off x="6951663" y="34925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4" name="Line 903"/>
                  <p:cNvSpPr>
                    <a:spLocks noChangeShapeType="1"/>
                  </p:cNvSpPr>
                  <p:nvPr/>
                </p:nvSpPr>
                <p:spPr bwMode="auto">
                  <a:xfrm>
                    <a:off x="6958013" y="3492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5" name="Line 904"/>
                  <p:cNvSpPr>
                    <a:spLocks noChangeShapeType="1"/>
                  </p:cNvSpPr>
                  <p:nvPr/>
                </p:nvSpPr>
                <p:spPr bwMode="auto">
                  <a:xfrm>
                    <a:off x="6965951" y="3471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6" name="Line 905"/>
                  <p:cNvSpPr>
                    <a:spLocks noChangeShapeType="1"/>
                  </p:cNvSpPr>
                  <p:nvPr/>
                </p:nvSpPr>
                <p:spPr bwMode="auto">
                  <a:xfrm>
                    <a:off x="6972301" y="34575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7" name="Line 906"/>
                  <p:cNvSpPr>
                    <a:spLocks noChangeShapeType="1"/>
                  </p:cNvSpPr>
                  <p:nvPr/>
                </p:nvSpPr>
                <p:spPr bwMode="auto">
                  <a:xfrm>
                    <a:off x="6980238" y="3449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8" name="Line 907"/>
                  <p:cNvSpPr>
                    <a:spLocks noChangeShapeType="1"/>
                  </p:cNvSpPr>
                  <p:nvPr/>
                </p:nvSpPr>
                <p:spPr bwMode="auto">
                  <a:xfrm>
                    <a:off x="6986588" y="3449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9" name="Line 908"/>
                  <p:cNvSpPr>
                    <a:spLocks noChangeShapeType="1"/>
                  </p:cNvSpPr>
                  <p:nvPr/>
                </p:nvSpPr>
                <p:spPr bwMode="auto">
                  <a:xfrm>
                    <a:off x="6994526" y="34496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0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7000876" y="3449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1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7008813" y="345757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2" name="Line 911"/>
                  <p:cNvSpPr>
                    <a:spLocks noChangeShapeType="1"/>
                  </p:cNvSpPr>
                  <p:nvPr/>
                </p:nvSpPr>
                <p:spPr bwMode="auto">
                  <a:xfrm>
                    <a:off x="7015163" y="3449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3" name="Line 912"/>
                  <p:cNvSpPr>
                    <a:spLocks noChangeShapeType="1"/>
                  </p:cNvSpPr>
                  <p:nvPr/>
                </p:nvSpPr>
                <p:spPr bwMode="auto">
                  <a:xfrm>
                    <a:off x="7023101" y="3457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4" name="Line 913"/>
                  <p:cNvSpPr>
                    <a:spLocks noChangeShapeType="1"/>
                  </p:cNvSpPr>
                  <p:nvPr/>
                </p:nvSpPr>
                <p:spPr bwMode="auto">
                  <a:xfrm>
                    <a:off x="7029451" y="34718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5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7037388" y="3471863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6" name="Line 915"/>
                  <p:cNvSpPr>
                    <a:spLocks noChangeShapeType="1"/>
                  </p:cNvSpPr>
                  <p:nvPr/>
                </p:nvSpPr>
                <p:spPr bwMode="auto">
                  <a:xfrm>
                    <a:off x="7043738" y="3463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7" name="Line 916"/>
                  <p:cNvSpPr>
                    <a:spLocks noChangeShapeType="1"/>
                  </p:cNvSpPr>
                  <p:nvPr/>
                </p:nvSpPr>
                <p:spPr bwMode="auto">
                  <a:xfrm>
                    <a:off x="7051676" y="3471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8" name="Line 917"/>
                  <p:cNvSpPr>
                    <a:spLocks noChangeShapeType="1"/>
                  </p:cNvSpPr>
                  <p:nvPr/>
                </p:nvSpPr>
                <p:spPr bwMode="auto">
                  <a:xfrm>
                    <a:off x="7058026" y="3471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9" name="Line 918"/>
                  <p:cNvSpPr>
                    <a:spLocks noChangeShapeType="1"/>
                  </p:cNvSpPr>
                  <p:nvPr/>
                </p:nvSpPr>
                <p:spPr bwMode="auto">
                  <a:xfrm>
                    <a:off x="7065963" y="3463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0" name="Line 919"/>
                  <p:cNvSpPr>
                    <a:spLocks noChangeShapeType="1"/>
                  </p:cNvSpPr>
                  <p:nvPr/>
                </p:nvSpPr>
                <p:spPr bwMode="auto">
                  <a:xfrm>
                    <a:off x="7072313" y="34432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1" name="Line 920"/>
                  <p:cNvSpPr>
                    <a:spLocks noChangeShapeType="1"/>
                  </p:cNvSpPr>
                  <p:nvPr/>
                </p:nvSpPr>
                <p:spPr bwMode="auto">
                  <a:xfrm>
                    <a:off x="7080251" y="3449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2" name="Line 921"/>
                  <p:cNvSpPr>
                    <a:spLocks noChangeShapeType="1"/>
                  </p:cNvSpPr>
                  <p:nvPr/>
                </p:nvSpPr>
                <p:spPr bwMode="auto">
                  <a:xfrm>
                    <a:off x="7086601" y="3449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3" name="Line 922"/>
                  <p:cNvSpPr>
                    <a:spLocks noChangeShapeType="1"/>
                  </p:cNvSpPr>
                  <p:nvPr/>
                </p:nvSpPr>
                <p:spPr bwMode="auto">
                  <a:xfrm>
                    <a:off x="7094538" y="344328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4" name="Line 923"/>
                  <p:cNvSpPr>
                    <a:spLocks noChangeShapeType="1"/>
                  </p:cNvSpPr>
                  <p:nvPr/>
                </p:nvSpPr>
                <p:spPr bwMode="auto">
                  <a:xfrm>
                    <a:off x="7100888" y="3435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5" name="Line 924"/>
                  <p:cNvSpPr>
                    <a:spLocks noChangeShapeType="1"/>
                  </p:cNvSpPr>
                  <p:nvPr/>
                </p:nvSpPr>
                <p:spPr bwMode="auto">
                  <a:xfrm>
                    <a:off x="7108826" y="34210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6" name="Line 925"/>
                  <p:cNvSpPr>
                    <a:spLocks noChangeShapeType="1"/>
                  </p:cNvSpPr>
                  <p:nvPr/>
                </p:nvSpPr>
                <p:spPr bwMode="auto">
                  <a:xfrm>
                    <a:off x="7115176" y="34290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7" name="Line 926"/>
                  <p:cNvSpPr>
                    <a:spLocks noChangeShapeType="1"/>
                  </p:cNvSpPr>
                  <p:nvPr/>
                </p:nvSpPr>
                <p:spPr bwMode="auto">
                  <a:xfrm>
                    <a:off x="7123113" y="34575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8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7129463" y="3463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9" name="Line 928"/>
                  <p:cNvSpPr>
                    <a:spLocks noChangeShapeType="1"/>
                  </p:cNvSpPr>
                  <p:nvPr/>
                </p:nvSpPr>
                <p:spPr bwMode="auto">
                  <a:xfrm>
                    <a:off x="7137401" y="34496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0" name="Line 929"/>
                  <p:cNvSpPr>
                    <a:spLocks noChangeShapeType="1"/>
                  </p:cNvSpPr>
                  <p:nvPr/>
                </p:nvSpPr>
                <p:spPr bwMode="auto">
                  <a:xfrm>
                    <a:off x="7143751" y="3478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1" name="Line 930"/>
                  <p:cNvSpPr>
                    <a:spLocks noChangeShapeType="1"/>
                  </p:cNvSpPr>
                  <p:nvPr/>
                </p:nvSpPr>
                <p:spPr bwMode="auto">
                  <a:xfrm>
                    <a:off x="7151688" y="3471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2" name="Line 931"/>
                  <p:cNvSpPr>
                    <a:spLocks noChangeShapeType="1"/>
                  </p:cNvSpPr>
                  <p:nvPr/>
                </p:nvSpPr>
                <p:spPr bwMode="auto">
                  <a:xfrm>
                    <a:off x="7158038" y="3471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3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7165976" y="3463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4" name="Line 933"/>
                  <p:cNvSpPr>
                    <a:spLocks noChangeShapeType="1"/>
                  </p:cNvSpPr>
                  <p:nvPr/>
                </p:nvSpPr>
                <p:spPr bwMode="auto">
                  <a:xfrm>
                    <a:off x="7172326" y="3449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5" name="Line 934"/>
                  <p:cNvSpPr>
                    <a:spLocks noChangeShapeType="1"/>
                  </p:cNvSpPr>
                  <p:nvPr/>
                </p:nvSpPr>
                <p:spPr bwMode="auto">
                  <a:xfrm>
                    <a:off x="7180263" y="3443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6" name="Line 935"/>
                  <p:cNvSpPr>
                    <a:spLocks noChangeShapeType="1"/>
                  </p:cNvSpPr>
                  <p:nvPr/>
                </p:nvSpPr>
                <p:spPr bwMode="auto">
                  <a:xfrm>
                    <a:off x="7186613" y="3429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7" name="Line 936"/>
                  <p:cNvSpPr>
                    <a:spLocks noChangeShapeType="1"/>
                  </p:cNvSpPr>
                  <p:nvPr/>
                </p:nvSpPr>
                <p:spPr bwMode="auto">
                  <a:xfrm>
                    <a:off x="7194551" y="3429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8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7200901" y="3443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9" name="Line 938"/>
                  <p:cNvSpPr>
                    <a:spLocks noChangeShapeType="1"/>
                  </p:cNvSpPr>
                  <p:nvPr/>
                </p:nvSpPr>
                <p:spPr bwMode="auto">
                  <a:xfrm>
                    <a:off x="7208838" y="34353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0" name="Line 939"/>
                  <p:cNvSpPr>
                    <a:spLocks noChangeShapeType="1"/>
                  </p:cNvSpPr>
                  <p:nvPr/>
                </p:nvSpPr>
                <p:spPr bwMode="auto">
                  <a:xfrm>
                    <a:off x="7215188" y="34353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1" name="Line 940"/>
                  <p:cNvSpPr>
                    <a:spLocks noChangeShapeType="1"/>
                  </p:cNvSpPr>
                  <p:nvPr/>
                </p:nvSpPr>
                <p:spPr bwMode="auto">
                  <a:xfrm>
                    <a:off x="7223126" y="3421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2" name="Line 941"/>
                  <p:cNvSpPr>
                    <a:spLocks noChangeShapeType="1"/>
                  </p:cNvSpPr>
                  <p:nvPr/>
                </p:nvSpPr>
                <p:spPr bwMode="auto">
                  <a:xfrm>
                    <a:off x="7229476" y="34004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3" name="Line 942"/>
                  <p:cNvSpPr>
                    <a:spLocks noChangeShapeType="1"/>
                  </p:cNvSpPr>
                  <p:nvPr/>
                </p:nvSpPr>
                <p:spPr bwMode="auto">
                  <a:xfrm>
                    <a:off x="7237413" y="34004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4" name="Line 943"/>
                  <p:cNvSpPr>
                    <a:spLocks noChangeShapeType="1"/>
                  </p:cNvSpPr>
                  <p:nvPr/>
                </p:nvSpPr>
                <p:spPr bwMode="auto">
                  <a:xfrm>
                    <a:off x="7243763" y="34067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5" name="Line 944"/>
                  <p:cNvSpPr>
                    <a:spLocks noChangeShapeType="1"/>
                  </p:cNvSpPr>
                  <p:nvPr/>
                </p:nvSpPr>
                <p:spPr bwMode="auto">
                  <a:xfrm>
                    <a:off x="7251701" y="3392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6" name="Line 945"/>
                  <p:cNvSpPr>
                    <a:spLocks noChangeShapeType="1"/>
                  </p:cNvSpPr>
                  <p:nvPr/>
                </p:nvSpPr>
                <p:spPr bwMode="auto">
                  <a:xfrm>
                    <a:off x="7258051" y="33782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7" name="Line 946"/>
                  <p:cNvSpPr>
                    <a:spLocks noChangeShapeType="1"/>
                  </p:cNvSpPr>
                  <p:nvPr/>
                </p:nvSpPr>
                <p:spPr bwMode="auto">
                  <a:xfrm>
                    <a:off x="7265988" y="3386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8" name="Line 947"/>
                  <p:cNvSpPr>
                    <a:spLocks noChangeShapeType="1"/>
                  </p:cNvSpPr>
                  <p:nvPr/>
                </p:nvSpPr>
                <p:spPr bwMode="auto">
                  <a:xfrm>
                    <a:off x="7272338" y="3392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9" name="Line 948"/>
                  <p:cNvSpPr>
                    <a:spLocks noChangeShapeType="1"/>
                  </p:cNvSpPr>
                  <p:nvPr/>
                </p:nvSpPr>
                <p:spPr bwMode="auto">
                  <a:xfrm>
                    <a:off x="7280276" y="3392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0" name="Line 949"/>
                  <p:cNvSpPr>
                    <a:spLocks noChangeShapeType="1"/>
                  </p:cNvSpPr>
                  <p:nvPr/>
                </p:nvSpPr>
                <p:spPr bwMode="auto">
                  <a:xfrm>
                    <a:off x="7286626" y="33639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1" name="Line 950"/>
                  <p:cNvSpPr>
                    <a:spLocks noChangeShapeType="1"/>
                  </p:cNvSpPr>
                  <p:nvPr/>
                </p:nvSpPr>
                <p:spPr bwMode="auto">
                  <a:xfrm>
                    <a:off x="7294563" y="33782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2" name="Line 951"/>
                  <p:cNvSpPr>
                    <a:spLocks noChangeShapeType="1"/>
                  </p:cNvSpPr>
                  <p:nvPr/>
                </p:nvSpPr>
                <p:spPr bwMode="auto">
                  <a:xfrm>
                    <a:off x="7300913" y="33718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3" name="Line 952"/>
                  <p:cNvSpPr>
                    <a:spLocks noChangeShapeType="1"/>
                  </p:cNvSpPr>
                  <p:nvPr/>
                </p:nvSpPr>
                <p:spPr bwMode="auto">
                  <a:xfrm>
                    <a:off x="7308851" y="33496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4" name="Line 953"/>
                  <p:cNvSpPr>
                    <a:spLocks noChangeShapeType="1"/>
                  </p:cNvSpPr>
                  <p:nvPr/>
                </p:nvSpPr>
                <p:spPr bwMode="auto">
                  <a:xfrm>
                    <a:off x="7315201" y="33432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5" name="Line 954"/>
                  <p:cNvSpPr>
                    <a:spLocks noChangeShapeType="1"/>
                  </p:cNvSpPr>
                  <p:nvPr/>
                </p:nvSpPr>
                <p:spPr bwMode="auto">
                  <a:xfrm>
                    <a:off x="7323138" y="33432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6" name="Line 955"/>
                  <p:cNvSpPr>
                    <a:spLocks noChangeShapeType="1"/>
                  </p:cNvSpPr>
                  <p:nvPr/>
                </p:nvSpPr>
                <p:spPr bwMode="auto">
                  <a:xfrm>
                    <a:off x="7329488" y="33496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7" name="Line 956"/>
                  <p:cNvSpPr>
                    <a:spLocks noChangeShapeType="1"/>
                  </p:cNvSpPr>
                  <p:nvPr/>
                </p:nvSpPr>
                <p:spPr bwMode="auto">
                  <a:xfrm>
                    <a:off x="7337426" y="3386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8" name="Line 957"/>
                  <p:cNvSpPr>
                    <a:spLocks noChangeShapeType="1"/>
                  </p:cNvSpPr>
                  <p:nvPr/>
                </p:nvSpPr>
                <p:spPr bwMode="auto">
                  <a:xfrm>
                    <a:off x="7343776" y="33496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9" name="Line 958"/>
                  <p:cNvSpPr>
                    <a:spLocks noChangeShapeType="1"/>
                  </p:cNvSpPr>
                  <p:nvPr/>
                </p:nvSpPr>
                <p:spPr bwMode="auto">
                  <a:xfrm>
                    <a:off x="7351713" y="3343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0" name="Line 959"/>
                  <p:cNvSpPr>
                    <a:spLocks noChangeShapeType="1"/>
                  </p:cNvSpPr>
                  <p:nvPr/>
                </p:nvSpPr>
                <p:spPr bwMode="auto">
                  <a:xfrm>
                    <a:off x="7358063" y="33496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1" name="Line 960"/>
                  <p:cNvSpPr>
                    <a:spLocks noChangeShapeType="1"/>
                  </p:cNvSpPr>
                  <p:nvPr/>
                </p:nvSpPr>
                <p:spPr bwMode="auto">
                  <a:xfrm>
                    <a:off x="7364413" y="33496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2" name="Line 961"/>
                  <p:cNvSpPr>
                    <a:spLocks noChangeShapeType="1"/>
                  </p:cNvSpPr>
                  <p:nvPr/>
                </p:nvSpPr>
                <p:spPr bwMode="auto">
                  <a:xfrm>
                    <a:off x="7372351" y="33210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3" name="Line 962"/>
                  <p:cNvSpPr>
                    <a:spLocks noChangeShapeType="1"/>
                  </p:cNvSpPr>
                  <p:nvPr/>
                </p:nvSpPr>
                <p:spPr bwMode="auto">
                  <a:xfrm>
                    <a:off x="7378701" y="33210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4" name="Line 963"/>
                  <p:cNvSpPr>
                    <a:spLocks noChangeShapeType="1"/>
                  </p:cNvSpPr>
                  <p:nvPr/>
                </p:nvSpPr>
                <p:spPr bwMode="auto">
                  <a:xfrm>
                    <a:off x="7386638" y="33210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5" name="Line 964"/>
                  <p:cNvSpPr>
                    <a:spLocks noChangeShapeType="1"/>
                  </p:cNvSpPr>
                  <p:nvPr/>
                </p:nvSpPr>
                <p:spPr bwMode="auto">
                  <a:xfrm>
                    <a:off x="7392988" y="3314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6" name="Line 965"/>
                  <p:cNvSpPr>
                    <a:spLocks noChangeShapeType="1"/>
                  </p:cNvSpPr>
                  <p:nvPr/>
                </p:nvSpPr>
                <p:spPr bwMode="auto">
                  <a:xfrm>
                    <a:off x="7400926" y="3300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7" name="Line 966"/>
                  <p:cNvSpPr>
                    <a:spLocks noChangeShapeType="1"/>
                  </p:cNvSpPr>
                  <p:nvPr/>
                </p:nvSpPr>
                <p:spPr bwMode="auto">
                  <a:xfrm>
                    <a:off x="7407276" y="32924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8" name="Line 967"/>
                  <p:cNvSpPr>
                    <a:spLocks noChangeShapeType="1"/>
                  </p:cNvSpPr>
                  <p:nvPr/>
                </p:nvSpPr>
                <p:spPr bwMode="auto">
                  <a:xfrm>
                    <a:off x="7415213" y="3306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9" name="Line 968"/>
                  <p:cNvSpPr>
                    <a:spLocks noChangeShapeType="1"/>
                  </p:cNvSpPr>
                  <p:nvPr/>
                </p:nvSpPr>
                <p:spPr bwMode="auto">
                  <a:xfrm>
                    <a:off x="7421563" y="3306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0" name="Line 969"/>
                  <p:cNvSpPr>
                    <a:spLocks noChangeShapeType="1"/>
                  </p:cNvSpPr>
                  <p:nvPr/>
                </p:nvSpPr>
                <p:spPr bwMode="auto">
                  <a:xfrm>
                    <a:off x="7429501" y="3292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1" name="Line 970"/>
                  <p:cNvSpPr>
                    <a:spLocks noChangeShapeType="1"/>
                  </p:cNvSpPr>
                  <p:nvPr/>
                </p:nvSpPr>
                <p:spPr bwMode="auto">
                  <a:xfrm>
                    <a:off x="7435851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2" name="Line 971"/>
                  <p:cNvSpPr>
                    <a:spLocks noChangeShapeType="1"/>
                  </p:cNvSpPr>
                  <p:nvPr/>
                </p:nvSpPr>
                <p:spPr bwMode="auto">
                  <a:xfrm>
                    <a:off x="7443788" y="3257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3" name="Line 972"/>
                  <p:cNvSpPr>
                    <a:spLocks noChangeShapeType="1"/>
                  </p:cNvSpPr>
                  <p:nvPr/>
                </p:nvSpPr>
                <p:spPr bwMode="auto">
                  <a:xfrm>
                    <a:off x="7450138" y="32639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4" name="Line 973"/>
                  <p:cNvSpPr>
                    <a:spLocks noChangeShapeType="1"/>
                  </p:cNvSpPr>
                  <p:nvPr/>
                </p:nvSpPr>
                <p:spPr bwMode="auto">
                  <a:xfrm>
                    <a:off x="7458076" y="3278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5" name="Line 974"/>
                  <p:cNvSpPr>
                    <a:spLocks noChangeShapeType="1"/>
                  </p:cNvSpPr>
                  <p:nvPr/>
                </p:nvSpPr>
                <p:spPr bwMode="auto">
                  <a:xfrm>
                    <a:off x="7464426" y="3292475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6" name="Line 975"/>
                  <p:cNvSpPr>
                    <a:spLocks noChangeShapeType="1"/>
                  </p:cNvSpPr>
                  <p:nvPr/>
                </p:nvSpPr>
                <p:spPr bwMode="auto">
                  <a:xfrm>
                    <a:off x="7472363" y="32924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7" name="Line 976"/>
                  <p:cNvSpPr>
                    <a:spLocks noChangeShapeType="1"/>
                  </p:cNvSpPr>
                  <p:nvPr/>
                </p:nvSpPr>
                <p:spPr bwMode="auto">
                  <a:xfrm>
                    <a:off x="7478713" y="3286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8" name="Line 977"/>
                  <p:cNvSpPr>
                    <a:spLocks noChangeShapeType="1"/>
                  </p:cNvSpPr>
                  <p:nvPr/>
                </p:nvSpPr>
                <p:spPr bwMode="auto">
                  <a:xfrm>
                    <a:off x="7486651" y="32924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9" name="Line 978"/>
                  <p:cNvSpPr>
                    <a:spLocks noChangeShapeType="1"/>
                  </p:cNvSpPr>
                  <p:nvPr/>
                </p:nvSpPr>
                <p:spPr bwMode="auto">
                  <a:xfrm>
                    <a:off x="7493001" y="3292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0" name="Line 979"/>
                  <p:cNvSpPr>
                    <a:spLocks noChangeShapeType="1"/>
                  </p:cNvSpPr>
                  <p:nvPr/>
                </p:nvSpPr>
                <p:spPr bwMode="auto">
                  <a:xfrm>
                    <a:off x="7500938" y="33004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1" name="Line 980"/>
                  <p:cNvSpPr>
                    <a:spLocks noChangeShapeType="1"/>
                  </p:cNvSpPr>
                  <p:nvPr/>
                </p:nvSpPr>
                <p:spPr bwMode="auto">
                  <a:xfrm>
                    <a:off x="7507288" y="32924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2" name="Line 981"/>
                  <p:cNvSpPr>
                    <a:spLocks noChangeShapeType="1"/>
                  </p:cNvSpPr>
                  <p:nvPr/>
                </p:nvSpPr>
                <p:spPr bwMode="auto">
                  <a:xfrm>
                    <a:off x="7515226" y="3286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3" name="Line 982"/>
                  <p:cNvSpPr>
                    <a:spLocks noChangeShapeType="1"/>
                  </p:cNvSpPr>
                  <p:nvPr/>
                </p:nvSpPr>
                <p:spPr bwMode="auto">
                  <a:xfrm>
                    <a:off x="7521576" y="32924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4" name="Line 983"/>
                  <p:cNvSpPr>
                    <a:spLocks noChangeShapeType="1"/>
                  </p:cNvSpPr>
                  <p:nvPr/>
                </p:nvSpPr>
                <p:spPr bwMode="auto">
                  <a:xfrm>
                    <a:off x="7529513" y="3278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5" name="Line 984"/>
                  <p:cNvSpPr>
                    <a:spLocks noChangeShapeType="1"/>
                  </p:cNvSpPr>
                  <p:nvPr/>
                </p:nvSpPr>
                <p:spPr bwMode="auto">
                  <a:xfrm>
                    <a:off x="7535863" y="3263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6" name="Line 985"/>
                  <p:cNvSpPr>
                    <a:spLocks noChangeShapeType="1"/>
                  </p:cNvSpPr>
                  <p:nvPr/>
                </p:nvSpPr>
                <p:spPr bwMode="auto">
                  <a:xfrm>
                    <a:off x="7543801" y="3286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7" name="Line 986"/>
                  <p:cNvSpPr>
                    <a:spLocks noChangeShapeType="1"/>
                  </p:cNvSpPr>
                  <p:nvPr/>
                </p:nvSpPr>
                <p:spPr bwMode="auto">
                  <a:xfrm>
                    <a:off x="7550151" y="3292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8" name="Line 987"/>
                  <p:cNvSpPr>
                    <a:spLocks noChangeShapeType="1"/>
                  </p:cNvSpPr>
                  <p:nvPr/>
                </p:nvSpPr>
                <p:spPr bwMode="auto">
                  <a:xfrm>
                    <a:off x="7558088" y="3257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9" name="Line 988"/>
                  <p:cNvSpPr>
                    <a:spLocks noChangeShapeType="1"/>
                  </p:cNvSpPr>
                  <p:nvPr/>
                </p:nvSpPr>
                <p:spPr bwMode="auto">
                  <a:xfrm>
                    <a:off x="7564438" y="32781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0" name="Line 989"/>
                  <p:cNvSpPr>
                    <a:spLocks noChangeShapeType="1"/>
                  </p:cNvSpPr>
                  <p:nvPr/>
                </p:nvSpPr>
                <p:spPr bwMode="auto">
                  <a:xfrm>
                    <a:off x="7572376" y="3278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1" name="Line 990"/>
                  <p:cNvSpPr>
                    <a:spLocks noChangeShapeType="1"/>
                  </p:cNvSpPr>
                  <p:nvPr/>
                </p:nvSpPr>
                <p:spPr bwMode="auto">
                  <a:xfrm>
                    <a:off x="7578726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2" name="Line 991"/>
                  <p:cNvSpPr>
                    <a:spLocks noChangeShapeType="1"/>
                  </p:cNvSpPr>
                  <p:nvPr/>
                </p:nvSpPr>
                <p:spPr bwMode="auto">
                  <a:xfrm>
                    <a:off x="7586663" y="327183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3" name="Line 992"/>
                  <p:cNvSpPr>
                    <a:spLocks noChangeShapeType="1"/>
                  </p:cNvSpPr>
                  <p:nvPr/>
                </p:nvSpPr>
                <p:spPr bwMode="auto">
                  <a:xfrm>
                    <a:off x="7593013" y="3257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4" name="Line 993"/>
                  <p:cNvSpPr>
                    <a:spLocks noChangeShapeType="1"/>
                  </p:cNvSpPr>
                  <p:nvPr/>
                </p:nvSpPr>
                <p:spPr bwMode="auto">
                  <a:xfrm>
                    <a:off x="7600951" y="3249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5" name="Line 994"/>
                  <p:cNvSpPr>
                    <a:spLocks noChangeShapeType="1"/>
                  </p:cNvSpPr>
                  <p:nvPr/>
                </p:nvSpPr>
                <p:spPr bwMode="auto">
                  <a:xfrm>
                    <a:off x="7607301" y="3249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6" name="Line 995"/>
                  <p:cNvSpPr>
                    <a:spLocks noChangeShapeType="1"/>
                  </p:cNvSpPr>
                  <p:nvPr/>
                </p:nvSpPr>
                <p:spPr bwMode="auto">
                  <a:xfrm>
                    <a:off x="7615238" y="3243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7" name="Line 996"/>
                  <p:cNvSpPr>
                    <a:spLocks noChangeShapeType="1"/>
                  </p:cNvSpPr>
                  <p:nvPr/>
                </p:nvSpPr>
                <p:spPr bwMode="auto">
                  <a:xfrm>
                    <a:off x="7621588" y="3221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8" name="Line 997"/>
                  <p:cNvSpPr>
                    <a:spLocks noChangeShapeType="1"/>
                  </p:cNvSpPr>
                  <p:nvPr/>
                </p:nvSpPr>
                <p:spPr bwMode="auto">
                  <a:xfrm>
                    <a:off x="7629526" y="32273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9" name="Line 998"/>
                  <p:cNvSpPr>
                    <a:spLocks noChangeShapeType="1"/>
                  </p:cNvSpPr>
                  <p:nvPr/>
                </p:nvSpPr>
                <p:spPr bwMode="auto">
                  <a:xfrm>
                    <a:off x="7635876" y="3227388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0" name="Line 999"/>
                  <p:cNvSpPr>
                    <a:spLocks noChangeShapeType="1"/>
                  </p:cNvSpPr>
                  <p:nvPr/>
                </p:nvSpPr>
                <p:spPr bwMode="auto">
                  <a:xfrm>
                    <a:off x="7643813" y="3213100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1" name="Line 1000"/>
                  <p:cNvSpPr>
                    <a:spLocks noChangeShapeType="1"/>
                  </p:cNvSpPr>
                  <p:nvPr/>
                </p:nvSpPr>
                <p:spPr bwMode="auto">
                  <a:xfrm>
                    <a:off x="7650163" y="3206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2" name="Line 1001"/>
                  <p:cNvSpPr>
                    <a:spLocks noChangeShapeType="1"/>
                  </p:cNvSpPr>
                  <p:nvPr/>
                </p:nvSpPr>
                <p:spPr bwMode="auto">
                  <a:xfrm>
                    <a:off x="7658101" y="3198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3" name="Line 1002"/>
                  <p:cNvSpPr>
                    <a:spLocks noChangeShapeType="1"/>
                  </p:cNvSpPr>
                  <p:nvPr/>
                </p:nvSpPr>
                <p:spPr bwMode="auto">
                  <a:xfrm>
                    <a:off x="7664451" y="31924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4" name="Line 1003"/>
                  <p:cNvSpPr>
                    <a:spLocks noChangeShapeType="1"/>
                  </p:cNvSpPr>
                  <p:nvPr/>
                </p:nvSpPr>
                <p:spPr bwMode="auto">
                  <a:xfrm>
                    <a:off x="7672388" y="3184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5" name="Line 1004"/>
                  <p:cNvSpPr>
                    <a:spLocks noChangeShapeType="1"/>
                  </p:cNvSpPr>
                  <p:nvPr/>
                </p:nvSpPr>
                <p:spPr bwMode="auto">
                  <a:xfrm>
                    <a:off x="7678738" y="31559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6" name="Line 1005"/>
                  <p:cNvSpPr>
                    <a:spLocks noChangeShapeType="1"/>
                  </p:cNvSpPr>
                  <p:nvPr/>
                </p:nvSpPr>
                <p:spPr bwMode="auto">
                  <a:xfrm>
                    <a:off x="7686676" y="31559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7" name="Line 1006"/>
                  <p:cNvSpPr>
                    <a:spLocks noChangeShapeType="1"/>
                  </p:cNvSpPr>
                  <p:nvPr/>
                </p:nvSpPr>
                <p:spPr bwMode="auto">
                  <a:xfrm>
                    <a:off x="7693026" y="3170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8" name="Line 1007"/>
                  <p:cNvSpPr>
                    <a:spLocks noChangeShapeType="1"/>
                  </p:cNvSpPr>
                  <p:nvPr/>
                </p:nvSpPr>
                <p:spPr bwMode="auto">
                  <a:xfrm>
                    <a:off x="7700963" y="31702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9" name="Line 1008"/>
                  <p:cNvSpPr>
                    <a:spLocks noChangeShapeType="1"/>
                  </p:cNvSpPr>
                  <p:nvPr/>
                </p:nvSpPr>
                <p:spPr bwMode="auto">
                  <a:xfrm>
                    <a:off x="7707313" y="3170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0" name="Line 1009"/>
                  <p:cNvSpPr>
                    <a:spLocks noChangeShapeType="1"/>
                  </p:cNvSpPr>
                  <p:nvPr/>
                </p:nvSpPr>
                <p:spPr bwMode="auto">
                  <a:xfrm>
                    <a:off x="7715251" y="3163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1" name="Line 1011"/>
                  <p:cNvSpPr>
                    <a:spLocks noChangeShapeType="1"/>
                  </p:cNvSpPr>
                  <p:nvPr/>
                </p:nvSpPr>
                <p:spPr bwMode="auto">
                  <a:xfrm>
                    <a:off x="7721601" y="31559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2" name="Line 1012"/>
                  <p:cNvSpPr>
                    <a:spLocks noChangeShapeType="1"/>
                  </p:cNvSpPr>
                  <p:nvPr/>
                </p:nvSpPr>
                <p:spPr bwMode="auto">
                  <a:xfrm>
                    <a:off x="7729538" y="3141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3" name="Line 1013"/>
                  <p:cNvSpPr>
                    <a:spLocks noChangeShapeType="1"/>
                  </p:cNvSpPr>
                  <p:nvPr/>
                </p:nvSpPr>
                <p:spPr bwMode="auto">
                  <a:xfrm>
                    <a:off x="7735888" y="31416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4" name="Line 1014"/>
                  <p:cNvSpPr>
                    <a:spLocks noChangeShapeType="1"/>
                  </p:cNvSpPr>
                  <p:nvPr/>
                </p:nvSpPr>
                <p:spPr bwMode="auto">
                  <a:xfrm>
                    <a:off x="7743826" y="31353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5" name="Line 1015"/>
                  <p:cNvSpPr>
                    <a:spLocks noChangeShapeType="1"/>
                  </p:cNvSpPr>
                  <p:nvPr/>
                </p:nvSpPr>
                <p:spPr bwMode="auto">
                  <a:xfrm>
                    <a:off x="7750176" y="3149600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6" name="Line 1016"/>
                  <p:cNvSpPr>
                    <a:spLocks noChangeShapeType="1"/>
                  </p:cNvSpPr>
                  <p:nvPr/>
                </p:nvSpPr>
                <p:spPr bwMode="auto">
                  <a:xfrm>
                    <a:off x="7758113" y="31496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7" name="Line 1017"/>
                  <p:cNvSpPr>
                    <a:spLocks noChangeShapeType="1"/>
                  </p:cNvSpPr>
                  <p:nvPr/>
                </p:nvSpPr>
                <p:spPr bwMode="auto">
                  <a:xfrm>
                    <a:off x="7764463" y="31353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8" name="Line 1018"/>
                  <p:cNvSpPr>
                    <a:spLocks noChangeShapeType="1"/>
                  </p:cNvSpPr>
                  <p:nvPr/>
                </p:nvSpPr>
                <p:spPr bwMode="auto">
                  <a:xfrm>
                    <a:off x="7772401" y="31273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9" name="Line 1019"/>
                  <p:cNvSpPr>
                    <a:spLocks noChangeShapeType="1"/>
                  </p:cNvSpPr>
                  <p:nvPr/>
                </p:nvSpPr>
                <p:spPr bwMode="auto">
                  <a:xfrm>
                    <a:off x="7778751" y="31273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0" name="Line 1020"/>
                  <p:cNvSpPr>
                    <a:spLocks noChangeShapeType="1"/>
                  </p:cNvSpPr>
                  <p:nvPr/>
                </p:nvSpPr>
                <p:spPr bwMode="auto">
                  <a:xfrm>
                    <a:off x="7786688" y="3113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1" name="Line 1021"/>
                  <p:cNvSpPr>
                    <a:spLocks noChangeShapeType="1"/>
                  </p:cNvSpPr>
                  <p:nvPr/>
                </p:nvSpPr>
                <p:spPr bwMode="auto">
                  <a:xfrm>
                    <a:off x="7793038" y="31353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2" name="Line 1022"/>
                  <p:cNvSpPr>
                    <a:spLocks noChangeShapeType="1"/>
                  </p:cNvSpPr>
                  <p:nvPr/>
                </p:nvSpPr>
                <p:spPr bwMode="auto">
                  <a:xfrm>
                    <a:off x="7800976" y="3113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3" name="Line 1023"/>
                  <p:cNvSpPr>
                    <a:spLocks noChangeShapeType="1"/>
                  </p:cNvSpPr>
                  <p:nvPr/>
                </p:nvSpPr>
                <p:spPr bwMode="auto">
                  <a:xfrm>
                    <a:off x="7807326" y="31067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4" name="Line 1024"/>
                  <p:cNvSpPr>
                    <a:spLocks noChangeShapeType="1"/>
                  </p:cNvSpPr>
                  <p:nvPr/>
                </p:nvSpPr>
                <p:spPr bwMode="auto">
                  <a:xfrm>
                    <a:off x="7815263" y="31067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5" name="Line 1025"/>
                  <p:cNvSpPr>
                    <a:spLocks noChangeShapeType="1"/>
                  </p:cNvSpPr>
                  <p:nvPr/>
                </p:nvSpPr>
                <p:spPr bwMode="auto">
                  <a:xfrm>
                    <a:off x="7821613" y="31067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6" name="Line 1026"/>
                  <p:cNvSpPr>
                    <a:spLocks noChangeShapeType="1"/>
                  </p:cNvSpPr>
                  <p:nvPr/>
                </p:nvSpPr>
                <p:spPr bwMode="auto">
                  <a:xfrm>
                    <a:off x="7829551" y="31067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7" name="Line 1027"/>
                  <p:cNvSpPr>
                    <a:spLocks noChangeShapeType="1"/>
                  </p:cNvSpPr>
                  <p:nvPr/>
                </p:nvSpPr>
                <p:spPr bwMode="auto">
                  <a:xfrm>
                    <a:off x="7835901" y="30924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8" name="Line 1028"/>
                  <p:cNvSpPr>
                    <a:spLocks noChangeShapeType="1"/>
                  </p:cNvSpPr>
                  <p:nvPr/>
                </p:nvSpPr>
                <p:spPr bwMode="auto">
                  <a:xfrm>
                    <a:off x="7843838" y="30988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9" name="Line 1029"/>
                  <p:cNvSpPr>
                    <a:spLocks noChangeShapeType="1"/>
                  </p:cNvSpPr>
                  <p:nvPr/>
                </p:nvSpPr>
                <p:spPr bwMode="auto">
                  <a:xfrm>
                    <a:off x="7850188" y="31067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0" name="Line 1030"/>
                  <p:cNvSpPr>
                    <a:spLocks noChangeShapeType="1"/>
                  </p:cNvSpPr>
                  <p:nvPr/>
                </p:nvSpPr>
                <p:spPr bwMode="auto">
                  <a:xfrm>
                    <a:off x="7858126" y="30988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1" name="Line 1031"/>
                  <p:cNvSpPr>
                    <a:spLocks noChangeShapeType="1"/>
                  </p:cNvSpPr>
                  <p:nvPr/>
                </p:nvSpPr>
                <p:spPr bwMode="auto">
                  <a:xfrm>
                    <a:off x="7864476" y="3084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2" name="Line 1032"/>
                  <p:cNvSpPr>
                    <a:spLocks noChangeShapeType="1"/>
                  </p:cNvSpPr>
                  <p:nvPr/>
                </p:nvSpPr>
                <p:spPr bwMode="auto">
                  <a:xfrm>
                    <a:off x="7872413" y="30845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3" name="Line 1033"/>
                  <p:cNvSpPr>
                    <a:spLocks noChangeShapeType="1"/>
                  </p:cNvSpPr>
                  <p:nvPr/>
                </p:nvSpPr>
                <p:spPr bwMode="auto">
                  <a:xfrm>
                    <a:off x="7878763" y="30845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4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7886701" y="3063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5" name="Line 1035"/>
                  <p:cNvSpPr>
                    <a:spLocks noChangeShapeType="1"/>
                  </p:cNvSpPr>
                  <p:nvPr/>
                </p:nvSpPr>
                <p:spPr bwMode="auto">
                  <a:xfrm>
                    <a:off x="7893051" y="3055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6" name="Line 1036"/>
                  <p:cNvSpPr>
                    <a:spLocks noChangeShapeType="1"/>
                  </p:cNvSpPr>
                  <p:nvPr/>
                </p:nvSpPr>
                <p:spPr bwMode="auto">
                  <a:xfrm>
                    <a:off x="7900988" y="304958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7" name="Line 1037"/>
                  <p:cNvSpPr>
                    <a:spLocks noChangeShapeType="1"/>
                  </p:cNvSpPr>
                  <p:nvPr/>
                </p:nvSpPr>
                <p:spPr bwMode="auto">
                  <a:xfrm>
                    <a:off x="7907338" y="3055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8" name="Line 1038"/>
                  <p:cNvSpPr>
                    <a:spLocks noChangeShapeType="1"/>
                  </p:cNvSpPr>
                  <p:nvPr/>
                </p:nvSpPr>
                <p:spPr bwMode="auto">
                  <a:xfrm>
                    <a:off x="7915276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9" name="Line 1039"/>
                  <p:cNvSpPr>
                    <a:spLocks noChangeShapeType="1"/>
                  </p:cNvSpPr>
                  <p:nvPr/>
                </p:nvSpPr>
                <p:spPr bwMode="auto">
                  <a:xfrm>
                    <a:off x="7921626" y="30416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0" name="Line 1040"/>
                  <p:cNvSpPr>
                    <a:spLocks noChangeShapeType="1"/>
                  </p:cNvSpPr>
                  <p:nvPr/>
                </p:nvSpPr>
                <p:spPr bwMode="auto">
                  <a:xfrm>
                    <a:off x="7929563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1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7935913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2" name="Line 1042"/>
                  <p:cNvSpPr>
                    <a:spLocks noChangeShapeType="1"/>
                  </p:cNvSpPr>
                  <p:nvPr/>
                </p:nvSpPr>
                <p:spPr bwMode="auto">
                  <a:xfrm>
                    <a:off x="7943851" y="30416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3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7950201" y="30210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4" name="Line 1044"/>
                  <p:cNvSpPr>
                    <a:spLocks noChangeShapeType="1"/>
                  </p:cNvSpPr>
                  <p:nvPr/>
                </p:nvSpPr>
                <p:spPr bwMode="auto">
                  <a:xfrm>
                    <a:off x="7958138" y="3013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5" name="Line 1045"/>
                  <p:cNvSpPr>
                    <a:spLocks noChangeShapeType="1"/>
                  </p:cNvSpPr>
                  <p:nvPr/>
                </p:nvSpPr>
                <p:spPr bwMode="auto">
                  <a:xfrm>
                    <a:off x="7964488" y="3041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6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7972426" y="3070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7" name="Line 1047"/>
                  <p:cNvSpPr>
                    <a:spLocks noChangeShapeType="1"/>
                  </p:cNvSpPr>
                  <p:nvPr/>
                </p:nvSpPr>
                <p:spPr bwMode="auto">
                  <a:xfrm>
                    <a:off x="7978776" y="30353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8" name="Line 1048"/>
                  <p:cNvSpPr>
                    <a:spLocks noChangeShapeType="1"/>
                  </p:cNvSpPr>
                  <p:nvPr/>
                </p:nvSpPr>
                <p:spPr bwMode="auto">
                  <a:xfrm>
                    <a:off x="7986713" y="30353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9" name="Line 1049"/>
                  <p:cNvSpPr>
                    <a:spLocks noChangeShapeType="1"/>
                  </p:cNvSpPr>
                  <p:nvPr/>
                </p:nvSpPr>
                <p:spPr bwMode="auto">
                  <a:xfrm>
                    <a:off x="7993063" y="3063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0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001001" y="30924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1" name="Line 1051"/>
                  <p:cNvSpPr>
                    <a:spLocks noChangeShapeType="1"/>
                  </p:cNvSpPr>
                  <p:nvPr/>
                </p:nvSpPr>
                <p:spPr bwMode="auto">
                  <a:xfrm>
                    <a:off x="8007351" y="30781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2" name="Line 1052"/>
                  <p:cNvSpPr>
                    <a:spLocks noChangeShapeType="1"/>
                  </p:cNvSpPr>
                  <p:nvPr/>
                </p:nvSpPr>
                <p:spPr bwMode="auto">
                  <a:xfrm>
                    <a:off x="8015288" y="3084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3" name="Line 1053"/>
                  <p:cNvSpPr>
                    <a:spLocks noChangeShapeType="1"/>
                  </p:cNvSpPr>
                  <p:nvPr/>
                </p:nvSpPr>
                <p:spPr bwMode="auto">
                  <a:xfrm>
                    <a:off x="8021638" y="30781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4" name="Line 1054"/>
                  <p:cNvSpPr>
                    <a:spLocks noChangeShapeType="1"/>
                  </p:cNvSpPr>
                  <p:nvPr/>
                </p:nvSpPr>
                <p:spPr bwMode="auto">
                  <a:xfrm>
                    <a:off x="8029576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5" name="Line 1055"/>
                  <p:cNvSpPr>
                    <a:spLocks noChangeShapeType="1"/>
                  </p:cNvSpPr>
                  <p:nvPr/>
                </p:nvSpPr>
                <p:spPr bwMode="auto">
                  <a:xfrm>
                    <a:off x="8035926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6" name="Line 1056"/>
                  <p:cNvSpPr>
                    <a:spLocks noChangeShapeType="1"/>
                  </p:cNvSpPr>
                  <p:nvPr/>
                </p:nvSpPr>
                <p:spPr bwMode="auto">
                  <a:xfrm>
                    <a:off x="8043863" y="30702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7" name="Line 1057"/>
                  <p:cNvSpPr>
                    <a:spLocks noChangeShapeType="1"/>
                  </p:cNvSpPr>
                  <p:nvPr/>
                </p:nvSpPr>
                <p:spPr bwMode="auto">
                  <a:xfrm>
                    <a:off x="8050213" y="30702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8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8058151" y="3078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9" name="Line 1059"/>
                  <p:cNvSpPr>
                    <a:spLocks noChangeShapeType="1"/>
                  </p:cNvSpPr>
                  <p:nvPr/>
                </p:nvSpPr>
                <p:spPr bwMode="auto">
                  <a:xfrm>
                    <a:off x="8064501" y="30702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0" name="Line 1060"/>
                  <p:cNvSpPr>
                    <a:spLocks noChangeShapeType="1"/>
                  </p:cNvSpPr>
                  <p:nvPr/>
                </p:nvSpPr>
                <p:spPr bwMode="auto">
                  <a:xfrm>
                    <a:off x="8072438" y="3070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1" name="Line 1061"/>
                  <p:cNvSpPr>
                    <a:spLocks noChangeShapeType="1"/>
                  </p:cNvSpPr>
                  <p:nvPr/>
                </p:nvSpPr>
                <p:spPr bwMode="auto">
                  <a:xfrm>
                    <a:off x="8078788" y="30781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2" name="Line 1062"/>
                  <p:cNvSpPr>
                    <a:spLocks noChangeShapeType="1"/>
                  </p:cNvSpPr>
                  <p:nvPr/>
                </p:nvSpPr>
                <p:spPr bwMode="auto">
                  <a:xfrm>
                    <a:off x="8085138" y="30988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3" name="Line 1063"/>
                  <p:cNvSpPr>
                    <a:spLocks noChangeShapeType="1"/>
                  </p:cNvSpPr>
                  <p:nvPr/>
                </p:nvSpPr>
                <p:spPr bwMode="auto">
                  <a:xfrm>
                    <a:off x="8093076" y="3070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4" name="Line 1064"/>
                  <p:cNvSpPr>
                    <a:spLocks noChangeShapeType="1"/>
                  </p:cNvSpPr>
                  <p:nvPr/>
                </p:nvSpPr>
                <p:spPr bwMode="auto">
                  <a:xfrm>
                    <a:off x="8099426" y="3063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5" name="Line 1065"/>
                  <p:cNvSpPr>
                    <a:spLocks noChangeShapeType="1"/>
                  </p:cNvSpPr>
                  <p:nvPr/>
                </p:nvSpPr>
                <p:spPr bwMode="auto">
                  <a:xfrm>
                    <a:off x="8107363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6" name="Line 1066"/>
                  <p:cNvSpPr>
                    <a:spLocks noChangeShapeType="1"/>
                  </p:cNvSpPr>
                  <p:nvPr/>
                </p:nvSpPr>
                <p:spPr bwMode="auto">
                  <a:xfrm>
                    <a:off x="8113713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7" name="Line 1067"/>
                  <p:cNvSpPr>
                    <a:spLocks noChangeShapeType="1"/>
                  </p:cNvSpPr>
                  <p:nvPr/>
                </p:nvSpPr>
                <p:spPr bwMode="auto">
                  <a:xfrm>
                    <a:off x="8121651" y="30781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8" name="Line 1068"/>
                  <p:cNvSpPr>
                    <a:spLocks noChangeShapeType="1"/>
                  </p:cNvSpPr>
                  <p:nvPr/>
                </p:nvSpPr>
                <p:spPr bwMode="auto">
                  <a:xfrm>
                    <a:off x="8128001" y="30702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9" name="Line 1069"/>
                  <p:cNvSpPr>
                    <a:spLocks noChangeShapeType="1"/>
                  </p:cNvSpPr>
                  <p:nvPr/>
                </p:nvSpPr>
                <p:spPr bwMode="auto">
                  <a:xfrm>
                    <a:off x="8135938" y="3078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0" name="Line 1070"/>
                  <p:cNvSpPr>
                    <a:spLocks noChangeShapeType="1"/>
                  </p:cNvSpPr>
                  <p:nvPr/>
                </p:nvSpPr>
                <p:spPr bwMode="auto">
                  <a:xfrm>
                    <a:off x="8142288" y="30845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1" name="Line 1071"/>
                  <p:cNvSpPr>
                    <a:spLocks noChangeShapeType="1"/>
                  </p:cNvSpPr>
                  <p:nvPr/>
                </p:nvSpPr>
                <p:spPr bwMode="auto">
                  <a:xfrm>
                    <a:off x="8150226" y="30845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2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8156576" y="3078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3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8164513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4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8170863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5" name="Line 1075"/>
                  <p:cNvSpPr>
                    <a:spLocks noChangeShapeType="1"/>
                  </p:cNvSpPr>
                  <p:nvPr/>
                </p:nvSpPr>
                <p:spPr bwMode="auto">
                  <a:xfrm>
                    <a:off x="8178801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6" name="Line 1076"/>
                  <p:cNvSpPr>
                    <a:spLocks noChangeShapeType="1"/>
                  </p:cNvSpPr>
                  <p:nvPr/>
                </p:nvSpPr>
                <p:spPr bwMode="auto">
                  <a:xfrm>
                    <a:off x="8185151" y="3070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7" name="Line 1077"/>
                  <p:cNvSpPr>
                    <a:spLocks noChangeShapeType="1"/>
                  </p:cNvSpPr>
                  <p:nvPr/>
                </p:nvSpPr>
                <p:spPr bwMode="auto">
                  <a:xfrm>
                    <a:off x="8193088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8" name="Line 1078"/>
                  <p:cNvSpPr>
                    <a:spLocks noChangeShapeType="1"/>
                  </p:cNvSpPr>
                  <p:nvPr/>
                </p:nvSpPr>
                <p:spPr bwMode="auto">
                  <a:xfrm>
                    <a:off x="8199438" y="3055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9" name="Line 1079"/>
                  <p:cNvSpPr>
                    <a:spLocks noChangeShapeType="1"/>
                  </p:cNvSpPr>
                  <p:nvPr/>
                </p:nvSpPr>
                <p:spPr bwMode="auto">
                  <a:xfrm>
                    <a:off x="8207376" y="3063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0" name="Line 1080"/>
                  <p:cNvSpPr>
                    <a:spLocks noChangeShapeType="1"/>
                  </p:cNvSpPr>
                  <p:nvPr/>
                </p:nvSpPr>
                <p:spPr bwMode="auto">
                  <a:xfrm>
                    <a:off x="8213726" y="30702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1" name="Line 1081"/>
                  <p:cNvSpPr>
                    <a:spLocks noChangeShapeType="1"/>
                  </p:cNvSpPr>
                  <p:nvPr/>
                </p:nvSpPr>
                <p:spPr bwMode="auto">
                  <a:xfrm>
                    <a:off x="8221663" y="30702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2" name="Line 1082"/>
                  <p:cNvSpPr>
                    <a:spLocks noChangeShapeType="1"/>
                  </p:cNvSpPr>
                  <p:nvPr/>
                </p:nvSpPr>
                <p:spPr bwMode="auto">
                  <a:xfrm>
                    <a:off x="8228013" y="30781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3" name="Line 1083"/>
                  <p:cNvSpPr>
                    <a:spLocks noChangeShapeType="1"/>
                  </p:cNvSpPr>
                  <p:nvPr/>
                </p:nvSpPr>
                <p:spPr bwMode="auto">
                  <a:xfrm>
                    <a:off x="8235951" y="3070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4" name="Line 1084"/>
                  <p:cNvSpPr>
                    <a:spLocks noChangeShapeType="1"/>
                  </p:cNvSpPr>
                  <p:nvPr/>
                </p:nvSpPr>
                <p:spPr bwMode="auto">
                  <a:xfrm>
                    <a:off x="8242301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5" name="Line 1085"/>
                  <p:cNvSpPr>
                    <a:spLocks noChangeShapeType="1"/>
                  </p:cNvSpPr>
                  <p:nvPr/>
                </p:nvSpPr>
                <p:spPr bwMode="auto">
                  <a:xfrm>
                    <a:off x="8250238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6" name="Line 1086"/>
                  <p:cNvSpPr>
                    <a:spLocks noChangeShapeType="1"/>
                  </p:cNvSpPr>
                  <p:nvPr/>
                </p:nvSpPr>
                <p:spPr bwMode="auto">
                  <a:xfrm>
                    <a:off x="8256588" y="3049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7" name="Line 1087"/>
                  <p:cNvSpPr>
                    <a:spLocks noChangeShapeType="1"/>
                  </p:cNvSpPr>
                  <p:nvPr/>
                </p:nvSpPr>
                <p:spPr bwMode="auto">
                  <a:xfrm>
                    <a:off x="8264526" y="30638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8" name="Line 1088"/>
                  <p:cNvSpPr>
                    <a:spLocks noChangeShapeType="1"/>
                  </p:cNvSpPr>
                  <p:nvPr/>
                </p:nvSpPr>
                <p:spPr bwMode="auto">
                  <a:xfrm>
                    <a:off x="8270876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9" name="Line 1089"/>
                  <p:cNvSpPr>
                    <a:spLocks noChangeShapeType="1"/>
                  </p:cNvSpPr>
                  <p:nvPr/>
                </p:nvSpPr>
                <p:spPr bwMode="auto">
                  <a:xfrm>
                    <a:off x="8278813" y="30273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0" name="Line 1090"/>
                  <p:cNvSpPr>
                    <a:spLocks noChangeShapeType="1"/>
                  </p:cNvSpPr>
                  <p:nvPr/>
                </p:nvSpPr>
                <p:spPr bwMode="auto">
                  <a:xfrm>
                    <a:off x="8285163" y="29987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1" name="Line 1091"/>
                  <p:cNvSpPr>
                    <a:spLocks noChangeShapeType="1"/>
                  </p:cNvSpPr>
                  <p:nvPr/>
                </p:nvSpPr>
                <p:spPr bwMode="auto">
                  <a:xfrm>
                    <a:off x="8293101" y="2998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2" name="Line 1092"/>
                  <p:cNvSpPr>
                    <a:spLocks noChangeShapeType="1"/>
                  </p:cNvSpPr>
                  <p:nvPr/>
                </p:nvSpPr>
                <p:spPr bwMode="auto">
                  <a:xfrm>
                    <a:off x="8299451" y="3013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3" name="Line 1093"/>
                  <p:cNvSpPr>
                    <a:spLocks noChangeShapeType="1"/>
                  </p:cNvSpPr>
                  <p:nvPr/>
                </p:nvSpPr>
                <p:spPr bwMode="auto">
                  <a:xfrm>
                    <a:off x="8307388" y="29924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4" name="Line 1094"/>
                  <p:cNvSpPr>
                    <a:spLocks noChangeShapeType="1"/>
                  </p:cNvSpPr>
                  <p:nvPr/>
                </p:nvSpPr>
                <p:spPr bwMode="auto">
                  <a:xfrm>
                    <a:off x="8313738" y="2984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5" name="Line 1095"/>
                  <p:cNvSpPr>
                    <a:spLocks noChangeShapeType="1"/>
                  </p:cNvSpPr>
                  <p:nvPr/>
                </p:nvSpPr>
                <p:spPr bwMode="auto">
                  <a:xfrm>
                    <a:off x="8321676" y="2992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6" name="Line 1096"/>
                  <p:cNvSpPr>
                    <a:spLocks noChangeShapeType="1"/>
                  </p:cNvSpPr>
                  <p:nvPr/>
                </p:nvSpPr>
                <p:spPr bwMode="auto">
                  <a:xfrm>
                    <a:off x="8328026" y="2992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7" name="Line 1097"/>
                  <p:cNvSpPr>
                    <a:spLocks noChangeShapeType="1"/>
                  </p:cNvSpPr>
                  <p:nvPr/>
                </p:nvSpPr>
                <p:spPr bwMode="auto">
                  <a:xfrm>
                    <a:off x="8335963" y="29924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8" name="Line 1098"/>
                  <p:cNvSpPr>
                    <a:spLocks noChangeShapeType="1"/>
                  </p:cNvSpPr>
                  <p:nvPr/>
                </p:nvSpPr>
                <p:spPr bwMode="auto">
                  <a:xfrm>
                    <a:off x="8342313" y="2992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9" name="Line 1099"/>
                  <p:cNvSpPr>
                    <a:spLocks noChangeShapeType="1"/>
                  </p:cNvSpPr>
                  <p:nvPr/>
                </p:nvSpPr>
                <p:spPr bwMode="auto">
                  <a:xfrm>
                    <a:off x="8350251" y="2992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0" name="Line 1100"/>
                  <p:cNvSpPr>
                    <a:spLocks noChangeShapeType="1"/>
                  </p:cNvSpPr>
                  <p:nvPr/>
                </p:nvSpPr>
                <p:spPr bwMode="auto">
                  <a:xfrm>
                    <a:off x="8356601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1" name="Line 1101"/>
                  <p:cNvSpPr>
                    <a:spLocks noChangeShapeType="1"/>
                  </p:cNvSpPr>
                  <p:nvPr/>
                </p:nvSpPr>
                <p:spPr bwMode="auto">
                  <a:xfrm>
                    <a:off x="8364538" y="2978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2" name="Line 1102"/>
                  <p:cNvSpPr>
                    <a:spLocks noChangeShapeType="1"/>
                  </p:cNvSpPr>
                  <p:nvPr/>
                </p:nvSpPr>
                <p:spPr bwMode="auto">
                  <a:xfrm>
                    <a:off x="8370888" y="2955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3" name="Line 1103"/>
                  <p:cNvSpPr>
                    <a:spLocks noChangeShapeType="1"/>
                  </p:cNvSpPr>
                  <p:nvPr/>
                </p:nvSpPr>
                <p:spPr bwMode="auto">
                  <a:xfrm>
                    <a:off x="8378826" y="2935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4" name="Line 1104"/>
                  <p:cNvSpPr>
                    <a:spLocks noChangeShapeType="1"/>
                  </p:cNvSpPr>
                  <p:nvPr/>
                </p:nvSpPr>
                <p:spPr bwMode="auto">
                  <a:xfrm>
                    <a:off x="8385176" y="29495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5" name="Line 1105"/>
                  <p:cNvSpPr>
                    <a:spLocks noChangeShapeType="1"/>
                  </p:cNvSpPr>
                  <p:nvPr/>
                </p:nvSpPr>
                <p:spPr bwMode="auto">
                  <a:xfrm>
                    <a:off x="8393113" y="29781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6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8399463" y="2949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7" name="Line 1107"/>
                  <p:cNvSpPr>
                    <a:spLocks noChangeShapeType="1"/>
                  </p:cNvSpPr>
                  <p:nvPr/>
                </p:nvSpPr>
                <p:spPr bwMode="auto">
                  <a:xfrm>
                    <a:off x="8407401" y="2949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8" name="Line 1108"/>
                  <p:cNvSpPr>
                    <a:spLocks noChangeShapeType="1"/>
                  </p:cNvSpPr>
                  <p:nvPr/>
                </p:nvSpPr>
                <p:spPr bwMode="auto">
                  <a:xfrm>
                    <a:off x="8413751" y="2963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9" name="Line 1109"/>
                  <p:cNvSpPr>
                    <a:spLocks noChangeShapeType="1"/>
                  </p:cNvSpPr>
                  <p:nvPr/>
                </p:nvSpPr>
                <p:spPr bwMode="auto">
                  <a:xfrm>
                    <a:off x="8421688" y="29702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0" name="Line 1110"/>
                  <p:cNvSpPr>
                    <a:spLocks noChangeShapeType="1"/>
                  </p:cNvSpPr>
                  <p:nvPr/>
                </p:nvSpPr>
                <p:spPr bwMode="auto">
                  <a:xfrm>
                    <a:off x="8428038" y="2963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1" name="Line 1111"/>
                  <p:cNvSpPr>
                    <a:spLocks noChangeShapeType="1"/>
                  </p:cNvSpPr>
                  <p:nvPr/>
                </p:nvSpPr>
                <p:spPr bwMode="auto">
                  <a:xfrm>
                    <a:off x="8435976" y="2970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2" name="Line 1112"/>
                  <p:cNvSpPr>
                    <a:spLocks noChangeShapeType="1"/>
                  </p:cNvSpPr>
                  <p:nvPr/>
                </p:nvSpPr>
                <p:spPr bwMode="auto">
                  <a:xfrm>
                    <a:off x="8442326" y="2970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3" name="Line 1113"/>
                  <p:cNvSpPr>
                    <a:spLocks noChangeShapeType="1"/>
                  </p:cNvSpPr>
                  <p:nvPr/>
                </p:nvSpPr>
                <p:spPr bwMode="auto">
                  <a:xfrm>
                    <a:off x="8450263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4" name="Line 1114"/>
                  <p:cNvSpPr>
                    <a:spLocks noChangeShapeType="1"/>
                  </p:cNvSpPr>
                  <p:nvPr/>
                </p:nvSpPr>
                <p:spPr bwMode="auto">
                  <a:xfrm>
                    <a:off x="8456613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5" name="Line 1115"/>
                  <p:cNvSpPr>
                    <a:spLocks noChangeShapeType="1"/>
                  </p:cNvSpPr>
                  <p:nvPr/>
                </p:nvSpPr>
                <p:spPr bwMode="auto">
                  <a:xfrm>
                    <a:off x="8464551" y="2949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6" name="Line 1116"/>
                  <p:cNvSpPr>
                    <a:spLocks noChangeShapeType="1"/>
                  </p:cNvSpPr>
                  <p:nvPr/>
                </p:nvSpPr>
                <p:spPr bwMode="auto">
                  <a:xfrm>
                    <a:off x="8470901" y="2955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7" name="Line 1117"/>
                  <p:cNvSpPr>
                    <a:spLocks noChangeShapeType="1"/>
                  </p:cNvSpPr>
                  <p:nvPr/>
                </p:nvSpPr>
                <p:spPr bwMode="auto">
                  <a:xfrm>
                    <a:off x="8478838" y="2955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8" name="Line 1118"/>
                  <p:cNvSpPr>
                    <a:spLocks noChangeShapeType="1"/>
                  </p:cNvSpPr>
                  <p:nvPr/>
                </p:nvSpPr>
                <p:spPr bwMode="auto">
                  <a:xfrm>
                    <a:off x="8485188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9" name="Line 1119"/>
                  <p:cNvSpPr>
                    <a:spLocks noChangeShapeType="1"/>
                  </p:cNvSpPr>
                  <p:nvPr/>
                </p:nvSpPr>
                <p:spPr bwMode="auto">
                  <a:xfrm>
                    <a:off x="8493126" y="2921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0" name="Line 1120"/>
                  <p:cNvSpPr>
                    <a:spLocks noChangeShapeType="1"/>
                  </p:cNvSpPr>
                  <p:nvPr/>
                </p:nvSpPr>
                <p:spPr bwMode="auto">
                  <a:xfrm>
                    <a:off x="8499476" y="29130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1" name="Line 1121"/>
                  <p:cNvSpPr>
                    <a:spLocks noChangeShapeType="1"/>
                  </p:cNvSpPr>
                  <p:nvPr/>
                </p:nvSpPr>
                <p:spPr bwMode="auto">
                  <a:xfrm>
                    <a:off x="8507413" y="292735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2" name="Line 1122"/>
                  <p:cNvSpPr>
                    <a:spLocks noChangeShapeType="1"/>
                  </p:cNvSpPr>
                  <p:nvPr/>
                </p:nvSpPr>
                <p:spPr bwMode="auto">
                  <a:xfrm>
                    <a:off x="8513763" y="29352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3" name="Line 1123"/>
                  <p:cNvSpPr>
                    <a:spLocks noChangeShapeType="1"/>
                  </p:cNvSpPr>
                  <p:nvPr/>
                </p:nvSpPr>
                <p:spPr bwMode="auto">
                  <a:xfrm>
                    <a:off x="8521701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4" name="Line 1124"/>
                  <p:cNvSpPr>
                    <a:spLocks noChangeShapeType="1"/>
                  </p:cNvSpPr>
                  <p:nvPr/>
                </p:nvSpPr>
                <p:spPr bwMode="auto">
                  <a:xfrm>
                    <a:off x="8528051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5" name="Line 1125"/>
                  <p:cNvSpPr>
                    <a:spLocks noChangeShapeType="1"/>
                  </p:cNvSpPr>
                  <p:nvPr/>
                </p:nvSpPr>
                <p:spPr bwMode="auto">
                  <a:xfrm>
                    <a:off x="8535988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6" name="Line 1126"/>
                  <p:cNvSpPr>
                    <a:spLocks noChangeShapeType="1"/>
                  </p:cNvSpPr>
                  <p:nvPr/>
                </p:nvSpPr>
                <p:spPr bwMode="auto">
                  <a:xfrm>
                    <a:off x="8542338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7" name="Line 1127"/>
                  <p:cNvSpPr>
                    <a:spLocks noChangeShapeType="1"/>
                  </p:cNvSpPr>
                  <p:nvPr/>
                </p:nvSpPr>
                <p:spPr bwMode="auto">
                  <a:xfrm>
                    <a:off x="8550276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8" name="Line 1128"/>
                  <p:cNvSpPr>
                    <a:spLocks noChangeShapeType="1"/>
                  </p:cNvSpPr>
                  <p:nvPr/>
                </p:nvSpPr>
                <p:spPr bwMode="auto">
                  <a:xfrm>
                    <a:off x="8556626" y="2963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9" name="Line 1129"/>
                  <p:cNvSpPr>
                    <a:spLocks noChangeShapeType="1"/>
                  </p:cNvSpPr>
                  <p:nvPr/>
                </p:nvSpPr>
                <p:spPr bwMode="auto">
                  <a:xfrm>
                    <a:off x="8564563" y="29702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0" name="Line 1130"/>
                  <p:cNvSpPr>
                    <a:spLocks noChangeShapeType="1"/>
                  </p:cNvSpPr>
                  <p:nvPr/>
                </p:nvSpPr>
                <p:spPr bwMode="auto">
                  <a:xfrm>
                    <a:off x="8570913" y="2963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1" name="Line 1131"/>
                  <p:cNvSpPr>
                    <a:spLocks noChangeShapeType="1"/>
                  </p:cNvSpPr>
                  <p:nvPr/>
                </p:nvSpPr>
                <p:spPr bwMode="auto">
                  <a:xfrm>
                    <a:off x="8578851" y="2935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2" name="Line 1132"/>
                  <p:cNvSpPr>
                    <a:spLocks noChangeShapeType="1"/>
                  </p:cNvSpPr>
                  <p:nvPr/>
                </p:nvSpPr>
                <p:spPr bwMode="auto">
                  <a:xfrm>
                    <a:off x="8585201" y="2921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3" name="Line 1133"/>
                  <p:cNvSpPr>
                    <a:spLocks noChangeShapeType="1"/>
                  </p:cNvSpPr>
                  <p:nvPr/>
                </p:nvSpPr>
                <p:spPr bwMode="auto">
                  <a:xfrm>
                    <a:off x="8593138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4" name="Line 1134"/>
                  <p:cNvSpPr>
                    <a:spLocks noChangeShapeType="1"/>
                  </p:cNvSpPr>
                  <p:nvPr/>
                </p:nvSpPr>
                <p:spPr bwMode="auto">
                  <a:xfrm>
                    <a:off x="8599488" y="2955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5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8607426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6" name="Line 1136"/>
                  <p:cNvSpPr>
                    <a:spLocks noChangeShapeType="1"/>
                  </p:cNvSpPr>
                  <p:nvPr/>
                </p:nvSpPr>
                <p:spPr bwMode="auto">
                  <a:xfrm>
                    <a:off x="8613776" y="29130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7" name="Line 1137"/>
                  <p:cNvSpPr>
                    <a:spLocks noChangeShapeType="1"/>
                  </p:cNvSpPr>
                  <p:nvPr/>
                </p:nvSpPr>
                <p:spPr bwMode="auto">
                  <a:xfrm>
                    <a:off x="8621713" y="2921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8" name="Line 1138"/>
                  <p:cNvSpPr>
                    <a:spLocks noChangeShapeType="1"/>
                  </p:cNvSpPr>
                  <p:nvPr/>
                </p:nvSpPr>
                <p:spPr bwMode="auto">
                  <a:xfrm>
                    <a:off x="8628063" y="29273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9" name="Line 1139"/>
                  <p:cNvSpPr>
                    <a:spLocks noChangeShapeType="1"/>
                  </p:cNvSpPr>
                  <p:nvPr/>
                </p:nvSpPr>
                <p:spPr bwMode="auto">
                  <a:xfrm>
                    <a:off x="8636001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0" name="Line 1140"/>
                  <p:cNvSpPr>
                    <a:spLocks noChangeShapeType="1"/>
                  </p:cNvSpPr>
                  <p:nvPr/>
                </p:nvSpPr>
                <p:spPr bwMode="auto">
                  <a:xfrm>
                    <a:off x="8642351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1" name="Line 1141"/>
                  <p:cNvSpPr>
                    <a:spLocks noChangeShapeType="1"/>
                  </p:cNvSpPr>
                  <p:nvPr/>
                </p:nvSpPr>
                <p:spPr bwMode="auto">
                  <a:xfrm>
                    <a:off x="8650288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2" name="Line 1142"/>
                  <p:cNvSpPr>
                    <a:spLocks noChangeShapeType="1"/>
                  </p:cNvSpPr>
                  <p:nvPr/>
                </p:nvSpPr>
                <p:spPr bwMode="auto">
                  <a:xfrm>
                    <a:off x="8656638" y="2935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3" name="Line 1143"/>
                  <p:cNvSpPr>
                    <a:spLocks noChangeShapeType="1"/>
                  </p:cNvSpPr>
                  <p:nvPr/>
                </p:nvSpPr>
                <p:spPr bwMode="auto">
                  <a:xfrm>
                    <a:off x="8664576" y="29273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4" name="Line 1144"/>
                  <p:cNvSpPr>
                    <a:spLocks noChangeShapeType="1"/>
                  </p:cNvSpPr>
                  <p:nvPr/>
                </p:nvSpPr>
                <p:spPr bwMode="auto">
                  <a:xfrm>
                    <a:off x="8670926" y="2921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5" name="Line 1145"/>
                  <p:cNvSpPr>
                    <a:spLocks noChangeShapeType="1"/>
                  </p:cNvSpPr>
                  <p:nvPr/>
                </p:nvSpPr>
                <p:spPr bwMode="auto">
                  <a:xfrm>
                    <a:off x="8678863" y="29130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6" name="Line 1146"/>
                  <p:cNvSpPr>
                    <a:spLocks noChangeShapeType="1"/>
                  </p:cNvSpPr>
                  <p:nvPr/>
                </p:nvSpPr>
                <p:spPr bwMode="auto">
                  <a:xfrm>
                    <a:off x="8685213" y="29273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7" name="Line 1147"/>
                  <p:cNvSpPr>
                    <a:spLocks noChangeShapeType="1"/>
                  </p:cNvSpPr>
                  <p:nvPr/>
                </p:nvSpPr>
                <p:spPr bwMode="auto">
                  <a:xfrm>
                    <a:off x="8693151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8" name="Line 1148"/>
                  <p:cNvSpPr>
                    <a:spLocks noChangeShapeType="1"/>
                  </p:cNvSpPr>
                  <p:nvPr/>
                </p:nvSpPr>
                <p:spPr bwMode="auto">
                  <a:xfrm>
                    <a:off x="8699501" y="29416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9" name="Line 1149"/>
                  <p:cNvSpPr>
                    <a:spLocks noChangeShapeType="1"/>
                  </p:cNvSpPr>
                  <p:nvPr/>
                </p:nvSpPr>
                <p:spPr bwMode="auto">
                  <a:xfrm>
                    <a:off x="8707438" y="29273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0" name="Line 1150"/>
                  <p:cNvSpPr>
                    <a:spLocks noChangeShapeType="1"/>
                  </p:cNvSpPr>
                  <p:nvPr/>
                </p:nvSpPr>
                <p:spPr bwMode="auto">
                  <a:xfrm>
                    <a:off x="8713788" y="29210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1" name="Line 1151"/>
                  <p:cNvSpPr>
                    <a:spLocks noChangeShapeType="1"/>
                  </p:cNvSpPr>
                  <p:nvPr/>
                </p:nvSpPr>
                <p:spPr bwMode="auto">
                  <a:xfrm>
                    <a:off x="8721726" y="2955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2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8728076" y="29210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3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8736013" y="29273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4" name="Line 1154"/>
                  <p:cNvSpPr>
                    <a:spLocks noChangeShapeType="1"/>
                  </p:cNvSpPr>
                  <p:nvPr/>
                </p:nvSpPr>
                <p:spPr bwMode="auto">
                  <a:xfrm>
                    <a:off x="8742363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5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8750301" y="2955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6" name="Line 1156"/>
                  <p:cNvSpPr>
                    <a:spLocks noChangeShapeType="1"/>
                  </p:cNvSpPr>
                  <p:nvPr/>
                </p:nvSpPr>
                <p:spPr bwMode="auto">
                  <a:xfrm>
                    <a:off x="8756651" y="2955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7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8764588" y="29495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8" name="Line 1158"/>
                  <p:cNvSpPr>
                    <a:spLocks noChangeShapeType="1"/>
                  </p:cNvSpPr>
                  <p:nvPr/>
                </p:nvSpPr>
                <p:spPr bwMode="auto">
                  <a:xfrm>
                    <a:off x="8770938" y="2963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9" name="Line 1159"/>
                  <p:cNvSpPr>
                    <a:spLocks noChangeShapeType="1"/>
                  </p:cNvSpPr>
                  <p:nvPr/>
                </p:nvSpPr>
                <p:spPr bwMode="auto">
                  <a:xfrm>
                    <a:off x="8778876" y="29702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0" name="Line 1160"/>
                  <p:cNvSpPr>
                    <a:spLocks noChangeShapeType="1"/>
                  </p:cNvSpPr>
                  <p:nvPr/>
                </p:nvSpPr>
                <p:spPr bwMode="auto">
                  <a:xfrm>
                    <a:off x="8785226" y="29638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1" name="Line 1161"/>
                  <p:cNvSpPr>
                    <a:spLocks noChangeShapeType="1"/>
                  </p:cNvSpPr>
                  <p:nvPr/>
                </p:nvSpPr>
                <p:spPr bwMode="auto">
                  <a:xfrm>
                    <a:off x="8793163" y="29638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2" name="Line 1162"/>
                  <p:cNvSpPr>
                    <a:spLocks noChangeShapeType="1"/>
                  </p:cNvSpPr>
                  <p:nvPr/>
                </p:nvSpPr>
                <p:spPr bwMode="auto">
                  <a:xfrm>
                    <a:off x="8799513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3" name="Line 1163"/>
                  <p:cNvSpPr>
                    <a:spLocks noChangeShapeType="1"/>
                  </p:cNvSpPr>
                  <p:nvPr/>
                </p:nvSpPr>
                <p:spPr bwMode="auto">
                  <a:xfrm>
                    <a:off x="8807451" y="297021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4" name="Line 1164"/>
                  <p:cNvSpPr>
                    <a:spLocks noChangeShapeType="1"/>
                  </p:cNvSpPr>
                  <p:nvPr/>
                </p:nvSpPr>
                <p:spPr bwMode="auto">
                  <a:xfrm>
                    <a:off x="8813801" y="3021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5" name="Line 1165"/>
                  <p:cNvSpPr>
                    <a:spLocks noChangeShapeType="1"/>
                  </p:cNvSpPr>
                  <p:nvPr/>
                </p:nvSpPr>
                <p:spPr bwMode="auto">
                  <a:xfrm>
                    <a:off x="8820151" y="2998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6" name="Line 1166"/>
                  <p:cNvSpPr>
                    <a:spLocks noChangeShapeType="1"/>
                  </p:cNvSpPr>
                  <p:nvPr/>
                </p:nvSpPr>
                <p:spPr bwMode="auto">
                  <a:xfrm>
                    <a:off x="8828088" y="29845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7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8834438" y="3013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8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8842376" y="30067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9" name="Line 1169"/>
                  <p:cNvSpPr>
                    <a:spLocks noChangeShapeType="1"/>
                  </p:cNvSpPr>
                  <p:nvPr/>
                </p:nvSpPr>
                <p:spPr bwMode="auto">
                  <a:xfrm>
                    <a:off x="8848726" y="3013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0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8856663" y="3027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1" name="Line 1171"/>
                  <p:cNvSpPr>
                    <a:spLocks noChangeShapeType="1"/>
                  </p:cNvSpPr>
                  <p:nvPr/>
                </p:nvSpPr>
                <p:spPr bwMode="auto">
                  <a:xfrm>
                    <a:off x="8863013" y="30067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2" name="Line 1172"/>
                  <p:cNvSpPr>
                    <a:spLocks noChangeShapeType="1"/>
                  </p:cNvSpPr>
                  <p:nvPr/>
                </p:nvSpPr>
                <p:spPr bwMode="auto">
                  <a:xfrm>
                    <a:off x="8870951" y="29987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3" name="Line 1173"/>
                  <p:cNvSpPr>
                    <a:spLocks noChangeShapeType="1"/>
                  </p:cNvSpPr>
                  <p:nvPr/>
                </p:nvSpPr>
                <p:spPr bwMode="auto">
                  <a:xfrm>
                    <a:off x="8877301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4" name="Line 1174"/>
                  <p:cNvSpPr>
                    <a:spLocks noChangeShapeType="1"/>
                  </p:cNvSpPr>
                  <p:nvPr/>
                </p:nvSpPr>
                <p:spPr bwMode="auto">
                  <a:xfrm>
                    <a:off x="8885238" y="2978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5" name="Line 1175"/>
                  <p:cNvSpPr>
                    <a:spLocks noChangeShapeType="1"/>
                  </p:cNvSpPr>
                  <p:nvPr/>
                </p:nvSpPr>
                <p:spPr bwMode="auto">
                  <a:xfrm>
                    <a:off x="8891588" y="29781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6" name="Line 1176"/>
                  <p:cNvSpPr>
                    <a:spLocks noChangeShapeType="1"/>
                  </p:cNvSpPr>
                  <p:nvPr/>
                </p:nvSpPr>
                <p:spPr bwMode="auto">
                  <a:xfrm>
                    <a:off x="8899526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7" name="Line 1177"/>
                  <p:cNvSpPr>
                    <a:spLocks noChangeShapeType="1"/>
                  </p:cNvSpPr>
                  <p:nvPr/>
                </p:nvSpPr>
                <p:spPr bwMode="auto">
                  <a:xfrm>
                    <a:off x="8905876" y="29702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8" name="Line 1178"/>
                  <p:cNvSpPr>
                    <a:spLocks noChangeShapeType="1"/>
                  </p:cNvSpPr>
                  <p:nvPr/>
                </p:nvSpPr>
                <p:spPr bwMode="auto">
                  <a:xfrm>
                    <a:off x="8913813" y="2970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9" name="Line 1179"/>
                  <p:cNvSpPr>
                    <a:spLocks noChangeShapeType="1"/>
                  </p:cNvSpPr>
                  <p:nvPr/>
                </p:nvSpPr>
                <p:spPr bwMode="auto">
                  <a:xfrm>
                    <a:off x="8920163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0" name="Line 1180"/>
                  <p:cNvSpPr>
                    <a:spLocks noChangeShapeType="1"/>
                  </p:cNvSpPr>
                  <p:nvPr/>
                </p:nvSpPr>
                <p:spPr bwMode="auto">
                  <a:xfrm>
                    <a:off x="8928101" y="2949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1" name="Line 1181"/>
                  <p:cNvSpPr>
                    <a:spLocks noChangeShapeType="1"/>
                  </p:cNvSpPr>
                  <p:nvPr/>
                </p:nvSpPr>
                <p:spPr bwMode="auto">
                  <a:xfrm>
                    <a:off x="8934451" y="2949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2" name="Line 1182"/>
                  <p:cNvSpPr>
                    <a:spLocks noChangeShapeType="1"/>
                  </p:cNvSpPr>
                  <p:nvPr/>
                </p:nvSpPr>
                <p:spPr bwMode="auto">
                  <a:xfrm>
                    <a:off x="8942388" y="2955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3" name="Line 1183"/>
                  <p:cNvSpPr>
                    <a:spLocks noChangeShapeType="1"/>
                  </p:cNvSpPr>
                  <p:nvPr/>
                </p:nvSpPr>
                <p:spPr bwMode="auto">
                  <a:xfrm>
                    <a:off x="8948738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4" name="Line 1184"/>
                  <p:cNvSpPr>
                    <a:spLocks noChangeShapeType="1"/>
                  </p:cNvSpPr>
                  <p:nvPr/>
                </p:nvSpPr>
                <p:spPr bwMode="auto">
                  <a:xfrm>
                    <a:off x="8956676" y="29416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5" name="Line 1185"/>
                  <p:cNvSpPr>
                    <a:spLocks noChangeShapeType="1"/>
                  </p:cNvSpPr>
                  <p:nvPr/>
                </p:nvSpPr>
                <p:spPr bwMode="auto">
                  <a:xfrm>
                    <a:off x="8963026" y="2921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6" name="Line 1186"/>
                  <p:cNvSpPr>
                    <a:spLocks noChangeShapeType="1"/>
                  </p:cNvSpPr>
                  <p:nvPr/>
                </p:nvSpPr>
                <p:spPr bwMode="auto">
                  <a:xfrm>
                    <a:off x="8970963" y="2921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7" name="Line 1187"/>
                  <p:cNvSpPr>
                    <a:spLocks noChangeShapeType="1"/>
                  </p:cNvSpPr>
                  <p:nvPr/>
                </p:nvSpPr>
                <p:spPr bwMode="auto">
                  <a:xfrm>
                    <a:off x="8977313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8" name="Line 1188"/>
                  <p:cNvSpPr>
                    <a:spLocks noChangeShapeType="1"/>
                  </p:cNvSpPr>
                  <p:nvPr/>
                </p:nvSpPr>
                <p:spPr bwMode="auto">
                  <a:xfrm>
                    <a:off x="8985251" y="2955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9" name="Line 1189"/>
                  <p:cNvSpPr>
                    <a:spLocks noChangeShapeType="1"/>
                  </p:cNvSpPr>
                  <p:nvPr/>
                </p:nvSpPr>
                <p:spPr bwMode="auto">
                  <a:xfrm>
                    <a:off x="8991601" y="2955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0" name="Line 1190"/>
                  <p:cNvSpPr>
                    <a:spLocks noChangeShapeType="1"/>
                  </p:cNvSpPr>
                  <p:nvPr/>
                </p:nvSpPr>
                <p:spPr bwMode="auto">
                  <a:xfrm>
                    <a:off x="8999538" y="29352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1" name="Line 1191"/>
                  <p:cNvSpPr>
                    <a:spLocks noChangeShapeType="1"/>
                  </p:cNvSpPr>
                  <p:nvPr/>
                </p:nvSpPr>
                <p:spPr bwMode="auto">
                  <a:xfrm>
                    <a:off x="9005888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2" name="Line 1192"/>
                  <p:cNvSpPr>
                    <a:spLocks noChangeShapeType="1"/>
                  </p:cNvSpPr>
                  <p:nvPr/>
                </p:nvSpPr>
                <p:spPr bwMode="auto">
                  <a:xfrm>
                    <a:off x="9013826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3" name="Line 1193"/>
                  <p:cNvSpPr>
                    <a:spLocks noChangeShapeType="1"/>
                  </p:cNvSpPr>
                  <p:nvPr/>
                </p:nvSpPr>
                <p:spPr bwMode="auto">
                  <a:xfrm>
                    <a:off x="9020176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4" name="Line 1194"/>
                  <p:cNvSpPr>
                    <a:spLocks noChangeShapeType="1"/>
                  </p:cNvSpPr>
                  <p:nvPr/>
                </p:nvSpPr>
                <p:spPr bwMode="auto">
                  <a:xfrm>
                    <a:off x="9028113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5" name="Line 1195"/>
                  <p:cNvSpPr>
                    <a:spLocks noChangeShapeType="1"/>
                  </p:cNvSpPr>
                  <p:nvPr/>
                </p:nvSpPr>
                <p:spPr bwMode="auto">
                  <a:xfrm>
                    <a:off x="9034463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6" name="Line 1196"/>
                  <p:cNvSpPr>
                    <a:spLocks noChangeShapeType="1"/>
                  </p:cNvSpPr>
                  <p:nvPr/>
                </p:nvSpPr>
                <p:spPr bwMode="auto">
                  <a:xfrm>
                    <a:off x="9042401" y="2963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7" name="Line 1197"/>
                  <p:cNvSpPr>
                    <a:spLocks noChangeShapeType="1"/>
                  </p:cNvSpPr>
                  <p:nvPr/>
                </p:nvSpPr>
                <p:spPr bwMode="auto">
                  <a:xfrm>
                    <a:off x="9048751" y="29702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8" name="Line 1198"/>
                  <p:cNvSpPr>
                    <a:spLocks noChangeShapeType="1"/>
                  </p:cNvSpPr>
                  <p:nvPr/>
                </p:nvSpPr>
                <p:spPr bwMode="auto">
                  <a:xfrm>
                    <a:off x="9056688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9" name="Line 1199"/>
                  <p:cNvSpPr>
                    <a:spLocks noChangeShapeType="1"/>
                  </p:cNvSpPr>
                  <p:nvPr/>
                </p:nvSpPr>
                <p:spPr bwMode="auto">
                  <a:xfrm>
                    <a:off x="9063038" y="2984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0" name="Line 1200"/>
                  <p:cNvSpPr>
                    <a:spLocks noChangeShapeType="1"/>
                  </p:cNvSpPr>
                  <p:nvPr/>
                </p:nvSpPr>
                <p:spPr bwMode="auto">
                  <a:xfrm>
                    <a:off x="9070976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1" name="Line 1201"/>
                  <p:cNvSpPr>
                    <a:spLocks noChangeShapeType="1"/>
                  </p:cNvSpPr>
                  <p:nvPr/>
                </p:nvSpPr>
                <p:spPr bwMode="auto">
                  <a:xfrm>
                    <a:off x="9077326" y="2984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2" name="Line 1202"/>
                  <p:cNvSpPr>
                    <a:spLocks noChangeShapeType="1"/>
                  </p:cNvSpPr>
                  <p:nvPr/>
                </p:nvSpPr>
                <p:spPr bwMode="auto">
                  <a:xfrm>
                    <a:off x="9085263" y="2992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3" name="Line 1203"/>
                  <p:cNvSpPr>
                    <a:spLocks noChangeShapeType="1"/>
                  </p:cNvSpPr>
                  <p:nvPr/>
                </p:nvSpPr>
                <p:spPr bwMode="auto">
                  <a:xfrm>
                    <a:off x="9091613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4" name="Line 1204"/>
                  <p:cNvSpPr>
                    <a:spLocks noChangeShapeType="1"/>
                  </p:cNvSpPr>
                  <p:nvPr/>
                </p:nvSpPr>
                <p:spPr bwMode="auto">
                  <a:xfrm>
                    <a:off x="9099551" y="2978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5" name="Line 1205"/>
                  <p:cNvSpPr>
                    <a:spLocks noChangeShapeType="1"/>
                  </p:cNvSpPr>
                  <p:nvPr/>
                </p:nvSpPr>
                <p:spPr bwMode="auto">
                  <a:xfrm>
                    <a:off x="9105901" y="29702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6" name="Line 1206"/>
                  <p:cNvSpPr>
                    <a:spLocks noChangeShapeType="1"/>
                  </p:cNvSpPr>
                  <p:nvPr/>
                </p:nvSpPr>
                <p:spPr bwMode="auto">
                  <a:xfrm>
                    <a:off x="9113838" y="29845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7" name="Line 1207"/>
                  <p:cNvSpPr>
                    <a:spLocks noChangeShapeType="1"/>
                  </p:cNvSpPr>
                  <p:nvPr/>
                </p:nvSpPr>
                <p:spPr bwMode="auto">
                  <a:xfrm>
                    <a:off x="9120188" y="2978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8" name="Line 1208"/>
                  <p:cNvSpPr>
                    <a:spLocks noChangeShapeType="1"/>
                  </p:cNvSpPr>
                  <p:nvPr/>
                </p:nvSpPr>
                <p:spPr bwMode="auto">
                  <a:xfrm>
                    <a:off x="9128126" y="2984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" name="Gruppieren 1"/>
                <p:cNvGrpSpPr/>
                <p:nvPr/>
              </p:nvGrpSpPr>
              <p:grpSpPr>
                <a:xfrm>
                  <a:off x="251520" y="1412776"/>
                  <a:ext cx="8385175" cy="5013325"/>
                  <a:chOff x="251520" y="1412776"/>
                  <a:chExt cx="8385175" cy="5013325"/>
                </a:xfrm>
              </p:grpSpPr>
              <p:grpSp>
                <p:nvGrpSpPr>
                  <p:cNvPr id="1169" name="Gruppieren 1168"/>
                  <p:cNvGrpSpPr/>
                  <p:nvPr/>
                </p:nvGrpSpPr>
                <p:grpSpPr>
                  <a:xfrm>
                    <a:off x="251520" y="1412776"/>
                    <a:ext cx="8385175" cy="5013325"/>
                    <a:chOff x="739775" y="1247776"/>
                    <a:chExt cx="8385175" cy="5013325"/>
                  </a:xfrm>
                </p:grpSpPr>
                <p:sp>
                  <p:nvSpPr>
                    <p:cNvPr id="1170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9775" y="20478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1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713" y="20272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2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4063" y="20272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3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0413" y="2047875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4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350" y="20558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5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4700" y="204787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6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2638" y="20843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7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8988" y="21129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6925" y="21415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3275" y="21478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0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1213" y="21336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1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7563" y="21336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2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5500" y="21478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3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1850" y="21415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788" y="21478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5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6138" y="21621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6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4075" y="21272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0425" y="21336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363" y="21415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4713" y="21193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0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650" y="21193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1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9000" y="21193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6938" y="2112963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3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3288" y="21129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4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1225" y="20843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5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7575" y="20764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6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25513" y="2084388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1863" y="21336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8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9800" y="21415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9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6150" y="21193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0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88" y="20986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1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438" y="20764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8375" y="20701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3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74725" y="20621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4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2663" y="20558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5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9013" y="20621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6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96950" y="20621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7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3300" y="20764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8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11238" y="20907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9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17588" y="20907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0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25525" y="20764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1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1875" y="20701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2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9813" y="20843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3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46163" y="20701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4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4100" y="20558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0450" y="20478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6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8388" y="20193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7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4738" y="20415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2675" y="20478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9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9025" y="20478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0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6963" y="2062163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1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3313" y="20621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2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1250" y="20478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3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17600" y="20335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4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25538" y="20335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5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31888" y="20335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6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39825" y="20193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7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6175" y="19907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8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4113" y="19907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9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60463" y="20193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0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68400" y="19986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1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74750" y="19621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2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688" y="192722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3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9038" y="1933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4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6975" y="1941513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5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3325" y="19415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6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1263" y="1970088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7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7613" y="19764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8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5550" y="19621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39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1900" y="1970088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0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9838" y="19415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1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6188" y="19558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2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4125" y="19558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3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0475" y="1970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4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8413" y="197643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5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4763" y="1970088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6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82700" y="1976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7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89050" y="19764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8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988" y="1976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49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03338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0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11275" y="19700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1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17625" y="19700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2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5563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3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1913" y="19843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4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9850" y="19986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5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6200" y="19907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6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4138" y="19986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7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0488" y="19843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8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8425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59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4775" y="19907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0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2713" y="19986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1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9063" y="20050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2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7000" y="19700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3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3350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4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1288" y="19843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5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7638" y="20050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6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5575" y="20193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7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1925" y="20193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8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863" y="20129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9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6213" y="19764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0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54150" y="19843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1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0500" y="19907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2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8438" y="19986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3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74788" y="20272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4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2725" y="1976438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5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9075" y="1962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6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95425" y="19700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7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3363" y="1955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8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9713" y="19558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9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7650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0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4000" y="1970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1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1938" y="19843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2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8288" y="19621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3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46225" y="198437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4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52575" y="20193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5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513" y="20335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6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6863" y="20272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7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4800" y="20193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8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1150" y="20050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9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9088" y="2019300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0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5438" y="20272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1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03375" y="20415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2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09725" y="20415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3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7663" y="20193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4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4013" y="19907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5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1950" y="1976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6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8300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7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6238" y="1976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8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2588" y="1976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9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0525" y="1962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0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66875" y="19478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1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74813" y="19478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2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1163" y="19700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3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9100" y="1976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4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95450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5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3388" y="1933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6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9738" y="193357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7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7675" y="195580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8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4025" y="1933575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9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1963" y="19192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0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38313" y="19192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1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250" y="191928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2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2600" y="19558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3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60538" y="19558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4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66888" y="19700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5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4825" y="19843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6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1175" y="19843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7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89113" y="19907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8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463" y="19621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9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3400" y="1962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0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09750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1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17688" y="197643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2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038" y="19843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3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31975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4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38325" y="1955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5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6263" y="19843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6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52613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7" name="Line 1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0550" y="19621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8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66900" y="1962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9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4838" y="1970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0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1188" y="19478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1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9125" y="19129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2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95475" y="19272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3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3413" y="19415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4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9763" y="19415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5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17700" y="1941513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6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4050" y="19700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7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1988" y="19558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8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38338" y="19700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39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6275" y="1962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0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2625" y="19558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1" name="Line 2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0563" y="19335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2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6913" y="1933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3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4850" y="19192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4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1200" y="1941513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5" name="Line 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9138" y="19272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6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5488" y="19129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7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425" y="18907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8" name="Line 2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9775" y="19129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49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7713" y="19272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0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24063" y="19272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1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32000" y="19272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2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38350" y="19192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3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6288" y="19272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4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2638" y="19129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5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0575" y="19415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6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6925" y="19129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7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74863" y="19050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8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1213" y="19050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59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9150" y="19050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0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5500" y="19050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1" name="Line 2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3438" y="189865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2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9788" y="1927226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3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7725" y="19192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4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4075" y="19192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5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32013" y="19272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6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38363" y="189865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7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46300" y="18843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8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52650" y="18907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69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0588" y="18986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0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6938" y="18907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1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74875" y="19129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2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1225" y="19415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3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9163" y="192722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4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95513" y="19272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5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3450" y="19129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6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9800" y="19050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7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7738" y="19050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8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4088" y="19192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79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0438" y="19129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0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8375" y="19129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1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4725" y="19192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2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2663" y="19192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3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9013" y="19192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4" name="Line 2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66950" y="19050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5" name="Line 2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3300" y="19129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6" name="Line 2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1238" y="19272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7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7588" y="19558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8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5525" y="19558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89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1875" y="1970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0" name="Line 2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9813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1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16163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2" name="Line 2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24100" y="19621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3" name="Line 2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0450" y="195580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4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8388" y="19478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5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4738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6" name="Line 2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675" y="19129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7" name="Line 2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9025" y="19050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8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6963" y="19192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99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3313" y="19415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0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1250" y="19415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1" name="Line 2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7600" y="19478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2" name="Line 2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95538" y="19335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3" name="Line 2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1888" y="19478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4" name="Line 2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9825" y="1927226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5" name="Line 2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16175" y="19272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6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4113" y="1927226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7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0463" y="19621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8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8400" y="1976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09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4750" y="19621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0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2688" y="19415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1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9038" y="1947863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2" name="Line 2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66975" y="19415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3" name="Line 2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3325" y="19621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4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1263" y="197643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5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7613" y="19843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6" name="Line 2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5550" y="1976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7" name="Line 2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1900" y="198437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8" name="Line 2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9838" y="198437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19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6188" y="198437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0" name="Line 2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4125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1" name="Line 2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0475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2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8413" y="19335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3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763" y="19192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4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52700" y="19335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5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59050" y="19335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6" name="Line 2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6988" y="192722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7" name="Line 2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73338" y="19335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8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1275" y="19335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29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7625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0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5563" y="19700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1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1913" y="19415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2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09850" y="19415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3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6200" y="196215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4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24138" y="19764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5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30488" y="195580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6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38425" y="19415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7" name="Line 2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4775" y="1947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8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2713" y="1970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39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063" y="19558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0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7000" y="1984376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1" name="Line 3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3350" y="20193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2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1288" y="20272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3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7638" y="19986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4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95575" y="20129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5" name="Line 3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1925" y="19907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6" name="Line 3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9863" y="198437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7" name="Line 3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6213" y="199072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8" name="Line 3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4150" y="19843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49" name="Line 3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0500" y="1976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0" name="Line 3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8438" y="197643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1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4788" y="201295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2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2725" y="201930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3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59075" y="20272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4" name="Line 3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7013" y="20129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5" name="Line 3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3363" y="19700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6" name="Line 3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1300" y="1970088"/>
                      <a:ext cx="0" cy="42910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7" name="Line 3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7650" y="1247776"/>
                      <a:ext cx="0" cy="50133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8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1938" y="1833563"/>
                      <a:ext cx="0" cy="2571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59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9875" y="2090738"/>
                      <a:ext cx="0" cy="2365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0" name="Line 3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6225" y="2327276"/>
                      <a:ext cx="0" cy="2508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1" name="Line 3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4163" y="2578101"/>
                      <a:ext cx="0" cy="177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2" name="Line 3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0513" y="2755901"/>
                      <a:ext cx="0" cy="1079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3" name="Line 3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8450" y="2863851"/>
                      <a:ext cx="0" cy="1206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4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44800" y="2984501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5" name="Line 3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2738" y="3041651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6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9088" y="3098801"/>
                      <a:ext cx="0" cy="650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7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7025" y="31559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8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73375" y="31559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69" name="Line 3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1313" y="31638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0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7663" y="317023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1" name="Line 3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5600" y="317023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2" name="Line 3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01950" y="314960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3" name="Line 3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09888" y="31559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4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16238" y="31496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5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4175" y="31130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6" name="Line 3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0525" y="30988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7" name="Line 3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8463" y="30988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8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813" y="31067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79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1163" y="31210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0" name="Line 3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9100" y="30924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1" name="Line 3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5450" y="30559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2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3388" y="30559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3" name="Line 3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9738" y="305593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4" name="Line 3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7675" y="30495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5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4025" y="30273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6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1963" y="30130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7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8313" y="298450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8" name="Line 3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16250" y="29924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89" name="Line 3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2600" y="29987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0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0538" y="30210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1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36888" y="297815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2" name="Line 3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44825" y="2949576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3" name="Line 3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51175" y="2898776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4" name="Line 3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59113" y="2906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5" name="Line 3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5463" y="292100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6" name="Line 3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400" y="292100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7" name="Line 3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9750" y="2906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8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87688" y="28987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499" name="Line 3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4038" y="29067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0" name="Line 3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1975" y="29273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1" name="Line 3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8325" y="29210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2" name="Line 3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16263" y="2906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3" name="Line 3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2613" y="28924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4" name="Line 3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0550" y="28844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5" name="Line 3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6900" y="2841626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6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4838" y="28273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7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1188" y="28130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8" name="Line 3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9125" y="28067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09" name="Line 3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5475" y="2755901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0" name="Line 3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3413" y="27416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1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9763" y="27701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2" name="Line 3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7700" y="28067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3" name="Line 3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4050" y="280670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4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1988" y="27987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5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8338" y="2755901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6" name="Line 3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275" y="27701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7" name="Line 3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22625" y="2798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8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0563" y="28130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19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36913" y="28130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0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4850" y="284162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1" name="Line 3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1200" y="283527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2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9138" y="28209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3" name="Line 3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5488" y="28130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4" name="Line 3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3425" y="28352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5" name="Line 3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9775" y="28209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6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7713" y="28130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7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4063" y="2792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8" name="Line 3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2000" y="2798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29" name="Line 3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8350" y="2813051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0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6288" y="28702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1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2638" y="28559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2" name="Line 3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0575" y="28559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3" name="Line 3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6925" y="28495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4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44863" y="2855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5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51213" y="286385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6" name="Line 3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59150" y="28844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7" name="Line 3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5500" y="28987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8" name="Line 3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73438" y="29130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39" name="Line 4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79788" y="2870201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0" name="Line 4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87725" y="286385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1" name="Line 4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4075" y="2906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2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2013" y="29210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3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363" y="2898776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4" name="Line 4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6300" y="28987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5" name="Line 4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2650" y="28844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6" name="Line 4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0588" y="2906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7" name="Line 4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6938" y="28924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8" name="Line 4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4876" y="28987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49" name="Line 4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226" y="29067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0" name="Line 4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9163" y="2906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1" name="Line 4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65513" y="289877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2" name="Line 4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3451" y="29210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3" name="Line 4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9801" y="2927350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4" name="Line 4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7738" y="29273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5" name="Line 4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94088" y="29352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6" name="Line 4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2026" y="29416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7" name="Line 4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8376" y="29416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8" name="Line 4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16313" y="29559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59" name="Line 4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2663" y="29495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0" name="Line 4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0601" y="29559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1" name="Line 4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6951" y="29702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2" name="Line 4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4888" y="2978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3" name="Line 4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1238" y="29845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4" name="Line 4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9176" y="30067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5" name="Line 4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5526" y="29845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6" name="Line 4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3463" y="29638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7" name="Line 4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9813" y="29702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8" name="Line 4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7751" y="29987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69" name="Line 4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4101" y="29987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0" name="Line 4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2038" y="2992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1" name="Line 4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388" y="29987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2" name="Line 4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16326" y="30273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3" name="Line 4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22676" y="30210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4" name="Line 4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0613" y="30210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5" name="Line 4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963" y="30273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6" name="Line 4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4901" y="30495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7" name="Line 4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1251" y="30559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8" name="Line 4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9188" y="307022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79" name="Line 4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65538" y="3098800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0" name="Line 4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73476" y="31496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1" name="Line 4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79826" y="31496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2" name="Line 4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6176" y="31416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3" name="Line 4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4113" y="3141663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4" name="Line 4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00463" y="31638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5" name="Line 4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08401" y="31702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6" name="Line 4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4751" y="31845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7" name="Line 4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2688" y="3184525"/>
                      <a:ext cx="0" cy="444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8" name="Line 4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9038" y="32210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89" name="Line 4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6976" y="32353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0" name="Line 4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3326" y="32289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1" name="Line 4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1263" y="32496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2" name="Line 4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7613" y="32353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3" name="Line 4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5551" y="32496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4" name="Line 4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1901" y="32639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5" name="Line 4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9838" y="32861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6" name="Line 4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6188" y="32639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7" name="Line 4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4126" y="32781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8" name="Line 4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0476" y="32924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599" name="Line 4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413" y="32861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0" name="Line 4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4763" y="32718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1" name="Line 4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2701" y="32575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2" name="Line 4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9051" y="32781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3" name="Line 4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6988" y="3278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4" name="Line 4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3338" y="3278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5" name="Line 4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1276" y="3271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6" name="Line 4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7626" y="3278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7" name="Line 4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65563" y="32861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8" name="Line 4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1913" y="32718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09" name="Line 4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9851" y="3278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0" name="Line 4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6201" y="329247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1" name="Line 4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4138" y="33289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2" name="Line 4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0488" y="3343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3" name="Line 4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426" y="33496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4" name="Line 4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4776" y="33861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5" name="Line 4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2713" y="33924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6" name="Line 4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9063" y="33639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7" name="Line 4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7001" y="33639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8" name="Line 4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43351" y="33639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19" name="Line 4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1288" y="33718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0" name="Line 4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7638" y="3386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1" name="Line 4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5576" y="34067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2" name="Line 4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1926" y="33924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3" name="Line 4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9863" y="3371850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4" name="Line 4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6213" y="33432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5" name="Line 4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94151" y="33353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6" name="Line 4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00501" y="33496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7" name="Line 4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08438" y="33639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8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4788" y="33924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29" name="Line 4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2726" y="3363913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0" name="Line 4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9076" y="33575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1" name="Line 4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7013" y="3386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2" name="Line 4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3363" y="33639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3" name="Line 4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1301" y="33575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4" name="Line 4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7651" y="3363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5" name="Line 4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588" y="33782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6" name="Line 4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1938" y="34067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7" name="Line 4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9876" y="340677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8" name="Line 5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6226" y="34290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39" name="Line 5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4163" y="34210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0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0513" y="3429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1" name="Line 5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8451" y="34290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2" name="Line 5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4801" y="3414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3" name="Line 5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2738" y="34290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4" name="Line 5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9088" y="3443288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5" name="Line 5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37026" y="34782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6" name="Line 5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3376" y="34718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7" name="Line 5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1313" y="34782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8" name="Line 5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7663" y="34782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49" name="Line 5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65601" y="34575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0" name="Line 5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1951" y="34575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1" name="Line 5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9888" y="34718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2" name="Line 5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6238" y="34718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3" name="Line 5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4176" y="3486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4" name="Line 5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00526" y="34861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5" name="Line 5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08463" y="34925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6" name="Line 5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4813" y="34925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7" name="Line 5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751" y="34925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8" name="Line 5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9101" y="34861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59" name="Line 5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7038" y="34782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0" name="Line 5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3388" y="34861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1" name="Line 5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1326" y="34861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2" name="Line 5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7676" y="3486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3" name="Line 5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613" y="34432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4" name="Line 5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1963" y="34432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5" name="Line 5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9901" y="34639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6" name="Line 5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6251" y="3435350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7" name="Line 5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94188" y="3429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8" name="Line 5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0538" y="34353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69" name="Line 5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8476" y="34210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0" name="Line 5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14826" y="34147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1" name="Line 5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2763" y="3429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2" name="Line 5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9113" y="34353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3" name="Line 5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37051" y="3457575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4" name="Line 5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43401" y="34925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5" name="Line 5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1338" y="34639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6" name="Line 5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7688" y="34639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7" name="Line 5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5626" y="34575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8" name="Line 5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1976" y="34782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79" name="Line 5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9913" y="34782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0" name="Line 5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86263" y="34782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1" name="Line 5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4201" y="34718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2" name="Line 5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0551" y="34639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3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8488" y="34290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4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4838" y="34210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5" name="Line 5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1188" y="34147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6" name="Line 5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9126" y="34432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7" name="Line 5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35476" y="34782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8" name="Line 5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3413" y="34432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89" name="Line 5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9763" y="34496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0" name="Line 5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701" y="34575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1" name="Line 5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051" y="3400425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2" name="Line 5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71988" y="34067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3" name="Line 5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78338" y="34067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4" name="Line 5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6276" y="34290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5" name="Line 5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92626" y="3386138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6" name="Line 5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0563" y="33718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7" name="Line 5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6913" y="33718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8" name="Line 5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4851" y="34004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699" name="Line 5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21201" y="33924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0" name="Line 5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29138" y="3386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1" name="Line 5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488" y="33782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2" name="Line 5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3426" y="33782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3" name="Line 5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9776" y="33782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4" name="Line 5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57713" y="34004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5" name="Line 5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4063" y="3357563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6" name="Line 5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2001" y="3363913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7" name="Line 5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8351" y="33924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8" name="Line 5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86288" y="33782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09" name="Line 5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92638" y="3378200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0" name="Line 5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0576" y="33782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1" name="Line 5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6926" y="334327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2" name="Line 5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4863" y="33432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3" name="Line 5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1213" y="3343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4" name="Line 5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9151" y="33496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5" name="Line 5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35501" y="3343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6" name="Line 5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3438" y="33289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7" name="Line 5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9788" y="33289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8" name="Line 5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7726" y="33353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19" name="Line 5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64076" y="33575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0" name="Line 5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72013" y="33353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1" name="Line 5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78363" y="33210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2" name="Line 5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6301" y="3300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3" name="Line 5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2651" y="33004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4" name="Line 5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0588" y="33147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5" name="Line 5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6938" y="33004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6" name="Line 5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14876" y="3300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7" name="Line 5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1226" y="33004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8" name="Line 5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9163" y="33004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29" name="Line 5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35513" y="32924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0" name="Line 5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3451" y="32718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1" name="Line 5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9801" y="32575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2" name="Line 5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7738" y="3271838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3" name="Line 5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4088" y="33210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4" name="Line 5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2026" y="329247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5" name="Line 5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8376" y="32861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6" name="Line 5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86313" y="3300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7" name="Line 5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92663" y="32639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8" name="Line 6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601" y="32289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39" name="Line 6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6951" y="32210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0" name="Line 6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14888" y="3214688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1" name="Line 6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21238" y="32146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2" name="Line 6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29176" y="32067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3" name="Line 6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35526" y="32067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4" name="Line 6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3463" y="31924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5" name="Line 6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9813" y="31845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6" name="Line 6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57751" y="31988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7" name="Line 6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4100" y="320675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8" name="Line 6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2038" y="31924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49" name="Line 6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8388" y="318452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0" name="Line 6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6325" y="314960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1" name="Line 6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2675" y="31496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2" name="Line 6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0613" y="31496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3" name="Line 6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06963" y="31559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4" name="Line 6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14900" y="31559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5" name="Line 6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21250" y="31638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6" name="Line 6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29188" y="31702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7" name="Line 6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35538" y="3135313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8" name="Line 6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3475" y="31273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59" name="Line 6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9825" y="31416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0" name="Line 6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7763" y="31273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1" name="Line 6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64113" y="31353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2" name="Line 6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2050" y="3127376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3" name="Line 6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8400" y="31210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4" name="Line 6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86338" y="31130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5" name="Line 6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92688" y="31353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6" name="Line 6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0625" y="3121026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7" name="Line 6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6975" y="31130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8" name="Line 6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4913" y="31067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69" name="Line 6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21263" y="31353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0" name="Line 6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29200" y="3113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1" name="Line 6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35550" y="31067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2" name="Line 6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3488" y="30924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3" name="Line 6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9838" y="309245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4" name="Line 6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57775" y="309245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5" name="Line 6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64125" y="30781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6" name="Line 6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72063" y="30702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7" name="Line 6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78413" y="30638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8" name="Line 6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86350" y="30781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79" name="Line 6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92700" y="309245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0" name="Line 6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0638" y="3041651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1" name="Line 6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6988" y="30416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2" name="Line 6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4925" y="30495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3" name="Line 6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21275" y="3013076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4" name="Line 6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29213" y="30130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5" name="Line 6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5563" y="29987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6" name="Line 6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43500" y="29845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7" name="Line 6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49850" y="29845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8" name="Line 6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56200" y="29987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89" name="Line 6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4138" y="30130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0" name="Line 6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0488" y="2992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1" name="Line 6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8425" y="3006726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2" name="Line 6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4775" y="30416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3" name="Line 6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92713" y="30353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4" name="Line 6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99063" y="30210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5" name="Line 6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7000" y="30416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6" name="Line 6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13350" y="30353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7" name="Line 6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1288" y="304165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8" name="Line 6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27638" y="30559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799" name="Line 6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35575" y="304165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0" name="Line 6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41925" y="30353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1" name="Line 6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49863" y="30416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2" name="Line 6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56213" y="30273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3" name="Line 6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64150" y="29987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4" name="Line 6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70500" y="30067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5" name="Line 6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78438" y="30353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6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4788" y="299878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7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92725" y="29987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8" name="Line 6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99075" y="29702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09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07013" y="2955926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0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3363" y="29273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1" name="Line 6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1300" y="29273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2" name="Line 6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7650" y="2913063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3" name="Line 6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35588" y="2955926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4" name="Line 6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1938" y="295592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5" name="Line 6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9875" y="29781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6" name="Line 6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56225" y="2941638"/>
                      <a:ext cx="0" cy="650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7" name="Line 6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64163" y="294163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8" name="Line 6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513" y="29845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19" name="Line 6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8450" y="29845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0" name="Line 6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84800" y="29845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1" name="Line 6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2738" y="29845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2" name="Line 6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9088" y="29845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3" name="Line 6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07025" y="298450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4" name="Line 6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3375" y="29987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5" name="Line 6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1313" y="297815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6" name="Line 6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27663" y="29495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7" name="Line 6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5600" y="29416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8" name="Line 6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1950" y="29416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29" name="Line 6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49888" y="29638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0" name="Line 6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56238" y="2941638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1" name="Line 6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64175" y="29273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2" name="Line 6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0525" y="29273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3" name="Line 6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8463" y="29416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4" name="Line 6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4813" y="2949576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5" name="Line 6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92750" y="29416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6" name="Line 6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99100" y="29210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7" name="Line 7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07038" y="29067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8" name="Line 7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13388" y="29273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39" name="Line 7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21325" y="2898776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0" name="Line 7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27675" y="28844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1" name="Line 7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5613" y="28559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2" name="Line 7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41963" y="2835276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3" name="Line 7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49900" y="28209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4" name="Line 7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56250" y="28209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5" name="Line 7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4188" y="27987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6" name="Line 7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70538" y="280670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7" name="Line 7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78475" y="28352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8" name="Line 7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4825" y="28273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49" name="Line 7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92763" y="27987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0" name="Line 7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99113" y="280670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1" name="Line 7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07050" y="28416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2" name="Line 7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13400" y="28495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3" name="Line 7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1338" y="2806701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4" name="Line 7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27688" y="27987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5" name="Line 7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5625" y="28067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6" name="Line 7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41975" y="280670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7" name="Line 7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49913" y="28067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8" name="Line 7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56263" y="28067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59" name="Line 7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64200" y="28209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0" name="Line 7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70550" y="28273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1" name="Line 7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78488" y="28209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2" name="Line 7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84838" y="28273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3" name="Line 7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2775" y="281305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4" name="Line 7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99125" y="28130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5" name="Line 7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7063" y="2798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6" name="Line 7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13413" y="2798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7" name="Line 7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21350" y="28067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8" name="Line 7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27700" y="27987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69" name="Line 7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35638" y="277812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0" name="Line 7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41988" y="2770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1" name="Line 7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49925" y="2770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2" name="Line 7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6275" y="2763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3" name="Line 7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4213" y="27495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4" name="Line 7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70563" y="27352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5" name="Line 7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78500" y="27416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6" name="Line 7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84850" y="2784476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7" name="Line 7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92788" y="280670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8" name="Line 7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99138" y="27924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79" name="Line 7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7075" y="275590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0" name="Line 7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13425" y="27559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1" name="Line 7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1363" y="27781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2" name="Line 7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27713" y="2770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3" name="Line 7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5650" y="2770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4" name="Line 7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42000" y="2792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5" name="Line 7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49938" y="27701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6" name="Line 7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56288" y="2770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7" name="Line 7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64225" y="27701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8" name="Line 7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70575" y="2749551"/>
                      <a:ext cx="0" cy="635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89" name="Line 7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78513" y="274955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0" name="Line 7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84863" y="274955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1" name="Line 7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1213" y="27352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2" name="Line 7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99150" y="272097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3" name="Line 7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05500" y="27130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4" name="Line 7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13438" y="27066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5" name="Line 7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19788" y="27066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6" name="Line 7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27725" y="27066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7" name="Line 7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4075" y="27130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8" name="Line 7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2013" y="27130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899" name="Line 7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8363" y="26844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0" name="Line 7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6300" y="2663826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1" name="Line 7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62650" y="26558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2" name="Line 7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70588" y="26558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3" name="Line 7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76938" y="2635251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4" name="Line 7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84875" y="26416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5" name="Line 7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91225" y="266382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6" name="Line 7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99163" y="26558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7" name="Line 7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5513" y="26558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8" name="Line 7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13450" y="26495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09" name="Line 7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19800" y="26495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0" name="Line 7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27738" y="26701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1" name="Line 7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34088" y="2670176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2" name="Line 7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2025" y="2670176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3" name="Line 7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8375" y="264160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4" name="Line 7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13" y="26558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5" name="Line 7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62663" y="26558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6" name="Line 7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70600" y="26638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7" name="Line 7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76950" y="26495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8" name="Line 7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84888" y="26273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19" name="Line 7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1238" y="261302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0" name="Line 7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9175" y="2635251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1" name="Line 7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05525" y="2620963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2" name="Line 7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3463" y="26273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3" name="Line 7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9813" y="25987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4" name="Line 7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27750" y="25923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5" name="Line 7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34100" y="258445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6" name="Line 7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42038" y="2584451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7" name="Line 7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48388" y="26066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8" name="Line 7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56325" y="26066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29" name="Line 7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62675" y="2584451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0" name="Line 7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70613" y="25701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1" name="Line 7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76963" y="25638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2" name="Line 7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84900" y="25415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3" name="Line 7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1250" y="2555876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4" name="Line 7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99188" y="25923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5" name="Line 7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5538" y="2578101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6" name="Line 7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13475" y="2578101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7" name="Line 8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19825" y="25923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8" name="Line 8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27763" y="26130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39" name="Line 8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34113" y="261302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0" name="Line 8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2050" y="2606676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1" name="Line 8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8400" y="2606676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2" name="Line 8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6338" y="25923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3" name="Line 8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62688" y="2578101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4" name="Line 8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70625" y="25638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5" name="Line 8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76975" y="25701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6" name="Line 8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84913" y="2549526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7" name="Line 8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91263" y="25415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8" name="Line 8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99201" y="25415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49" name="Line 8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5551" y="25701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0" name="Line 8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13488" y="25638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1" name="Line 8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19838" y="25415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2" name="Line 8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27776" y="25273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3" name="Line 8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34126" y="252095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4" name="Line 8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42063" y="25638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5" name="Line 8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48413" y="25352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6" name="Line 8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56351" y="2535238"/>
                      <a:ext cx="0" cy="635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7" name="Line 8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62701" y="25923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8" name="Line 8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70638" y="25781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59" name="Line 8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76988" y="25638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0" name="Line 8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84926" y="25495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1" name="Line 8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91276" y="25495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2" name="Line 8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99213" y="25781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3" name="Line 8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05563" y="25987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4" name="Line 8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13501" y="25781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5" name="Line 8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19851" y="25638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6" name="Line 8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27788" y="25638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7" name="Line 8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34138" y="25638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8" name="Line 8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2076" y="25558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69" name="Line 8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48426" y="25415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0" name="Line 8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56363" y="25352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1" name="Line 8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2713" y="25130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2" name="Line 8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0651" y="25209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3" name="Line 8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7001" y="25495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4" name="Line 8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4938" y="25273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5" name="Line 8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91288" y="25066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6" name="Line 8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99226" y="25130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7" name="Line 8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5576" y="24844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8" name="Line 8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13513" y="2470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79" name="Line 8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19863" y="246380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0" name="Line 8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27801" y="24701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1" name="Line 8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34151" y="2484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2" name="Line 8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2088" y="2470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3" name="Line 8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8438" y="2484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4" name="Line 8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56376" y="2478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5" name="Line 8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62726" y="2470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6" name="Line 8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0663" y="24479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7" name="Line 8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7013" y="2463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8" name="Line 8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84951" y="24701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89" name="Line 8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91301" y="2470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0" name="Line 8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99238" y="2478088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1" name="Line 8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5588" y="25066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2" name="Line 8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13526" y="24780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3" name="Line 8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19876" y="24923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4" name="Line 8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26226" y="24844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5" name="Line 8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34163" y="2484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6" name="Line 8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40513" y="24844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7" name="Line 8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48451" y="243363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8" name="Line 8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54801" y="2413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999" name="Line 8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62738" y="24193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0" name="Line 8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69088" y="24272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1" name="Line 8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77026" y="2413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2" name="Line 8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83376" y="24050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3" name="Line 8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91313" y="2441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4" name="Line 8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97663" y="2463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5" name="Line 8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05601" y="2470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6" name="Line 8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1951" y="2463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7" name="Line 8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9888" y="2463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8" name="Line 8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6238" y="24701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09" name="Line 8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34176" y="2484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0" name="Line 8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40526" y="24923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1" name="Line 8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48463" y="24780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2" name="Line 8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54813" y="24780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3" name="Line 8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2751" y="24701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4" name="Line 8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69101" y="2433638"/>
                      <a:ext cx="0" cy="444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5" name="Line 8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77038" y="244157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6" name="Line 8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83388" y="24844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7" name="Line 8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91326" y="24638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8" name="Line 8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97676" y="2441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19" name="Line 8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05613" y="24336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0" name="Line 8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11963" y="2441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1" name="Line 8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19901" y="2447925"/>
                      <a:ext cx="0" cy="158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2" name="Line 8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26251" y="24272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3" name="Line 8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34188" y="24050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4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40538" y="2413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5" name="Line 8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48476" y="24050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6" name="Line 8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54826" y="2398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7" name="Line 8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62763" y="24050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8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69113" y="2441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29" name="Line 8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77051" y="2433638"/>
                      <a:ext cx="0" cy="301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0" name="Line 8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3401" y="2433638"/>
                      <a:ext cx="0" cy="301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1" name="Line 8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91338" y="24130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2" name="Line 8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97688" y="2398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3" name="Line 8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05626" y="23987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4" name="Line 8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11976" y="24130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5" name="Line 8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19913" y="24272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6" name="Line 9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26263" y="243363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7" name="Line 9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34201" y="2433638"/>
                      <a:ext cx="0" cy="301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8" name="Line 9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40551" y="24479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39" name="Line 9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48488" y="24272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0" name="Line 9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54838" y="24272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1" name="Line 9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62776" y="24272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2" name="Line 9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69126" y="23987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3" name="Line 9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77063" y="2398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4" name="Line 9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83413" y="23764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5" name="Line 9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91351" y="23764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6" name="Line 9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97701" y="23844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7" name="Line 9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05638" y="239077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8" name="Line 9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11988" y="24272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49" name="Line 9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19926" y="2447925"/>
                      <a:ext cx="0" cy="158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0" name="Line 9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26276" y="242728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1" name="Line 9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34213" y="24415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2" name="Line 9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40563" y="2405063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3" name="Line 9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48501" y="24050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4" name="Line 9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4851" y="24193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5" name="Line 9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2788" y="24130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6" name="Line 9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9138" y="2398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7" name="Line 9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77076" y="23987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8" name="Line 9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83426" y="24193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59" name="Line 9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91363" y="23987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0" name="Line 9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97713" y="2341563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1" name="Line 9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05651" y="2347913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2" name="Line 9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001" y="23987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3" name="Line 9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9938" y="23907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4" name="Line 9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26288" y="23907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5" name="Line 9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34226" y="23844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6" name="Line 9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40576" y="23764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7" name="Line 9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48513" y="23844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8" name="Line 9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54863" y="23701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69" name="Line 9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62801" y="23907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0" name="Line 9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69151" y="23701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1" name="Line 9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77088" y="23701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2" name="Line 9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83438" y="23844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3" name="Line 9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91376" y="23701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4" name="Line 9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97726" y="23558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5" name="Line 9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5663" y="23764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6" name="Line 9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12013" y="23764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7" name="Line 9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19951" y="23987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8" name="Line 9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26301" y="24050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79" name="Line 9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34238" y="24193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0" name="Line 9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40588" y="24130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1" name="Line 9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48526" y="2370138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2" name="Line 9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54876" y="2370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3" name="Line 9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62813" y="237013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4" name="Line 9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69163" y="23558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5" name="Line 9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77101" y="23622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6" name="Line 9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83451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7" name="Line 9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91388" y="23479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8" name="Line 9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97738" y="23622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89" name="Line 9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5676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0" name="Line 9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12026" y="23415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1" name="Line 9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19963" y="23558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2" name="Line 9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26313" y="23701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3" name="Line 9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34251" y="2370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4" name="Line 9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40601" y="2370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5" name="Line 9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48538" y="23764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6" name="Line 9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54888" y="2370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7" name="Line 9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61238" y="23701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8" name="Line 9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69176" y="23844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099" name="Line 9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75526" y="23844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0" name="Line 9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3463" y="23907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1" name="Line 9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9813" y="24193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2" name="Line 9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97751" y="238442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3" name="Line 9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04101" y="23558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4" name="Line 9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12038" y="23415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5" name="Line 9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18388" y="23415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6" name="Line 9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26326" y="23129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7" name="Line 9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32676" y="23336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8" name="Line 9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40613" y="23415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09" name="Line 9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46963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0" name="Line 9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54901" y="23479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1" name="Line 9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1251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2" name="Line 9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69188" y="23622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3" name="Line 9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5538" y="2362200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4" name="Line 9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83476" y="24193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5" name="Line 9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89826" y="24050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6" name="Line 9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97763" y="23844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7" name="Line 9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04113" y="23844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8" name="Line 9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12051" y="23844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19" name="Line 9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18401" y="23701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0" name="Line 9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26338" y="23622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1" name="Line 9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32688" y="23479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2" name="Line 9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40626" y="234791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3" name="Line 9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46976" y="23558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4" name="Line 9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54913" y="23701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5" name="Line 9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61263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6" name="Line 9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69201" y="23558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7" name="Line 9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75551" y="23558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8" name="Line 9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83488" y="23558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29" name="Line 9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89838" y="23336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0" name="Line 9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97776" y="23336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1" name="Line 9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04126" y="2355850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2" name="Line 9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12063" y="23907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3" name="Line 9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18413" y="23764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4" name="Line 9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26351" y="23907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5" name="Line 9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32701" y="23764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6" name="Line 10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40638" y="23622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7" name="Line 10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46988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8" name="Line 10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54926" y="2327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39" name="Line 10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61276" y="23050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0" name="Line 10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69213" y="22987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1" name="Line 10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75563" y="23129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2" name="Line 10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3501" y="23129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3" name="Line 10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9851" y="23193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4" name="Line 10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97788" y="23272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5" name="Line 10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04138" y="231933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6" name="Line 10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12076" y="23272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7" name="Line 10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18425" y="233362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8" name="Line 10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26363" y="23622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49" name="Line 10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32713" y="23272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0" name="Line 10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40650" y="2327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1" name="Line 10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47000" y="23336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2" name="Line 10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54938" y="23479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3" name="Line 10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61288" y="23622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4" name="Line 10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69225" y="23558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5" name="Line 10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75575" y="23558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6" name="Line 10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83513" y="23622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7" name="Line 10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89863" y="23764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8" name="Line 10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97800" y="235585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59" name="Line 10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04150" y="23415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0" name="Line 10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12088" y="2327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1" name="Line 10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18438" y="232727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2" name="Line 10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26375" y="2290763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3" name="Line 10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32725" y="22987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4" name="Line 10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40663" y="2312988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5" name="Line 10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47013" y="23050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6" name="Line 10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54950" y="2290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7" name="Line 10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61300" y="23050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8" name="Line 10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69238" y="23050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69" name="Line 10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75588" y="23050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0" name="Line 10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83525" y="23129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1" name="Line 10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89875" y="2327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2" name="Line 10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97813" y="23415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3" name="Line 10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04163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4" name="Line 10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12100" y="23764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5" name="Line 10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18450" y="2333625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6" name="Line 10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26388" y="23193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7" name="Line 10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2738" y="230505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8" name="Line 10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40675" y="23050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9" name="Line 10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47025" y="231933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0" name="Line 10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54963" y="23701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1" name="Line 10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61313" y="23479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2" name="Line 10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69250" y="23272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3" name="Line 10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75600" y="23336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4" name="Line 10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83538" y="23622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5" name="Line 10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89888" y="2370138"/>
                      <a:ext cx="0" cy="63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6" name="Line 10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7825" y="2305050"/>
                      <a:ext cx="0" cy="650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7" name="Line 10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04175" y="22987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8" name="Line 10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12113" y="22844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9" name="Line 10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18463" y="2290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0" name="Line 10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6400" y="22987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1" name="Line 10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32750" y="23050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2" name="Line 10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40688" y="2290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3" name="Line 10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47038" y="22987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4" name="Line 10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4975" y="22764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5" name="Line 10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61325" y="22844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6" name="Line 10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69263" y="22907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7" name="Line 10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75613" y="2262188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8" name="Line 10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81963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9" name="Line 10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89900" y="2247900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0" name="Line 10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96250" y="22479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1" name="Line 10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04188" y="227647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2" name="Line 10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10538" y="227012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3" name="Line 10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18475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4" name="Line 10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24825" y="2262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5" name="Line 10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32763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6" name="Line 10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39113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7" name="Line 10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47050" y="22415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8" name="Line 10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53400" y="22764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9" name="Line 10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1338" y="22987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0" name="Line 10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7688" y="228441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1" name="Line 10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75625" y="2270125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2" name="Line 10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81975" y="2205038"/>
                      <a:ext cx="0" cy="650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3" name="Line 10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89913" y="22129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4" name="Line 10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96263" y="22415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5" name="Line 10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04200" y="22479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6" name="Line 10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10550" y="22479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7" name="Line 10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18488" y="22701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8" name="Line 10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24838" y="222726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9" name="Line 10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32775" y="22336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0" name="Line 10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39125" y="22479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1" name="Line 10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47063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2" name="Line 10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53413" y="2233613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3" name="Line 10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61350" y="22558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4" name="Line 10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67700" y="22621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5" name="Line 10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75638" y="22479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6" name="Line 10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81988" y="2219325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7" name="Line 10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89925" y="218440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8" name="Line 10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96275" y="21844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9" name="Line 10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04213" y="22272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0" name="Line 10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10563" y="2247900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1" name="Line 10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18500" y="22907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2" name="Line 10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24850" y="22701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3" name="Line 10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32788" y="2262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4" name="Line 10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39138" y="22415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5" name="Line 1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47075" y="22479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6" name="Line 1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53425" y="22558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7" name="Line 1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61363" y="22844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8" name="Line 1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67713" y="227012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9" name="Line 1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75650" y="22701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0" name="Line 1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2000" y="22701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1" name="Line 1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9938" y="2255838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2" name="Line 1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96288" y="22479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3" name="Line 1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04225" y="22336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4" name="Line 1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10575" y="22272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5" name="Line 1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18513" y="22336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6" name="Line 1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24863" y="22336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7" name="Line 1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2800" y="22272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8" name="Line 1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9150" y="22129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49" name="Line 1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47088" y="22129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0" name="Line 1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53438" y="22415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1" name="Line 1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61375" y="2198688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2" name="Line 1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67725" y="22129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3" name="Line 1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75663" y="22415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4" name="Line 1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82013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5" name="Line 1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89950" y="224790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6" name="Line 1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96300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7" name="Line 1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04238" y="2212975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8" name="Line 1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10588" y="22129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59" name="Line 1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18525" y="2219325"/>
                      <a:ext cx="0" cy="79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0" name="Line 1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24875" y="219075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1" name="Line 1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32813" y="2198688"/>
                      <a:ext cx="0" cy="492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2" name="Line 1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39163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3" name="Line 1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47100" y="224790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4" name="Line 1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53450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5" name="Line 1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61388" y="22336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6" name="Line 1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67738" y="22415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7" name="Line 1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75675" y="22701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8" name="Line 1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82025" y="2290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69" name="Line 1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89963" y="2290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0" name="Line 1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96313" y="22907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1" name="Line 1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04250" y="22844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2" name="Line 1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0600" y="22764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3" name="Line 1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8538" y="22621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4" name="Line 1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24888" y="22558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5" name="Line 1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32825" y="224155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6" name="Line 1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39175" y="2262188"/>
                      <a:ext cx="0" cy="5080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7" name="Line 1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7113" y="2284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8" name="Line 1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53463" y="22621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9" name="Line 1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61400" y="22621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0" name="Line 1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67750" y="2262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1" name="Line 1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75688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2" name="Line 1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2038" y="22701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3" name="Line 1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89975" y="2262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4" name="Line 1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96325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5" name="Line 1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04263" y="226218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6" name="Line 1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10613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7" name="Line 1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18550" y="22272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8" name="Line 1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24900" y="222726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9" name="Line 1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32838" y="2241550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0" name="Line 1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39188" y="22479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1" name="Line 1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47125" y="22701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2" name="Line 1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53475" y="227647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3" name="Line 1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61413" y="22844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4" name="Line 1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67763" y="22701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5" name="Line 1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75700" y="22558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6" name="Line 1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82050" y="22701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7" name="Line 1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89988" y="2284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8" name="Line 1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96338" y="227012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9" name="Line 1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04275" y="22415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0" name="Line 1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10625" y="22479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1" name="Line 1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16975" y="22272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2" name="Line 1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4913" y="2227263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3" name="Line 1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31263" y="2255838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4" name="Line 1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39200" y="223361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5" name="Line 1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45550" y="22336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6" name="Line 1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53488" y="22336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7" name="Line 1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59838" y="22129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8" name="Line 1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67775" y="22129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9" name="Line 1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74125" y="2227263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0" name="Line 1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82063" y="2212975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1" name="Line 1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88413" y="21907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2" name="Line 1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96350" y="221932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3" name="Line 1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2700" y="22129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4" name="Line 1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10638" y="221297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5" name="Line 1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16988" y="22336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6" name="Line 1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24925" y="2247900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7" name="Line 1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31275" y="2247900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8" name="Line 1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39213" y="2262188"/>
                      <a:ext cx="0" cy="3651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9" name="Line 1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45563" y="22907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0" name="Line 1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53500" y="22907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1" name="Line 11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59850" y="226218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2" name="Line 1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67788" y="2262188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3" name="Line 1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74138" y="2255838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4" name="Line 1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82075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5" name="Line 1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88425" y="22701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6" name="Line 1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96363" y="2298700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7" name="Line 1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2713" y="2284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8" name="Line 1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10650" y="2233613"/>
                      <a:ext cx="0" cy="650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9" name="Line 1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17000" y="22336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0" name="Line 1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24938" y="2219325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1" name="Line 1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31288" y="223361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2" name="Line 1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39225" y="2241550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3" name="Line 1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45575" y="224790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4" name="Line 1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53513" y="2233613"/>
                      <a:ext cx="0" cy="5715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5" name="Line 12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59863" y="2227263"/>
                      <a:ext cx="0" cy="1428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6" name="Line 1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67800" y="223361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7" name="Line 1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74150" y="2241550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8" name="Line 1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82088" y="2270125"/>
                      <a:ext cx="0" cy="349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39" name="Line 1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88438" y="2290763"/>
                      <a:ext cx="0" cy="2222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40" name="Line 1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96375" y="2276475"/>
                      <a:ext cx="0" cy="28575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41" name="Line 1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02725" y="2284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42" name="Line 1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10663" y="2284413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43" name="Line 12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17013" y="2241550"/>
                      <a:ext cx="0" cy="42863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44" name="Line 1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4950" y="2255838"/>
                      <a:ext cx="0" cy="20638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  <a:extLst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</p:grpSp>
              <p:sp>
                <p:nvSpPr>
                  <p:cNvPr id="2346" name="Textfeld 2345"/>
                  <p:cNvSpPr txBox="1"/>
                  <p:nvPr/>
                </p:nvSpPr>
                <p:spPr>
                  <a:xfrm>
                    <a:off x="3689902" y="2685642"/>
                    <a:ext cx="359570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/>
                      <a:t>1</a:t>
                    </a:r>
                    <a:endParaRPr lang="de-DE" dirty="0"/>
                  </a:p>
                </p:txBody>
              </p:sp>
              <p:sp>
                <p:nvSpPr>
                  <p:cNvPr id="2347" name="Textfeld 2346"/>
                  <p:cNvSpPr txBox="1"/>
                  <p:nvPr/>
                </p:nvSpPr>
                <p:spPr>
                  <a:xfrm>
                    <a:off x="3680666" y="4005064"/>
                    <a:ext cx="37804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/>
                      <a:t>2</a:t>
                    </a:r>
                    <a:endParaRPr lang="de-DE" dirty="0"/>
                  </a:p>
                </p:txBody>
              </p:sp>
            </p:grpSp>
          </p:grpSp>
          <p:grpSp>
            <p:nvGrpSpPr>
              <p:cNvPr id="2353" name="Gruppieren 2352"/>
              <p:cNvGrpSpPr/>
              <p:nvPr/>
            </p:nvGrpSpPr>
            <p:grpSpPr>
              <a:xfrm>
                <a:off x="5121895" y="4466128"/>
                <a:ext cx="1826368" cy="1041050"/>
                <a:chOff x="5121895" y="4466128"/>
                <a:chExt cx="1826368" cy="1041050"/>
              </a:xfrm>
            </p:grpSpPr>
            <p:cxnSp>
              <p:nvCxnSpPr>
                <p:cNvPr id="2349" name="Gerade Verbindung 2348"/>
                <p:cNvCxnSpPr/>
                <p:nvPr/>
              </p:nvCxnSpPr>
              <p:spPr>
                <a:xfrm flipH="1" flipV="1">
                  <a:off x="6195044" y="4666183"/>
                  <a:ext cx="1" cy="2952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50" name="Textfeld 2349"/>
                <p:cNvSpPr txBox="1"/>
                <p:nvPr/>
              </p:nvSpPr>
              <p:spPr>
                <a:xfrm>
                  <a:off x="6230934" y="4466128"/>
                  <a:ext cx="717329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4 </a:t>
                  </a:r>
                  <a:r>
                    <a:rPr lang="de-DE" sz="2000" dirty="0" smtClean="0"/>
                    <a:t>mV</a:t>
                  </a:r>
                  <a:endParaRPr lang="de-DE" sz="2000" dirty="0"/>
                </a:p>
              </p:txBody>
            </p:sp>
            <p:cxnSp>
              <p:nvCxnSpPr>
                <p:cNvPr id="2351" name="Gerade Verbindung 2350"/>
                <p:cNvCxnSpPr/>
                <p:nvPr/>
              </p:nvCxnSpPr>
              <p:spPr>
                <a:xfrm>
                  <a:off x="5656883" y="4966690"/>
                  <a:ext cx="53498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52" name="Textfeld 2351"/>
                <p:cNvSpPr txBox="1"/>
                <p:nvPr/>
              </p:nvSpPr>
              <p:spPr>
                <a:xfrm>
                  <a:off x="5121895" y="5107068"/>
                  <a:ext cx="1069975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100 </a:t>
                  </a:r>
                  <a:r>
                    <a:rPr lang="de-DE" sz="2000" dirty="0" err="1" smtClean="0"/>
                    <a:t>ms</a:t>
                  </a:r>
                  <a:endParaRPr lang="de-DE" sz="2000" dirty="0"/>
                </a:p>
              </p:txBody>
            </p:sp>
          </p:grpSp>
        </p:grpSp>
        <p:cxnSp>
          <p:nvCxnSpPr>
            <p:cNvPr id="2356" name="Gerade Verbindung 2355"/>
            <p:cNvCxnSpPr/>
            <p:nvPr/>
          </p:nvCxnSpPr>
          <p:spPr>
            <a:xfrm flipH="1" flipV="1">
              <a:off x="6195045" y="4370983"/>
              <a:ext cx="1" cy="295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57" name="Gerade Verbindung 2356"/>
            <p:cNvCxnSpPr/>
            <p:nvPr/>
          </p:nvCxnSpPr>
          <p:spPr>
            <a:xfrm>
              <a:off x="5121895" y="4966690"/>
              <a:ext cx="5349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48" name="Textfeld 2347"/>
            <p:cNvSpPr txBox="1"/>
            <p:nvPr/>
          </p:nvSpPr>
          <p:spPr>
            <a:xfrm>
              <a:off x="971600" y="3362970"/>
              <a:ext cx="432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B</a:t>
              </a:r>
              <a:endParaRPr lang="de-DE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1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9" name="Gruppieren 7738"/>
          <p:cNvGrpSpPr/>
          <p:nvPr/>
        </p:nvGrpSpPr>
        <p:grpSpPr>
          <a:xfrm>
            <a:off x="760413" y="1855788"/>
            <a:ext cx="8364538" cy="4405313"/>
            <a:chOff x="760413" y="1855788"/>
            <a:chExt cx="8364538" cy="4405313"/>
          </a:xfrm>
        </p:grpSpPr>
        <p:sp>
          <p:nvSpPr>
            <p:cNvPr id="7563" name="Line 32"/>
            <p:cNvSpPr>
              <a:spLocks noChangeShapeType="1"/>
            </p:cNvSpPr>
            <p:nvPr/>
          </p:nvSpPr>
          <p:spPr bwMode="auto">
            <a:xfrm>
              <a:off x="760413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4" name="Line 33"/>
            <p:cNvSpPr>
              <a:spLocks noChangeShapeType="1"/>
            </p:cNvSpPr>
            <p:nvPr/>
          </p:nvSpPr>
          <p:spPr bwMode="auto">
            <a:xfrm>
              <a:off x="768350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5" name="Line 34"/>
            <p:cNvSpPr>
              <a:spLocks noChangeShapeType="1"/>
            </p:cNvSpPr>
            <p:nvPr/>
          </p:nvSpPr>
          <p:spPr bwMode="auto">
            <a:xfrm>
              <a:off x="774700" y="1890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6" name="Line 35"/>
            <p:cNvSpPr>
              <a:spLocks noChangeShapeType="1"/>
            </p:cNvSpPr>
            <p:nvPr/>
          </p:nvSpPr>
          <p:spPr bwMode="auto">
            <a:xfrm>
              <a:off x="782638" y="18843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7" name="Line 36"/>
            <p:cNvSpPr>
              <a:spLocks noChangeShapeType="1"/>
            </p:cNvSpPr>
            <p:nvPr/>
          </p:nvSpPr>
          <p:spPr bwMode="auto">
            <a:xfrm>
              <a:off x="788988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8" name="Line 37"/>
            <p:cNvSpPr>
              <a:spLocks noChangeShapeType="1"/>
            </p:cNvSpPr>
            <p:nvPr/>
          </p:nvSpPr>
          <p:spPr bwMode="auto">
            <a:xfrm>
              <a:off x="79692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9" name="Line 38"/>
            <p:cNvSpPr>
              <a:spLocks noChangeShapeType="1"/>
            </p:cNvSpPr>
            <p:nvPr/>
          </p:nvSpPr>
          <p:spPr bwMode="auto">
            <a:xfrm>
              <a:off x="80327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0" name="Line 39"/>
            <p:cNvSpPr>
              <a:spLocks noChangeShapeType="1"/>
            </p:cNvSpPr>
            <p:nvPr/>
          </p:nvSpPr>
          <p:spPr bwMode="auto">
            <a:xfrm>
              <a:off x="811213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1" name="Line 40"/>
            <p:cNvSpPr>
              <a:spLocks noChangeShapeType="1"/>
            </p:cNvSpPr>
            <p:nvPr/>
          </p:nvSpPr>
          <p:spPr bwMode="auto">
            <a:xfrm>
              <a:off x="817563" y="1947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2" name="Line 41"/>
            <p:cNvSpPr>
              <a:spLocks noChangeShapeType="1"/>
            </p:cNvSpPr>
            <p:nvPr/>
          </p:nvSpPr>
          <p:spPr bwMode="auto">
            <a:xfrm>
              <a:off x="825500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3" name="Line 42"/>
            <p:cNvSpPr>
              <a:spLocks noChangeShapeType="1"/>
            </p:cNvSpPr>
            <p:nvPr/>
          </p:nvSpPr>
          <p:spPr bwMode="auto">
            <a:xfrm>
              <a:off x="831850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4" name="Line 43"/>
            <p:cNvSpPr>
              <a:spLocks noChangeShapeType="1"/>
            </p:cNvSpPr>
            <p:nvPr/>
          </p:nvSpPr>
          <p:spPr bwMode="auto">
            <a:xfrm>
              <a:off x="839788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5" name="Line 44"/>
            <p:cNvSpPr>
              <a:spLocks noChangeShapeType="1"/>
            </p:cNvSpPr>
            <p:nvPr/>
          </p:nvSpPr>
          <p:spPr bwMode="auto">
            <a:xfrm>
              <a:off x="846138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6" name="Line 45"/>
            <p:cNvSpPr>
              <a:spLocks noChangeShapeType="1"/>
            </p:cNvSpPr>
            <p:nvPr/>
          </p:nvSpPr>
          <p:spPr bwMode="auto">
            <a:xfrm>
              <a:off x="854075" y="1976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7" name="Line 46"/>
            <p:cNvSpPr>
              <a:spLocks noChangeShapeType="1"/>
            </p:cNvSpPr>
            <p:nvPr/>
          </p:nvSpPr>
          <p:spPr bwMode="auto">
            <a:xfrm>
              <a:off x="860425" y="19907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8" name="Line 47"/>
            <p:cNvSpPr>
              <a:spLocks noChangeShapeType="1"/>
            </p:cNvSpPr>
            <p:nvPr/>
          </p:nvSpPr>
          <p:spPr bwMode="auto">
            <a:xfrm>
              <a:off x="868363" y="1955800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9" name="Line 48"/>
            <p:cNvSpPr>
              <a:spLocks noChangeShapeType="1"/>
            </p:cNvSpPr>
            <p:nvPr/>
          </p:nvSpPr>
          <p:spPr bwMode="auto">
            <a:xfrm>
              <a:off x="874713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0" name="Line 49"/>
            <p:cNvSpPr>
              <a:spLocks noChangeShapeType="1"/>
            </p:cNvSpPr>
            <p:nvPr/>
          </p:nvSpPr>
          <p:spPr bwMode="auto">
            <a:xfrm>
              <a:off x="882650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1" name="Line 50"/>
            <p:cNvSpPr>
              <a:spLocks noChangeShapeType="1"/>
            </p:cNvSpPr>
            <p:nvPr/>
          </p:nvSpPr>
          <p:spPr bwMode="auto">
            <a:xfrm>
              <a:off x="889000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2" name="Line 51"/>
            <p:cNvSpPr>
              <a:spLocks noChangeShapeType="1"/>
            </p:cNvSpPr>
            <p:nvPr/>
          </p:nvSpPr>
          <p:spPr bwMode="auto">
            <a:xfrm>
              <a:off x="896938" y="1962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3" name="Line 52"/>
            <p:cNvSpPr>
              <a:spLocks noChangeShapeType="1"/>
            </p:cNvSpPr>
            <p:nvPr/>
          </p:nvSpPr>
          <p:spPr bwMode="auto">
            <a:xfrm>
              <a:off x="903288" y="19272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4" name="Line 53"/>
            <p:cNvSpPr>
              <a:spLocks noChangeShapeType="1"/>
            </p:cNvSpPr>
            <p:nvPr/>
          </p:nvSpPr>
          <p:spPr bwMode="auto">
            <a:xfrm>
              <a:off x="911225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5" name="Line 54"/>
            <p:cNvSpPr>
              <a:spLocks noChangeShapeType="1"/>
            </p:cNvSpPr>
            <p:nvPr/>
          </p:nvSpPr>
          <p:spPr bwMode="auto">
            <a:xfrm>
              <a:off x="91757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6" name="Line 55"/>
            <p:cNvSpPr>
              <a:spLocks noChangeShapeType="1"/>
            </p:cNvSpPr>
            <p:nvPr/>
          </p:nvSpPr>
          <p:spPr bwMode="auto">
            <a:xfrm>
              <a:off x="925513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7" name="Line 56"/>
            <p:cNvSpPr>
              <a:spLocks noChangeShapeType="1"/>
            </p:cNvSpPr>
            <p:nvPr/>
          </p:nvSpPr>
          <p:spPr bwMode="auto">
            <a:xfrm>
              <a:off x="931863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8" name="Line 57"/>
            <p:cNvSpPr>
              <a:spLocks noChangeShapeType="1"/>
            </p:cNvSpPr>
            <p:nvPr/>
          </p:nvSpPr>
          <p:spPr bwMode="auto">
            <a:xfrm>
              <a:off x="939800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9" name="Line 58"/>
            <p:cNvSpPr>
              <a:spLocks noChangeShapeType="1"/>
            </p:cNvSpPr>
            <p:nvPr/>
          </p:nvSpPr>
          <p:spPr bwMode="auto">
            <a:xfrm>
              <a:off x="946150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0" name="Line 59"/>
            <p:cNvSpPr>
              <a:spLocks noChangeShapeType="1"/>
            </p:cNvSpPr>
            <p:nvPr/>
          </p:nvSpPr>
          <p:spPr bwMode="auto">
            <a:xfrm>
              <a:off x="954088" y="1898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1" name="Line 60"/>
            <p:cNvSpPr>
              <a:spLocks noChangeShapeType="1"/>
            </p:cNvSpPr>
            <p:nvPr/>
          </p:nvSpPr>
          <p:spPr bwMode="auto">
            <a:xfrm>
              <a:off x="960438" y="1912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2" name="Line 61"/>
            <p:cNvSpPr>
              <a:spLocks noChangeShapeType="1"/>
            </p:cNvSpPr>
            <p:nvPr/>
          </p:nvSpPr>
          <p:spPr bwMode="auto">
            <a:xfrm>
              <a:off x="968375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3" name="Line 62"/>
            <p:cNvSpPr>
              <a:spLocks noChangeShapeType="1"/>
            </p:cNvSpPr>
            <p:nvPr/>
          </p:nvSpPr>
          <p:spPr bwMode="auto">
            <a:xfrm>
              <a:off x="974725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4" name="Line 63"/>
            <p:cNvSpPr>
              <a:spLocks noChangeShapeType="1"/>
            </p:cNvSpPr>
            <p:nvPr/>
          </p:nvSpPr>
          <p:spPr bwMode="auto">
            <a:xfrm>
              <a:off x="982663" y="1905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5" name="Line 64"/>
            <p:cNvSpPr>
              <a:spLocks noChangeShapeType="1"/>
            </p:cNvSpPr>
            <p:nvPr/>
          </p:nvSpPr>
          <p:spPr bwMode="auto">
            <a:xfrm>
              <a:off x="989013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6" name="Line 65"/>
            <p:cNvSpPr>
              <a:spLocks noChangeShapeType="1"/>
            </p:cNvSpPr>
            <p:nvPr/>
          </p:nvSpPr>
          <p:spPr bwMode="auto">
            <a:xfrm>
              <a:off x="996950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7" name="Line 66"/>
            <p:cNvSpPr>
              <a:spLocks noChangeShapeType="1"/>
            </p:cNvSpPr>
            <p:nvPr/>
          </p:nvSpPr>
          <p:spPr bwMode="auto">
            <a:xfrm>
              <a:off x="1003300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8" name="Line 67"/>
            <p:cNvSpPr>
              <a:spLocks noChangeShapeType="1"/>
            </p:cNvSpPr>
            <p:nvPr/>
          </p:nvSpPr>
          <p:spPr bwMode="auto">
            <a:xfrm>
              <a:off x="1011238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9" name="Line 68"/>
            <p:cNvSpPr>
              <a:spLocks noChangeShapeType="1"/>
            </p:cNvSpPr>
            <p:nvPr/>
          </p:nvSpPr>
          <p:spPr bwMode="auto">
            <a:xfrm>
              <a:off x="1017588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0" name="Line 69"/>
            <p:cNvSpPr>
              <a:spLocks noChangeShapeType="1"/>
            </p:cNvSpPr>
            <p:nvPr/>
          </p:nvSpPr>
          <p:spPr bwMode="auto">
            <a:xfrm>
              <a:off x="1025525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1" name="Line 70"/>
            <p:cNvSpPr>
              <a:spLocks noChangeShapeType="1"/>
            </p:cNvSpPr>
            <p:nvPr/>
          </p:nvSpPr>
          <p:spPr bwMode="auto">
            <a:xfrm>
              <a:off x="1031875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2" name="Line 71"/>
            <p:cNvSpPr>
              <a:spLocks noChangeShapeType="1"/>
            </p:cNvSpPr>
            <p:nvPr/>
          </p:nvSpPr>
          <p:spPr bwMode="auto">
            <a:xfrm>
              <a:off x="1039813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3" name="Line 72"/>
            <p:cNvSpPr>
              <a:spLocks noChangeShapeType="1"/>
            </p:cNvSpPr>
            <p:nvPr/>
          </p:nvSpPr>
          <p:spPr bwMode="auto">
            <a:xfrm>
              <a:off x="1046163" y="1905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4" name="Line 73"/>
            <p:cNvSpPr>
              <a:spLocks noChangeShapeType="1"/>
            </p:cNvSpPr>
            <p:nvPr/>
          </p:nvSpPr>
          <p:spPr bwMode="auto">
            <a:xfrm>
              <a:off x="1054100" y="1927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5" name="Line 74"/>
            <p:cNvSpPr>
              <a:spLocks noChangeShapeType="1"/>
            </p:cNvSpPr>
            <p:nvPr/>
          </p:nvSpPr>
          <p:spPr bwMode="auto">
            <a:xfrm>
              <a:off x="1060450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6" name="Line 75"/>
            <p:cNvSpPr>
              <a:spLocks noChangeShapeType="1"/>
            </p:cNvSpPr>
            <p:nvPr/>
          </p:nvSpPr>
          <p:spPr bwMode="auto">
            <a:xfrm>
              <a:off x="1068388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7" name="Line 76"/>
            <p:cNvSpPr>
              <a:spLocks noChangeShapeType="1"/>
            </p:cNvSpPr>
            <p:nvPr/>
          </p:nvSpPr>
          <p:spPr bwMode="auto">
            <a:xfrm>
              <a:off x="1074738" y="19415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8" name="Line 77"/>
            <p:cNvSpPr>
              <a:spLocks noChangeShapeType="1"/>
            </p:cNvSpPr>
            <p:nvPr/>
          </p:nvSpPr>
          <p:spPr bwMode="auto">
            <a:xfrm>
              <a:off x="1082675" y="1933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9" name="Line 78"/>
            <p:cNvSpPr>
              <a:spLocks noChangeShapeType="1"/>
            </p:cNvSpPr>
            <p:nvPr/>
          </p:nvSpPr>
          <p:spPr bwMode="auto">
            <a:xfrm>
              <a:off x="108902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0" name="Line 79"/>
            <p:cNvSpPr>
              <a:spLocks noChangeShapeType="1"/>
            </p:cNvSpPr>
            <p:nvPr/>
          </p:nvSpPr>
          <p:spPr bwMode="auto">
            <a:xfrm>
              <a:off x="109696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1" name="Line 80"/>
            <p:cNvSpPr>
              <a:spLocks noChangeShapeType="1"/>
            </p:cNvSpPr>
            <p:nvPr/>
          </p:nvSpPr>
          <p:spPr bwMode="auto">
            <a:xfrm>
              <a:off x="1103313" y="1933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2" name="Line 81"/>
            <p:cNvSpPr>
              <a:spLocks noChangeShapeType="1"/>
            </p:cNvSpPr>
            <p:nvPr/>
          </p:nvSpPr>
          <p:spPr bwMode="auto">
            <a:xfrm>
              <a:off x="1111250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3" name="Line 82"/>
            <p:cNvSpPr>
              <a:spLocks noChangeShapeType="1"/>
            </p:cNvSpPr>
            <p:nvPr/>
          </p:nvSpPr>
          <p:spPr bwMode="auto">
            <a:xfrm>
              <a:off x="1117600" y="19272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4" name="Line 83"/>
            <p:cNvSpPr>
              <a:spLocks noChangeShapeType="1"/>
            </p:cNvSpPr>
            <p:nvPr/>
          </p:nvSpPr>
          <p:spPr bwMode="auto">
            <a:xfrm>
              <a:off x="1125538" y="1927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5" name="Line 84"/>
            <p:cNvSpPr>
              <a:spLocks noChangeShapeType="1"/>
            </p:cNvSpPr>
            <p:nvPr/>
          </p:nvSpPr>
          <p:spPr bwMode="auto">
            <a:xfrm>
              <a:off x="1131888" y="1905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6" name="Line 85"/>
            <p:cNvSpPr>
              <a:spLocks noChangeShapeType="1"/>
            </p:cNvSpPr>
            <p:nvPr/>
          </p:nvSpPr>
          <p:spPr bwMode="auto">
            <a:xfrm>
              <a:off x="1139825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7" name="Line 86"/>
            <p:cNvSpPr>
              <a:spLocks noChangeShapeType="1"/>
            </p:cNvSpPr>
            <p:nvPr/>
          </p:nvSpPr>
          <p:spPr bwMode="auto">
            <a:xfrm>
              <a:off x="1146175" y="1905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8" name="Line 87"/>
            <p:cNvSpPr>
              <a:spLocks noChangeShapeType="1"/>
            </p:cNvSpPr>
            <p:nvPr/>
          </p:nvSpPr>
          <p:spPr bwMode="auto">
            <a:xfrm>
              <a:off x="1154113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9" name="Line 88"/>
            <p:cNvSpPr>
              <a:spLocks noChangeShapeType="1"/>
            </p:cNvSpPr>
            <p:nvPr/>
          </p:nvSpPr>
          <p:spPr bwMode="auto">
            <a:xfrm>
              <a:off x="1160463" y="1890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0" name="Line 89"/>
            <p:cNvSpPr>
              <a:spLocks noChangeShapeType="1"/>
            </p:cNvSpPr>
            <p:nvPr/>
          </p:nvSpPr>
          <p:spPr bwMode="auto">
            <a:xfrm>
              <a:off x="1168400" y="1898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1" name="Line 90"/>
            <p:cNvSpPr>
              <a:spLocks noChangeShapeType="1"/>
            </p:cNvSpPr>
            <p:nvPr/>
          </p:nvSpPr>
          <p:spPr bwMode="auto">
            <a:xfrm>
              <a:off x="1174750" y="1912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2" name="Line 91"/>
            <p:cNvSpPr>
              <a:spLocks noChangeShapeType="1"/>
            </p:cNvSpPr>
            <p:nvPr/>
          </p:nvSpPr>
          <p:spPr bwMode="auto">
            <a:xfrm>
              <a:off x="1182688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3" name="Line 92"/>
            <p:cNvSpPr>
              <a:spLocks noChangeShapeType="1"/>
            </p:cNvSpPr>
            <p:nvPr/>
          </p:nvSpPr>
          <p:spPr bwMode="auto">
            <a:xfrm>
              <a:off x="1189038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4" name="Line 93"/>
            <p:cNvSpPr>
              <a:spLocks noChangeShapeType="1"/>
            </p:cNvSpPr>
            <p:nvPr/>
          </p:nvSpPr>
          <p:spPr bwMode="auto">
            <a:xfrm>
              <a:off x="1196975" y="1927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5" name="Line 94"/>
            <p:cNvSpPr>
              <a:spLocks noChangeShapeType="1"/>
            </p:cNvSpPr>
            <p:nvPr/>
          </p:nvSpPr>
          <p:spPr bwMode="auto">
            <a:xfrm>
              <a:off x="1203325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6" name="Line 95"/>
            <p:cNvSpPr>
              <a:spLocks noChangeShapeType="1"/>
            </p:cNvSpPr>
            <p:nvPr/>
          </p:nvSpPr>
          <p:spPr bwMode="auto">
            <a:xfrm>
              <a:off x="121126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7" name="Line 96"/>
            <p:cNvSpPr>
              <a:spLocks noChangeShapeType="1"/>
            </p:cNvSpPr>
            <p:nvPr/>
          </p:nvSpPr>
          <p:spPr bwMode="auto">
            <a:xfrm>
              <a:off x="1217613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8" name="Line 97"/>
            <p:cNvSpPr>
              <a:spLocks noChangeShapeType="1"/>
            </p:cNvSpPr>
            <p:nvPr/>
          </p:nvSpPr>
          <p:spPr bwMode="auto">
            <a:xfrm>
              <a:off x="1225550" y="1933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9" name="Line 98"/>
            <p:cNvSpPr>
              <a:spLocks noChangeShapeType="1"/>
            </p:cNvSpPr>
            <p:nvPr/>
          </p:nvSpPr>
          <p:spPr bwMode="auto">
            <a:xfrm>
              <a:off x="1231900" y="1970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0" name="Line 99"/>
            <p:cNvSpPr>
              <a:spLocks noChangeShapeType="1"/>
            </p:cNvSpPr>
            <p:nvPr/>
          </p:nvSpPr>
          <p:spPr bwMode="auto">
            <a:xfrm>
              <a:off x="1239838" y="19335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1" name="Line 100"/>
            <p:cNvSpPr>
              <a:spLocks noChangeShapeType="1"/>
            </p:cNvSpPr>
            <p:nvPr/>
          </p:nvSpPr>
          <p:spPr bwMode="auto">
            <a:xfrm>
              <a:off x="1246188" y="1933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2" name="Line 101"/>
            <p:cNvSpPr>
              <a:spLocks noChangeShapeType="1"/>
            </p:cNvSpPr>
            <p:nvPr/>
          </p:nvSpPr>
          <p:spPr bwMode="auto">
            <a:xfrm>
              <a:off x="1254125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3" name="Line 102"/>
            <p:cNvSpPr>
              <a:spLocks noChangeShapeType="1"/>
            </p:cNvSpPr>
            <p:nvPr/>
          </p:nvSpPr>
          <p:spPr bwMode="auto">
            <a:xfrm>
              <a:off x="1260475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4" name="Line 103"/>
            <p:cNvSpPr>
              <a:spLocks noChangeShapeType="1"/>
            </p:cNvSpPr>
            <p:nvPr/>
          </p:nvSpPr>
          <p:spPr bwMode="auto">
            <a:xfrm>
              <a:off x="126841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5" name="Line 104"/>
            <p:cNvSpPr>
              <a:spLocks noChangeShapeType="1"/>
            </p:cNvSpPr>
            <p:nvPr/>
          </p:nvSpPr>
          <p:spPr bwMode="auto">
            <a:xfrm>
              <a:off x="1274763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6" name="Line 105"/>
            <p:cNvSpPr>
              <a:spLocks noChangeShapeType="1"/>
            </p:cNvSpPr>
            <p:nvPr/>
          </p:nvSpPr>
          <p:spPr bwMode="auto">
            <a:xfrm>
              <a:off x="1282700" y="1947863"/>
              <a:ext cx="0" cy="793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7" name="Line 106"/>
            <p:cNvSpPr>
              <a:spLocks noChangeShapeType="1"/>
            </p:cNvSpPr>
            <p:nvPr/>
          </p:nvSpPr>
          <p:spPr bwMode="auto">
            <a:xfrm>
              <a:off x="1289050" y="197008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8" name="Line 107"/>
            <p:cNvSpPr>
              <a:spLocks noChangeShapeType="1"/>
            </p:cNvSpPr>
            <p:nvPr/>
          </p:nvSpPr>
          <p:spPr bwMode="auto">
            <a:xfrm>
              <a:off x="1296988" y="19129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9" name="Line 108"/>
            <p:cNvSpPr>
              <a:spLocks noChangeShapeType="1"/>
            </p:cNvSpPr>
            <p:nvPr/>
          </p:nvSpPr>
          <p:spPr bwMode="auto">
            <a:xfrm>
              <a:off x="1303338" y="1905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0" name="Line 109"/>
            <p:cNvSpPr>
              <a:spLocks noChangeShapeType="1"/>
            </p:cNvSpPr>
            <p:nvPr/>
          </p:nvSpPr>
          <p:spPr bwMode="auto">
            <a:xfrm>
              <a:off x="1311275" y="19415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1" name="Line 110"/>
            <p:cNvSpPr>
              <a:spLocks noChangeShapeType="1"/>
            </p:cNvSpPr>
            <p:nvPr/>
          </p:nvSpPr>
          <p:spPr bwMode="auto">
            <a:xfrm>
              <a:off x="1317625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2" name="Line 111"/>
            <p:cNvSpPr>
              <a:spLocks noChangeShapeType="1"/>
            </p:cNvSpPr>
            <p:nvPr/>
          </p:nvSpPr>
          <p:spPr bwMode="auto">
            <a:xfrm>
              <a:off x="1325563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3" name="Line 112"/>
            <p:cNvSpPr>
              <a:spLocks noChangeShapeType="1"/>
            </p:cNvSpPr>
            <p:nvPr/>
          </p:nvSpPr>
          <p:spPr bwMode="auto">
            <a:xfrm>
              <a:off x="1331913" y="19192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4" name="Line 113"/>
            <p:cNvSpPr>
              <a:spLocks noChangeShapeType="1"/>
            </p:cNvSpPr>
            <p:nvPr/>
          </p:nvSpPr>
          <p:spPr bwMode="auto">
            <a:xfrm>
              <a:off x="1339850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5" name="Line 114"/>
            <p:cNvSpPr>
              <a:spLocks noChangeShapeType="1"/>
            </p:cNvSpPr>
            <p:nvPr/>
          </p:nvSpPr>
          <p:spPr bwMode="auto">
            <a:xfrm>
              <a:off x="1346200" y="1941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6" name="Line 115"/>
            <p:cNvSpPr>
              <a:spLocks noChangeShapeType="1"/>
            </p:cNvSpPr>
            <p:nvPr/>
          </p:nvSpPr>
          <p:spPr bwMode="auto">
            <a:xfrm>
              <a:off x="1354138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7" name="Line 116"/>
            <p:cNvSpPr>
              <a:spLocks noChangeShapeType="1"/>
            </p:cNvSpPr>
            <p:nvPr/>
          </p:nvSpPr>
          <p:spPr bwMode="auto">
            <a:xfrm>
              <a:off x="1360488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8" name="Line 117"/>
            <p:cNvSpPr>
              <a:spLocks noChangeShapeType="1"/>
            </p:cNvSpPr>
            <p:nvPr/>
          </p:nvSpPr>
          <p:spPr bwMode="auto">
            <a:xfrm>
              <a:off x="1368425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9" name="Line 118"/>
            <p:cNvSpPr>
              <a:spLocks noChangeShapeType="1"/>
            </p:cNvSpPr>
            <p:nvPr/>
          </p:nvSpPr>
          <p:spPr bwMode="auto">
            <a:xfrm>
              <a:off x="1374775" y="18986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0" name="Line 119"/>
            <p:cNvSpPr>
              <a:spLocks noChangeShapeType="1"/>
            </p:cNvSpPr>
            <p:nvPr/>
          </p:nvSpPr>
          <p:spPr bwMode="auto">
            <a:xfrm>
              <a:off x="1382713" y="18986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1" name="Line 120"/>
            <p:cNvSpPr>
              <a:spLocks noChangeShapeType="1"/>
            </p:cNvSpPr>
            <p:nvPr/>
          </p:nvSpPr>
          <p:spPr bwMode="auto">
            <a:xfrm>
              <a:off x="1389063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2" name="Line 121"/>
            <p:cNvSpPr>
              <a:spLocks noChangeShapeType="1"/>
            </p:cNvSpPr>
            <p:nvPr/>
          </p:nvSpPr>
          <p:spPr bwMode="auto">
            <a:xfrm>
              <a:off x="1397000" y="19129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3" name="Line 122"/>
            <p:cNvSpPr>
              <a:spLocks noChangeShapeType="1"/>
            </p:cNvSpPr>
            <p:nvPr/>
          </p:nvSpPr>
          <p:spPr bwMode="auto">
            <a:xfrm>
              <a:off x="1403350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4" name="Line 123"/>
            <p:cNvSpPr>
              <a:spLocks noChangeShapeType="1"/>
            </p:cNvSpPr>
            <p:nvPr/>
          </p:nvSpPr>
          <p:spPr bwMode="auto">
            <a:xfrm>
              <a:off x="1411288" y="1905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5" name="Line 124"/>
            <p:cNvSpPr>
              <a:spLocks noChangeShapeType="1"/>
            </p:cNvSpPr>
            <p:nvPr/>
          </p:nvSpPr>
          <p:spPr bwMode="auto">
            <a:xfrm>
              <a:off x="1417638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6" name="Line 125"/>
            <p:cNvSpPr>
              <a:spLocks noChangeShapeType="1"/>
            </p:cNvSpPr>
            <p:nvPr/>
          </p:nvSpPr>
          <p:spPr bwMode="auto">
            <a:xfrm>
              <a:off x="142557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7" name="Line 126"/>
            <p:cNvSpPr>
              <a:spLocks noChangeShapeType="1"/>
            </p:cNvSpPr>
            <p:nvPr/>
          </p:nvSpPr>
          <p:spPr bwMode="auto">
            <a:xfrm>
              <a:off x="143192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8" name="Line 127"/>
            <p:cNvSpPr>
              <a:spLocks noChangeShapeType="1"/>
            </p:cNvSpPr>
            <p:nvPr/>
          </p:nvSpPr>
          <p:spPr bwMode="auto">
            <a:xfrm>
              <a:off x="1439863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9" name="Line 128"/>
            <p:cNvSpPr>
              <a:spLocks noChangeShapeType="1"/>
            </p:cNvSpPr>
            <p:nvPr/>
          </p:nvSpPr>
          <p:spPr bwMode="auto">
            <a:xfrm>
              <a:off x="1446213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0" name="Line 129"/>
            <p:cNvSpPr>
              <a:spLocks noChangeShapeType="1"/>
            </p:cNvSpPr>
            <p:nvPr/>
          </p:nvSpPr>
          <p:spPr bwMode="auto">
            <a:xfrm>
              <a:off x="1454150" y="19335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1" name="Line 130"/>
            <p:cNvSpPr>
              <a:spLocks noChangeShapeType="1"/>
            </p:cNvSpPr>
            <p:nvPr/>
          </p:nvSpPr>
          <p:spPr bwMode="auto">
            <a:xfrm>
              <a:off x="1460500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2" name="Line 131"/>
            <p:cNvSpPr>
              <a:spLocks noChangeShapeType="1"/>
            </p:cNvSpPr>
            <p:nvPr/>
          </p:nvSpPr>
          <p:spPr bwMode="auto">
            <a:xfrm>
              <a:off x="1468438" y="19272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3" name="Line 132"/>
            <p:cNvSpPr>
              <a:spLocks noChangeShapeType="1"/>
            </p:cNvSpPr>
            <p:nvPr/>
          </p:nvSpPr>
          <p:spPr bwMode="auto">
            <a:xfrm>
              <a:off x="1474788" y="1962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4" name="Line 133"/>
            <p:cNvSpPr>
              <a:spLocks noChangeShapeType="1"/>
            </p:cNvSpPr>
            <p:nvPr/>
          </p:nvSpPr>
          <p:spPr bwMode="auto">
            <a:xfrm>
              <a:off x="1482725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5" name="Line 134"/>
            <p:cNvSpPr>
              <a:spLocks noChangeShapeType="1"/>
            </p:cNvSpPr>
            <p:nvPr/>
          </p:nvSpPr>
          <p:spPr bwMode="auto">
            <a:xfrm>
              <a:off x="1489075" y="1976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6" name="Line 135"/>
            <p:cNvSpPr>
              <a:spLocks noChangeShapeType="1"/>
            </p:cNvSpPr>
            <p:nvPr/>
          </p:nvSpPr>
          <p:spPr bwMode="auto">
            <a:xfrm>
              <a:off x="1495425" y="19907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7" name="Line 136"/>
            <p:cNvSpPr>
              <a:spLocks noChangeShapeType="1"/>
            </p:cNvSpPr>
            <p:nvPr/>
          </p:nvSpPr>
          <p:spPr bwMode="auto">
            <a:xfrm>
              <a:off x="1503363" y="19621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8" name="Line 137"/>
            <p:cNvSpPr>
              <a:spLocks noChangeShapeType="1"/>
            </p:cNvSpPr>
            <p:nvPr/>
          </p:nvSpPr>
          <p:spPr bwMode="auto">
            <a:xfrm>
              <a:off x="1509713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9" name="Line 138"/>
            <p:cNvSpPr>
              <a:spLocks noChangeShapeType="1"/>
            </p:cNvSpPr>
            <p:nvPr/>
          </p:nvSpPr>
          <p:spPr bwMode="auto">
            <a:xfrm>
              <a:off x="1517650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0" name="Line 139"/>
            <p:cNvSpPr>
              <a:spLocks noChangeShapeType="1"/>
            </p:cNvSpPr>
            <p:nvPr/>
          </p:nvSpPr>
          <p:spPr bwMode="auto">
            <a:xfrm>
              <a:off x="1524000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1" name="Line 140"/>
            <p:cNvSpPr>
              <a:spLocks noChangeShapeType="1"/>
            </p:cNvSpPr>
            <p:nvPr/>
          </p:nvSpPr>
          <p:spPr bwMode="auto">
            <a:xfrm>
              <a:off x="1531938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2" name="Line 141"/>
            <p:cNvSpPr>
              <a:spLocks noChangeShapeType="1"/>
            </p:cNvSpPr>
            <p:nvPr/>
          </p:nvSpPr>
          <p:spPr bwMode="auto">
            <a:xfrm>
              <a:off x="1538288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3" name="Line 142"/>
            <p:cNvSpPr>
              <a:spLocks noChangeShapeType="1"/>
            </p:cNvSpPr>
            <p:nvPr/>
          </p:nvSpPr>
          <p:spPr bwMode="auto">
            <a:xfrm>
              <a:off x="1546225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4" name="Line 143"/>
            <p:cNvSpPr>
              <a:spLocks noChangeShapeType="1"/>
            </p:cNvSpPr>
            <p:nvPr/>
          </p:nvSpPr>
          <p:spPr bwMode="auto">
            <a:xfrm>
              <a:off x="1552575" y="194786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5" name="Line 144"/>
            <p:cNvSpPr>
              <a:spLocks noChangeShapeType="1"/>
            </p:cNvSpPr>
            <p:nvPr/>
          </p:nvSpPr>
          <p:spPr bwMode="auto">
            <a:xfrm>
              <a:off x="1560513" y="1970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6" name="Line 145"/>
            <p:cNvSpPr>
              <a:spLocks noChangeShapeType="1"/>
            </p:cNvSpPr>
            <p:nvPr/>
          </p:nvSpPr>
          <p:spPr bwMode="auto">
            <a:xfrm>
              <a:off x="1566863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7" name="Line 146"/>
            <p:cNvSpPr>
              <a:spLocks noChangeShapeType="1"/>
            </p:cNvSpPr>
            <p:nvPr/>
          </p:nvSpPr>
          <p:spPr bwMode="auto">
            <a:xfrm>
              <a:off x="1574800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8" name="Line 147"/>
            <p:cNvSpPr>
              <a:spLocks noChangeShapeType="1"/>
            </p:cNvSpPr>
            <p:nvPr/>
          </p:nvSpPr>
          <p:spPr bwMode="auto">
            <a:xfrm>
              <a:off x="1581150" y="1941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9" name="Line 148"/>
            <p:cNvSpPr>
              <a:spLocks noChangeShapeType="1"/>
            </p:cNvSpPr>
            <p:nvPr/>
          </p:nvSpPr>
          <p:spPr bwMode="auto">
            <a:xfrm>
              <a:off x="1589088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0" name="Line 149"/>
            <p:cNvSpPr>
              <a:spLocks noChangeShapeType="1"/>
            </p:cNvSpPr>
            <p:nvPr/>
          </p:nvSpPr>
          <p:spPr bwMode="auto">
            <a:xfrm>
              <a:off x="1595438" y="19415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1" name="Line 150"/>
            <p:cNvSpPr>
              <a:spLocks noChangeShapeType="1"/>
            </p:cNvSpPr>
            <p:nvPr/>
          </p:nvSpPr>
          <p:spPr bwMode="auto">
            <a:xfrm>
              <a:off x="1603375" y="19272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2" name="Line 151"/>
            <p:cNvSpPr>
              <a:spLocks noChangeShapeType="1"/>
            </p:cNvSpPr>
            <p:nvPr/>
          </p:nvSpPr>
          <p:spPr bwMode="auto">
            <a:xfrm>
              <a:off x="160972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3" name="Line 152"/>
            <p:cNvSpPr>
              <a:spLocks noChangeShapeType="1"/>
            </p:cNvSpPr>
            <p:nvPr/>
          </p:nvSpPr>
          <p:spPr bwMode="auto">
            <a:xfrm>
              <a:off x="1617663" y="19129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4" name="Line 153"/>
            <p:cNvSpPr>
              <a:spLocks noChangeShapeType="1"/>
            </p:cNvSpPr>
            <p:nvPr/>
          </p:nvSpPr>
          <p:spPr bwMode="auto">
            <a:xfrm>
              <a:off x="162401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5" name="Line 154"/>
            <p:cNvSpPr>
              <a:spLocks noChangeShapeType="1"/>
            </p:cNvSpPr>
            <p:nvPr/>
          </p:nvSpPr>
          <p:spPr bwMode="auto">
            <a:xfrm>
              <a:off x="1631950" y="1927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6" name="Line 155"/>
            <p:cNvSpPr>
              <a:spLocks noChangeShapeType="1"/>
            </p:cNvSpPr>
            <p:nvPr/>
          </p:nvSpPr>
          <p:spPr bwMode="auto">
            <a:xfrm>
              <a:off x="1638300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7" name="Line 156"/>
            <p:cNvSpPr>
              <a:spLocks noChangeShapeType="1"/>
            </p:cNvSpPr>
            <p:nvPr/>
          </p:nvSpPr>
          <p:spPr bwMode="auto">
            <a:xfrm>
              <a:off x="1646238" y="1927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8" name="Line 157"/>
            <p:cNvSpPr>
              <a:spLocks noChangeShapeType="1"/>
            </p:cNvSpPr>
            <p:nvPr/>
          </p:nvSpPr>
          <p:spPr bwMode="auto">
            <a:xfrm>
              <a:off x="1652588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9" name="Line 158"/>
            <p:cNvSpPr>
              <a:spLocks noChangeShapeType="1"/>
            </p:cNvSpPr>
            <p:nvPr/>
          </p:nvSpPr>
          <p:spPr bwMode="auto">
            <a:xfrm>
              <a:off x="1660525" y="19335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0" name="Line 159"/>
            <p:cNvSpPr>
              <a:spLocks noChangeShapeType="1"/>
            </p:cNvSpPr>
            <p:nvPr/>
          </p:nvSpPr>
          <p:spPr bwMode="auto">
            <a:xfrm>
              <a:off x="1666875" y="1933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1" name="Line 160"/>
            <p:cNvSpPr>
              <a:spLocks noChangeShapeType="1"/>
            </p:cNvSpPr>
            <p:nvPr/>
          </p:nvSpPr>
          <p:spPr bwMode="auto">
            <a:xfrm>
              <a:off x="167481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2" name="Line 161"/>
            <p:cNvSpPr>
              <a:spLocks noChangeShapeType="1"/>
            </p:cNvSpPr>
            <p:nvPr/>
          </p:nvSpPr>
          <p:spPr bwMode="auto">
            <a:xfrm>
              <a:off x="1681163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3" name="Line 162"/>
            <p:cNvSpPr>
              <a:spLocks noChangeShapeType="1"/>
            </p:cNvSpPr>
            <p:nvPr/>
          </p:nvSpPr>
          <p:spPr bwMode="auto">
            <a:xfrm>
              <a:off x="1689100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4" name="Line 163"/>
            <p:cNvSpPr>
              <a:spLocks noChangeShapeType="1"/>
            </p:cNvSpPr>
            <p:nvPr/>
          </p:nvSpPr>
          <p:spPr bwMode="auto">
            <a:xfrm>
              <a:off x="1695450" y="19478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5" name="Line 164"/>
            <p:cNvSpPr>
              <a:spLocks noChangeShapeType="1"/>
            </p:cNvSpPr>
            <p:nvPr/>
          </p:nvSpPr>
          <p:spPr bwMode="auto">
            <a:xfrm>
              <a:off x="1703388" y="19415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6" name="Line 165"/>
            <p:cNvSpPr>
              <a:spLocks noChangeShapeType="1"/>
            </p:cNvSpPr>
            <p:nvPr/>
          </p:nvSpPr>
          <p:spPr bwMode="auto">
            <a:xfrm>
              <a:off x="1709738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7" name="Line 166"/>
            <p:cNvSpPr>
              <a:spLocks noChangeShapeType="1"/>
            </p:cNvSpPr>
            <p:nvPr/>
          </p:nvSpPr>
          <p:spPr bwMode="auto">
            <a:xfrm>
              <a:off x="1717675" y="1898650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8" name="Line 167"/>
            <p:cNvSpPr>
              <a:spLocks noChangeShapeType="1"/>
            </p:cNvSpPr>
            <p:nvPr/>
          </p:nvSpPr>
          <p:spPr bwMode="auto">
            <a:xfrm>
              <a:off x="1724025" y="18764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9" name="Line 168"/>
            <p:cNvSpPr>
              <a:spLocks noChangeShapeType="1"/>
            </p:cNvSpPr>
            <p:nvPr/>
          </p:nvSpPr>
          <p:spPr bwMode="auto">
            <a:xfrm>
              <a:off x="1731963" y="1898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0" name="Line 169"/>
            <p:cNvSpPr>
              <a:spLocks noChangeShapeType="1"/>
            </p:cNvSpPr>
            <p:nvPr/>
          </p:nvSpPr>
          <p:spPr bwMode="auto">
            <a:xfrm>
              <a:off x="173831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1" name="Line 170"/>
            <p:cNvSpPr>
              <a:spLocks noChangeShapeType="1"/>
            </p:cNvSpPr>
            <p:nvPr/>
          </p:nvSpPr>
          <p:spPr bwMode="auto">
            <a:xfrm>
              <a:off x="1746250" y="189071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2" name="Line 171"/>
            <p:cNvSpPr>
              <a:spLocks noChangeShapeType="1"/>
            </p:cNvSpPr>
            <p:nvPr/>
          </p:nvSpPr>
          <p:spPr bwMode="auto">
            <a:xfrm>
              <a:off x="1752600" y="1890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3" name="Line 172"/>
            <p:cNvSpPr>
              <a:spLocks noChangeShapeType="1"/>
            </p:cNvSpPr>
            <p:nvPr/>
          </p:nvSpPr>
          <p:spPr bwMode="auto">
            <a:xfrm>
              <a:off x="1760538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4" name="Line 173"/>
            <p:cNvSpPr>
              <a:spLocks noChangeShapeType="1"/>
            </p:cNvSpPr>
            <p:nvPr/>
          </p:nvSpPr>
          <p:spPr bwMode="auto">
            <a:xfrm>
              <a:off x="1766888" y="1905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5" name="Line 174"/>
            <p:cNvSpPr>
              <a:spLocks noChangeShapeType="1"/>
            </p:cNvSpPr>
            <p:nvPr/>
          </p:nvSpPr>
          <p:spPr bwMode="auto">
            <a:xfrm>
              <a:off x="177482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6" name="Line 175"/>
            <p:cNvSpPr>
              <a:spLocks noChangeShapeType="1"/>
            </p:cNvSpPr>
            <p:nvPr/>
          </p:nvSpPr>
          <p:spPr bwMode="auto">
            <a:xfrm>
              <a:off x="1781175" y="18986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7" name="Line 176"/>
            <p:cNvSpPr>
              <a:spLocks noChangeShapeType="1"/>
            </p:cNvSpPr>
            <p:nvPr/>
          </p:nvSpPr>
          <p:spPr bwMode="auto">
            <a:xfrm>
              <a:off x="1789113" y="1898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8" name="Line 177"/>
            <p:cNvSpPr>
              <a:spLocks noChangeShapeType="1"/>
            </p:cNvSpPr>
            <p:nvPr/>
          </p:nvSpPr>
          <p:spPr bwMode="auto">
            <a:xfrm>
              <a:off x="1795463" y="18557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9" name="Line 178"/>
            <p:cNvSpPr>
              <a:spLocks noChangeShapeType="1"/>
            </p:cNvSpPr>
            <p:nvPr/>
          </p:nvSpPr>
          <p:spPr bwMode="auto">
            <a:xfrm>
              <a:off x="1803400" y="18843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0" name="Line 179"/>
            <p:cNvSpPr>
              <a:spLocks noChangeShapeType="1"/>
            </p:cNvSpPr>
            <p:nvPr/>
          </p:nvSpPr>
          <p:spPr bwMode="auto">
            <a:xfrm>
              <a:off x="1809750" y="1905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1" name="Line 180"/>
            <p:cNvSpPr>
              <a:spLocks noChangeShapeType="1"/>
            </p:cNvSpPr>
            <p:nvPr/>
          </p:nvSpPr>
          <p:spPr bwMode="auto">
            <a:xfrm>
              <a:off x="1817688" y="1912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2" name="Line 181"/>
            <p:cNvSpPr>
              <a:spLocks noChangeShapeType="1"/>
            </p:cNvSpPr>
            <p:nvPr/>
          </p:nvSpPr>
          <p:spPr bwMode="auto">
            <a:xfrm>
              <a:off x="1824038" y="1905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3" name="Line 182"/>
            <p:cNvSpPr>
              <a:spLocks noChangeShapeType="1"/>
            </p:cNvSpPr>
            <p:nvPr/>
          </p:nvSpPr>
          <p:spPr bwMode="auto">
            <a:xfrm>
              <a:off x="183197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4" name="Line 183"/>
            <p:cNvSpPr>
              <a:spLocks noChangeShapeType="1"/>
            </p:cNvSpPr>
            <p:nvPr/>
          </p:nvSpPr>
          <p:spPr bwMode="auto">
            <a:xfrm>
              <a:off x="1838325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5" name="Line 184"/>
            <p:cNvSpPr>
              <a:spLocks noChangeShapeType="1"/>
            </p:cNvSpPr>
            <p:nvPr/>
          </p:nvSpPr>
          <p:spPr bwMode="auto">
            <a:xfrm>
              <a:off x="1846263" y="1919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6" name="Line 185"/>
            <p:cNvSpPr>
              <a:spLocks noChangeShapeType="1"/>
            </p:cNvSpPr>
            <p:nvPr/>
          </p:nvSpPr>
          <p:spPr bwMode="auto">
            <a:xfrm>
              <a:off x="1852613" y="1919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7" name="Line 186"/>
            <p:cNvSpPr>
              <a:spLocks noChangeShapeType="1"/>
            </p:cNvSpPr>
            <p:nvPr/>
          </p:nvSpPr>
          <p:spPr bwMode="auto">
            <a:xfrm>
              <a:off x="1860550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8" name="Line 187"/>
            <p:cNvSpPr>
              <a:spLocks noChangeShapeType="1"/>
            </p:cNvSpPr>
            <p:nvPr/>
          </p:nvSpPr>
          <p:spPr bwMode="auto">
            <a:xfrm>
              <a:off x="1866900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9" name="Line 188"/>
            <p:cNvSpPr>
              <a:spLocks noChangeShapeType="1"/>
            </p:cNvSpPr>
            <p:nvPr/>
          </p:nvSpPr>
          <p:spPr bwMode="auto">
            <a:xfrm>
              <a:off x="1874838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0" name="Line 189"/>
            <p:cNvSpPr>
              <a:spLocks noChangeShapeType="1"/>
            </p:cNvSpPr>
            <p:nvPr/>
          </p:nvSpPr>
          <p:spPr bwMode="auto">
            <a:xfrm>
              <a:off x="1881188" y="19050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1" name="Line 190"/>
            <p:cNvSpPr>
              <a:spLocks noChangeShapeType="1"/>
            </p:cNvSpPr>
            <p:nvPr/>
          </p:nvSpPr>
          <p:spPr bwMode="auto">
            <a:xfrm>
              <a:off x="1889125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2" name="Line 191"/>
            <p:cNvSpPr>
              <a:spLocks noChangeShapeType="1"/>
            </p:cNvSpPr>
            <p:nvPr/>
          </p:nvSpPr>
          <p:spPr bwMode="auto">
            <a:xfrm>
              <a:off x="1895475" y="1905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3" name="Line 192"/>
            <p:cNvSpPr>
              <a:spLocks noChangeShapeType="1"/>
            </p:cNvSpPr>
            <p:nvPr/>
          </p:nvSpPr>
          <p:spPr bwMode="auto">
            <a:xfrm>
              <a:off x="1903413" y="19335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4" name="Line 193"/>
            <p:cNvSpPr>
              <a:spLocks noChangeShapeType="1"/>
            </p:cNvSpPr>
            <p:nvPr/>
          </p:nvSpPr>
          <p:spPr bwMode="auto">
            <a:xfrm>
              <a:off x="1909763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5" name="Line 194"/>
            <p:cNvSpPr>
              <a:spLocks noChangeShapeType="1"/>
            </p:cNvSpPr>
            <p:nvPr/>
          </p:nvSpPr>
          <p:spPr bwMode="auto">
            <a:xfrm>
              <a:off x="1917700" y="19558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6" name="Line 195"/>
            <p:cNvSpPr>
              <a:spLocks noChangeShapeType="1"/>
            </p:cNvSpPr>
            <p:nvPr/>
          </p:nvSpPr>
          <p:spPr bwMode="auto">
            <a:xfrm>
              <a:off x="1924050" y="19621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7" name="Line 196"/>
            <p:cNvSpPr>
              <a:spLocks noChangeShapeType="1"/>
            </p:cNvSpPr>
            <p:nvPr/>
          </p:nvSpPr>
          <p:spPr bwMode="auto">
            <a:xfrm>
              <a:off x="1931988" y="1947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8" name="Line 197"/>
            <p:cNvSpPr>
              <a:spLocks noChangeShapeType="1"/>
            </p:cNvSpPr>
            <p:nvPr/>
          </p:nvSpPr>
          <p:spPr bwMode="auto">
            <a:xfrm>
              <a:off x="1938338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9" name="Line 198"/>
            <p:cNvSpPr>
              <a:spLocks noChangeShapeType="1"/>
            </p:cNvSpPr>
            <p:nvPr/>
          </p:nvSpPr>
          <p:spPr bwMode="auto">
            <a:xfrm>
              <a:off x="1946275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0" name="Line 199"/>
            <p:cNvSpPr>
              <a:spLocks noChangeShapeType="1"/>
            </p:cNvSpPr>
            <p:nvPr/>
          </p:nvSpPr>
          <p:spPr bwMode="auto">
            <a:xfrm>
              <a:off x="1952625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1" name="Line 200"/>
            <p:cNvSpPr>
              <a:spLocks noChangeShapeType="1"/>
            </p:cNvSpPr>
            <p:nvPr/>
          </p:nvSpPr>
          <p:spPr bwMode="auto">
            <a:xfrm>
              <a:off x="1960563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2" name="Line 201"/>
            <p:cNvSpPr>
              <a:spLocks noChangeShapeType="1"/>
            </p:cNvSpPr>
            <p:nvPr/>
          </p:nvSpPr>
          <p:spPr bwMode="auto">
            <a:xfrm>
              <a:off x="196691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3" name="Line 202"/>
            <p:cNvSpPr>
              <a:spLocks noChangeShapeType="1"/>
            </p:cNvSpPr>
            <p:nvPr/>
          </p:nvSpPr>
          <p:spPr bwMode="auto">
            <a:xfrm>
              <a:off x="1974850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4" name="Line 203"/>
            <p:cNvSpPr>
              <a:spLocks noChangeShapeType="1"/>
            </p:cNvSpPr>
            <p:nvPr/>
          </p:nvSpPr>
          <p:spPr bwMode="auto">
            <a:xfrm>
              <a:off x="1981200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5" name="Line 204"/>
            <p:cNvSpPr>
              <a:spLocks noChangeShapeType="1"/>
            </p:cNvSpPr>
            <p:nvPr/>
          </p:nvSpPr>
          <p:spPr bwMode="auto">
            <a:xfrm>
              <a:off x="1989138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6" name="Line 205"/>
            <p:cNvSpPr>
              <a:spLocks noChangeShapeType="1"/>
            </p:cNvSpPr>
            <p:nvPr/>
          </p:nvSpPr>
          <p:spPr bwMode="auto">
            <a:xfrm>
              <a:off x="1995488" y="1905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7" name="Line 206"/>
            <p:cNvSpPr>
              <a:spLocks noChangeShapeType="1"/>
            </p:cNvSpPr>
            <p:nvPr/>
          </p:nvSpPr>
          <p:spPr bwMode="auto">
            <a:xfrm>
              <a:off x="2003425" y="1898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8" name="Line 208"/>
            <p:cNvSpPr>
              <a:spLocks noChangeShapeType="1"/>
            </p:cNvSpPr>
            <p:nvPr/>
          </p:nvSpPr>
          <p:spPr bwMode="auto">
            <a:xfrm>
              <a:off x="2009775" y="1876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9" name="Line 209"/>
            <p:cNvSpPr>
              <a:spLocks noChangeShapeType="1"/>
            </p:cNvSpPr>
            <p:nvPr/>
          </p:nvSpPr>
          <p:spPr bwMode="auto">
            <a:xfrm>
              <a:off x="2017713" y="18986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0" name="Line 210"/>
            <p:cNvSpPr>
              <a:spLocks noChangeShapeType="1"/>
            </p:cNvSpPr>
            <p:nvPr/>
          </p:nvSpPr>
          <p:spPr bwMode="auto">
            <a:xfrm>
              <a:off x="2024063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1" name="Line 211"/>
            <p:cNvSpPr>
              <a:spLocks noChangeShapeType="1"/>
            </p:cNvSpPr>
            <p:nvPr/>
          </p:nvSpPr>
          <p:spPr bwMode="auto">
            <a:xfrm>
              <a:off x="2032000" y="18986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2" name="Line 212"/>
            <p:cNvSpPr>
              <a:spLocks noChangeShapeType="1"/>
            </p:cNvSpPr>
            <p:nvPr/>
          </p:nvSpPr>
          <p:spPr bwMode="auto">
            <a:xfrm>
              <a:off x="2038350" y="1898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3" name="Line 213"/>
            <p:cNvSpPr>
              <a:spLocks noChangeShapeType="1"/>
            </p:cNvSpPr>
            <p:nvPr/>
          </p:nvSpPr>
          <p:spPr bwMode="auto">
            <a:xfrm>
              <a:off x="2046288" y="1898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4" name="Line 214"/>
            <p:cNvSpPr>
              <a:spLocks noChangeShapeType="1"/>
            </p:cNvSpPr>
            <p:nvPr/>
          </p:nvSpPr>
          <p:spPr bwMode="auto">
            <a:xfrm>
              <a:off x="2052638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5" name="Line 215"/>
            <p:cNvSpPr>
              <a:spLocks noChangeShapeType="1"/>
            </p:cNvSpPr>
            <p:nvPr/>
          </p:nvSpPr>
          <p:spPr bwMode="auto">
            <a:xfrm>
              <a:off x="2060575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6" name="Line 216"/>
            <p:cNvSpPr>
              <a:spLocks noChangeShapeType="1"/>
            </p:cNvSpPr>
            <p:nvPr/>
          </p:nvSpPr>
          <p:spPr bwMode="auto">
            <a:xfrm>
              <a:off x="2066925" y="1919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7" name="Line 217"/>
            <p:cNvSpPr>
              <a:spLocks noChangeShapeType="1"/>
            </p:cNvSpPr>
            <p:nvPr/>
          </p:nvSpPr>
          <p:spPr bwMode="auto">
            <a:xfrm>
              <a:off x="2074863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8" name="Line 218"/>
            <p:cNvSpPr>
              <a:spLocks noChangeShapeType="1"/>
            </p:cNvSpPr>
            <p:nvPr/>
          </p:nvSpPr>
          <p:spPr bwMode="auto">
            <a:xfrm>
              <a:off x="2081213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49" name="Line 219"/>
            <p:cNvSpPr>
              <a:spLocks noChangeShapeType="1"/>
            </p:cNvSpPr>
            <p:nvPr/>
          </p:nvSpPr>
          <p:spPr bwMode="auto">
            <a:xfrm>
              <a:off x="2089150" y="19192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0" name="Line 220"/>
            <p:cNvSpPr>
              <a:spLocks noChangeShapeType="1"/>
            </p:cNvSpPr>
            <p:nvPr/>
          </p:nvSpPr>
          <p:spPr bwMode="auto">
            <a:xfrm>
              <a:off x="2095500" y="1905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1" name="Line 221"/>
            <p:cNvSpPr>
              <a:spLocks noChangeShapeType="1"/>
            </p:cNvSpPr>
            <p:nvPr/>
          </p:nvSpPr>
          <p:spPr bwMode="auto">
            <a:xfrm>
              <a:off x="2103438" y="1905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2" name="Line 222"/>
            <p:cNvSpPr>
              <a:spLocks noChangeShapeType="1"/>
            </p:cNvSpPr>
            <p:nvPr/>
          </p:nvSpPr>
          <p:spPr bwMode="auto">
            <a:xfrm>
              <a:off x="2109788" y="19415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3" name="Line 223"/>
            <p:cNvSpPr>
              <a:spLocks noChangeShapeType="1"/>
            </p:cNvSpPr>
            <p:nvPr/>
          </p:nvSpPr>
          <p:spPr bwMode="auto">
            <a:xfrm>
              <a:off x="2117725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4" name="Line 224"/>
            <p:cNvSpPr>
              <a:spLocks noChangeShapeType="1"/>
            </p:cNvSpPr>
            <p:nvPr/>
          </p:nvSpPr>
          <p:spPr bwMode="auto">
            <a:xfrm>
              <a:off x="2124075" y="1955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5" name="Line 225"/>
            <p:cNvSpPr>
              <a:spLocks noChangeShapeType="1"/>
            </p:cNvSpPr>
            <p:nvPr/>
          </p:nvSpPr>
          <p:spPr bwMode="auto">
            <a:xfrm>
              <a:off x="2132013" y="19764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6" name="Line 226"/>
            <p:cNvSpPr>
              <a:spLocks noChangeShapeType="1"/>
            </p:cNvSpPr>
            <p:nvPr/>
          </p:nvSpPr>
          <p:spPr bwMode="auto">
            <a:xfrm>
              <a:off x="2138363" y="19415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7" name="Line 227"/>
            <p:cNvSpPr>
              <a:spLocks noChangeShapeType="1"/>
            </p:cNvSpPr>
            <p:nvPr/>
          </p:nvSpPr>
          <p:spPr bwMode="auto">
            <a:xfrm>
              <a:off x="2146300" y="189071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8" name="Line 228"/>
            <p:cNvSpPr>
              <a:spLocks noChangeShapeType="1"/>
            </p:cNvSpPr>
            <p:nvPr/>
          </p:nvSpPr>
          <p:spPr bwMode="auto">
            <a:xfrm>
              <a:off x="2152650" y="18986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59" name="Line 229"/>
            <p:cNvSpPr>
              <a:spLocks noChangeShapeType="1"/>
            </p:cNvSpPr>
            <p:nvPr/>
          </p:nvSpPr>
          <p:spPr bwMode="auto">
            <a:xfrm>
              <a:off x="2160588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0" name="Line 230"/>
            <p:cNvSpPr>
              <a:spLocks noChangeShapeType="1"/>
            </p:cNvSpPr>
            <p:nvPr/>
          </p:nvSpPr>
          <p:spPr bwMode="auto">
            <a:xfrm>
              <a:off x="2166938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1" name="Line 231"/>
            <p:cNvSpPr>
              <a:spLocks noChangeShapeType="1"/>
            </p:cNvSpPr>
            <p:nvPr/>
          </p:nvSpPr>
          <p:spPr bwMode="auto">
            <a:xfrm>
              <a:off x="2174875" y="19192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2" name="Line 232"/>
            <p:cNvSpPr>
              <a:spLocks noChangeShapeType="1"/>
            </p:cNvSpPr>
            <p:nvPr/>
          </p:nvSpPr>
          <p:spPr bwMode="auto">
            <a:xfrm>
              <a:off x="2181225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3" name="Line 233"/>
            <p:cNvSpPr>
              <a:spLocks noChangeShapeType="1"/>
            </p:cNvSpPr>
            <p:nvPr/>
          </p:nvSpPr>
          <p:spPr bwMode="auto">
            <a:xfrm>
              <a:off x="2189163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4" name="Line 234"/>
            <p:cNvSpPr>
              <a:spLocks noChangeShapeType="1"/>
            </p:cNvSpPr>
            <p:nvPr/>
          </p:nvSpPr>
          <p:spPr bwMode="auto">
            <a:xfrm>
              <a:off x="2195513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5" name="Line 235"/>
            <p:cNvSpPr>
              <a:spLocks noChangeShapeType="1"/>
            </p:cNvSpPr>
            <p:nvPr/>
          </p:nvSpPr>
          <p:spPr bwMode="auto">
            <a:xfrm>
              <a:off x="2203450" y="1947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6" name="Line 236"/>
            <p:cNvSpPr>
              <a:spLocks noChangeShapeType="1"/>
            </p:cNvSpPr>
            <p:nvPr/>
          </p:nvSpPr>
          <p:spPr bwMode="auto">
            <a:xfrm>
              <a:off x="2209800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7" name="Line 237"/>
            <p:cNvSpPr>
              <a:spLocks noChangeShapeType="1"/>
            </p:cNvSpPr>
            <p:nvPr/>
          </p:nvSpPr>
          <p:spPr bwMode="auto">
            <a:xfrm>
              <a:off x="2217738" y="18986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8" name="Line 238"/>
            <p:cNvSpPr>
              <a:spLocks noChangeShapeType="1"/>
            </p:cNvSpPr>
            <p:nvPr/>
          </p:nvSpPr>
          <p:spPr bwMode="auto">
            <a:xfrm>
              <a:off x="2224088" y="1905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69" name="Line 239"/>
            <p:cNvSpPr>
              <a:spLocks noChangeShapeType="1"/>
            </p:cNvSpPr>
            <p:nvPr/>
          </p:nvSpPr>
          <p:spPr bwMode="auto">
            <a:xfrm>
              <a:off x="2230438" y="1927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0" name="Line 240"/>
            <p:cNvSpPr>
              <a:spLocks noChangeShapeType="1"/>
            </p:cNvSpPr>
            <p:nvPr/>
          </p:nvSpPr>
          <p:spPr bwMode="auto">
            <a:xfrm>
              <a:off x="223837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1" name="Line 241"/>
            <p:cNvSpPr>
              <a:spLocks noChangeShapeType="1"/>
            </p:cNvSpPr>
            <p:nvPr/>
          </p:nvSpPr>
          <p:spPr bwMode="auto">
            <a:xfrm>
              <a:off x="2244725" y="19050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2" name="Line 242"/>
            <p:cNvSpPr>
              <a:spLocks noChangeShapeType="1"/>
            </p:cNvSpPr>
            <p:nvPr/>
          </p:nvSpPr>
          <p:spPr bwMode="auto">
            <a:xfrm>
              <a:off x="2252663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3" name="Line 243"/>
            <p:cNvSpPr>
              <a:spLocks noChangeShapeType="1"/>
            </p:cNvSpPr>
            <p:nvPr/>
          </p:nvSpPr>
          <p:spPr bwMode="auto">
            <a:xfrm>
              <a:off x="2259013" y="1890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4" name="Line 244"/>
            <p:cNvSpPr>
              <a:spLocks noChangeShapeType="1"/>
            </p:cNvSpPr>
            <p:nvPr/>
          </p:nvSpPr>
          <p:spPr bwMode="auto">
            <a:xfrm>
              <a:off x="2266950" y="19050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5" name="Line 245"/>
            <p:cNvSpPr>
              <a:spLocks noChangeShapeType="1"/>
            </p:cNvSpPr>
            <p:nvPr/>
          </p:nvSpPr>
          <p:spPr bwMode="auto">
            <a:xfrm>
              <a:off x="2273300" y="19129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6" name="Line 246"/>
            <p:cNvSpPr>
              <a:spLocks noChangeShapeType="1"/>
            </p:cNvSpPr>
            <p:nvPr/>
          </p:nvSpPr>
          <p:spPr bwMode="auto">
            <a:xfrm>
              <a:off x="2281238" y="1912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7" name="Line 247"/>
            <p:cNvSpPr>
              <a:spLocks noChangeShapeType="1"/>
            </p:cNvSpPr>
            <p:nvPr/>
          </p:nvSpPr>
          <p:spPr bwMode="auto">
            <a:xfrm>
              <a:off x="2287588" y="19129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8" name="Line 248"/>
            <p:cNvSpPr>
              <a:spLocks noChangeShapeType="1"/>
            </p:cNvSpPr>
            <p:nvPr/>
          </p:nvSpPr>
          <p:spPr bwMode="auto">
            <a:xfrm>
              <a:off x="2295525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79" name="Line 249"/>
            <p:cNvSpPr>
              <a:spLocks noChangeShapeType="1"/>
            </p:cNvSpPr>
            <p:nvPr/>
          </p:nvSpPr>
          <p:spPr bwMode="auto">
            <a:xfrm>
              <a:off x="2301875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0" name="Line 250"/>
            <p:cNvSpPr>
              <a:spLocks noChangeShapeType="1"/>
            </p:cNvSpPr>
            <p:nvPr/>
          </p:nvSpPr>
          <p:spPr bwMode="auto">
            <a:xfrm>
              <a:off x="2309813" y="19050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1" name="Line 251"/>
            <p:cNvSpPr>
              <a:spLocks noChangeShapeType="1"/>
            </p:cNvSpPr>
            <p:nvPr/>
          </p:nvSpPr>
          <p:spPr bwMode="auto">
            <a:xfrm>
              <a:off x="2316163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2" name="Line 252"/>
            <p:cNvSpPr>
              <a:spLocks noChangeShapeType="1"/>
            </p:cNvSpPr>
            <p:nvPr/>
          </p:nvSpPr>
          <p:spPr bwMode="auto">
            <a:xfrm>
              <a:off x="2324100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3" name="Line 253"/>
            <p:cNvSpPr>
              <a:spLocks noChangeShapeType="1"/>
            </p:cNvSpPr>
            <p:nvPr/>
          </p:nvSpPr>
          <p:spPr bwMode="auto">
            <a:xfrm>
              <a:off x="2330450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4" name="Line 254"/>
            <p:cNvSpPr>
              <a:spLocks noChangeShapeType="1"/>
            </p:cNvSpPr>
            <p:nvPr/>
          </p:nvSpPr>
          <p:spPr bwMode="auto">
            <a:xfrm>
              <a:off x="2338388" y="1962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5" name="Line 255"/>
            <p:cNvSpPr>
              <a:spLocks noChangeShapeType="1"/>
            </p:cNvSpPr>
            <p:nvPr/>
          </p:nvSpPr>
          <p:spPr bwMode="auto">
            <a:xfrm>
              <a:off x="2344738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6" name="Line 256"/>
            <p:cNvSpPr>
              <a:spLocks noChangeShapeType="1"/>
            </p:cNvSpPr>
            <p:nvPr/>
          </p:nvSpPr>
          <p:spPr bwMode="auto">
            <a:xfrm>
              <a:off x="2352675" y="19272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7" name="Line 257"/>
            <p:cNvSpPr>
              <a:spLocks noChangeShapeType="1"/>
            </p:cNvSpPr>
            <p:nvPr/>
          </p:nvSpPr>
          <p:spPr bwMode="auto">
            <a:xfrm>
              <a:off x="2359025" y="1927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8" name="Line 258"/>
            <p:cNvSpPr>
              <a:spLocks noChangeShapeType="1"/>
            </p:cNvSpPr>
            <p:nvPr/>
          </p:nvSpPr>
          <p:spPr bwMode="auto">
            <a:xfrm>
              <a:off x="236696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89" name="Line 259"/>
            <p:cNvSpPr>
              <a:spLocks noChangeShapeType="1"/>
            </p:cNvSpPr>
            <p:nvPr/>
          </p:nvSpPr>
          <p:spPr bwMode="auto">
            <a:xfrm>
              <a:off x="237331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0" name="Line 260"/>
            <p:cNvSpPr>
              <a:spLocks noChangeShapeType="1"/>
            </p:cNvSpPr>
            <p:nvPr/>
          </p:nvSpPr>
          <p:spPr bwMode="auto">
            <a:xfrm>
              <a:off x="2381250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1" name="Line 261"/>
            <p:cNvSpPr>
              <a:spLocks noChangeShapeType="1"/>
            </p:cNvSpPr>
            <p:nvPr/>
          </p:nvSpPr>
          <p:spPr bwMode="auto">
            <a:xfrm>
              <a:off x="2387600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2" name="Line 262"/>
            <p:cNvSpPr>
              <a:spLocks noChangeShapeType="1"/>
            </p:cNvSpPr>
            <p:nvPr/>
          </p:nvSpPr>
          <p:spPr bwMode="auto">
            <a:xfrm>
              <a:off x="2395538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3" name="Line 263"/>
            <p:cNvSpPr>
              <a:spLocks noChangeShapeType="1"/>
            </p:cNvSpPr>
            <p:nvPr/>
          </p:nvSpPr>
          <p:spPr bwMode="auto">
            <a:xfrm>
              <a:off x="2401888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4" name="Line 264"/>
            <p:cNvSpPr>
              <a:spLocks noChangeShapeType="1"/>
            </p:cNvSpPr>
            <p:nvPr/>
          </p:nvSpPr>
          <p:spPr bwMode="auto">
            <a:xfrm>
              <a:off x="2409825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5" name="Line 265"/>
            <p:cNvSpPr>
              <a:spLocks noChangeShapeType="1"/>
            </p:cNvSpPr>
            <p:nvPr/>
          </p:nvSpPr>
          <p:spPr bwMode="auto">
            <a:xfrm>
              <a:off x="2416175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6" name="Line 266"/>
            <p:cNvSpPr>
              <a:spLocks noChangeShapeType="1"/>
            </p:cNvSpPr>
            <p:nvPr/>
          </p:nvSpPr>
          <p:spPr bwMode="auto">
            <a:xfrm>
              <a:off x="2424113" y="1941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7" name="Line 267"/>
            <p:cNvSpPr>
              <a:spLocks noChangeShapeType="1"/>
            </p:cNvSpPr>
            <p:nvPr/>
          </p:nvSpPr>
          <p:spPr bwMode="auto">
            <a:xfrm>
              <a:off x="2430463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8" name="Line 268"/>
            <p:cNvSpPr>
              <a:spLocks noChangeShapeType="1"/>
            </p:cNvSpPr>
            <p:nvPr/>
          </p:nvSpPr>
          <p:spPr bwMode="auto">
            <a:xfrm>
              <a:off x="2438400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99" name="Line 269"/>
            <p:cNvSpPr>
              <a:spLocks noChangeShapeType="1"/>
            </p:cNvSpPr>
            <p:nvPr/>
          </p:nvSpPr>
          <p:spPr bwMode="auto">
            <a:xfrm>
              <a:off x="2444750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0" name="Line 270"/>
            <p:cNvSpPr>
              <a:spLocks noChangeShapeType="1"/>
            </p:cNvSpPr>
            <p:nvPr/>
          </p:nvSpPr>
          <p:spPr bwMode="auto">
            <a:xfrm>
              <a:off x="2452688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1" name="Line 271"/>
            <p:cNvSpPr>
              <a:spLocks noChangeShapeType="1"/>
            </p:cNvSpPr>
            <p:nvPr/>
          </p:nvSpPr>
          <p:spPr bwMode="auto">
            <a:xfrm>
              <a:off x="2459038" y="1912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2" name="Line 272"/>
            <p:cNvSpPr>
              <a:spLocks noChangeShapeType="1"/>
            </p:cNvSpPr>
            <p:nvPr/>
          </p:nvSpPr>
          <p:spPr bwMode="auto">
            <a:xfrm>
              <a:off x="2466975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3" name="Line 273"/>
            <p:cNvSpPr>
              <a:spLocks noChangeShapeType="1"/>
            </p:cNvSpPr>
            <p:nvPr/>
          </p:nvSpPr>
          <p:spPr bwMode="auto">
            <a:xfrm>
              <a:off x="2473325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4" name="Line 274"/>
            <p:cNvSpPr>
              <a:spLocks noChangeShapeType="1"/>
            </p:cNvSpPr>
            <p:nvPr/>
          </p:nvSpPr>
          <p:spPr bwMode="auto">
            <a:xfrm>
              <a:off x="2481263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5" name="Line 275"/>
            <p:cNvSpPr>
              <a:spLocks noChangeShapeType="1"/>
            </p:cNvSpPr>
            <p:nvPr/>
          </p:nvSpPr>
          <p:spPr bwMode="auto">
            <a:xfrm>
              <a:off x="2487613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6" name="Line 276"/>
            <p:cNvSpPr>
              <a:spLocks noChangeShapeType="1"/>
            </p:cNvSpPr>
            <p:nvPr/>
          </p:nvSpPr>
          <p:spPr bwMode="auto">
            <a:xfrm>
              <a:off x="2495550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7" name="Line 277"/>
            <p:cNvSpPr>
              <a:spLocks noChangeShapeType="1"/>
            </p:cNvSpPr>
            <p:nvPr/>
          </p:nvSpPr>
          <p:spPr bwMode="auto">
            <a:xfrm>
              <a:off x="2501900" y="19415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8" name="Line 278"/>
            <p:cNvSpPr>
              <a:spLocks noChangeShapeType="1"/>
            </p:cNvSpPr>
            <p:nvPr/>
          </p:nvSpPr>
          <p:spPr bwMode="auto">
            <a:xfrm>
              <a:off x="2509838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09" name="Line 279"/>
            <p:cNvSpPr>
              <a:spLocks noChangeShapeType="1"/>
            </p:cNvSpPr>
            <p:nvPr/>
          </p:nvSpPr>
          <p:spPr bwMode="auto">
            <a:xfrm>
              <a:off x="2516188" y="19335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0" name="Line 280"/>
            <p:cNvSpPr>
              <a:spLocks noChangeShapeType="1"/>
            </p:cNvSpPr>
            <p:nvPr/>
          </p:nvSpPr>
          <p:spPr bwMode="auto">
            <a:xfrm>
              <a:off x="2524125" y="194151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1" name="Line 281"/>
            <p:cNvSpPr>
              <a:spLocks noChangeShapeType="1"/>
            </p:cNvSpPr>
            <p:nvPr/>
          </p:nvSpPr>
          <p:spPr bwMode="auto">
            <a:xfrm>
              <a:off x="2530475" y="1927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2" name="Line 282"/>
            <p:cNvSpPr>
              <a:spLocks noChangeShapeType="1"/>
            </p:cNvSpPr>
            <p:nvPr/>
          </p:nvSpPr>
          <p:spPr bwMode="auto">
            <a:xfrm>
              <a:off x="2538413" y="1947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3" name="Line 283"/>
            <p:cNvSpPr>
              <a:spLocks noChangeShapeType="1"/>
            </p:cNvSpPr>
            <p:nvPr/>
          </p:nvSpPr>
          <p:spPr bwMode="auto">
            <a:xfrm>
              <a:off x="2544763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4" name="Line 284"/>
            <p:cNvSpPr>
              <a:spLocks noChangeShapeType="1"/>
            </p:cNvSpPr>
            <p:nvPr/>
          </p:nvSpPr>
          <p:spPr bwMode="auto">
            <a:xfrm>
              <a:off x="2552700" y="197008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5" name="Line 285"/>
            <p:cNvSpPr>
              <a:spLocks noChangeShapeType="1"/>
            </p:cNvSpPr>
            <p:nvPr/>
          </p:nvSpPr>
          <p:spPr bwMode="auto">
            <a:xfrm>
              <a:off x="2559050" y="1955800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6" name="Line 286"/>
            <p:cNvSpPr>
              <a:spLocks noChangeShapeType="1"/>
            </p:cNvSpPr>
            <p:nvPr/>
          </p:nvSpPr>
          <p:spPr bwMode="auto">
            <a:xfrm>
              <a:off x="2566988" y="18986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7" name="Line 287"/>
            <p:cNvSpPr>
              <a:spLocks noChangeShapeType="1"/>
            </p:cNvSpPr>
            <p:nvPr/>
          </p:nvSpPr>
          <p:spPr bwMode="auto">
            <a:xfrm>
              <a:off x="2573338" y="18907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8" name="Line 288"/>
            <p:cNvSpPr>
              <a:spLocks noChangeShapeType="1"/>
            </p:cNvSpPr>
            <p:nvPr/>
          </p:nvSpPr>
          <p:spPr bwMode="auto">
            <a:xfrm>
              <a:off x="2581275" y="18907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19" name="Line 289"/>
            <p:cNvSpPr>
              <a:spLocks noChangeShapeType="1"/>
            </p:cNvSpPr>
            <p:nvPr/>
          </p:nvSpPr>
          <p:spPr bwMode="auto">
            <a:xfrm>
              <a:off x="2587625" y="1890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0" name="Line 290"/>
            <p:cNvSpPr>
              <a:spLocks noChangeShapeType="1"/>
            </p:cNvSpPr>
            <p:nvPr/>
          </p:nvSpPr>
          <p:spPr bwMode="auto">
            <a:xfrm>
              <a:off x="2595563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1" name="Line 291"/>
            <p:cNvSpPr>
              <a:spLocks noChangeShapeType="1"/>
            </p:cNvSpPr>
            <p:nvPr/>
          </p:nvSpPr>
          <p:spPr bwMode="auto">
            <a:xfrm>
              <a:off x="2601913" y="18986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2" name="Line 292"/>
            <p:cNvSpPr>
              <a:spLocks noChangeShapeType="1"/>
            </p:cNvSpPr>
            <p:nvPr/>
          </p:nvSpPr>
          <p:spPr bwMode="auto">
            <a:xfrm>
              <a:off x="2609850" y="18986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3" name="Line 293"/>
            <p:cNvSpPr>
              <a:spLocks noChangeShapeType="1"/>
            </p:cNvSpPr>
            <p:nvPr/>
          </p:nvSpPr>
          <p:spPr bwMode="auto">
            <a:xfrm>
              <a:off x="2616200" y="19192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4" name="Line 294"/>
            <p:cNvSpPr>
              <a:spLocks noChangeShapeType="1"/>
            </p:cNvSpPr>
            <p:nvPr/>
          </p:nvSpPr>
          <p:spPr bwMode="auto">
            <a:xfrm>
              <a:off x="2624138" y="1912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5" name="Line 295"/>
            <p:cNvSpPr>
              <a:spLocks noChangeShapeType="1"/>
            </p:cNvSpPr>
            <p:nvPr/>
          </p:nvSpPr>
          <p:spPr bwMode="auto">
            <a:xfrm>
              <a:off x="2630488" y="19272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6" name="Line 296"/>
            <p:cNvSpPr>
              <a:spLocks noChangeShapeType="1"/>
            </p:cNvSpPr>
            <p:nvPr/>
          </p:nvSpPr>
          <p:spPr bwMode="auto">
            <a:xfrm>
              <a:off x="2638425" y="1890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7" name="Line 297"/>
            <p:cNvSpPr>
              <a:spLocks noChangeShapeType="1"/>
            </p:cNvSpPr>
            <p:nvPr/>
          </p:nvSpPr>
          <p:spPr bwMode="auto">
            <a:xfrm>
              <a:off x="2644775" y="18764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8" name="Line 298"/>
            <p:cNvSpPr>
              <a:spLocks noChangeShapeType="1"/>
            </p:cNvSpPr>
            <p:nvPr/>
          </p:nvSpPr>
          <p:spPr bwMode="auto">
            <a:xfrm>
              <a:off x="2652713" y="190500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29" name="Line 299"/>
            <p:cNvSpPr>
              <a:spLocks noChangeShapeType="1"/>
            </p:cNvSpPr>
            <p:nvPr/>
          </p:nvSpPr>
          <p:spPr bwMode="auto">
            <a:xfrm>
              <a:off x="2659063" y="19129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0" name="Line 300"/>
            <p:cNvSpPr>
              <a:spLocks noChangeShapeType="1"/>
            </p:cNvSpPr>
            <p:nvPr/>
          </p:nvSpPr>
          <p:spPr bwMode="auto">
            <a:xfrm>
              <a:off x="2667000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1" name="Line 301"/>
            <p:cNvSpPr>
              <a:spLocks noChangeShapeType="1"/>
            </p:cNvSpPr>
            <p:nvPr/>
          </p:nvSpPr>
          <p:spPr bwMode="auto">
            <a:xfrm>
              <a:off x="2673350" y="1927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2" name="Line 302"/>
            <p:cNvSpPr>
              <a:spLocks noChangeShapeType="1"/>
            </p:cNvSpPr>
            <p:nvPr/>
          </p:nvSpPr>
          <p:spPr bwMode="auto">
            <a:xfrm>
              <a:off x="2681288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3" name="Line 303"/>
            <p:cNvSpPr>
              <a:spLocks noChangeShapeType="1"/>
            </p:cNvSpPr>
            <p:nvPr/>
          </p:nvSpPr>
          <p:spPr bwMode="auto">
            <a:xfrm>
              <a:off x="2687638" y="1919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4" name="Line 304"/>
            <p:cNvSpPr>
              <a:spLocks noChangeShapeType="1"/>
            </p:cNvSpPr>
            <p:nvPr/>
          </p:nvSpPr>
          <p:spPr bwMode="auto">
            <a:xfrm>
              <a:off x="2695575" y="1933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5" name="Line 305"/>
            <p:cNvSpPr>
              <a:spLocks noChangeShapeType="1"/>
            </p:cNvSpPr>
            <p:nvPr/>
          </p:nvSpPr>
          <p:spPr bwMode="auto">
            <a:xfrm>
              <a:off x="2701925" y="19558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6" name="Line 306"/>
            <p:cNvSpPr>
              <a:spLocks noChangeShapeType="1"/>
            </p:cNvSpPr>
            <p:nvPr/>
          </p:nvSpPr>
          <p:spPr bwMode="auto">
            <a:xfrm>
              <a:off x="2709863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7" name="Line 307"/>
            <p:cNvSpPr>
              <a:spLocks noChangeShapeType="1"/>
            </p:cNvSpPr>
            <p:nvPr/>
          </p:nvSpPr>
          <p:spPr bwMode="auto">
            <a:xfrm>
              <a:off x="2716213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8" name="Line 308"/>
            <p:cNvSpPr>
              <a:spLocks noChangeShapeType="1"/>
            </p:cNvSpPr>
            <p:nvPr/>
          </p:nvSpPr>
          <p:spPr bwMode="auto">
            <a:xfrm>
              <a:off x="2724150" y="19478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39" name="Line 309"/>
            <p:cNvSpPr>
              <a:spLocks noChangeShapeType="1"/>
            </p:cNvSpPr>
            <p:nvPr/>
          </p:nvSpPr>
          <p:spPr bwMode="auto">
            <a:xfrm>
              <a:off x="2730500" y="19192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0" name="Line 310"/>
            <p:cNvSpPr>
              <a:spLocks noChangeShapeType="1"/>
            </p:cNvSpPr>
            <p:nvPr/>
          </p:nvSpPr>
          <p:spPr bwMode="auto">
            <a:xfrm>
              <a:off x="2738438" y="193357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1" name="Line 311"/>
            <p:cNvSpPr>
              <a:spLocks noChangeShapeType="1"/>
            </p:cNvSpPr>
            <p:nvPr/>
          </p:nvSpPr>
          <p:spPr bwMode="auto">
            <a:xfrm>
              <a:off x="2744788" y="1962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2" name="Line 312"/>
            <p:cNvSpPr>
              <a:spLocks noChangeShapeType="1"/>
            </p:cNvSpPr>
            <p:nvPr/>
          </p:nvSpPr>
          <p:spPr bwMode="auto">
            <a:xfrm>
              <a:off x="2752725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3" name="Line 313"/>
            <p:cNvSpPr>
              <a:spLocks noChangeShapeType="1"/>
            </p:cNvSpPr>
            <p:nvPr/>
          </p:nvSpPr>
          <p:spPr bwMode="auto">
            <a:xfrm>
              <a:off x="2759075" y="19621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4" name="Line 314"/>
            <p:cNvSpPr>
              <a:spLocks noChangeShapeType="1"/>
            </p:cNvSpPr>
            <p:nvPr/>
          </p:nvSpPr>
          <p:spPr bwMode="auto">
            <a:xfrm>
              <a:off x="2767013" y="2005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5" name="Line 315"/>
            <p:cNvSpPr>
              <a:spLocks noChangeShapeType="1"/>
            </p:cNvSpPr>
            <p:nvPr/>
          </p:nvSpPr>
          <p:spPr bwMode="auto">
            <a:xfrm>
              <a:off x="2773363" y="1947863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6" name="Line 316"/>
            <p:cNvSpPr>
              <a:spLocks noChangeShapeType="1"/>
            </p:cNvSpPr>
            <p:nvPr/>
          </p:nvSpPr>
          <p:spPr bwMode="auto">
            <a:xfrm>
              <a:off x="2781300" y="1927225"/>
              <a:ext cx="0" cy="4333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7" name="Line 317"/>
            <p:cNvSpPr>
              <a:spLocks noChangeShapeType="1"/>
            </p:cNvSpPr>
            <p:nvPr/>
          </p:nvSpPr>
          <p:spPr bwMode="auto">
            <a:xfrm>
              <a:off x="2787650" y="1912938"/>
              <a:ext cx="0" cy="4348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8" name="Line 318"/>
            <p:cNvSpPr>
              <a:spLocks noChangeShapeType="1"/>
            </p:cNvSpPr>
            <p:nvPr/>
          </p:nvSpPr>
          <p:spPr bwMode="auto">
            <a:xfrm>
              <a:off x="2795588" y="1912938"/>
              <a:ext cx="0" cy="177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49" name="Line 319"/>
            <p:cNvSpPr>
              <a:spLocks noChangeShapeType="1"/>
            </p:cNvSpPr>
            <p:nvPr/>
          </p:nvSpPr>
          <p:spPr bwMode="auto">
            <a:xfrm>
              <a:off x="2801938" y="19700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0" name="Line 320"/>
            <p:cNvSpPr>
              <a:spLocks noChangeShapeType="1"/>
            </p:cNvSpPr>
            <p:nvPr/>
          </p:nvSpPr>
          <p:spPr bwMode="auto">
            <a:xfrm>
              <a:off x="2809875" y="2027238"/>
              <a:ext cx="0" cy="2635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1" name="Line 321"/>
            <p:cNvSpPr>
              <a:spLocks noChangeShapeType="1"/>
            </p:cNvSpPr>
            <p:nvPr/>
          </p:nvSpPr>
          <p:spPr bwMode="auto">
            <a:xfrm>
              <a:off x="2816225" y="2290763"/>
              <a:ext cx="0" cy="2079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2" name="Line 322"/>
            <p:cNvSpPr>
              <a:spLocks noChangeShapeType="1"/>
            </p:cNvSpPr>
            <p:nvPr/>
          </p:nvSpPr>
          <p:spPr bwMode="auto">
            <a:xfrm>
              <a:off x="2824163" y="2498725"/>
              <a:ext cx="0" cy="1079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3" name="Line 323"/>
            <p:cNvSpPr>
              <a:spLocks noChangeShapeType="1"/>
            </p:cNvSpPr>
            <p:nvPr/>
          </p:nvSpPr>
          <p:spPr bwMode="auto">
            <a:xfrm>
              <a:off x="2830513" y="2606675"/>
              <a:ext cx="0" cy="777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4" name="Line 324"/>
            <p:cNvSpPr>
              <a:spLocks noChangeShapeType="1"/>
            </p:cNvSpPr>
            <p:nvPr/>
          </p:nvSpPr>
          <p:spPr bwMode="auto">
            <a:xfrm>
              <a:off x="2838450" y="2684463"/>
              <a:ext cx="0" cy="936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5" name="Line 325"/>
            <p:cNvSpPr>
              <a:spLocks noChangeShapeType="1"/>
            </p:cNvSpPr>
            <p:nvPr/>
          </p:nvSpPr>
          <p:spPr bwMode="auto">
            <a:xfrm>
              <a:off x="2844800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6" name="Line 326"/>
            <p:cNvSpPr>
              <a:spLocks noChangeShapeType="1"/>
            </p:cNvSpPr>
            <p:nvPr/>
          </p:nvSpPr>
          <p:spPr bwMode="auto">
            <a:xfrm>
              <a:off x="2852738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7" name="Line 327"/>
            <p:cNvSpPr>
              <a:spLocks noChangeShapeType="1"/>
            </p:cNvSpPr>
            <p:nvPr/>
          </p:nvSpPr>
          <p:spPr bwMode="auto">
            <a:xfrm>
              <a:off x="2859088" y="27781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8" name="Line 328"/>
            <p:cNvSpPr>
              <a:spLocks noChangeShapeType="1"/>
            </p:cNvSpPr>
            <p:nvPr/>
          </p:nvSpPr>
          <p:spPr bwMode="auto">
            <a:xfrm>
              <a:off x="2867025" y="2827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59" name="Line 329"/>
            <p:cNvSpPr>
              <a:spLocks noChangeShapeType="1"/>
            </p:cNvSpPr>
            <p:nvPr/>
          </p:nvSpPr>
          <p:spPr bwMode="auto">
            <a:xfrm>
              <a:off x="2873375" y="2841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0" name="Line 330"/>
            <p:cNvSpPr>
              <a:spLocks noChangeShapeType="1"/>
            </p:cNvSpPr>
            <p:nvPr/>
          </p:nvSpPr>
          <p:spPr bwMode="auto">
            <a:xfrm>
              <a:off x="2881313" y="2849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1" name="Line 331"/>
            <p:cNvSpPr>
              <a:spLocks noChangeShapeType="1"/>
            </p:cNvSpPr>
            <p:nvPr/>
          </p:nvSpPr>
          <p:spPr bwMode="auto">
            <a:xfrm>
              <a:off x="2887663" y="2863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2" name="Line 332"/>
            <p:cNvSpPr>
              <a:spLocks noChangeShapeType="1"/>
            </p:cNvSpPr>
            <p:nvPr/>
          </p:nvSpPr>
          <p:spPr bwMode="auto">
            <a:xfrm>
              <a:off x="2895600" y="2863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3" name="Line 333"/>
            <p:cNvSpPr>
              <a:spLocks noChangeShapeType="1"/>
            </p:cNvSpPr>
            <p:nvPr/>
          </p:nvSpPr>
          <p:spPr bwMode="auto">
            <a:xfrm>
              <a:off x="2901950" y="28495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4" name="Line 334"/>
            <p:cNvSpPr>
              <a:spLocks noChangeShapeType="1"/>
            </p:cNvSpPr>
            <p:nvPr/>
          </p:nvSpPr>
          <p:spPr bwMode="auto">
            <a:xfrm>
              <a:off x="2909888" y="2863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5" name="Line 335"/>
            <p:cNvSpPr>
              <a:spLocks noChangeShapeType="1"/>
            </p:cNvSpPr>
            <p:nvPr/>
          </p:nvSpPr>
          <p:spPr bwMode="auto">
            <a:xfrm>
              <a:off x="2916238" y="2870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6" name="Line 336"/>
            <p:cNvSpPr>
              <a:spLocks noChangeShapeType="1"/>
            </p:cNvSpPr>
            <p:nvPr/>
          </p:nvSpPr>
          <p:spPr bwMode="auto">
            <a:xfrm>
              <a:off x="2924175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7" name="Line 337"/>
            <p:cNvSpPr>
              <a:spLocks noChangeShapeType="1"/>
            </p:cNvSpPr>
            <p:nvPr/>
          </p:nvSpPr>
          <p:spPr bwMode="auto">
            <a:xfrm>
              <a:off x="2930525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8" name="Line 338"/>
            <p:cNvSpPr>
              <a:spLocks noChangeShapeType="1"/>
            </p:cNvSpPr>
            <p:nvPr/>
          </p:nvSpPr>
          <p:spPr bwMode="auto">
            <a:xfrm>
              <a:off x="2938463" y="2870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69" name="Line 339"/>
            <p:cNvSpPr>
              <a:spLocks noChangeShapeType="1"/>
            </p:cNvSpPr>
            <p:nvPr/>
          </p:nvSpPr>
          <p:spPr bwMode="auto">
            <a:xfrm>
              <a:off x="2944813" y="2870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0" name="Line 340"/>
            <p:cNvSpPr>
              <a:spLocks noChangeShapeType="1"/>
            </p:cNvSpPr>
            <p:nvPr/>
          </p:nvSpPr>
          <p:spPr bwMode="auto">
            <a:xfrm>
              <a:off x="2951163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1" name="Line 341"/>
            <p:cNvSpPr>
              <a:spLocks noChangeShapeType="1"/>
            </p:cNvSpPr>
            <p:nvPr/>
          </p:nvSpPr>
          <p:spPr bwMode="auto">
            <a:xfrm>
              <a:off x="2959100" y="2884488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2" name="Line 342"/>
            <p:cNvSpPr>
              <a:spLocks noChangeShapeType="1"/>
            </p:cNvSpPr>
            <p:nvPr/>
          </p:nvSpPr>
          <p:spPr bwMode="auto">
            <a:xfrm>
              <a:off x="2965450" y="2884488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3" name="Line 343"/>
            <p:cNvSpPr>
              <a:spLocks noChangeShapeType="1"/>
            </p:cNvSpPr>
            <p:nvPr/>
          </p:nvSpPr>
          <p:spPr bwMode="auto">
            <a:xfrm>
              <a:off x="2973388" y="28844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4" name="Line 344"/>
            <p:cNvSpPr>
              <a:spLocks noChangeShapeType="1"/>
            </p:cNvSpPr>
            <p:nvPr/>
          </p:nvSpPr>
          <p:spPr bwMode="auto">
            <a:xfrm>
              <a:off x="2979738" y="2906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5" name="Line 345"/>
            <p:cNvSpPr>
              <a:spLocks noChangeShapeType="1"/>
            </p:cNvSpPr>
            <p:nvPr/>
          </p:nvSpPr>
          <p:spPr bwMode="auto">
            <a:xfrm>
              <a:off x="2987675" y="284956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6" name="Line 346"/>
            <p:cNvSpPr>
              <a:spLocks noChangeShapeType="1"/>
            </p:cNvSpPr>
            <p:nvPr/>
          </p:nvSpPr>
          <p:spPr bwMode="auto">
            <a:xfrm>
              <a:off x="2994025" y="28130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7" name="Line 347"/>
            <p:cNvSpPr>
              <a:spLocks noChangeShapeType="1"/>
            </p:cNvSpPr>
            <p:nvPr/>
          </p:nvSpPr>
          <p:spPr bwMode="auto">
            <a:xfrm>
              <a:off x="3001963" y="2820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8" name="Line 348"/>
            <p:cNvSpPr>
              <a:spLocks noChangeShapeType="1"/>
            </p:cNvSpPr>
            <p:nvPr/>
          </p:nvSpPr>
          <p:spPr bwMode="auto">
            <a:xfrm>
              <a:off x="3008313" y="28130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79" name="Line 349"/>
            <p:cNvSpPr>
              <a:spLocks noChangeShapeType="1"/>
            </p:cNvSpPr>
            <p:nvPr/>
          </p:nvSpPr>
          <p:spPr bwMode="auto">
            <a:xfrm>
              <a:off x="3016250" y="2806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0" name="Line 350"/>
            <p:cNvSpPr>
              <a:spLocks noChangeShapeType="1"/>
            </p:cNvSpPr>
            <p:nvPr/>
          </p:nvSpPr>
          <p:spPr bwMode="auto">
            <a:xfrm>
              <a:off x="3022600" y="2784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1" name="Line 351"/>
            <p:cNvSpPr>
              <a:spLocks noChangeShapeType="1"/>
            </p:cNvSpPr>
            <p:nvPr/>
          </p:nvSpPr>
          <p:spPr bwMode="auto">
            <a:xfrm>
              <a:off x="3030538" y="2770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2" name="Line 352"/>
            <p:cNvSpPr>
              <a:spLocks noChangeShapeType="1"/>
            </p:cNvSpPr>
            <p:nvPr/>
          </p:nvSpPr>
          <p:spPr bwMode="auto">
            <a:xfrm>
              <a:off x="3036888" y="2770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3" name="Line 353"/>
            <p:cNvSpPr>
              <a:spLocks noChangeShapeType="1"/>
            </p:cNvSpPr>
            <p:nvPr/>
          </p:nvSpPr>
          <p:spPr bwMode="auto">
            <a:xfrm>
              <a:off x="3044825" y="27701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4" name="Line 354"/>
            <p:cNvSpPr>
              <a:spLocks noChangeShapeType="1"/>
            </p:cNvSpPr>
            <p:nvPr/>
          </p:nvSpPr>
          <p:spPr bwMode="auto">
            <a:xfrm>
              <a:off x="3051175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5" name="Line 355"/>
            <p:cNvSpPr>
              <a:spLocks noChangeShapeType="1"/>
            </p:cNvSpPr>
            <p:nvPr/>
          </p:nvSpPr>
          <p:spPr bwMode="auto">
            <a:xfrm>
              <a:off x="3059113" y="2784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6" name="Line 356"/>
            <p:cNvSpPr>
              <a:spLocks noChangeShapeType="1"/>
            </p:cNvSpPr>
            <p:nvPr/>
          </p:nvSpPr>
          <p:spPr bwMode="auto">
            <a:xfrm>
              <a:off x="3065463" y="2749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7" name="Line 357"/>
            <p:cNvSpPr>
              <a:spLocks noChangeShapeType="1"/>
            </p:cNvSpPr>
            <p:nvPr/>
          </p:nvSpPr>
          <p:spPr bwMode="auto">
            <a:xfrm>
              <a:off x="3073400" y="2741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8" name="Line 358"/>
            <p:cNvSpPr>
              <a:spLocks noChangeShapeType="1"/>
            </p:cNvSpPr>
            <p:nvPr/>
          </p:nvSpPr>
          <p:spPr bwMode="auto">
            <a:xfrm>
              <a:off x="3079750" y="2778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89" name="Line 359"/>
            <p:cNvSpPr>
              <a:spLocks noChangeShapeType="1"/>
            </p:cNvSpPr>
            <p:nvPr/>
          </p:nvSpPr>
          <p:spPr bwMode="auto">
            <a:xfrm>
              <a:off x="3087688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0" name="Line 360"/>
            <p:cNvSpPr>
              <a:spLocks noChangeShapeType="1"/>
            </p:cNvSpPr>
            <p:nvPr/>
          </p:nvSpPr>
          <p:spPr bwMode="auto">
            <a:xfrm>
              <a:off x="3094038" y="2741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1" name="Line 361"/>
            <p:cNvSpPr>
              <a:spLocks noChangeShapeType="1"/>
            </p:cNvSpPr>
            <p:nvPr/>
          </p:nvSpPr>
          <p:spPr bwMode="auto">
            <a:xfrm>
              <a:off x="3101975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2" name="Line 362"/>
            <p:cNvSpPr>
              <a:spLocks noChangeShapeType="1"/>
            </p:cNvSpPr>
            <p:nvPr/>
          </p:nvSpPr>
          <p:spPr bwMode="auto">
            <a:xfrm>
              <a:off x="3108325" y="2727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3" name="Line 363"/>
            <p:cNvSpPr>
              <a:spLocks noChangeShapeType="1"/>
            </p:cNvSpPr>
            <p:nvPr/>
          </p:nvSpPr>
          <p:spPr bwMode="auto">
            <a:xfrm>
              <a:off x="3116263" y="2741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4" name="Line 364"/>
            <p:cNvSpPr>
              <a:spLocks noChangeShapeType="1"/>
            </p:cNvSpPr>
            <p:nvPr/>
          </p:nvSpPr>
          <p:spPr bwMode="auto">
            <a:xfrm>
              <a:off x="3122613" y="2749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5" name="Line 365"/>
            <p:cNvSpPr>
              <a:spLocks noChangeShapeType="1"/>
            </p:cNvSpPr>
            <p:nvPr/>
          </p:nvSpPr>
          <p:spPr bwMode="auto">
            <a:xfrm>
              <a:off x="3130550" y="2749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6" name="Line 366"/>
            <p:cNvSpPr>
              <a:spLocks noChangeShapeType="1"/>
            </p:cNvSpPr>
            <p:nvPr/>
          </p:nvSpPr>
          <p:spPr bwMode="auto">
            <a:xfrm>
              <a:off x="3136900" y="2749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7" name="Line 367"/>
            <p:cNvSpPr>
              <a:spLocks noChangeShapeType="1"/>
            </p:cNvSpPr>
            <p:nvPr/>
          </p:nvSpPr>
          <p:spPr bwMode="auto">
            <a:xfrm>
              <a:off x="3144838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8" name="Line 368"/>
            <p:cNvSpPr>
              <a:spLocks noChangeShapeType="1"/>
            </p:cNvSpPr>
            <p:nvPr/>
          </p:nvSpPr>
          <p:spPr bwMode="auto">
            <a:xfrm>
              <a:off x="3151188" y="2727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99" name="Line 369"/>
            <p:cNvSpPr>
              <a:spLocks noChangeShapeType="1"/>
            </p:cNvSpPr>
            <p:nvPr/>
          </p:nvSpPr>
          <p:spPr bwMode="auto">
            <a:xfrm>
              <a:off x="3159125" y="2727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0" name="Line 370"/>
            <p:cNvSpPr>
              <a:spLocks noChangeShapeType="1"/>
            </p:cNvSpPr>
            <p:nvPr/>
          </p:nvSpPr>
          <p:spPr bwMode="auto">
            <a:xfrm>
              <a:off x="3165475" y="2741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1" name="Line 371"/>
            <p:cNvSpPr>
              <a:spLocks noChangeShapeType="1"/>
            </p:cNvSpPr>
            <p:nvPr/>
          </p:nvSpPr>
          <p:spPr bwMode="auto">
            <a:xfrm>
              <a:off x="3173413" y="2749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2" name="Line 372"/>
            <p:cNvSpPr>
              <a:spLocks noChangeShapeType="1"/>
            </p:cNvSpPr>
            <p:nvPr/>
          </p:nvSpPr>
          <p:spPr bwMode="auto">
            <a:xfrm>
              <a:off x="3179763" y="2735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3" name="Line 373"/>
            <p:cNvSpPr>
              <a:spLocks noChangeShapeType="1"/>
            </p:cNvSpPr>
            <p:nvPr/>
          </p:nvSpPr>
          <p:spPr bwMode="auto">
            <a:xfrm>
              <a:off x="3187700" y="27209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4" name="Line 374"/>
            <p:cNvSpPr>
              <a:spLocks noChangeShapeType="1"/>
            </p:cNvSpPr>
            <p:nvPr/>
          </p:nvSpPr>
          <p:spPr bwMode="auto">
            <a:xfrm>
              <a:off x="3194050" y="2698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5" name="Line 375"/>
            <p:cNvSpPr>
              <a:spLocks noChangeShapeType="1"/>
            </p:cNvSpPr>
            <p:nvPr/>
          </p:nvSpPr>
          <p:spPr bwMode="auto">
            <a:xfrm>
              <a:off x="3201988" y="2670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6" name="Line 376"/>
            <p:cNvSpPr>
              <a:spLocks noChangeShapeType="1"/>
            </p:cNvSpPr>
            <p:nvPr/>
          </p:nvSpPr>
          <p:spPr bwMode="auto">
            <a:xfrm>
              <a:off x="3208338" y="26638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7" name="Line 377"/>
            <p:cNvSpPr>
              <a:spLocks noChangeShapeType="1"/>
            </p:cNvSpPr>
            <p:nvPr/>
          </p:nvSpPr>
          <p:spPr bwMode="auto">
            <a:xfrm>
              <a:off x="3216275" y="2706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8" name="Line 378"/>
            <p:cNvSpPr>
              <a:spLocks noChangeShapeType="1"/>
            </p:cNvSpPr>
            <p:nvPr/>
          </p:nvSpPr>
          <p:spPr bwMode="auto">
            <a:xfrm>
              <a:off x="3222625" y="2713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09" name="Line 379"/>
            <p:cNvSpPr>
              <a:spLocks noChangeShapeType="1"/>
            </p:cNvSpPr>
            <p:nvPr/>
          </p:nvSpPr>
          <p:spPr bwMode="auto">
            <a:xfrm>
              <a:off x="3230563" y="26781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0" name="Line 380"/>
            <p:cNvSpPr>
              <a:spLocks noChangeShapeType="1"/>
            </p:cNvSpPr>
            <p:nvPr/>
          </p:nvSpPr>
          <p:spPr bwMode="auto">
            <a:xfrm>
              <a:off x="3236913" y="2678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1" name="Line 381"/>
            <p:cNvSpPr>
              <a:spLocks noChangeShapeType="1"/>
            </p:cNvSpPr>
            <p:nvPr/>
          </p:nvSpPr>
          <p:spPr bwMode="auto">
            <a:xfrm>
              <a:off x="3244850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2" name="Line 382"/>
            <p:cNvSpPr>
              <a:spLocks noChangeShapeType="1"/>
            </p:cNvSpPr>
            <p:nvPr/>
          </p:nvSpPr>
          <p:spPr bwMode="auto">
            <a:xfrm>
              <a:off x="3251200" y="2698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3" name="Line 383"/>
            <p:cNvSpPr>
              <a:spLocks noChangeShapeType="1"/>
            </p:cNvSpPr>
            <p:nvPr/>
          </p:nvSpPr>
          <p:spPr bwMode="auto">
            <a:xfrm>
              <a:off x="3259138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4" name="Line 384"/>
            <p:cNvSpPr>
              <a:spLocks noChangeShapeType="1"/>
            </p:cNvSpPr>
            <p:nvPr/>
          </p:nvSpPr>
          <p:spPr bwMode="auto">
            <a:xfrm>
              <a:off x="3265488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5" name="Line 385"/>
            <p:cNvSpPr>
              <a:spLocks noChangeShapeType="1"/>
            </p:cNvSpPr>
            <p:nvPr/>
          </p:nvSpPr>
          <p:spPr bwMode="auto">
            <a:xfrm>
              <a:off x="3273425" y="2692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6" name="Line 386"/>
            <p:cNvSpPr>
              <a:spLocks noChangeShapeType="1"/>
            </p:cNvSpPr>
            <p:nvPr/>
          </p:nvSpPr>
          <p:spPr bwMode="auto">
            <a:xfrm>
              <a:off x="3279775" y="2692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7" name="Line 387"/>
            <p:cNvSpPr>
              <a:spLocks noChangeShapeType="1"/>
            </p:cNvSpPr>
            <p:nvPr/>
          </p:nvSpPr>
          <p:spPr bwMode="auto">
            <a:xfrm>
              <a:off x="3287713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8" name="Line 388"/>
            <p:cNvSpPr>
              <a:spLocks noChangeShapeType="1"/>
            </p:cNvSpPr>
            <p:nvPr/>
          </p:nvSpPr>
          <p:spPr bwMode="auto">
            <a:xfrm>
              <a:off x="3294063" y="2720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19" name="Line 389"/>
            <p:cNvSpPr>
              <a:spLocks noChangeShapeType="1"/>
            </p:cNvSpPr>
            <p:nvPr/>
          </p:nvSpPr>
          <p:spPr bwMode="auto">
            <a:xfrm>
              <a:off x="3302000" y="2698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0" name="Line 390"/>
            <p:cNvSpPr>
              <a:spLocks noChangeShapeType="1"/>
            </p:cNvSpPr>
            <p:nvPr/>
          </p:nvSpPr>
          <p:spPr bwMode="auto">
            <a:xfrm>
              <a:off x="3308350" y="2692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1" name="Line 391"/>
            <p:cNvSpPr>
              <a:spLocks noChangeShapeType="1"/>
            </p:cNvSpPr>
            <p:nvPr/>
          </p:nvSpPr>
          <p:spPr bwMode="auto">
            <a:xfrm>
              <a:off x="3316288" y="26844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2" name="Line 392"/>
            <p:cNvSpPr>
              <a:spLocks noChangeShapeType="1"/>
            </p:cNvSpPr>
            <p:nvPr/>
          </p:nvSpPr>
          <p:spPr bwMode="auto">
            <a:xfrm>
              <a:off x="3322638" y="2692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3" name="Line 393"/>
            <p:cNvSpPr>
              <a:spLocks noChangeShapeType="1"/>
            </p:cNvSpPr>
            <p:nvPr/>
          </p:nvSpPr>
          <p:spPr bwMode="auto">
            <a:xfrm>
              <a:off x="3330575" y="26844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4" name="Line 394"/>
            <p:cNvSpPr>
              <a:spLocks noChangeShapeType="1"/>
            </p:cNvSpPr>
            <p:nvPr/>
          </p:nvSpPr>
          <p:spPr bwMode="auto">
            <a:xfrm>
              <a:off x="3336925" y="26844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5" name="Line 395"/>
            <p:cNvSpPr>
              <a:spLocks noChangeShapeType="1"/>
            </p:cNvSpPr>
            <p:nvPr/>
          </p:nvSpPr>
          <p:spPr bwMode="auto">
            <a:xfrm>
              <a:off x="3344863" y="2713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6" name="Line 396"/>
            <p:cNvSpPr>
              <a:spLocks noChangeShapeType="1"/>
            </p:cNvSpPr>
            <p:nvPr/>
          </p:nvSpPr>
          <p:spPr bwMode="auto">
            <a:xfrm>
              <a:off x="3351213" y="2698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7" name="Line 397"/>
            <p:cNvSpPr>
              <a:spLocks noChangeShapeType="1"/>
            </p:cNvSpPr>
            <p:nvPr/>
          </p:nvSpPr>
          <p:spPr bwMode="auto">
            <a:xfrm>
              <a:off x="3359150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8" name="Line 398"/>
            <p:cNvSpPr>
              <a:spLocks noChangeShapeType="1"/>
            </p:cNvSpPr>
            <p:nvPr/>
          </p:nvSpPr>
          <p:spPr bwMode="auto">
            <a:xfrm>
              <a:off x="3365500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29" name="Line 399"/>
            <p:cNvSpPr>
              <a:spLocks noChangeShapeType="1"/>
            </p:cNvSpPr>
            <p:nvPr/>
          </p:nvSpPr>
          <p:spPr bwMode="auto">
            <a:xfrm>
              <a:off x="3373438" y="26844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0" name="Line 400"/>
            <p:cNvSpPr>
              <a:spLocks noChangeShapeType="1"/>
            </p:cNvSpPr>
            <p:nvPr/>
          </p:nvSpPr>
          <p:spPr bwMode="auto">
            <a:xfrm>
              <a:off x="3379788" y="270668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1" name="Line 401"/>
            <p:cNvSpPr>
              <a:spLocks noChangeShapeType="1"/>
            </p:cNvSpPr>
            <p:nvPr/>
          </p:nvSpPr>
          <p:spPr bwMode="auto">
            <a:xfrm>
              <a:off x="3387725" y="2749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2" name="Line 402"/>
            <p:cNvSpPr>
              <a:spLocks noChangeShapeType="1"/>
            </p:cNvSpPr>
            <p:nvPr/>
          </p:nvSpPr>
          <p:spPr bwMode="auto">
            <a:xfrm>
              <a:off x="3394075" y="2755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3" name="Line 403"/>
            <p:cNvSpPr>
              <a:spLocks noChangeShapeType="1"/>
            </p:cNvSpPr>
            <p:nvPr/>
          </p:nvSpPr>
          <p:spPr bwMode="auto">
            <a:xfrm>
              <a:off x="3402013" y="2784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4" name="Line 404"/>
            <p:cNvSpPr>
              <a:spLocks noChangeShapeType="1"/>
            </p:cNvSpPr>
            <p:nvPr/>
          </p:nvSpPr>
          <p:spPr bwMode="auto">
            <a:xfrm>
              <a:off x="3408363" y="2713038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5" name="Line 405"/>
            <p:cNvSpPr>
              <a:spLocks noChangeShapeType="1"/>
            </p:cNvSpPr>
            <p:nvPr/>
          </p:nvSpPr>
          <p:spPr bwMode="auto">
            <a:xfrm>
              <a:off x="3416300" y="2692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6" name="Line 406"/>
            <p:cNvSpPr>
              <a:spLocks noChangeShapeType="1"/>
            </p:cNvSpPr>
            <p:nvPr/>
          </p:nvSpPr>
          <p:spPr bwMode="auto">
            <a:xfrm>
              <a:off x="3422650" y="2706688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37" name="Line 407"/>
            <p:cNvSpPr>
              <a:spLocks noChangeShapeType="1"/>
            </p:cNvSpPr>
            <p:nvPr/>
          </p:nvSpPr>
          <p:spPr bwMode="auto">
            <a:xfrm>
              <a:off x="3430588" y="2770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8" name="Line 409"/>
            <p:cNvSpPr>
              <a:spLocks noChangeShapeType="1"/>
            </p:cNvSpPr>
            <p:nvPr/>
          </p:nvSpPr>
          <p:spPr bwMode="auto">
            <a:xfrm>
              <a:off x="3436938" y="2770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9" name="Line 410"/>
            <p:cNvSpPr>
              <a:spLocks noChangeShapeType="1"/>
            </p:cNvSpPr>
            <p:nvPr/>
          </p:nvSpPr>
          <p:spPr bwMode="auto">
            <a:xfrm>
              <a:off x="3444876" y="2741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0" name="Line 411"/>
            <p:cNvSpPr>
              <a:spLocks noChangeShapeType="1"/>
            </p:cNvSpPr>
            <p:nvPr/>
          </p:nvSpPr>
          <p:spPr bwMode="auto">
            <a:xfrm>
              <a:off x="3451226" y="2735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1" name="Line 412"/>
            <p:cNvSpPr>
              <a:spLocks noChangeShapeType="1"/>
            </p:cNvSpPr>
            <p:nvPr/>
          </p:nvSpPr>
          <p:spPr bwMode="auto">
            <a:xfrm>
              <a:off x="3459163" y="2755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2" name="Line 413"/>
            <p:cNvSpPr>
              <a:spLocks noChangeShapeType="1"/>
            </p:cNvSpPr>
            <p:nvPr/>
          </p:nvSpPr>
          <p:spPr bwMode="auto">
            <a:xfrm>
              <a:off x="3465513" y="2755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3" name="Line 414"/>
            <p:cNvSpPr>
              <a:spLocks noChangeShapeType="1"/>
            </p:cNvSpPr>
            <p:nvPr/>
          </p:nvSpPr>
          <p:spPr bwMode="auto">
            <a:xfrm>
              <a:off x="3473451" y="2784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4" name="Line 415"/>
            <p:cNvSpPr>
              <a:spLocks noChangeShapeType="1"/>
            </p:cNvSpPr>
            <p:nvPr/>
          </p:nvSpPr>
          <p:spPr bwMode="auto">
            <a:xfrm>
              <a:off x="3479801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5" name="Line 416"/>
            <p:cNvSpPr>
              <a:spLocks noChangeShapeType="1"/>
            </p:cNvSpPr>
            <p:nvPr/>
          </p:nvSpPr>
          <p:spPr bwMode="auto">
            <a:xfrm>
              <a:off x="3487738" y="2784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6" name="Line 417"/>
            <p:cNvSpPr>
              <a:spLocks noChangeShapeType="1"/>
            </p:cNvSpPr>
            <p:nvPr/>
          </p:nvSpPr>
          <p:spPr bwMode="auto">
            <a:xfrm>
              <a:off x="3494088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7" name="Line 418"/>
            <p:cNvSpPr>
              <a:spLocks noChangeShapeType="1"/>
            </p:cNvSpPr>
            <p:nvPr/>
          </p:nvSpPr>
          <p:spPr bwMode="auto">
            <a:xfrm>
              <a:off x="3502026" y="28130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8" name="Line 419"/>
            <p:cNvSpPr>
              <a:spLocks noChangeShapeType="1"/>
            </p:cNvSpPr>
            <p:nvPr/>
          </p:nvSpPr>
          <p:spPr bwMode="auto">
            <a:xfrm>
              <a:off x="3508376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9" name="Line 420"/>
            <p:cNvSpPr>
              <a:spLocks noChangeShapeType="1"/>
            </p:cNvSpPr>
            <p:nvPr/>
          </p:nvSpPr>
          <p:spPr bwMode="auto">
            <a:xfrm>
              <a:off x="3516313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0" name="Line 421"/>
            <p:cNvSpPr>
              <a:spLocks noChangeShapeType="1"/>
            </p:cNvSpPr>
            <p:nvPr/>
          </p:nvSpPr>
          <p:spPr bwMode="auto">
            <a:xfrm>
              <a:off x="3522663" y="2806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1" name="Line 422"/>
            <p:cNvSpPr>
              <a:spLocks noChangeShapeType="1"/>
            </p:cNvSpPr>
            <p:nvPr/>
          </p:nvSpPr>
          <p:spPr bwMode="auto">
            <a:xfrm>
              <a:off x="3530601" y="28067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2" name="Line 423"/>
            <p:cNvSpPr>
              <a:spLocks noChangeShapeType="1"/>
            </p:cNvSpPr>
            <p:nvPr/>
          </p:nvSpPr>
          <p:spPr bwMode="auto">
            <a:xfrm>
              <a:off x="3536951" y="28130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3" name="Line 424"/>
            <p:cNvSpPr>
              <a:spLocks noChangeShapeType="1"/>
            </p:cNvSpPr>
            <p:nvPr/>
          </p:nvSpPr>
          <p:spPr bwMode="auto">
            <a:xfrm>
              <a:off x="3544888" y="28130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4" name="Line 425"/>
            <p:cNvSpPr>
              <a:spLocks noChangeShapeType="1"/>
            </p:cNvSpPr>
            <p:nvPr/>
          </p:nvSpPr>
          <p:spPr bwMode="auto">
            <a:xfrm>
              <a:off x="3551238" y="28130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5" name="Line 426"/>
            <p:cNvSpPr>
              <a:spLocks noChangeShapeType="1"/>
            </p:cNvSpPr>
            <p:nvPr/>
          </p:nvSpPr>
          <p:spPr bwMode="auto">
            <a:xfrm>
              <a:off x="3559176" y="2841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6" name="Line 427"/>
            <p:cNvSpPr>
              <a:spLocks noChangeShapeType="1"/>
            </p:cNvSpPr>
            <p:nvPr/>
          </p:nvSpPr>
          <p:spPr bwMode="auto">
            <a:xfrm>
              <a:off x="3565526" y="28416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7" name="Line 428"/>
            <p:cNvSpPr>
              <a:spLocks noChangeShapeType="1"/>
            </p:cNvSpPr>
            <p:nvPr/>
          </p:nvSpPr>
          <p:spPr bwMode="auto">
            <a:xfrm>
              <a:off x="3573463" y="2827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8" name="Line 429"/>
            <p:cNvSpPr>
              <a:spLocks noChangeShapeType="1"/>
            </p:cNvSpPr>
            <p:nvPr/>
          </p:nvSpPr>
          <p:spPr bwMode="auto">
            <a:xfrm>
              <a:off x="3579813" y="2827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9" name="Line 430"/>
            <p:cNvSpPr>
              <a:spLocks noChangeShapeType="1"/>
            </p:cNvSpPr>
            <p:nvPr/>
          </p:nvSpPr>
          <p:spPr bwMode="auto">
            <a:xfrm>
              <a:off x="3587751" y="2870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0" name="Line 431"/>
            <p:cNvSpPr>
              <a:spLocks noChangeShapeType="1"/>
            </p:cNvSpPr>
            <p:nvPr/>
          </p:nvSpPr>
          <p:spPr bwMode="auto">
            <a:xfrm>
              <a:off x="3594101" y="289877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1" name="Line 432"/>
            <p:cNvSpPr>
              <a:spLocks noChangeShapeType="1"/>
            </p:cNvSpPr>
            <p:nvPr/>
          </p:nvSpPr>
          <p:spPr bwMode="auto">
            <a:xfrm>
              <a:off x="3602038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2" name="Line 433"/>
            <p:cNvSpPr>
              <a:spLocks noChangeShapeType="1"/>
            </p:cNvSpPr>
            <p:nvPr/>
          </p:nvSpPr>
          <p:spPr bwMode="auto">
            <a:xfrm>
              <a:off x="3608388" y="292735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3" name="Line 434"/>
            <p:cNvSpPr>
              <a:spLocks noChangeShapeType="1"/>
            </p:cNvSpPr>
            <p:nvPr/>
          </p:nvSpPr>
          <p:spPr bwMode="auto">
            <a:xfrm>
              <a:off x="3616326" y="29416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4" name="Line 435"/>
            <p:cNvSpPr>
              <a:spLocks noChangeShapeType="1"/>
            </p:cNvSpPr>
            <p:nvPr/>
          </p:nvSpPr>
          <p:spPr bwMode="auto">
            <a:xfrm>
              <a:off x="3622676" y="28844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5" name="Line 436"/>
            <p:cNvSpPr>
              <a:spLocks noChangeShapeType="1"/>
            </p:cNvSpPr>
            <p:nvPr/>
          </p:nvSpPr>
          <p:spPr bwMode="auto">
            <a:xfrm>
              <a:off x="3630613" y="2884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6" name="Line 437"/>
            <p:cNvSpPr>
              <a:spLocks noChangeShapeType="1"/>
            </p:cNvSpPr>
            <p:nvPr/>
          </p:nvSpPr>
          <p:spPr bwMode="auto">
            <a:xfrm>
              <a:off x="3636963" y="29273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7" name="Line 438"/>
            <p:cNvSpPr>
              <a:spLocks noChangeShapeType="1"/>
            </p:cNvSpPr>
            <p:nvPr/>
          </p:nvSpPr>
          <p:spPr bwMode="auto">
            <a:xfrm>
              <a:off x="3644901" y="29495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8" name="Line 439"/>
            <p:cNvSpPr>
              <a:spLocks noChangeShapeType="1"/>
            </p:cNvSpPr>
            <p:nvPr/>
          </p:nvSpPr>
          <p:spPr bwMode="auto">
            <a:xfrm>
              <a:off x="3651251" y="29495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9" name="Line 440"/>
            <p:cNvSpPr>
              <a:spLocks noChangeShapeType="1"/>
            </p:cNvSpPr>
            <p:nvPr/>
          </p:nvSpPr>
          <p:spPr bwMode="auto">
            <a:xfrm>
              <a:off x="3659188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0" name="Line 441"/>
            <p:cNvSpPr>
              <a:spLocks noChangeShapeType="1"/>
            </p:cNvSpPr>
            <p:nvPr/>
          </p:nvSpPr>
          <p:spPr bwMode="auto">
            <a:xfrm>
              <a:off x="3665538" y="29559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1" name="Line 442"/>
            <p:cNvSpPr>
              <a:spLocks noChangeShapeType="1"/>
            </p:cNvSpPr>
            <p:nvPr/>
          </p:nvSpPr>
          <p:spPr bwMode="auto">
            <a:xfrm>
              <a:off x="3673476" y="29559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2" name="Line 443"/>
            <p:cNvSpPr>
              <a:spLocks noChangeShapeType="1"/>
            </p:cNvSpPr>
            <p:nvPr/>
          </p:nvSpPr>
          <p:spPr bwMode="auto">
            <a:xfrm>
              <a:off x="3679826" y="29559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3" name="Line 444"/>
            <p:cNvSpPr>
              <a:spLocks noChangeShapeType="1"/>
            </p:cNvSpPr>
            <p:nvPr/>
          </p:nvSpPr>
          <p:spPr bwMode="auto">
            <a:xfrm>
              <a:off x="3686176" y="29845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4" name="Line 445"/>
            <p:cNvSpPr>
              <a:spLocks noChangeShapeType="1"/>
            </p:cNvSpPr>
            <p:nvPr/>
          </p:nvSpPr>
          <p:spPr bwMode="auto">
            <a:xfrm>
              <a:off x="3694113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5" name="Line 446"/>
            <p:cNvSpPr>
              <a:spLocks noChangeShapeType="1"/>
            </p:cNvSpPr>
            <p:nvPr/>
          </p:nvSpPr>
          <p:spPr bwMode="auto">
            <a:xfrm>
              <a:off x="3700463" y="29845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6" name="Line 447"/>
            <p:cNvSpPr>
              <a:spLocks noChangeShapeType="1"/>
            </p:cNvSpPr>
            <p:nvPr/>
          </p:nvSpPr>
          <p:spPr bwMode="auto">
            <a:xfrm>
              <a:off x="3708401" y="2998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7" name="Line 448"/>
            <p:cNvSpPr>
              <a:spLocks noChangeShapeType="1"/>
            </p:cNvSpPr>
            <p:nvPr/>
          </p:nvSpPr>
          <p:spPr bwMode="auto">
            <a:xfrm>
              <a:off x="3714751" y="30130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8" name="Line 449"/>
            <p:cNvSpPr>
              <a:spLocks noChangeShapeType="1"/>
            </p:cNvSpPr>
            <p:nvPr/>
          </p:nvSpPr>
          <p:spPr bwMode="auto">
            <a:xfrm>
              <a:off x="3722688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9" name="Line 450"/>
            <p:cNvSpPr>
              <a:spLocks noChangeShapeType="1"/>
            </p:cNvSpPr>
            <p:nvPr/>
          </p:nvSpPr>
          <p:spPr bwMode="auto">
            <a:xfrm>
              <a:off x="3729038" y="30067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0" name="Line 451"/>
            <p:cNvSpPr>
              <a:spLocks noChangeShapeType="1"/>
            </p:cNvSpPr>
            <p:nvPr/>
          </p:nvSpPr>
          <p:spPr bwMode="auto">
            <a:xfrm>
              <a:off x="3736976" y="3041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1" name="Line 452"/>
            <p:cNvSpPr>
              <a:spLocks noChangeShapeType="1"/>
            </p:cNvSpPr>
            <p:nvPr/>
          </p:nvSpPr>
          <p:spPr bwMode="auto">
            <a:xfrm>
              <a:off x="3743326" y="30353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2" name="Line 453"/>
            <p:cNvSpPr>
              <a:spLocks noChangeShapeType="1"/>
            </p:cNvSpPr>
            <p:nvPr/>
          </p:nvSpPr>
          <p:spPr bwMode="auto">
            <a:xfrm>
              <a:off x="3751263" y="30353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3" name="Line 454"/>
            <p:cNvSpPr>
              <a:spLocks noChangeShapeType="1"/>
            </p:cNvSpPr>
            <p:nvPr/>
          </p:nvSpPr>
          <p:spPr bwMode="auto">
            <a:xfrm>
              <a:off x="3757613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4" name="Line 455"/>
            <p:cNvSpPr>
              <a:spLocks noChangeShapeType="1"/>
            </p:cNvSpPr>
            <p:nvPr/>
          </p:nvSpPr>
          <p:spPr bwMode="auto">
            <a:xfrm>
              <a:off x="3765551" y="3070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5" name="Line 456"/>
            <p:cNvSpPr>
              <a:spLocks noChangeShapeType="1"/>
            </p:cNvSpPr>
            <p:nvPr/>
          </p:nvSpPr>
          <p:spPr bwMode="auto">
            <a:xfrm>
              <a:off x="3771901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6" name="Line 457"/>
            <p:cNvSpPr>
              <a:spLocks noChangeShapeType="1"/>
            </p:cNvSpPr>
            <p:nvPr/>
          </p:nvSpPr>
          <p:spPr bwMode="auto">
            <a:xfrm>
              <a:off x="3779838" y="30559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7" name="Line 458"/>
            <p:cNvSpPr>
              <a:spLocks noChangeShapeType="1"/>
            </p:cNvSpPr>
            <p:nvPr/>
          </p:nvSpPr>
          <p:spPr bwMode="auto">
            <a:xfrm>
              <a:off x="3786188" y="30210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8" name="Line 459"/>
            <p:cNvSpPr>
              <a:spLocks noChangeShapeType="1"/>
            </p:cNvSpPr>
            <p:nvPr/>
          </p:nvSpPr>
          <p:spPr bwMode="auto">
            <a:xfrm>
              <a:off x="3794126" y="30210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9" name="Line 460"/>
            <p:cNvSpPr>
              <a:spLocks noChangeShapeType="1"/>
            </p:cNvSpPr>
            <p:nvPr/>
          </p:nvSpPr>
          <p:spPr bwMode="auto">
            <a:xfrm>
              <a:off x="3800476" y="307022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0" name="Line 461"/>
            <p:cNvSpPr>
              <a:spLocks noChangeShapeType="1"/>
            </p:cNvSpPr>
            <p:nvPr/>
          </p:nvSpPr>
          <p:spPr bwMode="auto">
            <a:xfrm>
              <a:off x="3808413" y="3098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1" name="Line 462"/>
            <p:cNvSpPr>
              <a:spLocks noChangeShapeType="1"/>
            </p:cNvSpPr>
            <p:nvPr/>
          </p:nvSpPr>
          <p:spPr bwMode="auto">
            <a:xfrm>
              <a:off x="3814763" y="30988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2" name="Line 463"/>
            <p:cNvSpPr>
              <a:spLocks noChangeShapeType="1"/>
            </p:cNvSpPr>
            <p:nvPr/>
          </p:nvSpPr>
          <p:spPr bwMode="auto">
            <a:xfrm>
              <a:off x="3822701" y="31067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3" name="Line 464"/>
            <p:cNvSpPr>
              <a:spLocks noChangeShapeType="1"/>
            </p:cNvSpPr>
            <p:nvPr/>
          </p:nvSpPr>
          <p:spPr bwMode="auto">
            <a:xfrm>
              <a:off x="3829051" y="31067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4" name="Line 465"/>
            <p:cNvSpPr>
              <a:spLocks noChangeShapeType="1"/>
            </p:cNvSpPr>
            <p:nvPr/>
          </p:nvSpPr>
          <p:spPr bwMode="auto">
            <a:xfrm>
              <a:off x="3836988" y="30702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5" name="Line 466"/>
            <p:cNvSpPr>
              <a:spLocks noChangeShapeType="1"/>
            </p:cNvSpPr>
            <p:nvPr/>
          </p:nvSpPr>
          <p:spPr bwMode="auto">
            <a:xfrm>
              <a:off x="3843338" y="30988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6" name="Line 467"/>
            <p:cNvSpPr>
              <a:spLocks noChangeShapeType="1"/>
            </p:cNvSpPr>
            <p:nvPr/>
          </p:nvSpPr>
          <p:spPr bwMode="auto">
            <a:xfrm>
              <a:off x="3851276" y="31130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7" name="Line 468"/>
            <p:cNvSpPr>
              <a:spLocks noChangeShapeType="1"/>
            </p:cNvSpPr>
            <p:nvPr/>
          </p:nvSpPr>
          <p:spPr bwMode="auto">
            <a:xfrm>
              <a:off x="3857626" y="3098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8" name="Line 469"/>
            <p:cNvSpPr>
              <a:spLocks noChangeShapeType="1"/>
            </p:cNvSpPr>
            <p:nvPr/>
          </p:nvSpPr>
          <p:spPr bwMode="auto">
            <a:xfrm>
              <a:off x="3865563" y="30638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9" name="Line 470"/>
            <p:cNvSpPr>
              <a:spLocks noChangeShapeType="1"/>
            </p:cNvSpPr>
            <p:nvPr/>
          </p:nvSpPr>
          <p:spPr bwMode="auto">
            <a:xfrm>
              <a:off x="3871913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0" name="Line 471"/>
            <p:cNvSpPr>
              <a:spLocks noChangeShapeType="1"/>
            </p:cNvSpPr>
            <p:nvPr/>
          </p:nvSpPr>
          <p:spPr bwMode="auto">
            <a:xfrm>
              <a:off x="3879851" y="30702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1" name="Line 472"/>
            <p:cNvSpPr>
              <a:spLocks noChangeShapeType="1"/>
            </p:cNvSpPr>
            <p:nvPr/>
          </p:nvSpPr>
          <p:spPr bwMode="auto">
            <a:xfrm>
              <a:off x="3886201" y="3098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2" name="Line 473"/>
            <p:cNvSpPr>
              <a:spLocks noChangeShapeType="1"/>
            </p:cNvSpPr>
            <p:nvPr/>
          </p:nvSpPr>
          <p:spPr bwMode="auto">
            <a:xfrm>
              <a:off x="3894138" y="31273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3" name="Line 474"/>
            <p:cNvSpPr>
              <a:spLocks noChangeShapeType="1"/>
            </p:cNvSpPr>
            <p:nvPr/>
          </p:nvSpPr>
          <p:spPr bwMode="auto">
            <a:xfrm>
              <a:off x="3900488" y="3113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4" name="Line 475"/>
            <p:cNvSpPr>
              <a:spLocks noChangeShapeType="1"/>
            </p:cNvSpPr>
            <p:nvPr/>
          </p:nvSpPr>
          <p:spPr bwMode="auto">
            <a:xfrm>
              <a:off x="3908426" y="31273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5" name="Line 476"/>
            <p:cNvSpPr>
              <a:spLocks noChangeShapeType="1"/>
            </p:cNvSpPr>
            <p:nvPr/>
          </p:nvSpPr>
          <p:spPr bwMode="auto">
            <a:xfrm>
              <a:off x="3914776" y="31416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6" name="Line 477"/>
            <p:cNvSpPr>
              <a:spLocks noChangeShapeType="1"/>
            </p:cNvSpPr>
            <p:nvPr/>
          </p:nvSpPr>
          <p:spPr bwMode="auto">
            <a:xfrm>
              <a:off x="3922713" y="3163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7" name="Line 478"/>
            <p:cNvSpPr>
              <a:spLocks noChangeShapeType="1"/>
            </p:cNvSpPr>
            <p:nvPr/>
          </p:nvSpPr>
          <p:spPr bwMode="auto">
            <a:xfrm>
              <a:off x="3929063" y="3170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8" name="Line 479"/>
            <p:cNvSpPr>
              <a:spLocks noChangeShapeType="1"/>
            </p:cNvSpPr>
            <p:nvPr/>
          </p:nvSpPr>
          <p:spPr bwMode="auto">
            <a:xfrm>
              <a:off x="3937001" y="31559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9" name="Line 480"/>
            <p:cNvSpPr>
              <a:spLocks noChangeShapeType="1"/>
            </p:cNvSpPr>
            <p:nvPr/>
          </p:nvSpPr>
          <p:spPr bwMode="auto">
            <a:xfrm>
              <a:off x="3943351" y="31559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0" name="Line 481"/>
            <p:cNvSpPr>
              <a:spLocks noChangeShapeType="1"/>
            </p:cNvSpPr>
            <p:nvPr/>
          </p:nvSpPr>
          <p:spPr bwMode="auto">
            <a:xfrm>
              <a:off x="3951288" y="3170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1" name="Line 482"/>
            <p:cNvSpPr>
              <a:spLocks noChangeShapeType="1"/>
            </p:cNvSpPr>
            <p:nvPr/>
          </p:nvSpPr>
          <p:spPr bwMode="auto">
            <a:xfrm>
              <a:off x="3957638" y="31638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2" name="Line 483"/>
            <p:cNvSpPr>
              <a:spLocks noChangeShapeType="1"/>
            </p:cNvSpPr>
            <p:nvPr/>
          </p:nvSpPr>
          <p:spPr bwMode="auto">
            <a:xfrm>
              <a:off x="3965576" y="3163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3" name="Line 484"/>
            <p:cNvSpPr>
              <a:spLocks noChangeShapeType="1"/>
            </p:cNvSpPr>
            <p:nvPr/>
          </p:nvSpPr>
          <p:spPr bwMode="auto">
            <a:xfrm>
              <a:off x="3971926" y="3184526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4" name="Line 485"/>
            <p:cNvSpPr>
              <a:spLocks noChangeShapeType="1"/>
            </p:cNvSpPr>
            <p:nvPr/>
          </p:nvSpPr>
          <p:spPr bwMode="auto">
            <a:xfrm>
              <a:off x="3979863" y="3206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5" name="Line 486"/>
            <p:cNvSpPr>
              <a:spLocks noChangeShapeType="1"/>
            </p:cNvSpPr>
            <p:nvPr/>
          </p:nvSpPr>
          <p:spPr bwMode="auto">
            <a:xfrm>
              <a:off x="3986213" y="3214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6" name="Line 487"/>
            <p:cNvSpPr>
              <a:spLocks noChangeShapeType="1"/>
            </p:cNvSpPr>
            <p:nvPr/>
          </p:nvSpPr>
          <p:spPr bwMode="auto">
            <a:xfrm>
              <a:off x="3994151" y="3228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7" name="Line 488"/>
            <p:cNvSpPr>
              <a:spLocks noChangeShapeType="1"/>
            </p:cNvSpPr>
            <p:nvPr/>
          </p:nvSpPr>
          <p:spPr bwMode="auto">
            <a:xfrm>
              <a:off x="4000501" y="3206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8" name="Line 489"/>
            <p:cNvSpPr>
              <a:spLocks noChangeShapeType="1"/>
            </p:cNvSpPr>
            <p:nvPr/>
          </p:nvSpPr>
          <p:spPr bwMode="auto">
            <a:xfrm>
              <a:off x="4008438" y="32146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9" name="Line 490"/>
            <p:cNvSpPr>
              <a:spLocks noChangeShapeType="1"/>
            </p:cNvSpPr>
            <p:nvPr/>
          </p:nvSpPr>
          <p:spPr bwMode="auto">
            <a:xfrm>
              <a:off x="4014788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0" name="Line 491"/>
            <p:cNvSpPr>
              <a:spLocks noChangeShapeType="1"/>
            </p:cNvSpPr>
            <p:nvPr/>
          </p:nvSpPr>
          <p:spPr bwMode="auto">
            <a:xfrm>
              <a:off x="4022726" y="3243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1" name="Line 492"/>
            <p:cNvSpPr>
              <a:spLocks noChangeShapeType="1"/>
            </p:cNvSpPr>
            <p:nvPr/>
          </p:nvSpPr>
          <p:spPr bwMode="auto">
            <a:xfrm>
              <a:off x="4029076" y="3243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2" name="Line 493"/>
            <p:cNvSpPr>
              <a:spLocks noChangeShapeType="1"/>
            </p:cNvSpPr>
            <p:nvPr/>
          </p:nvSpPr>
          <p:spPr bwMode="auto">
            <a:xfrm>
              <a:off x="4037013" y="32861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3" name="Line 494"/>
            <p:cNvSpPr>
              <a:spLocks noChangeShapeType="1"/>
            </p:cNvSpPr>
            <p:nvPr/>
          </p:nvSpPr>
          <p:spPr bwMode="auto">
            <a:xfrm>
              <a:off x="4043363" y="3243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4" name="Line 495"/>
            <p:cNvSpPr>
              <a:spLocks noChangeShapeType="1"/>
            </p:cNvSpPr>
            <p:nvPr/>
          </p:nvSpPr>
          <p:spPr bwMode="auto">
            <a:xfrm>
              <a:off x="4051301" y="3198813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5" name="Line 496"/>
            <p:cNvSpPr>
              <a:spLocks noChangeShapeType="1"/>
            </p:cNvSpPr>
            <p:nvPr/>
          </p:nvSpPr>
          <p:spPr bwMode="auto">
            <a:xfrm>
              <a:off x="4057651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6" name="Line 497"/>
            <p:cNvSpPr>
              <a:spLocks noChangeShapeType="1"/>
            </p:cNvSpPr>
            <p:nvPr/>
          </p:nvSpPr>
          <p:spPr bwMode="auto">
            <a:xfrm>
              <a:off x="4065588" y="32289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7" name="Line 498"/>
            <p:cNvSpPr>
              <a:spLocks noChangeShapeType="1"/>
            </p:cNvSpPr>
            <p:nvPr/>
          </p:nvSpPr>
          <p:spPr bwMode="auto">
            <a:xfrm>
              <a:off x="4071938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8" name="Line 499"/>
            <p:cNvSpPr>
              <a:spLocks noChangeShapeType="1"/>
            </p:cNvSpPr>
            <p:nvPr/>
          </p:nvSpPr>
          <p:spPr bwMode="auto">
            <a:xfrm>
              <a:off x="4079876" y="32289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9" name="Line 500"/>
            <p:cNvSpPr>
              <a:spLocks noChangeShapeType="1"/>
            </p:cNvSpPr>
            <p:nvPr/>
          </p:nvSpPr>
          <p:spPr bwMode="auto">
            <a:xfrm>
              <a:off x="4086226" y="3214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0" name="Line 501"/>
            <p:cNvSpPr>
              <a:spLocks noChangeShapeType="1"/>
            </p:cNvSpPr>
            <p:nvPr/>
          </p:nvSpPr>
          <p:spPr bwMode="auto">
            <a:xfrm>
              <a:off x="4094163" y="3221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1" name="Line 502"/>
            <p:cNvSpPr>
              <a:spLocks noChangeShapeType="1"/>
            </p:cNvSpPr>
            <p:nvPr/>
          </p:nvSpPr>
          <p:spPr bwMode="auto">
            <a:xfrm>
              <a:off x="4100513" y="32146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2" name="Line 503"/>
            <p:cNvSpPr>
              <a:spLocks noChangeShapeType="1"/>
            </p:cNvSpPr>
            <p:nvPr/>
          </p:nvSpPr>
          <p:spPr bwMode="auto">
            <a:xfrm>
              <a:off x="4108451" y="3249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3" name="Line 504"/>
            <p:cNvSpPr>
              <a:spLocks noChangeShapeType="1"/>
            </p:cNvSpPr>
            <p:nvPr/>
          </p:nvSpPr>
          <p:spPr bwMode="auto">
            <a:xfrm>
              <a:off x="4114801" y="3243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4" name="Line 505"/>
            <p:cNvSpPr>
              <a:spLocks noChangeShapeType="1"/>
            </p:cNvSpPr>
            <p:nvPr/>
          </p:nvSpPr>
          <p:spPr bwMode="auto">
            <a:xfrm>
              <a:off x="4122738" y="3198813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5" name="Line 506"/>
            <p:cNvSpPr>
              <a:spLocks noChangeShapeType="1"/>
            </p:cNvSpPr>
            <p:nvPr/>
          </p:nvSpPr>
          <p:spPr bwMode="auto">
            <a:xfrm>
              <a:off x="4129088" y="3206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6" name="Line 507"/>
            <p:cNvSpPr>
              <a:spLocks noChangeShapeType="1"/>
            </p:cNvSpPr>
            <p:nvPr/>
          </p:nvSpPr>
          <p:spPr bwMode="auto">
            <a:xfrm>
              <a:off x="4137026" y="3228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7" name="Line 508"/>
            <p:cNvSpPr>
              <a:spLocks noChangeShapeType="1"/>
            </p:cNvSpPr>
            <p:nvPr/>
          </p:nvSpPr>
          <p:spPr bwMode="auto">
            <a:xfrm>
              <a:off x="4143376" y="3221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8" name="Line 509"/>
            <p:cNvSpPr>
              <a:spLocks noChangeShapeType="1"/>
            </p:cNvSpPr>
            <p:nvPr/>
          </p:nvSpPr>
          <p:spPr bwMode="auto">
            <a:xfrm>
              <a:off x="4151313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9" name="Line 510"/>
            <p:cNvSpPr>
              <a:spLocks noChangeShapeType="1"/>
            </p:cNvSpPr>
            <p:nvPr/>
          </p:nvSpPr>
          <p:spPr bwMode="auto">
            <a:xfrm>
              <a:off x="4157663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0" name="Line 511"/>
            <p:cNvSpPr>
              <a:spLocks noChangeShapeType="1"/>
            </p:cNvSpPr>
            <p:nvPr/>
          </p:nvSpPr>
          <p:spPr bwMode="auto">
            <a:xfrm>
              <a:off x="4165601" y="32353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1" name="Line 512"/>
            <p:cNvSpPr>
              <a:spLocks noChangeShapeType="1"/>
            </p:cNvSpPr>
            <p:nvPr/>
          </p:nvSpPr>
          <p:spPr bwMode="auto">
            <a:xfrm>
              <a:off x="4171951" y="32639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2" name="Line 513"/>
            <p:cNvSpPr>
              <a:spLocks noChangeShapeType="1"/>
            </p:cNvSpPr>
            <p:nvPr/>
          </p:nvSpPr>
          <p:spPr bwMode="auto">
            <a:xfrm>
              <a:off x="4179888" y="3278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3" name="Line 514"/>
            <p:cNvSpPr>
              <a:spLocks noChangeShapeType="1"/>
            </p:cNvSpPr>
            <p:nvPr/>
          </p:nvSpPr>
          <p:spPr bwMode="auto">
            <a:xfrm>
              <a:off x="4186238" y="3292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4" name="Line 515"/>
            <p:cNvSpPr>
              <a:spLocks noChangeShapeType="1"/>
            </p:cNvSpPr>
            <p:nvPr/>
          </p:nvSpPr>
          <p:spPr bwMode="auto">
            <a:xfrm>
              <a:off x="4194176" y="3278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5" name="Line 516"/>
            <p:cNvSpPr>
              <a:spLocks noChangeShapeType="1"/>
            </p:cNvSpPr>
            <p:nvPr/>
          </p:nvSpPr>
          <p:spPr bwMode="auto">
            <a:xfrm>
              <a:off x="4200526" y="3271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6" name="Line 517"/>
            <p:cNvSpPr>
              <a:spLocks noChangeShapeType="1"/>
            </p:cNvSpPr>
            <p:nvPr/>
          </p:nvSpPr>
          <p:spPr bwMode="auto">
            <a:xfrm>
              <a:off x="4208463" y="3249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7" name="Line 518"/>
            <p:cNvSpPr>
              <a:spLocks noChangeShapeType="1"/>
            </p:cNvSpPr>
            <p:nvPr/>
          </p:nvSpPr>
          <p:spPr bwMode="auto">
            <a:xfrm>
              <a:off x="4214813" y="3243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8" name="Line 519"/>
            <p:cNvSpPr>
              <a:spLocks noChangeShapeType="1"/>
            </p:cNvSpPr>
            <p:nvPr/>
          </p:nvSpPr>
          <p:spPr bwMode="auto">
            <a:xfrm>
              <a:off x="4222751" y="32639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49" name="Line 520"/>
            <p:cNvSpPr>
              <a:spLocks noChangeShapeType="1"/>
            </p:cNvSpPr>
            <p:nvPr/>
          </p:nvSpPr>
          <p:spPr bwMode="auto">
            <a:xfrm>
              <a:off x="4229101" y="3306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0" name="Line 521"/>
            <p:cNvSpPr>
              <a:spLocks noChangeShapeType="1"/>
            </p:cNvSpPr>
            <p:nvPr/>
          </p:nvSpPr>
          <p:spPr bwMode="auto">
            <a:xfrm>
              <a:off x="4237038" y="3306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1" name="Line 522"/>
            <p:cNvSpPr>
              <a:spLocks noChangeShapeType="1"/>
            </p:cNvSpPr>
            <p:nvPr/>
          </p:nvSpPr>
          <p:spPr bwMode="auto">
            <a:xfrm>
              <a:off x="4243388" y="33004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2" name="Line 523"/>
            <p:cNvSpPr>
              <a:spLocks noChangeShapeType="1"/>
            </p:cNvSpPr>
            <p:nvPr/>
          </p:nvSpPr>
          <p:spPr bwMode="auto">
            <a:xfrm>
              <a:off x="4251326" y="33210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3" name="Line 524"/>
            <p:cNvSpPr>
              <a:spLocks noChangeShapeType="1"/>
            </p:cNvSpPr>
            <p:nvPr/>
          </p:nvSpPr>
          <p:spPr bwMode="auto">
            <a:xfrm>
              <a:off x="4257676" y="3249613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4" name="Line 525"/>
            <p:cNvSpPr>
              <a:spLocks noChangeShapeType="1"/>
            </p:cNvSpPr>
            <p:nvPr/>
          </p:nvSpPr>
          <p:spPr bwMode="auto">
            <a:xfrm>
              <a:off x="4265613" y="3243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5" name="Line 526"/>
            <p:cNvSpPr>
              <a:spLocks noChangeShapeType="1"/>
            </p:cNvSpPr>
            <p:nvPr/>
          </p:nvSpPr>
          <p:spPr bwMode="auto">
            <a:xfrm>
              <a:off x="4271963" y="32781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6" name="Line 527"/>
            <p:cNvSpPr>
              <a:spLocks noChangeShapeType="1"/>
            </p:cNvSpPr>
            <p:nvPr/>
          </p:nvSpPr>
          <p:spPr bwMode="auto">
            <a:xfrm>
              <a:off x="4279901" y="3306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7" name="Line 528"/>
            <p:cNvSpPr>
              <a:spLocks noChangeShapeType="1"/>
            </p:cNvSpPr>
            <p:nvPr/>
          </p:nvSpPr>
          <p:spPr bwMode="auto">
            <a:xfrm>
              <a:off x="4286251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8" name="Line 529"/>
            <p:cNvSpPr>
              <a:spLocks noChangeShapeType="1"/>
            </p:cNvSpPr>
            <p:nvPr/>
          </p:nvSpPr>
          <p:spPr bwMode="auto">
            <a:xfrm>
              <a:off x="4294188" y="3278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59" name="Line 530"/>
            <p:cNvSpPr>
              <a:spLocks noChangeShapeType="1"/>
            </p:cNvSpPr>
            <p:nvPr/>
          </p:nvSpPr>
          <p:spPr bwMode="auto">
            <a:xfrm>
              <a:off x="4300538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0" name="Line 531"/>
            <p:cNvSpPr>
              <a:spLocks noChangeShapeType="1"/>
            </p:cNvSpPr>
            <p:nvPr/>
          </p:nvSpPr>
          <p:spPr bwMode="auto">
            <a:xfrm>
              <a:off x="4308476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1" name="Line 532"/>
            <p:cNvSpPr>
              <a:spLocks noChangeShapeType="1"/>
            </p:cNvSpPr>
            <p:nvPr/>
          </p:nvSpPr>
          <p:spPr bwMode="auto">
            <a:xfrm>
              <a:off x="4314826" y="32924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2" name="Line 533"/>
            <p:cNvSpPr>
              <a:spLocks noChangeShapeType="1"/>
            </p:cNvSpPr>
            <p:nvPr/>
          </p:nvSpPr>
          <p:spPr bwMode="auto">
            <a:xfrm>
              <a:off x="4322763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3" name="Line 534"/>
            <p:cNvSpPr>
              <a:spLocks noChangeShapeType="1"/>
            </p:cNvSpPr>
            <p:nvPr/>
          </p:nvSpPr>
          <p:spPr bwMode="auto">
            <a:xfrm>
              <a:off x="4329113" y="3286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4" name="Line 535"/>
            <p:cNvSpPr>
              <a:spLocks noChangeShapeType="1"/>
            </p:cNvSpPr>
            <p:nvPr/>
          </p:nvSpPr>
          <p:spPr bwMode="auto">
            <a:xfrm>
              <a:off x="4337051" y="3263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5" name="Line 536"/>
            <p:cNvSpPr>
              <a:spLocks noChangeShapeType="1"/>
            </p:cNvSpPr>
            <p:nvPr/>
          </p:nvSpPr>
          <p:spPr bwMode="auto">
            <a:xfrm>
              <a:off x="4343401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6" name="Line 537"/>
            <p:cNvSpPr>
              <a:spLocks noChangeShapeType="1"/>
            </p:cNvSpPr>
            <p:nvPr/>
          </p:nvSpPr>
          <p:spPr bwMode="auto">
            <a:xfrm>
              <a:off x="4351338" y="3271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7" name="Line 538"/>
            <p:cNvSpPr>
              <a:spLocks noChangeShapeType="1"/>
            </p:cNvSpPr>
            <p:nvPr/>
          </p:nvSpPr>
          <p:spPr bwMode="auto">
            <a:xfrm>
              <a:off x="4357688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8" name="Line 539"/>
            <p:cNvSpPr>
              <a:spLocks noChangeShapeType="1"/>
            </p:cNvSpPr>
            <p:nvPr/>
          </p:nvSpPr>
          <p:spPr bwMode="auto">
            <a:xfrm>
              <a:off x="4365626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69" name="Line 540"/>
            <p:cNvSpPr>
              <a:spLocks noChangeShapeType="1"/>
            </p:cNvSpPr>
            <p:nvPr/>
          </p:nvSpPr>
          <p:spPr bwMode="auto">
            <a:xfrm>
              <a:off x="4371976" y="3263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0" name="Line 541"/>
            <p:cNvSpPr>
              <a:spLocks noChangeShapeType="1"/>
            </p:cNvSpPr>
            <p:nvPr/>
          </p:nvSpPr>
          <p:spPr bwMode="auto">
            <a:xfrm>
              <a:off x="4379913" y="326390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1" name="Line 542"/>
            <p:cNvSpPr>
              <a:spLocks noChangeShapeType="1"/>
            </p:cNvSpPr>
            <p:nvPr/>
          </p:nvSpPr>
          <p:spPr bwMode="auto">
            <a:xfrm>
              <a:off x="4386263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2" name="Line 543"/>
            <p:cNvSpPr>
              <a:spLocks noChangeShapeType="1"/>
            </p:cNvSpPr>
            <p:nvPr/>
          </p:nvSpPr>
          <p:spPr bwMode="auto">
            <a:xfrm>
              <a:off x="4394201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3" name="Line 544"/>
            <p:cNvSpPr>
              <a:spLocks noChangeShapeType="1"/>
            </p:cNvSpPr>
            <p:nvPr/>
          </p:nvSpPr>
          <p:spPr bwMode="auto">
            <a:xfrm>
              <a:off x="4400551" y="32575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4" name="Line 545"/>
            <p:cNvSpPr>
              <a:spLocks noChangeShapeType="1"/>
            </p:cNvSpPr>
            <p:nvPr/>
          </p:nvSpPr>
          <p:spPr bwMode="auto">
            <a:xfrm>
              <a:off x="4408488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5" name="Line 546"/>
            <p:cNvSpPr>
              <a:spLocks noChangeShapeType="1"/>
            </p:cNvSpPr>
            <p:nvPr/>
          </p:nvSpPr>
          <p:spPr bwMode="auto">
            <a:xfrm>
              <a:off x="4414838" y="3271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6" name="Line 547"/>
            <p:cNvSpPr>
              <a:spLocks noChangeShapeType="1"/>
            </p:cNvSpPr>
            <p:nvPr/>
          </p:nvSpPr>
          <p:spPr bwMode="auto">
            <a:xfrm>
              <a:off x="4421188" y="3249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7" name="Line 548"/>
            <p:cNvSpPr>
              <a:spLocks noChangeShapeType="1"/>
            </p:cNvSpPr>
            <p:nvPr/>
          </p:nvSpPr>
          <p:spPr bwMode="auto">
            <a:xfrm>
              <a:off x="4429126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8" name="Line 549"/>
            <p:cNvSpPr>
              <a:spLocks noChangeShapeType="1"/>
            </p:cNvSpPr>
            <p:nvPr/>
          </p:nvSpPr>
          <p:spPr bwMode="auto">
            <a:xfrm>
              <a:off x="4435476" y="3249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79" name="Line 550"/>
            <p:cNvSpPr>
              <a:spLocks noChangeShapeType="1"/>
            </p:cNvSpPr>
            <p:nvPr/>
          </p:nvSpPr>
          <p:spPr bwMode="auto">
            <a:xfrm>
              <a:off x="4443413" y="3263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0" name="Line 551"/>
            <p:cNvSpPr>
              <a:spLocks noChangeShapeType="1"/>
            </p:cNvSpPr>
            <p:nvPr/>
          </p:nvSpPr>
          <p:spPr bwMode="auto">
            <a:xfrm>
              <a:off x="4449763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1" name="Line 552"/>
            <p:cNvSpPr>
              <a:spLocks noChangeShapeType="1"/>
            </p:cNvSpPr>
            <p:nvPr/>
          </p:nvSpPr>
          <p:spPr bwMode="auto">
            <a:xfrm>
              <a:off x="4457701" y="32781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2" name="Line 553"/>
            <p:cNvSpPr>
              <a:spLocks noChangeShapeType="1"/>
            </p:cNvSpPr>
            <p:nvPr/>
          </p:nvSpPr>
          <p:spPr bwMode="auto">
            <a:xfrm>
              <a:off x="4464051" y="32639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3" name="Line 554"/>
            <p:cNvSpPr>
              <a:spLocks noChangeShapeType="1"/>
            </p:cNvSpPr>
            <p:nvPr/>
          </p:nvSpPr>
          <p:spPr bwMode="auto">
            <a:xfrm>
              <a:off x="4471988" y="3249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4" name="Line 555"/>
            <p:cNvSpPr>
              <a:spLocks noChangeShapeType="1"/>
            </p:cNvSpPr>
            <p:nvPr/>
          </p:nvSpPr>
          <p:spPr bwMode="auto">
            <a:xfrm>
              <a:off x="4478338" y="32289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5" name="Line 556"/>
            <p:cNvSpPr>
              <a:spLocks noChangeShapeType="1"/>
            </p:cNvSpPr>
            <p:nvPr/>
          </p:nvSpPr>
          <p:spPr bwMode="auto">
            <a:xfrm>
              <a:off x="4486276" y="3257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6" name="Line 557"/>
            <p:cNvSpPr>
              <a:spLocks noChangeShapeType="1"/>
            </p:cNvSpPr>
            <p:nvPr/>
          </p:nvSpPr>
          <p:spPr bwMode="auto">
            <a:xfrm>
              <a:off x="4492626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7" name="Line 558"/>
            <p:cNvSpPr>
              <a:spLocks noChangeShapeType="1"/>
            </p:cNvSpPr>
            <p:nvPr/>
          </p:nvSpPr>
          <p:spPr bwMode="auto">
            <a:xfrm>
              <a:off x="4500563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8" name="Line 559"/>
            <p:cNvSpPr>
              <a:spLocks noChangeShapeType="1"/>
            </p:cNvSpPr>
            <p:nvPr/>
          </p:nvSpPr>
          <p:spPr bwMode="auto">
            <a:xfrm>
              <a:off x="4506913" y="3249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89" name="Line 560"/>
            <p:cNvSpPr>
              <a:spLocks noChangeShapeType="1"/>
            </p:cNvSpPr>
            <p:nvPr/>
          </p:nvSpPr>
          <p:spPr bwMode="auto">
            <a:xfrm>
              <a:off x="4514851" y="3249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0" name="Line 561"/>
            <p:cNvSpPr>
              <a:spLocks noChangeShapeType="1"/>
            </p:cNvSpPr>
            <p:nvPr/>
          </p:nvSpPr>
          <p:spPr bwMode="auto">
            <a:xfrm>
              <a:off x="4521201" y="3263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1" name="Line 562"/>
            <p:cNvSpPr>
              <a:spLocks noChangeShapeType="1"/>
            </p:cNvSpPr>
            <p:nvPr/>
          </p:nvSpPr>
          <p:spPr bwMode="auto">
            <a:xfrm>
              <a:off x="4529138" y="3271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2" name="Line 563"/>
            <p:cNvSpPr>
              <a:spLocks noChangeShapeType="1"/>
            </p:cNvSpPr>
            <p:nvPr/>
          </p:nvSpPr>
          <p:spPr bwMode="auto">
            <a:xfrm>
              <a:off x="4535488" y="3257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3" name="Line 564"/>
            <p:cNvSpPr>
              <a:spLocks noChangeShapeType="1"/>
            </p:cNvSpPr>
            <p:nvPr/>
          </p:nvSpPr>
          <p:spPr bwMode="auto">
            <a:xfrm>
              <a:off x="4543426" y="3243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4" name="Line 565"/>
            <p:cNvSpPr>
              <a:spLocks noChangeShapeType="1"/>
            </p:cNvSpPr>
            <p:nvPr/>
          </p:nvSpPr>
          <p:spPr bwMode="auto">
            <a:xfrm>
              <a:off x="4549776" y="3214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5" name="Line 566"/>
            <p:cNvSpPr>
              <a:spLocks noChangeShapeType="1"/>
            </p:cNvSpPr>
            <p:nvPr/>
          </p:nvSpPr>
          <p:spPr bwMode="auto">
            <a:xfrm>
              <a:off x="4557713" y="32353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6" name="Line 567"/>
            <p:cNvSpPr>
              <a:spLocks noChangeShapeType="1"/>
            </p:cNvSpPr>
            <p:nvPr/>
          </p:nvSpPr>
          <p:spPr bwMode="auto">
            <a:xfrm>
              <a:off x="4564063" y="3249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7" name="Line 568"/>
            <p:cNvSpPr>
              <a:spLocks noChangeShapeType="1"/>
            </p:cNvSpPr>
            <p:nvPr/>
          </p:nvSpPr>
          <p:spPr bwMode="auto">
            <a:xfrm>
              <a:off x="4572001" y="32353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8" name="Line 569"/>
            <p:cNvSpPr>
              <a:spLocks noChangeShapeType="1"/>
            </p:cNvSpPr>
            <p:nvPr/>
          </p:nvSpPr>
          <p:spPr bwMode="auto">
            <a:xfrm>
              <a:off x="4578351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99" name="Line 570"/>
            <p:cNvSpPr>
              <a:spLocks noChangeShapeType="1"/>
            </p:cNvSpPr>
            <p:nvPr/>
          </p:nvSpPr>
          <p:spPr bwMode="auto">
            <a:xfrm>
              <a:off x="4586288" y="32146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0" name="Line 571"/>
            <p:cNvSpPr>
              <a:spLocks noChangeShapeType="1"/>
            </p:cNvSpPr>
            <p:nvPr/>
          </p:nvSpPr>
          <p:spPr bwMode="auto">
            <a:xfrm>
              <a:off x="4592638" y="3198813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1" name="Line 572"/>
            <p:cNvSpPr>
              <a:spLocks noChangeShapeType="1"/>
            </p:cNvSpPr>
            <p:nvPr/>
          </p:nvSpPr>
          <p:spPr bwMode="auto">
            <a:xfrm>
              <a:off x="4600576" y="32353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2" name="Line 573"/>
            <p:cNvSpPr>
              <a:spLocks noChangeShapeType="1"/>
            </p:cNvSpPr>
            <p:nvPr/>
          </p:nvSpPr>
          <p:spPr bwMode="auto">
            <a:xfrm>
              <a:off x="4606926" y="32353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3" name="Line 574"/>
            <p:cNvSpPr>
              <a:spLocks noChangeShapeType="1"/>
            </p:cNvSpPr>
            <p:nvPr/>
          </p:nvSpPr>
          <p:spPr bwMode="auto">
            <a:xfrm>
              <a:off x="4614863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4" name="Line 575"/>
            <p:cNvSpPr>
              <a:spLocks noChangeShapeType="1"/>
            </p:cNvSpPr>
            <p:nvPr/>
          </p:nvSpPr>
          <p:spPr bwMode="auto">
            <a:xfrm>
              <a:off x="4621213" y="3271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5" name="Line 576"/>
            <p:cNvSpPr>
              <a:spLocks noChangeShapeType="1"/>
            </p:cNvSpPr>
            <p:nvPr/>
          </p:nvSpPr>
          <p:spPr bwMode="auto">
            <a:xfrm>
              <a:off x="4629151" y="3249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6" name="Line 577"/>
            <p:cNvSpPr>
              <a:spLocks noChangeShapeType="1"/>
            </p:cNvSpPr>
            <p:nvPr/>
          </p:nvSpPr>
          <p:spPr bwMode="auto">
            <a:xfrm>
              <a:off x="4635501" y="3221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7" name="Line 578"/>
            <p:cNvSpPr>
              <a:spLocks noChangeShapeType="1"/>
            </p:cNvSpPr>
            <p:nvPr/>
          </p:nvSpPr>
          <p:spPr bwMode="auto">
            <a:xfrm>
              <a:off x="4643438" y="3235326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8" name="Line 579"/>
            <p:cNvSpPr>
              <a:spLocks noChangeShapeType="1"/>
            </p:cNvSpPr>
            <p:nvPr/>
          </p:nvSpPr>
          <p:spPr bwMode="auto">
            <a:xfrm>
              <a:off x="4649788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09" name="Line 580"/>
            <p:cNvSpPr>
              <a:spLocks noChangeShapeType="1"/>
            </p:cNvSpPr>
            <p:nvPr/>
          </p:nvSpPr>
          <p:spPr bwMode="auto">
            <a:xfrm>
              <a:off x="4657726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0" name="Line 581"/>
            <p:cNvSpPr>
              <a:spLocks noChangeShapeType="1"/>
            </p:cNvSpPr>
            <p:nvPr/>
          </p:nvSpPr>
          <p:spPr bwMode="auto">
            <a:xfrm>
              <a:off x="4664076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1" name="Line 582"/>
            <p:cNvSpPr>
              <a:spLocks noChangeShapeType="1"/>
            </p:cNvSpPr>
            <p:nvPr/>
          </p:nvSpPr>
          <p:spPr bwMode="auto">
            <a:xfrm>
              <a:off x="4672013" y="3278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2" name="Line 583"/>
            <p:cNvSpPr>
              <a:spLocks noChangeShapeType="1"/>
            </p:cNvSpPr>
            <p:nvPr/>
          </p:nvSpPr>
          <p:spPr bwMode="auto">
            <a:xfrm>
              <a:off x="4678363" y="321468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3" name="Line 584"/>
            <p:cNvSpPr>
              <a:spLocks noChangeShapeType="1"/>
            </p:cNvSpPr>
            <p:nvPr/>
          </p:nvSpPr>
          <p:spPr bwMode="auto">
            <a:xfrm>
              <a:off x="4686301" y="3184526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4" name="Line 585"/>
            <p:cNvSpPr>
              <a:spLocks noChangeShapeType="1"/>
            </p:cNvSpPr>
            <p:nvPr/>
          </p:nvSpPr>
          <p:spPr bwMode="auto">
            <a:xfrm>
              <a:off x="4692651" y="3198813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5" name="Line 586"/>
            <p:cNvSpPr>
              <a:spLocks noChangeShapeType="1"/>
            </p:cNvSpPr>
            <p:nvPr/>
          </p:nvSpPr>
          <p:spPr bwMode="auto">
            <a:xfrm>
              <a:off x="4700588" y="32067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6" name="Line 587"/>
            <p:cNvSpPr>
              <a:spLocks noChangeShapeType="1"/>
            </p:cNvSpPr>
            <p:nvPr/>
          </p:nvSpPr>
          <p:spPr bwMode="auto">
            <a:xfrm>
              <a:off x="4706938" y="32067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7" name="Line 588"/>
            <p:cNvSpPr>
              <a:spLocks noChangeShapeType="1"/>
            </p:cNvSpPr>
            <p:nvPr/>
          </p:nvSpPr>
          <p:spPr bwMode="auto">
            <a:xfrm>
              <a:off x="4714876" y="31845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8" name="Line 589"/>
            <p:cNvSpPr>
              <a:spLocks noChangeShapeType="1"/>
            </p:cNvSpPr>
            <p:nvPr/>
          </p:nvSpPr>
          <p:spPr bwMode="auto">
            <a:xfrm>
              <a:off x="4721226" y="31781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19" name="Line 590"/>
            <p:cNvSpPr>
              <a:spLocks noChangeShapeType="1"/>
            </p:cNvSpPr>
            <p:nvPr/>
          </p:nvSpPr>
          <p:spPr bwMode="auto">
            <a:xfrm>
              <a:off x="4729163" y="3198813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0" name="Line 591"/>
            <p:cNvSpPr>
              <a:spLocks noChangeShapeType="1"/>
            </p:cNvSpPr>
            <p:nvPr/>
          </p:nvSpPr>
          <p:spPr bwMode="auto">
            <a:xfrm>
              <a:off x="4735513" y="31702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1" name="Line 592"/>
            <p:cNvSpPr>
              <a:spLocks noChangeShapeType="1"/>
            </p:cNvSpPr>
            <p:nvPr/>
          </p:nvSpPr>
          <p:spPr bwMode="auto">
            <a:xfrm>
              <a:off x="4743451" y="31781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2" name="Line 593"/>
            <p:cNvSpPr>
              <a:spLocks noChangeShapeType="1"/>
            </p:cNvSpPr>
            <p:nvPr/>
          </p:nvSpPr>
          <p:spPr bwMode="auto">
            <a:xfrm>
              <a:off x="4749801" y="3170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3" name="Line 594"/>
            <p:cNvSpPr>
              <a:spLocks noChangeShapeType="1"/>
            </p:cNvSpPr>
            <p:nvPr/>
          </p:nvSpPr>
          <p:spPr bwMode="auto">
            <a:xfrm>
              <a:off x="4757738" y="3127376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4" name="Line 595"/>
            <p:cNvSpPr>
              <a:spLocks noChangeShapeType="1"/>
            </p:cNvSpPr>
            <p:nvPr/>
          </p:nvSpPr>
          <p:spPr bwMode="auto">
            <a:xfrm>
              <a:off x="4764088" y="31210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5" name="Line 596"/>
            <p:cNvSpPr>
              <a:spLocks noChangeShapeType="1"/>
            </p:cNvSpPr>
            <p:nvPr/>
          </p:nvSpPr>
          <p:spPr bwMode="auto">
            <a:xfrm>
              <a:off x="4772026" y="315595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6" name="Line 597"/>
            <p:cNvSpPr>
              <a:spLocks noChangeShapeType="1"/>
            </p:cNvSpPr>
            <p:nvPr/>
          </p:nvSpPr>
          <p:spPr bwMode="auto">
            <a:xfrm>
              <a:off x="4778376" y="31781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7" name="Line 598"/>
            <p:cNvSpPr>
              <a:spLocks noChangeShapeType="1"/>
            </p:cNvSpPr>
            <p:nvPr/>
          </p:nvSpPr>
          <p:spPr bwMode="auto">
            <a:xfrm>
              <a:off x="4786313" y="3170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8" name="Line 599"/>
            <p:cNvSpPr>
              <a:spLocks noChangeShapeType="1"/>
            </p:cNvSpPr>
            <p:nvPr/>
          </p:nvSpPr>
          <p:spPr bwMode="auto">
            <a:xfrm>
              <a:off x="4792663" y="31845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29" name="Line 600"/>
            <p:cNvSpPr>
              <a:spLocks noChangeShapeType="1"/>
            </p:cNvSpPr>
            <p:nvPr/>
          </p:nvSpPr>
          <p:spPr bwMode="auto">
            <a:xfrm>
              <a:off x="4800601" y="31924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0" name="Line 601"/>
            <p:cNvSpPr>
              <a:spLocks noChangeShapeType="1"/>
            </p:cNvSpPr>
            <p:nvPr/>
          </p:nvSpPr>
          <p:spPr bwMode="auto">
            <a:xfrm>
              <a:off x="4806951" y="3198813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1" name="Line 602"/>
            <p:cNvSpPr>
              <a:spLocks noChangeShapeType="1"/>
            </p:cNvSpPr>
            <p:nvPr/>
          </p:nvSpPr>
          <p:spPr bwMode="auto">
            <a:xfrm>
              <a:off x="4814888" y="3214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2" name="Line 603"/>
            <p:cNvSpPr>
              <a:spLocks noChangeShapeType="1"/>
            </p:cNvSpPr>
            <p:nvPr/>
          </p:nvSpPr>
          <p:spPr bwMode="auto">
            <a:xfrm>
              <a:off x="4821238" y="3221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3" name="Line 604"/>
            <p:cNvSpPr>
              <a:spLocks noChangeShapeType="1"/>
            </p:cNvSpPr>
            <p:nvPr/>
          </p:nvSpPr>
          <p:spPr bwMode="auto">
            <a:xfrm>
              <a:off x="4829176" y="32353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4" name="Line 605"/>
            <p:cNvSpPr>
              <a:spLocks noChangeShapeType="1"/>
            </p:cNvSpPr>
            <p:nvPr/>
          </p:nvSpPr>
          <p:spPr bwMode="auto">
            <a:xfrm>
              <a:off x="4835526" y="3221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5" name="Line 606"/>
            <p:cNvSpPr>
              <a:spLocks noChangeShapeType="1"/>
            </p:cNvSpPr>
            <p:nvPr/>
          </p:nvSpPr>
          <p:spPr bwMode="auto">
            <a:xfrm>
              <a:off x="4843463" y="3206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6" name="Line 607"/>
            <p:cNvSpPr>
              <a:spLocks noChangeShapeType="1"/>
            </p:cNvSpPr>
            <p:nvPr/>
          </p:nvSpPr>
          <p:spPr bwMode="auto">
            <a:xfrm>
              <a:off x="4849813" y="3170238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37" name="Line 608"/>
            <p:cNvSpPr>
              <a:spLocks noChangeShapeType="1"/>
            </p:cNvSpPr>
            <p:nvPr/>
          </p:nvSpPr>
          <p:spPr bwMode="auto">
            <a:xfrm>
              <a:off x="4857751" y="3184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8" name="Line 610"/>
            <p:cNvSpPr>
              <a:spLocks noChangeShapeType="1"/>
            </p:cNvSpPr>
            <p:nvPr/>
          </p:nvSpPr>
          <p:spPr bwMode="auto">
            <a:xfrm>
              <a:off x="4864100" y="3192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9" name="Line 611"/>
            <p:cNvSpPr>
              <a:spLocks noChangeShapeType="1"/>
            </p:cNvSpPr>
            <p:nvPr/>
          </p:nvSpPr>
          <p:spPr bwMode="auto">
            <a:xfrm>
              <a:off x="4872038" y="3184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0" name="Line 612"/>
            <p:cNvSpPr>
              <a:spLocks noChangeShapeType="1"/>
            </p:cNvSpPr>
            <p:nvPr/>
          </p:nvSpPr>
          <p:spPr bwMode="auto">
            <a:xfrm>
              <a:off x="4878388" y="319881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1" name="Line 613"/>
            <p:cNvSpPr>
              <a:spLocks noChangeShapeType="1"/>
            </p:cNvSpPr>
            <p:nvPr/>
          </p:nvSpPr>
          <p:spPr bwMode="auto">
            <a:xfrm>
              <a:off x="4886325" y="3214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2" name="Line 614"/>
            <p:cNvSpPr>
              <a:spLocks noChangeShapeType="1"/>
            </p:cNvSpPr>
            <p:nvPr/>
          </p:nvSpPr>
          <p:spPr bwMode="auto">
            <a:xfrm>
              <a:off x="4892675" y="314960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3" name="Line 615"/>
            <p:cNvSpPr>
              <a:spLocks noChangeShapeType="1"/>
            </p:cNvSpPr>
            <p:nvPr/>
          </p:nvSpPr>
          <p:spPr bwMode="auto">
            <a:xfrm>
              <a:off x="4900613" y="3141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4" name="Line 616"/>
            <p:cNvSpPr>
              <a:spLocks noChangeShapeType="1"/>
            </p:cNvSpPr>
            <p:nvPr/>
          </p:nvSpPr>
          <p:spPr bwMode="auto">
            <a:xfrm>
              <a:off x="4906963" y="3141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5" name="Line 617"/>
            <p:cNvSpPr>
              <a:spLocks noChangeShapeType="1"/>
            </p:cNvSpPr>
            <p:nvPr/>
          </p:nvSpPr>
          <p:spPr bwMode="auto">
            <a:xfrm>
              <a:off x="4914900" y="31638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6" name="Line 618"/>
            <p:cNvSpPr>
              <a:spLocks noChangeShapeType="1"/>
            </p:cNvSpPr>
            <p:nvPr/>
          </p:nvSpPr>
          <p:spPr bwMode="auto">
            <a:xfrm>
              <a:off x="4921250" y="31845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7" name="Line 619"/>
            <p:cNvSpPr>
              <a:spLocks noChangeShapeType="1"/>
            </p:cNvSpPr>
            <p:nvPr/>
          </p:nvSpPr>
          <p:spPr bwMode="auto">
            <a:xfrm>
              <a:off x="4929188" y="31496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8" name="Line 620"/>
            <p:cNvSpPr>
              <a:spLocks noChangeShapeType="1"/>
            </p:cNvSpPr>
            <p:nvPr/>
          </p:nvSpPr>
          <p:spPr bwMode="auto">
            <a:xfrm>
              <a:off x="4935538" y="31496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9" name="Line 621"/>
            <p:cNvSpPr>
              <a:spLocks noChangeShapeType="1"/>
            </p:cNvSpPr>
            <p:nvPr/>
          </p:nvSpPr>
          <p:spPr bwMode="auto">
            <a:xfrm>
              <a:off x="4943475" y="3155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0" name="Line 622"/>
            <p:cNvSpPr>
              <a:spLocks noChangeShapeType="1"/>
            </p:cNvSpPr>
            <p:nvPr/>
          </p:nvSpPr>
          <p:spPr bwMode="auto">
            <a:xfrm>
              <a:off x="4949825" y="3155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1" name="Line 623"/>
            <p:cNvSpPr>
              <a:spLocks noChangeShapeType="1"/>
            </p:cNvSpPr>
            <p:nvPr/>
          </p:nvSpPr>
          <p:spPr bwMode="auto">
            <a:xfrm>
              <a:off x="4957763" y="31781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2" name="Line 624"/>
            <p:cNvSpPr>
              <a:spLocks noChangeShapeType="1"/>
            </p:cNvSpPr>
            <p:nvPr/>
          </p:nvSpPr>
          <p:spPr bwMode="auto">
            <a:xfrm>
              <a:off x="4964113" y="31273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3" name="Line 625"/>
            <p:cNvSpPr>
              <a:spLocks noChangeShapeType="1"/>
            </p:cNvSpPr>
            <p:nvPr/>
          </p:nvSpPr>
          <p:spPr bwMode="auto">
            <a:xfrm>
              <a:off x="4972050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4" name="Line 626"/>
            <p:cNvSpPr>
              <a:spLocks noChangeShapeType="1"/>
            </p:cNvSpPr>
            <p:nvPr/>
          </p:nvSpPr>
          <p:spPr bwMode="auto">
            <a:xfrm>
              <a:off x="4978400" y="31273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5" name="Line 627"/>
            <p:cNvSpPr>
              <a:spLocks noChangeShapeType="1"/>
            </p:cNvSpPr>
            <p:nvPr/>
          </p:nvSpPr>
          <p:spPr bwMode="auto">
            <a:xfrm>
              <a:off x="4986338" y="3127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6" name="Line 628"/>
            <p:cNvSpPr>
              <a:spLocks noChangeShapeType="1"/>
            </p:cNvSpPr>
            <p:nvPr/>
          </p:nvSpPr>
          <p:spPr bwMode="auto">
            <a:xfrm>
              <a:off x="4992688" y="3121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7" name="Line 629"/>
            <p:cNvSpPr>
              <a:spLocks noChangeShapeType="1"/>
            </p:cNvSpPr>
            <p:nvPr/>
          </p:nvSpPr>
          <p:spPr bwMode="auto">
            <a:xfrm>
              <a:off x="5000625" y="3121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8" name="Line 630"/>
            <p:cNvSpPr>
              <a:spLocks noChangeShapeType="1"/>
            </p:cNvSpPr>
            <p:nvPr/>
          </p:nvSpPr>
          <p:spPr bwMode="auto">
            <a:xfrm>
              <a:off x="5006975" y="31210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9" name="Line 631"/>
            <p:cNvSpPr>
              <a:spLocks noChangeShapeType="1"/>
            </p:cNvSpPr>
            <p:nvPr/>
          </p:nvSpPr>
          <p:spPr bwMode="auto">
            <a:xfrm>
              <a:off x="5014913" y="30845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0" name="Line 632"/>
            <p:cNvSpPr>
              <a:spLocks noChangeShapeType="1"/>
            </p:cNvSpPr>
            <p:nvPr/>
          </p:nvSpPr>
          <p:spPr bwMode="auto">
            <a:xfrm>
              <a:off x="5021263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1" name="Line 633"/>
            <p:cNvSpPr>
              <a:spLocks noChangeShapeType="1"/>
            </p:cNvSpPr>
            <p:nvPr/>
          </p:nvSpPr>
          <p:spPr bwMode="auto">
            <a:xfrm>
              <a:off x="5029200" y="30988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2" name="Line 634"/>
            <p:cNvSpPr>
              <a:spLocks noChangeShapeType="1"/>
            </p:cNvSpPr>
            <p:nvPr/>
          </p:nvSpPr>
          <p:spPr bwMode="auto">
            <a:xfrm>
              <a:off x="5035550" y="3113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3" name="Line 635"/>
            <p:cNvSpPr>
              <a:spLocks noChangeShapeType="1"/>
            </p:cNvSpPr>
            <p:nvPr/>
          </p:nvSpPr>
          <p:spPr bwMode="auto">
            <a:xfrm>
              <a:off x="5043488" y="31130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4" name="Line 636"/>
            <p:cNvSpPr>
              <a:spLocks noChangeShapeType="1"/>
            </p:cNvSpPr>
            <p:nvPr/>
          </p:nvSpPr>
          <p:spPr bwMode="auto">
            <a:xfrm>
              <a:off x="5049838" y="31067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5" name="Line 637"/>
            <p:cNvSpPr>
              <a:spLocks noChangeShapeType="1"/>
            </p:cNvSpPr>
            <p:nvPr/>
          </p:nvSpPr>
          <p:spPr bwMode="auto">
            <a:xfrm>
              <a:off x="5057775" y="30702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6" name="Line 638"/>
            <p:cNvSpPr>
              <a:spLocks noChangeShapeType="1"/>
            </p:cNvSpPr>
            <p:nvPr/>
          </p:nvSpPr>
          <p:spPr bwMode="auto">
            <a:xfrm>
              <a:off x="5064125" y="3070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7" name="Line 639"/>
            <p:cNvSpPr>
              <a:spLocks noChangeShapeType="1"/>
            </p:cNvSpPr>
            <p:nvPr/>
          </p:nvSpPr>
          <p:spPr bwMode="auto">
            <a:xfrm>
              <a:off x="5072063" y="30988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8" name="Line 640"/>
            <p:cNvSpPr>
              <a:spLocks noChangeShapeType="1"/>
            </p:cNvSpPr>
            <p:nvPr/>
          </p:nvSpPr>
          <p:spPr bwMode="auto">
            <a:xfrm>
              <a:off x="5078413" y="3113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9" name="Line 641"/>
            <p:cNvSpPr>
              <a:spLocks noChangeShapeType="1"/>
            </p:cNvSpPr>
            <p:nvPr/>
          </p:nvSpPr>
          <p:spPr bwMode="auto">
            <a:xfrm>
              <a:off x="5086350" y="30924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0" name="Line 642"/>
            <p:cNvSpPr>
              <a:spLocks noChangeShapeType="1"/>
            </p:cNvSpPr>
            <p:nvPr/>
          </p:nvSpPr>
          <p:spPr bwMode="auto">
            <a:xfrm>
              <a:off x="5092700" y="31130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1" name="Line 643"/>
            <p:cNvSpPr>
              <a:spLocks noChangeShapeType="1"/>
            </p:cNvSpPr>
            <p:nvPr/>
          </p:nvSpPr>
          <p:spPr bwMode="auto">
            <a:xfrm>
              <a:off x="5100638" y="30988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2" name="Line 644"/>
            <p:cNvSpPr>
              <a:spLocks noChangeShapeType="1"/>
            </p:cNvSpPr>
            <p:nvPr/>
          </p:nvSpPr>
          <p:spPr bwMode="auto">
            <a:xfrm>
              <a:off x="5106988" y="30702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3" name="Line 645"/>
            <p:cNvSpPr>
              <a:spLocks noChangeShapeType="1"/>
            </p:cNvSpPr>
            <p:nvPr/>
          </p:nvSpPr>
          <p:spPr bwMode="auto">
            <a:xfrm>
              <a:off x="5114925" y="30845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4" name="Line 646"/>
            <p:cNvSpPr>
              <a:spLocks noChangeShapeType="1"/>
            </p:cNvSpPr>
            <p:nvPr/>
          </p:nvSpPr>
          <p:spPr bwMode="auto">
            <a:xfrm>
              <a:off x="5121275" y="3106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5" name="Line 647"/>
            <p:cNvSpPr>
              <a:spLocks noChangeShapeType="1"/>
            </p:cNvSpPr>
            <p:nvPr/>
          </p:nvSpPr>
          <p:spPr bwMode="auto">
            <a:xfrm>
              <a:off x="5129213" y="3106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6" name="Line 648"/>
            <p:cNvSpPr>
              <a:spLocks noChangeShapeType="1"/>
            </p:cNvSpPr>
            <p:nvPr/>
          </p:nvSpPr>
          <p:spPr bwMode="auto">
            <a:xfrm>
              <a:off x="5135563" y="30781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7" name="Line 649"/>
            <p:cNvSpPr>
              <a:spLocks noChangeShapeType="1"/>
            </p:cNvSpPr>
            <p:nvPr/>
          </p:nvSpPr>
          <p:spPr bwMode="auto">
            <a:xfrm>
              <a:off x="5143500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8" name="Line 650"/>
            <p:cNvSpPr>
              <a:spLocks noChangeShapeType="1"/>
            </p:cNvSpPr>
            <p:nvPr/>
          </p:nvSpPr>
          <p:spPr bwMode="auto">
            <a:xfrm>
              <a:off x="5149850" y="3041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9" name="Line 651"/>
            <p:cNvSpPr>
              <a:spLocks noChangeShapeType="1"/>
            </p:cNvSpPr>
            <p:nvPr/>
          </p:nvSpPr>
          <p:spPr bwMode="auto">
            <a:xfrm>
              <a:off x="5156200" y="3041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0" name="Line 652"/>
            <p:cNvSpPr>
              <a:spLocks noChangeShapeType="1"/>
            </p:cNvSpPr>
            <p:nvPr/>
          </p:nvSpPr>
          <p:spPr bwMode="auto">
            <a:xfrm>
              <a:off x="5164138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1" name="Line 653"/>
            <p:cNvSpPr>
              <a:spLocks noChangeShapeType="1"/>
            </p:cNvSpPr>
            <p:nvPr/>
          </p:nvSpPr>
          <p:spPr bwMode="auto">
            <a:xfrm>
              <a:off x="5170488" y="3021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2" name="Line 654"/>
            <p:cNvSpPr>
              <a:spLocks noChangeShapeType="1"/>
            </p:cNvSpPr>
            <p:nvPr/>
          </p:nvSpPr>
          <p:spPr bwMode="auto">
            <a:xfrm>
              <a:off x="5178425" y="30210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3" name="Line 655"/>
            <p:cNvSpPr>
              <a:spLocks noChangeShapeType="1"/>
            </p:cNvSpPr>
            <p:nvPr/>
          </p:nvSpPr>
          <p:spPr bwMode="auto">
            <a:xfrm>
              <a:off x="5184775" y="30353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4" name="Line 656"/>
            <p:cNvSpPr>
              <a:spLocks noChangeShapeType="1"/>
            </p:cNvSpPr>
            <p:nvPr/>
          </p:nvSpPr>
          <p:spPr bwMode="auto">
            <a:xfrm>
              <a:off x="5192713" y="30416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5" name="Line 657"/>
            <p:cNvSpPr>
              <a:spLocks noChangeShapeType="1"/>
            </p:cNvSpPr>
            <p:nvPr/>
          </p:nvSpPr>
          <p:spPr bwMode="auto">
            <a:xfrm>
              <a:off x="5199063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6" name="Line 658"/>
            <p:cNvSpPr>
              <a:spLocks noChangeShapeType="1"/>
            </p:cNvSpPr>
            <p:nvPr/>
          </p:nvSpPr>
          <p:spPr bwMode="auto">
            <a:xfrm>
              <a:off x="5207000" y="30353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7" name="Line 659"/>
            <p:cNvSpPr>
              <a:spLocks noChangeShapeType="1"/>
            </p:cNvSpPr>
            <p:nvPr/>
          </p:nvSpPr>
          <p:spPr bwMode="auto">
            <a:xfrm>
              <a:off x="5213350" y="3035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8" name="Line 660"/>
            <p:cNvSpPr>
              <a:spLocks noChangeShapeType="1"/>
            </p:cNvSpPr>
            <p:nvPr/>
          </p:nvSpPr>
          <p:spPr bwMode="auto">
            <a:xfrm>
              <a:off x="5221288" y="30130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9" name="Line 661"/>
            <p:cNvSpPr>
              <a:spLocks noChangeShapeType="1"/>
            </p:cNvSpPr>
            <p:nvPr/>
          </p:nvSpPr>
          <p:spPr bwMode="auto">
            <a:xfrm>
              <a:off x="5227638" y="29987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0" name="Line 662"/>
            <p:cNvSpPr>
              <a:spLocks noChangeShapeType="1"/>
            </p:cNvSpPr>
            <p:nvPr/>
          </p:nvSpPr>
          <p:spPr bwMode="auto">
            <a:xfrm>
              <a:off x="5235575" y="29924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1" name="Line 663"/>
            <p:cNvSpPr>
              <a:spLocks noChangeShapeType="1"/>
            </p:cNvSpPr>
            <p:nvPr/>
          </p:nvSpPr>
          <p:spPr bwMode="auto">
            <a:xfrm>
              <a:off x="5241925" y="2998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2" name="Line 664"/>
            <p:cNvSpPr>
              <a:spLocks noChangeShapeType="1"/>
            </p:cNvSpPr>
            <p:nvPr/>
          </p:nvSpPr>
          <p:spPr bwMode="auto">
            <a:xfrm>
              <a:off x="5249863" y="30067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3" name="Line 665"/>
            <p:cNvSpPr>
              <a:spLocks noChangeShapeType="1"/>
            </p:cNvSpPr>
            <p:nvPr/>
          </p:nvSpPr>
          <p:spPr bwMode="auto">
            <a:xfrm>
              <a:off x="5256213" y="29781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4" name="Line 666"/>
            <p:cNvSpPr>
              <a:spLocks noChangeShapeType="1"/>
            </p:cNvSpPr>
            <p:nvPr/>
          </p:nvSpPr>
          <p:spPr bwMode="auto">
            <a:xfrm>
              <a:off x="5264150" y="2970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5" name="Line 667"/>
            <p:cNvSpPr>
              <a:spLocks noChangeShapeType="1"/>
            </p:cNvSpPr>
            <p:nvPr/>
          </p:nvSpPr>
          <p:spPr bwMode="auto">
            <a:xfrm>
              <a:off x="5270500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6" name="Line 668"/>
            <p:cNvSpPr>
              <a:spLocks noChangeShapeType="1"/>
            </p:cNvSpPr>
            <p:nvPr/>
          </p:nvSpPr>
          <p:spPr bwMode="auto">
            <a:xfrm>
              <a:off x="5278438" y="29702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7" name="Line 669"/>
            <p:cNvSpPr>
              <a:spLocks noChangeShapeType="1"/>
            </p:cNvSpPr>
            <p:nvPr/>
          </p:nvSpPr>
          <p:spPr bwMode="auto">
            <a:xfrm>
              <a:off x="5284788" y="29987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8" name="Line 670"/>
            <p:cNvSpPr>
              <a:spLocks noChangeShapeType="1"/>
            </p:cNvSpPr>
            <p:nvPr/>
          </p:nvSpPr>
          <p:spPr bwMode="auto">
            <a:xfrm>
              <a:off x="5292725" y="30353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9" name="Line 671"/>
            <p:cNvSpPr>
              <a:spLocks noChangeShapeType="1"/>
            </p:cNvSpPr>
            <p:nvPr/>
          </p:nvSpPr>
          <p:spPr bwMode="auto">
            <a:xfrm>
              <a:off x="5299075" y="30416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0" name="Line 672"/>
            <p:cNvSpPr>
              <a:spLocks noChangeShapeType="1"/>
            </p:cNvSpPr>
            <p:nvPr/>
          </p:nvSpPr>
          <p:spPr bwMode="auto">
            <a:xfrm>
              <a:off x="5307013" y="3035300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1" name="Line 673"/>
            <p:cNvSpPr>
              <a:spLocks noChangeShapeType="1"/>
            </p:cNvSpPr>
            <p:nvPr/>
          </p:nvSpPr>
          <p:spPr bwMode="auto">
            <a:xfrm>
              <a:off x="5313363" y="2963863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2" name="Line 674"/>
            <p:cNvSpPr>
              <a:spLocks noChangeShapeType="1"/>
            </p:cNvSpPr>
            <p:nvPr/>
          </p:nvSpPr>
          <p:spPr bwMode="auto">
            <a:xfrm>
              <a:off x="5321300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3" name="Line 675"/>
            <p:cNvSpPr>
              <a:spLocks noChangeShapeType="1"/>
            </p:cNvSpPr>
            <p:nvPr/>
          </p:nvSpPr>
          <p:spPr bwMode="auto">
            <a:xfrm>
              <a:off x="5327650" y="2978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4" name="Line 676"/>
            <p:cNvSpPr>
              <a:spLocks noChangeShapeType="1"/>
            </p:cNvSpPr>
            <p:nvPr/>
          </p:nvSpPr>
          <p:spPr bwMode="auto">
            <a:xfrm>
              <a:off x="5335588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5" name="Line 677"/>
            <p:cNvSpPr>
              <a:spLocks noChangeShapeType="1"/>
            </p:cNvSpPr>
            <p:nvPr/>
          </p:nvSpPr>
          <p:spPr bwMode="auto">
            <a:xfrm>
              <a:off x="5341938" y="29987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6" name="Line 678"/>
            <p:cNvSpPr>
              <a:spLocks noChangeShapeType="1"/>
            </p:cNvSpPr>
            <p:nvPr/>
          </p:nvSpPr>
          <p:spPr bwMode="auto">
            <a:xfrm>
              <a:off x="5349875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7" name="Line 679"/>
            <p:cNvSpPr>
              <a:spLocks noChangeShapeType="1"/>
            </p:cNvSpPr>
            <p:nvPr/>
          </p:nvSpPr>
          <p:spPr bwMode="auto">
            <a:xfrm>
              <a:off x="5356225" y="2978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8" name="Line 680"/>
            <p:cNvSpPr>
              <a:spLocks noChangeShapeType="1"/>
            </p:cNvSpPr>
            <p:nvPr/>
          </p:nvSpPr>
          <p:spPr bwMode="auto">
            <a:xfrm>
              <a:off x="5364163" y="29416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9" name="Line 681"/>
            <p:cNvSpPr>
              <a:spLocks noChangeShapeType="1"/>
            </p:cNvSpPr>
            <p:nvPr/>
          </p:nvSpPr>
          <p:spPr bwMode="auto">
            <a:xfrm>
              <a:off x="5370513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0" name="Line 682"/>
            <p:cNvSpPr>
              <a:spLocks noChangeShapeType="1"/>
            </p:cNvSpPr>
            <p:nvPr/>
          </p:nvSpPr>
          <p:spPr bwMode="auto">
            <a:xfrm>
              <a:off x="5378450" y="2955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1" name="Line 683"/>
            <p:cNvSpPr>
              <a:spLocks noChangeShapeType="1"/>
            </p:cNvSpPr>
            <p:nvPr/>
          </p:nvSpPr>
          <p:spPr bwMode="auto">
            <a:xfrm>
              <a:off x="5384800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2" name="Line 684"/>
            <p:cNvSpPr>
              <a:spLocks noChangeShapeType="1"/>
            </p:cNvSpPr>
            <p:nvPr/>
          </p:nvSpPr>
          <p:spPr bwMode="auto">
            <a:xfrm>
              <a:off x="5392738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3" name="Line 685"/>
            <p:cNvSpPr>
              <a:spLocks noChangeShapeType="1"/>
            </p:cNvSpPr>
            <p:nvPr/>
          </p:nvSpPr>
          <p:spPr bwMode="auto">
            <a:xfrm>
              <a:off x="5399088" y="29559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4" name="Line 686"/>
            <p:cNvSpPr>
              <a:spLocks noChangeShapeType="1"/>
            </p:cNvSpPr>
            <p:nvPr/>
          </p:nvSpPr>
          <p:spPr bwMode="auto">
            <a:xfrm>
              <a:off x="5407025" y="29845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5" name="Line 687"/>
            <p:cNvSpPr>
              <a:spLocks noChangeShapeType="1"/>
            </p:cNvSpPr>
            <p:nvPr/>
          </p:nvSpPr>
          <p:spPr bwMode="auto">
            <a:xfrm>
              <a:off x="5413375" y="29781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6" name="Line 688"/>
            <p:cNvSpPr>
              <a:spLocks noChangeShapeType="1"/>
            </p:cNvSpPr>
            <p:nvPr/>
          </p:nvSpPr>
          <p:spPr bwMode="auto">
            <a:xfrm>
              <a:off x="5421313" y="2941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7" name="Line 689"/>
            <p:cNvSpPr>
              <a:spLocks noChangeShapeType="1"/>
            </p:cNvSpPr>
            <p:nvPr/>
          </p:nvSpPr>
          <p:spPr bwMode="auto">
            <a:xfrm>
              <a:off x="5427663" y="2921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8" name="Line 690"/>
            <p:cNvSpPr>
              <a:spLocks noChangeShapeType="1"/>
            </p:cNvSpPr>
            <p:nvPr/>
          </p:nvSpPr>
          <p:spPr bwMode="auto">
            <a:xfrm>
              <a:off x="5435600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9" name="Line 691"/>
            <p:cNvSpPr>
              <a:spLocks noChangeShapeType="1"/>
            </p:cNvSpPr>
            <p:nvPr/>
          </p:nvSpPr>
          <p:spPr bwMode="auto">
            <a:xfrm>
              <a:off x="5441950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0" name="Line 692"/>
            <p:cNvSpPr>
              <a:spLocks noChangeShapeType="1"/>
            </p:cNvSpPr>
            <p:nvPr/>
          </p:nvSpPr>
          <p:spPr bwMode="auto">
            <a:xfrm>
              <a:off x="5449888" y="29273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1" name="Line 693"/>
            <p:cNvSpPr>
              <a:spLocks noChangeShapeType="1"/>
            </p:cNvSpPr>
            <p:nvPr/>
          </p:nvSpPr>
          <p:spPr bwMode="auto">
            <a:xfrm>
              <a:off x="5456238" y="2935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2" name="Line 694"/>
            <p:cNvSpPr>
              <a:spLocks noChangeShapeType="1"/>
            </p:cNvSpPr>
            <p:nvPr/>
          </p:nvSpPr>
          <p:spPr bwMode="auto">
            <a:xfrm>
              <a:off x="5464175" y="2941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3" name="Line 695"/>
            <p:cNvSpPr>
              <a:spLocks noChangeShapeType="1"/>
            </p:cNvSpPr>
            <p:nvPr/>
          </p:nvSpPr>
          <p:spPr bwMode="auto">
            <a:xfrm>
              <a:off x="5470525" y="2970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4" name="Line 696"/>
            <p:cNvSpPr>
              <a:spLocks noChangeShapeType="1"/>
            </p:cNvSpPr>
            <p:nvPr/>
          </p:nvSpPr>
          <p:spPr bwMode="auto">
            <a:xfrm>
              <a:off x="5478463" y="29352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5" name="Line 697"/>
            <p:cNvSpPr>
              <a:spLocks noChangeShapeType="1"/>
            </p:cNvSpPr>
            <p:nvPr/>
          </p:nvSpPr>
          <p:spPr bwMode="auto">
            <a:xfrm>
              <a:off x="5484813" y="2898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6" name="Line 698"/>
            <p:cNvSpPr>
              <a:spLocks noChangeShapeType="1"/>
            </p:cNvSpPr>
            <p:nvPr/>
          </p:nvSpPr>
          <p:spPr bwMode="auto">
            <a:xfrm>
              <a:off x="5492750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7" name="Line 699"/>
            <p:cNvSpPr>
              <a:spLocks noChangeShapeType="1"/>
            </p:cNvSpPr>
            <p:nvPr/>
          </p:nvSpPr>
          <p:spPr bwMode="auto">
            <a:xfrm>
              <a:off x="5499100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8" name="Line 700"/>
            <p:cNvSpPr>
              <a:spLocks noChangeShapeType="1"/>
            </p:cNvSpPr>
            <p:nvPr/>
          </p:nvSpPr>
          <p:spPr bwMode="auto">
            <a:xfrm>
              <a:off x="5507038" y="2921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9" name="Line 701"/>
            <p:cNvSpPr>
              <a:spLocks noChangeShapeType="1"/>
            </p:cNvSpPr>
            <p:nvPr/>
          </p:nvSpPr>
          <p:spPr bwMode="auto">
            <a:xfrm>
              <a:off x="5513388" y="29210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0" name="Line 702"/>
            <p:cNvSpPr>
              <a:spLocks noChangeShapeType="1"/>
            </p:cNvSpPr>
            <p:nvPr/>
          </p:nvSpPr>
          <p:spPr bwMode="auto">
            <a:xfrm>
              <a:off x="5521325" y="2941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1" name="Line 703"/>
            <p:cNvSpPr>
              <a:spLocks noChangeShapeType="1"/>
            </p:cNvSpPr>
            <p:nvPr/>
          </p:nvSpPr>
          <p:spPr bwMode="auto">
            <a:xfrm>
              <a:off x="5527675" y="2870200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2" name="Line 704"/>
            <p:cNvSpPr>
              <a:spLocks noChangeShapeType="1"/>
            </p:cNvSpPr>
            <p:nvPr/>
          </p:nvSpPr>
          <p:spPr bwMode="auto">
            <a:xfrm>
              <a:off x="5535613" y="2863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3" name="Line 705"/>
            <p:cNvSpPr>
              <a:spLocks noChangeShapeType="1"/>
            </p:cNvSpPr>
            <p:nvPr/>
          </p:nvSpPr>
          <p:spPr bwMode="auto">
            <a:xfrm>
              <a:off x="5541963" y="2892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4" name="Line 706"/>
            <p:cNvSpPr>
              <a:spLocks noChangeShapeType="1"/>
            </p:cNvSpPr>
            <p:nvPr/>
          </p:nvSpPr>
          <p:spPr bwMode="auto">
            <a:xfrm>
              <a:off x="5549900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5" name="Line 707"/>
            <p:cNvSpPr>
              <a:spLocks noChangeShapeType="1"/>
            </p:cNvSpPr>
            <p:nvPr/>
          </p:nvSpPr>
          <p:spPr bwMode="auto">
            <a:xfrm>
              <a:off x="5556250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6" name="Line 708"/>
            <p:cNvSpPr>
              <a:spLocks noChangeShapeType="1"/>
            </p:cNvSpPr>
            <p:nvPr/>
          </p:nvSpPr>
          <p:spPr bwMode="auto">
            <a:xfrm>
              <a:off x="5564188" y="28495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7" name="Line 709"/>
            <p:cNvSpPr>
              <a:spLocks noChangeShapeType="1"/>
            </p:cNvSpPr>
            <p:nvPr/>
          </p:nvSpPr>
          <p:spPr bwMode="auto">
            <a:xfrm>
              <a:off x="5570538" y="2849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8" name="Line 710"/>
            <p:cNvSpPr>
              <a:spLocks noChangeShapeType="1"/>
            </p:cNvSpPr>
            <p:nvPr/>
          </p:nvSpPr>
          <p:spPr bwMode="auto">
            <a:xfrm>
              <a:off x="5578475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9" name="Line 711"/>
            <p:cNvSpPr>
              <a:spLocks noChangeShapeType="1"/>
            </p:cNvSpPr>
            <p:nvPr/>
          </p:nvSpPr>
          <p:spPr bwMode="auto">
            <a:xfrm>
              <a:off x="5584825" y="2855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0" name="Line 712"/>
            <p:cNvSpPr>
              <a:spLocks noChangeShapeType="1"/>
            </p:cNvSpPr>
            <p:nvPr/>
          </p:nvSpPr>
          <p:spPr bwMode="auto">
            <a:xfrm>
              <a:off x="5592763" y="28559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1" name="Line 713"/>
            <p:cNvSpPr>
              <a:spLocks noChangeShapeType="1"/>
            </p:cNvSpPr>
            <p:nvPr/>
          </p:nvSpPr>
          <p:spPr bwMode="auto">
            <a:xfrm>
              <a:off x="5599113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2" name="Line 714"/>
            <p:cNvSpPr>
              <a:spLocks noChangeShapeType="1"/>
            </p:cNvSpPr>
            <p:nvPr/>
          </p:nvSpPr>
          <p:spPr bwMode="auto">
            <a:xfrm>
              <a:off x="5607050" y="2827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3" name="Line 715"/>
            <p:cNvSpPr>
              <a:spLocks noChangeShapeType="1"/>
            </p:cNvSpPr>
            <p:nvPr/>
          </p:nvSpPr>
          <p:spPr bwMode="auto">
            <a:xfrm>
              <a:off x="5613400" y="2835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4" name="Line 716"/>
            <p:cNvSpPr>
              <a:spLocks noChangeShapeType="1"/>
            </p:cNvSpPr>
            <p:nvPr/>
          </p:nvSpPr>
          <p:spPr bwMode="auto">
            <a:xfrm>
              <a:off x="5621338" y="28130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5" name="Line 717"/>
            <p:cNvSpPr>
              <a:spLocks noChangeShapeType="1"/>
            </p:cNvSpPr>
            <p:nvPr/>
          </p:nvSpPr>
          <p:spPr bwMode="auto">
            <a:xfrm>
              <a:off x="5627688" y="2820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6" name="Line 718"/>
            <p:cNvSpPr>
              <a:spLocks noChangeShapeType="1"/>
            </p:cNvSpPr>
            <p:nvPr/>
          </p:nvSpPr>
          <p:spPr bwMode="auto">
            <a:xfrm>
              <a:off x="5635625" y="28130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7" name="Line 719"/>
            <p:cNvSpPr>
              <a:spLocks noChangeShapeType="1"/>
            </p:cNvSpPr>
            <p:nvPr/>
          </p:nvSpPr>
          <p:spPr bwMode="auto">
            <a:xfrm>
              <a:off x="5641975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8" name="Line 720"/>
            <p:cNvSpPr>
              <a:spLocks noChangeShapeType="1"/>
            </p:cNvSpPr>
            <p:nvPr/>
          </p:nvSpPr>
          <p:spPr bwMode="auto">
            <a:xfrm>
              <a:off x="5649913" y="2813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9" name="Line 721"/>
            <p:cNvSpPr>
              <a:spLocks noChangeShapeType="1"/>
            </p:cNvSpPr>
            <p:nvPr/>
          </p:nvSpPr>
          <p:spPr bwMode="auto">
            <a:xfrm>
              <a:off x="5656263" y="2813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0" name="Line 722"/>
            <p:cNvSpPr>
              <a:spLocks noChangeShapeType="1"/>
            </p:cNvSpPr>
            <p:nvPr/>
          </p:nvSpPr>
          <p:spPr bwMode="auto">
            <a:xfrm>
              <a:off x="5664200" y="2813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1" name="Line 723"/>
            <p:cNvSpPr>
              <a:spLocks noChangeShapeType="1"/>
            </p:cNvSpPr>
            <p:nvPr/>
          </p:nvSpPr>
          <p:spPr bwMode="auto">
            <a:xfrm>
              <a:off x="5670550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2" name="Line 724"/>
            <p:cNvSpPr>
              <a:spLocks noChangeShapeType="1"/>
            </p:cNvSpPr>
            <p:nvPr/>
          </p:nvSpPr>
          <p:spPr bwMode="auto">
            <a:xfrm>
              <a:off x="5678488" y="27924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3" name="Line 725"/>
            <p:cNvSpPr>
              <a:spLocks noChangeShapeType="1"/>
            </p:cNvSpPr>
            <p:nvPr/>
          </p:nvSpPr>
          <p:spPr bwMode="auto">
            <a:xfrm>
              <a:off x="5684838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4" name="Line 726"/>
            <p:cNvSpPr>
              <a:spLocks noChangeShapeType="1"/>
            </p:cNvSpPr>
            <p:nvPr/>
          </p:nvSpPr>
          <p:spPr bwMode="auto">
            <a:xfrm>
              <a:off x="5692775" y="2784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5" name="Line 727"/>
            <p:cNvSpPr>
              <a:spLocks noChangeShapeType="1"/>
            </p:cNvSpPr>
            <p:nvPr/>
          </p:nvSpPr>
          <p:spPr bwMode="auto">
            <a:xfrm>
              <a:off x="5699125" y="2792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6" name="Line 728"/>
            <p:cNvSpPr>
              <a:spLocks noChangeShapeType="1"/>
            </p:cNvSpPr>
            <p:nvPr/>
          </p:nvSpPr>
          <p:spPr bwMode="auto">
            <a:xfrm>
              <a:off x="5707063" y="2827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7" name="Line 729"/>
            <p:cNvSpPr>
              <a:spLocks noChangeShapeType="1"/>
            </p:cNvSpPr>
            <p:nvPr/>
          </p:nvSpPr>
          <p:spPr bwMode="auto">
            <a:xfrm>
              <a:off x="5713413" y="2855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8" name="Line 730"/>
            <p:cNvSpPr>
              <a:spLocks noChangeShapeType="1"/>
            </p:cNvSpPr>
            <p:nvPr/>
          </p:nvSpPr>
          <p:spPr bwMode="auto">
            <a:xfrm>
              <a:off x="5721350" y="2870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9" name="Line 731"/>
            <p:cNvSpPr>
              <a:spLocks noChangeShapeType="1"/>
            </p:cNvSpPr>
            <p:nvPr/>
          </p:nvSpPr>
          <p:spPr bwMode="auto">
            <a:xfrm>
              <a:off x="5727700" y="2884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0" name="Line 732"/>
            <p:cNvSpPr>
              <a:spLocks noChangeShapeType="1"/>
            </p:cNvSpPr>
            <p:nvPr/>
          </p:nvSpPr>
          <p:spPr bwMode="auto">
            <a:xfrm>
              <a:off x="5735638" y="28352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1" name="Line 733"/>
            <p:cNvSpPr>
              <a:spLocks noChangeShapeType="1"/>
            </p:cNvSpPr>
            <p:nvPr/>
          </p:nvSpPr>
          <p:spPr bwMode="auto">
            <a:xfrm>
              <a:off x="5741988" y="27987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2" name="Line 734"/>
            <p:cNvSpPr>
              <a:spLocks noChangeShapeType="1"/>
            </p:cNvSpPr>
            <p:nvPr/>
          </p:nvSpPr>
          <p:spPr bwMode="auto">
            <a:xfrm>
              <a:off x="5749925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3" name="Line 735"/>
            <p:cNvSpPr>
              <a:spLocks noChangeShapeType="1"/>
            </p:cNvSpPr>
            <p:nvPr/>
          </p:nvSpPr>
          <p:spPr bwMode="auto">
            <a:xfrm>
              <a:off x="5756275" y="2813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4" name="Line 736"/>
            <p:cNvSpPr>
              <a:spLocks noChangeShapeType="1"/>
            </p:cNvSpPr>
            <p:nvPr/>
          </p:nvSpPr>
          <p:spPr bwMode="auto">
            <a:xfrm>
              <a:off x="5764213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5" name="Line 737"/>
            <p:cNvSpPr>
              <a:spLocks noChangeShapeType="1"/>
            </p:cNvSpPr>
            <p:nvPr/>
          </p:nvSpPr>
          <p:spPr bwMode="auto">
            <a:xfrm>
              <a:off x="5770563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6" name="Line 738"/>
            <p:cNvSpPr>
              <a:spLocks noChangeShapeType="1"/>
            </p:cNvSpPr>
            <p:nvPr/>
          </p:nvSpPr>
          <p:spPr bwMode="auto">
            <a:xfrm>
              <a:off x="5778500" y="2784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7" name="Line 739"/>
            <p:cNvSpPr>
              <a:spLocks noChangeShapeType="1"/>
            </p:cNvSpPr>
            <p:nvPr/>
          </p:nvSpPr>
          <p:spPr bwMode="auto">
            <a:xfrm>
              <a:off x="5784850" y="27844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8" name="Line 740"/>
            <p:cNvSpPr>
              <a:spLocks noChangeShapeType="1"/>
            </p:cNvSpPr>
            <p:nvPr/>
          </p:nvSpPr>
          <p:spPr bwMode="auto">
            <a:xfrm>
              <a:off x="5792788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9" name="Line 741"/>
            <p:cNvSpPr>
              <a:spLocks noChangeShapeType="1"/>
            </p:cNvSpPr>
            <p:nvPr/>
          </p:nvSpPr>
          <p:spPr bwMode="auto">
            <a:xfrm>
              <a:off x="5799138" y="27987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0" name="Line 742"/>
            <p:cNvSpPr>
              <a:spLocks noChangeShapeType="1"/>
            </p:cNvSpPr>
            <p:nvPr/>
          </p:nvSpPr>
          <p:spPr bwMode="auto">
            <a:xfrm>
              <a:off x="5807075" y="27844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1" name="Line 743"/>
            <p:cNvSpPr>
              <a:spLocks noChangeShapeType="1"/>
            </p:cNvSpPr>
            <p:nvPr/>
          </p:nvSpPr>
          <p:spPr bwMode="auto">
            <a:xfrm>
              <a:off x="5813425" y="2763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2" name="Line 744"/>
            <p:cNvSpPr>
              <a:spLocks noChangeShapeType="1"/>
            </p:cNvSpPr>
            <p:nvPr/>
          </p:nvSpPr>
          <p:spPr bwMode="auto">
            <a:xfrm>
              <a:off x="5821363" y="2763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3" name="Line 745"/>
            <p:cNvSpPr>
              <a:spLocks noChangeShapeType="1"/>
            </p:cNvSpPr>
            <p:nvPr/>
          </p:nvSpPr>
          <p:spPr bwMode="auto">
            <a:xfrm>
              <a:off x="5827713" y="27781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4" name="Line 746"/>
            <p:cNvSpPr>
              <a:spLocks noChangeShapeType="1"/>
            </p:cNvSpPr>
            <p:nvPr/>
          </p:nvSpPr>
          <p:spPr bwMode="auto">
            <a:xfrm>
              <a:off x="5835650" y="2792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5" name="Line 747"/>
            <p:cNvSpPr>
              <a:spLocks noChangeShapeType="1"/>
            </p:cNvSpPr>
            <p:nvPr/>
          </p:nvSpPr>
          <p:spPr bwMode="auto">
            <a:xfrm>
              <a:off x="5842000" y="2763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6" name="Line 748"/>
            <p:cNvSpPr>
              <a:spLocks noChangeShapeType="1"/>
            </p:cNvSpPr>
            <p:nvPr/>
          </p:nvSpPr>
          <p:spPr bwMode="auto">
            <a:xfrm>
              <a:off x="5849938" y="2763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7" name="Line 749"/>
            <p:cNvSpPr>
              <a:spLocks noChangeShapeType="1"/>
            </p:cNvSpPr>
            <p:nvPr/>
          </p:nvSpPr>
          <p:spPr bwMode="auto">
            <a:xfrm>
              <a:off x="5856288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8" name="Line 750"/>
            <p:cNvSpPr>
              <a:spLocks noChangeShapeType="1"/>
            </p:cNvSpPr>
            <p:nvPr/>
          </p:nvSpPr>
          <p:spPr bwMode="auto">
            <a:xfrm>
              <a:off x="5864225" y="2763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9" name="Line 751"/>
            <p:cNvSpPr>
              <a:spLocks noChangeShapeType="1"/>
            </p:cNvSpPr>
            <p:nvPr/>
          </p:nvSpPr>
          <p:spPr bwMode="auto">
            <a:xfrm>
              <a:off x="5870575" y="2755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0" name="Line 752"/>
            <p:cNvSpPr>
              <a:spLocks noChangeShapeType="1"/>
            </p:cNvSpPr>
            <p:nvPr/>
          </p:nvSpPr>
          <p:spPr bwMode="auto">
            <a:xfrm>
              <a:off x="5878513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1" name="Line 753"/>
            <p:cNvSpPr>
              <a:spLocks noChangeShapeType="1"/>
            </p:cNvSpPr>
            <p:nvPr/>
          </p:nvSpPr>
          <p:spPr bwMode="auto">
            <a:xfrm>
              <a:off x="5884863" y="2763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2" name="Line 754"/>
            <p:cNvSpPr>
              <a:spLocks noChangeShapeType="1"/>
            </p:cNvSpPr>
            <p:nvPr/>
          </p:nvSpPr>
          <p:spPr bwMode="auto">
            <a:xfrm>
              <a:off x="5891213" y="2763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3" name="Line 755"/>
            <p:cNvSpPr>
              <a:spLocks noChangeShapeType="1"/>
            </p:cNvSpPr>
            <p:nvPr/>
          </p:nvSpPr>
          <p:spPr bwMode="auto">
            <a:xfrm>
              <a:off x="5899150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4" name="Line 756"/>
            <p:cNvSpPr>
              <a:spLocks noChangeShapeType="1"/>
            </p:cNvSpPr>
            <p:nvPr/>
          </p:nvSpPr>
          <p:spPr bwMode="auto">
            <a:xfrm>
              <a:off x="5905500" y="2727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5" name="Line 757"/>
            <p:cNvSpPr>
              <a:spLocks noChangeShapeType="1"/>
            </p:cNvSpPr>
            <p:nvPr/>
          </p:nvSpPr>
          <p:spPr bwMode="auto">
            <a:xfrm>
              <a:off x="5913438" y="2749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6" name="Line 758"/>
            <p:cNvSpPr>
              <a:spLocks noChangeShapeType="1"/>
            </p:cNvSpPr>
            <p:nvPr/>
          </p:nvSpPr>
          <p:spPr bwMode="auto">
            <a:xfrm>
              <a:off x="5919788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7" name="Line 759"/>
            <p:cNvSpPr>
              <a:spLocks noChangeShapeType="1"/>
            </p:cNvSpPr>
            <p:nvPr/>
          </p:nvSpPr>
          <p:spPr bwMode="auto">
            <a:xfrm>
              <a:off x="5927725" y="2763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8" name="Line 760"/>
            <p:cNvSpPr>
              <a:spLocks noChangeShapeType="1"/>
            </p:cNvSpPr>
            <p:nvPr/>
          </p:nvSpPr>
          <p:spPr bwMode="auto">
            <a:xfrm>
              <a:off x="5934075" y="27638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9" name="Line 761"/>
            <p:cNvSpPr>
              <a:spLocks noChangeShapeType="1"/>
            </p:cNvSpPr>
            <p:nvPr/>
          </p:nvSpPr>
          <p:spPr bwMode="auto">
            <a:xfrm>
              <a:off x="5942013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0" name="Line 762"/>
            <p:cNvSpPr>
              <a:spLocks noChangeShapeType="1"/>
            </p:cNvSpPr>
            <p:nvPr/>
          </p:nvSpPr>
          <p:spPr bwMode="auto">
            <a:xfrm>
              <a:off x="5948363" y="2741613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1" name="Line 763"/>
            <p:cNvSpPr>
              <a:spLocks noChangeShapeType="1"/>
            </p:cNvSpPr>
            <p:nvPr/>
          </p:nvSpPr>
          <p:spPr bwMode="auto">
            <a:xfrm>
              <a:off x="5956300" y="2727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2" name="Line 764"/>
            <p:cNvSpPr>
              <a:spLocks noChangeShapeType="1"/>
            </p:cNvSpPr>
            <p:nvPr/>
          </p:nvSpPr>
          <p:spPr bwMode="auto">
            <a:xfrm>
              <a:off x="5962650" y="2749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3" name="Line 765"/>
            <p:cNvSpPr>
              <a:spLocks noChangeShapeType="1"/>
            </p:cNvSpPr>
            <p:nvPr/>
          </p:nvSpPr>
          <p:spPr bwMode="auto">
            <a:xfrm>
              <a:off x="5970588" y="2763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4" name="Line 766"/>
            <p:cNvSpPr>
              <a:spLocks noChangeShapeType="1"/>
            </p:cNvSpPr>
            <p:nvPr/>
          </p:nvSpPr>
          <p:spPr bwMode="auto">
            <a:xfrm>
              <a:off x="5976938" y="2749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5" name="Line 767"/>
            <p:cNvSpPr>
              <a:spLocks noChangeShapeType="1"/>
            </p:cNvSpPr>
            <p:nvPr/>
          </p:nvSpPr>
          <p:spPr bwMode="auto">
            <a:xfrm>
              <a:off x="5984875" y="2727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6" name="Line 768"/>
            <p:cNvSpPr>
              <a:spLocks noChangeShapeType="1"/>
            </p:cNvSpPr>
            <p:nvPr/>
          </p:nvSpPr>
          <p:spPr bwMode="auto">
            <a:xfrm>
              <a:off x="5991225" y="2727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7" name="Line 769"/>
            <p:cNvSpPr>
              <a:spLocks noChangeShapeType="1"/>
            </p:cNvSpPr>
            <p:nvPr/>
          </p:nvSpPr>
          <p:spPr bwMode="auto">
            <a:xfrm>
              <a:off x="5999163" y="2727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8" name="Line 770"/>
            <p:cNvSpPr>
              <a:spLocks noChangeShapeType="1"/>
            </p:cNvSpPr>
            <p:nvPr/>
          </p:nvSpPr>
          <p:spPr bwMode="auto">
            <a:xfrm>
              <a:off x="6005513" y="2713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9" name="Line 771"/>
            <p:cNvSpPr>
              <a:spLocks noChangeShapeType="1"/>
            </p:cNvSpPr>
            <p:nvPr/>
          </p:nvSpPr>
          <p:spPr bwMode="auto">
            <a:xfrm>
              <a:off x="6013450" y="27066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0" name="Line 772"/>
            <p:cNvSpPr>
              <a:spLocks noChangeShapeType="1"/>
            </p:cNvSpPr>
            <p:nvPr/>
          </p:nvSpPr>
          <p:spPr bwMode="auto">
            <a:xfrm>
              <a:off x="6019800" y="2670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1" name="Line 773"/>
            <p:cNvSpPr>
              <a:spLocks noChangeShapeType="1"/>
            </p:cNvSpPr>
            <p:nvPr/>
          </p:nvSpPr>
          <p:spPr bwMode="auto">
            <a:xfrm>
              <a:off x="6027738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2" name="Line 774"/>
            <p:cNvSpPr>
              <a:spLocks noChangeShapeType="1"/>
            </p:cNvSpPr>
            <p:nvPr/>
          </p:nvSpPr>
          <p:spPr bwMode="auto">
            <a:xfrm>
              <a:off x="6034088" y="26987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3" name="Line 775"/>
            <p:cNvSpPr>
              <a:spLocks noChangeShapeType="1"/>
            </p:cNvSpPr>
            <p:nvPr/>
          </p:nvSpPr>
          <p:spPr bwMode="auto">
            <a:xfrm>
              <a:off x="6042025" y="2698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4" name="Line 776"/>
            <p:cNvSpPr>
              <a:spLocks noChangeShapeType="1"/>
            </p:cNvSpPr>
            <p:nvPr/>
          </p:nvSpPr>
          <p:spPr bwMode="auto">
            <a:xfrm>
              <a:off x="6048375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5" name="Line 777"/>
            <p:cNvSpPr>
              <a:spLocks noChangeShapeType="1"/>
            </p:cNvSpPr>
            <p:nvPr/>
          </p:nvSpPr>
          <p:spPr bwMode="auto">
            <a:xfrm>
              <a:off x="6056313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6" name="Line 778"/>
            <p:cNvSpPr>
              <a:spLocks noChangeShapeType="1"/>
            </p:cNvSpPr>
            <p:nvPr/>
          </p:nvSpPr>
          <p:spPr bwMode="auto">
            <a:xfrm>
              <a:off x="6062663" y="2684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7" name="Line 779"/>
            <p:cNvSpPr>
              <a:spLocks noChangeShapeType="1"/>
            </p:cNvSpPr>
            <p:nvPr/>
          </p:nvSpPr>
          <p:spPr bwMode="auto">
            <a:xfrm>
              <a:off x="6070600" y="2670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8" name="Line 780"/>
            <p:cNvSpPr>
              <a:spLocks noChangeShapeType="1"/>
            </p:cNvSpPr>
            <p:nvPr/>
          </p:nvSpPr>
          <p:spPr bwMode="auto">
            <a:xfrm>
              <a:off x="6076950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9" name="Line 781"/>
            <p:cNvSpPr>
              <a:spLocks noChangeShapeType="1"/>
            </p:cNvSpPr>
            <p:nvPr/>
          </p:nvSpPr>
          <p:spPr bwMode="auto">
            <a:xfrm>
              <a:off x="6084888" y="2670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0" name="Line 782"/>
            <p:cNvSpPr>
              <a:spLocks noChangeShapeType="1"/>
            </p:cNvSpPr>
            <p:nvPr/>
          </p:nvSpPr>
          <p:spPr bwMode="auto">
            <a:xfrm>
              <a:off x="6091238" y="2663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1" name="Line 783"/>
            <p:cNvSpPr>
              <a:spLocks noChangeShapeType="1"/>
            </p:cNvSpPr>
            <p:nvPr/>
          </p:nvSpPr>
          <p:spPr bwMode="auto">
            <a:xfrm>
              <a:off x="6099175" y="26352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2" name="Line 784"/>
            <p:cNvSpPr>
              <a:spLocks noChangeShapeType="1"/>
            </p:cNvSpPr>
            <p:nvPr/>
          </p:nvSpPr>
          <p:spPr bwMode="auto">
            <a:xfrm>
              <a:off x="6105525" y="26209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3" name="Line 785"/>
            <p:cNvSpPr>
              <a:spLocks noChangeShapeType="1"/>
            </p:cNvSpPr>
            <p:nvPr/>
          </p:nvSpPr>
          <p:spPr bwMode="auto">
            <a:xfrm>
              <a:off x="6113463" y="2598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4" name="Line 786"/>
            <p:cNvSpPr>
              <a:spLocks noChangeShapeType="1"/>
            </p:cNvSpPr>
            <p:nvPr/>
          </p:nvSpPr>
          <p:spPr bwMode="auto">
            <a:xfrm>
              <a:off x="6119813" y="25844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5" name="Line 787"/>
            <p:cNvSpPr>
              <a:spLocks noChangeShapeType="1"/>
            </p:cNvSpPr>
            <p:nvPr/>
          </p:nvSpPr>
          <p:spPr bwMode="auto">
            <a:xfrm>
              <a:off x="6127750" y="2627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6" name="Line 788"/>
            <p:cNvSpPr>
              <a:spLocks noChangeShapeType="1"/>
            </p:cNvSpPr>
            <p:nvPr/>
          </p:nvSpPr>
          <p:spPr bwMode="auto">
            <a:xfrm>
              <a:off x="6134100" y="26495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7" name="Line 789"/>
            <p:cNvSpPr>
              <a:spLocks noChangeShapeType="1"/>
            </p:cNvSpPr>
            <p:nvPr/>
          </p:nvSpPr>
          <p:spPr bwMode="auto">
            <a:xfrm>
              <a:off x="6142038" y="2670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8" name="Line 790"/>
            <p:cNvSpPr>
              <a:spLocks noChangeShapeType="1"/>
            </p:cNvSpPr>
            <p:nvPr/>
          </p:nvSpPr>
          <p:spPr bwMode="auto">
            <a:xfrm>
              <a:off x="6148388" y="26638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9" name="Line 791"/>
            <p:cNvSpPr>
              <a:spLocks noChangeShapeType="1"/>
            </p:cNvSpPr>
            <p:nvPr/>
          </p:nvSpPr>
          <p:spPr bwMode="auto">
            <a:xfrm>
              <a:off x="6156325" y="26638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0" name="Line 792"/>
            <p:cNvSpPr>
              <a:spLocks noChangeShapeType="1"/>
            </p:cNvSpPr>
            <p:nvPr/>
          </p:nvSpPr>
          <p:spPr bwMode="auto">
            <a:xfrm>
              <a:off x="6162675" y="2592388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1" name="Line 793"/>
            <p:cNvSpPr>
              <a:spLocks noChangeShapeType="1"/>
            </p:cNvSpPr>
            <p:nvPr/>
          </p:nvSpPr>
          <p:spPr bwMode="auto">
            <a:xfrm>
              <a:off x="6170613" y="25987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2" name="Line 794"/>
            <p:cNvSpPr>
              <a:spLocks noChangeShapeType="1"/>
            </p:cNvSpPr>
            <p:nvPr/>
          </p:nvSpPr>
          <p:spPr bwMode="auto">
            <a:xfrm>
              <a:off x="6176963" y="2635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3" name="Line 795"/>
            <p:cNvSpPr>
              <a:spLocks noChangeShapeType="1"/>
            </p:cNvSpPr>
            <p:nvPr/>
          </p:nvSpPr>
          <p:spPr bwMode="auto">
            <a:xfrm>
              <a:off x="6184900" y="2635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4" name="Line 796"/>
            <p:cNvSpPr>
              <a:spLocks noChangeShapeType="1"/>
            </p:cNvSpPr>
            <p:nvPr/>
          </p:nvSpPr>
          <p:spPr bwMode="auto">
            <a:xfrm>
              <a:off x="6191250" y="2620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5" name="Line 797"/>
            <p:cNvSpPr>
              <a:spLocks noChangeShapeType="1"/>
            </p:cNvSpPr>
            <p:nvPr/>
          </p:nvSpPr>
          <p:spPr bwMode="auto">
            <a:xfrm>
              <a:off x="6199188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6" name="Line 798"/>
            <p:cNvSpPr>
              <a:spLocks noChangeShapeType="1"/>
            </p:cNvSpPr>
            <p:nvPr/>
          </p:nvSpPr>
          <p:spPr bwMode="auto">
            <a:xfrm>
              <a:off x="6205538" y="26066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7" name="Line 799"/>
            <p:cNvSpPr>
              <a:spLocks noChangeShapeType="1"/>
            </p:cNvSpPr>
            <p:nvPr/>
          </p:nvSpPr>
          <p:spPr bwMode="auto">
            <a:xfrm>
              <a:off x="6213475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8" name="Line 800"/>
            <p:cNvSpPr>
              <a:spLocks noChangeShapeType="1"/>
            </p:cNvSpPr>
            <p:nvPr/>
          </p:nvSpPr>
          <p:spPr bwMode="auto">
            <a:xfrm>
              <a:off x="6219825" y="26066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9" name="Line 801"/>
            <p:cNvSpPr>
              <a:spLocks noChangeShapeType="1"/>
            </p:cNvSpPr>
            <p:nvPr/>
          </p:nvSpPr>
          <p:spPr bwMode="auto">
            <a:xfrm>
              <a:off x="6227763" y="2613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0" name="Line 802"/>
            <p:cNvSpPr>
              <a:spLocks noChangeShapeType="1"/>
            </p:cNvSpPr>
            <p:nvPr/>
          </p:nvSpPr>
          <p:spPr bwMode="auto">
            <a:xfrm>
              <a:off x="6234113" y="2606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1" name="Line 803"/>
            <p:cNvSpPr>
              <a:spLocks noChangeShapeType="1"/>
            </p:cNvSpPr>
            <p:nvPr/>
          </p:nvSpPr>
          <p:spPr bwMode="auto">
            <a:xfrm>
              <a:off x="6242050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2" name="Line 804"/>
            <p:cNvSpPr>
              <a:spLocks noChangeShapeType="1"/>
            </p:cNvSpPr>
            <p:nvPr/>
          </p:nvSpPr>
          <p:spPr bwMode="auto">
            <a:xfrm>
              <a:off x="6248400" y="25844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3" name="Line 805"/>
            <p:cNvSpPr>
              <a:spLocks noChangeShapeType="1"/>
            </p:cNvSpPr>
            <p:nvPr/>
          </p:nvSpPr>
          <p:spPr bwMode="auto">
            <a:xfrm>
              <a:off x="6256338" y="2592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4" name="Line 806"/>
            <p:cNvSpPr>
              <a:spLocks noChangeShapeType="1"/>
            </p:cNvSpPr>
            <p:nvPr/>
          </p:nvSpPr>
          <p:spPr bwMode="auto">
            <a:xfrm>
              <a:off x="6262688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5" name="Line 807"/>
            <p:cNvSpPr>
              <a:spLocks noChangeShapeType="1"/>
            </p:cNvSpPr>
            <p:nvPr/>
          </p:nvSpPr>
          <p:spPr bwMode="auto">
            <a:xfrm>
              <a:off x="6270625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6" name="Line 808"/>
            <p:cNvSpPr>
              <a:spLocks noChangeShapeType="1"/>
            </p:cNvSpPr>
            <p:nvPr/>
          </p:nvSpPr>
          <p:spPr bwMode="auto">
            <a:xfrm>
              <a:off x="6276975" y="2584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7" name="Line 809"/>
            <p:cNvSpPr>
              <a:spLocks noChangeShapeType="1"/>
            </p:cNvSpPr>
            <p:nvPr/>
          </p:nvSpPr>
          <p:spPr bwMode="auto">
            <a:xfrm>
              <a:off x="6284913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8" name="Line 811"/>
            <p:cNvSpPr>
              <a:spLocks noChangeShapeType="1"/>
            </p:cNvSpPr>
            <p:nvPr/>
          </p:nvSpPr>
          <p:spPr bwMode="auto">
            <a:xfrm>
              <a:off x="6291263" y="25781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9" name="Line 812"/>
            <p:cNvSpPr>
              <a:spLocks noChangeShapeType="1"/>
            </p:cNvSpPr>
            <p:nvPr/>
          </p:nvSpPr>
          <p:spPr bwMode="auto">
            <a:xfrm>
              <a:off x="6299201" y="2570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0" name="Line 813"/>
            <p:cNvSpPr>
              <a:spLocks noChangeShapeType="1"/>
            </p:cNvSpPr>
            <p:nvPr/>
          </p:nvSpPr>
          <p:spPr bwMode="auto">
            <a:xfrm>
              <a:off x="6305551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1" name="Line 814"/>
            <p:cNvSpPr>
              <a:spLocks noChangeShapeType="1"/>
            </p:cNvSpPr>
            <p:nvPr/>
          </p:nvSpPr>
          <p:spPr bwMode="auto">
            <a:xfrm>
              <a:off x="6313488" y="25844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2" name="Line 815"/>
            <p:cNvSpPr>
              <a:spLocks noChangeShapeType="1"/>
            </p:cNvSpPr>
            <p:nvPr/>
          </p:nvSpPr>
          <p:spPr bwMode="auto">
            <a:xfrm>
              <a:off x="6319838" y="2592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3" name="Line 816"/>
            <p:cNvSpPr>
              <a:spLocks noChangeShapeType="1"/>
            </p:cNvSpPr>
            <p:nvPr/>
          </p:nvSpPr>
          <p:spPr bwMode="auto">
            <a:xfrm>
              <a:off x="6327776" y="25558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4" name="Line 817"/>
            <p:cNvSpPr>
              <a:spLocks noChangeShapeType="1"/>
            </p:cNvSpPr>
            <p:nvPr/>
          </p:nvSpPr>
          <p:spPr bwMode="auto">
            <a:xfrm>
              <a:off x="6334126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5" name="Line 818"/>
            <p:cNvSpPr>
              <a:spLocks noChangeShapeType="1"/>
            </p:cNvSpPr>
            <p:nvPr/>
          </p:nvSpPr>
          <p:spPr bwMode="auto">
            <a:xfrm>
              <a:off x="6342063" y="258445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6" name="Line 819"/>
            <p:cNvSpPr>
              <a:spLocks noChangeShapeType="1"/>
            </p:cNvSpPr>
            <p:nvPr/>
          </p:nvSpPr>
          <p:spPr bwMode="auto">
            <a:xfrm>
              <a:off x="6348413" y="26130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7" name="Line 820"/>
            <p:cNvSpPr>
              <a:spLocks noChangeShapeType="1"/>
            </p:cNvSpPr>
            <p:nvPr/>
          </p:nvSpPr>
          <p:spPr bwMode="auto">
            <a:xfrm>
              <a:off x="6356351" y="25987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8" name="Line 821"/>
            <p:cNvSpPr>
              <a:spLocks noChangeShapeType="1"/>
            </p:cNvSpPr>
            <p:nvPr/>
          </p:nvSpPr>
          <p:spPr bwMode="auto">
            <a:xfrm>
              <a:off x="6362701" y="26209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9" name="Line 822"/>
            <p:cNvSpPr>
              <a:spLocks noChangeShapeType="1"/>
            </p:cNvSpPr>
            <p:nvPr/>
          </p:nvSpPr>
          <p:spPr bwMode="auto">
            <a:xfrm>
              <a:off x="6370638" y="257016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0" name="Line 823"/>
            <p:cNvSpPr>
              <a:spLocks noChangeShapeType="1"/>
            </p:cNvSpPr>
            <p:nvPr/>
          </p:nvSpPr>
          <p:spPr bwMode="auto">
            <a:xfrm>
              <a:off x="637698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1" name="Line 824"/>
            <p:cNvSpPr>
              <a:spLocks noChangeShapeType="1"/>
            </p:cNvSpPr>
            <p:nvPr/>
          </p:nvSpPr>
          <p:spPr bwMode="auto">
            <a:xfrm>
              <a:off x="6384926" y="25638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2" name="Line 825"/>
            <p:cNvSpPr>
              <a:spLocks noChangeShapeType="1"/>
            </p:cNvSpPr>
            <p:nvPr/>
          </p:nvSpPr>
          <p:spPr bwMode="auto">
            <a:xfrm>
              <a:off x="6391276" y="2584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3" name="Line 826"/>
            <p:cNvSpPr>
              <a:spLocks noChangeShapeType="1"/>
            </p:cNvSpPr>
            <p:nvPr/>
          </p:nvSpPr>
          <p:spPr bwMode="auto">
            <a:xfrm>
              <a:off x="6399213" y="2570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4" name="Line 827"/>
            <p:cNvSpPr>
              <a:spLocks noChangeShapeType="1"/>
            </p:cNvSpPr>
            <p:nvPr/>
          </p:nvSpPr>
          <p:spPr bwMode="auto">
            <a:xfrm>
              <a:off x="6405563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5" name="Line 828"/>
            <p:cNvSpPr>
              <a:spLocks noChangeShapeType="1"/>
            </p:cNvSpPr>
            <p:nvPr/>
          </p:nvSpPr>
          <p:spPr bwMode="auto">
            <a:xfrm>
              <a:off x="6413501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6" name="Line 829"/>
            <p:cNvSpPr>
              <a:spLocks noChangeShapeType="1"/>
            </p:cNvSpPr>
            <p:nvPr/>
          </p:nvSpPr>
          <p:spPr bwMode="auto">
            <a:xfrm>
              <a:off x="6419851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7" name="Line 830"/>
            <p:cNvSpPr>
              <a:spLocks noChangeShapeType="1"/>
            </p:cNvSpPr>
            <p:nvPr/>
          </p:nvSpPr>
          <p:spPr bwMode="auto">
            <a:xfrm>
              <a:off x="6427788" y="2555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8" name="Line 831"/>
            <p:cNvSpPr>
              <a:spLocks noChangeShapeType="1"/>
            </p:cNvSpPr>
            <p:nvPr/>
          </p:nvSpPr>
          <p:spPr bwMode="auto">
            <a:xfrm>
              <a:off x="6434138" y="25495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9" name="Line 832"/>
            <p:cNvSpPr>
              <a:spLocks noChangeShapeType="1"/>
            </p:cNvSpPr>
            <p:nvPr/>
          </p:nvSpPr>
          <p:spPr bwMode="auto">
            <a:xfrm>
              <a:off x="6442076" y="2535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0" name="Line 833"/>
            <p:cNvSpPr>
              <a:spLocks noChangeShapeType="1"/>
            </p:cNvSpPr>
            <p:nvPr/>
          </p:nvSpPr>
          <p:spPr bwMode="auto">
            <a:xfrm>
              <a:off x="6448426" y="2513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1" name="Line 834"/>
            <p:cNvSpPr>
              <a:spLocks noChangeShapeType="1"/>
            </p:cNvSpPr>
            <p:nvPr/>
          </p:nvSpPr>
          <p:spPr bwMode="auto">
            <a:xfrm>
              <a:off x="6456363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2" name="Line 835"/>
            <p:cNvSpPr>
              <a:spLocks noChangeShapeType="1"/>
            </p:cNvSpPr>
            <p:nvPr/>
          </p:nvSpPr>
          <p:spPr bwMode="auto">
            <a:xfrm>
              <a:off x="6462713" y="252730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3" name="Line 836"/>
            <p:cNvSpPr>
              <a:spLocks noChangeShapeType="1"/>
            </p:cNvSpPr>
            <p:nvPr/>
          </p:nvSpPr>
          <p:spPr bwMode="auto">
            <a:xfrm>
              <a:off x="6470651" y="2563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4" name="Line 837"/>
            <p:cNvSpPr>
              <a:spLocks noChangeShapeType="1"/>
            </p:cNvSpPr>
            <p:nvPr/>
          </p:nvSpPr>
          <p:spPr bwMode="auto">
            <a:xfrm>
              <a:off x="6477001" y="25495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5" name="Line 838"/>
            <p:cNvSpPr>
              <a:spLocks noChangeShapeType="1"/>
            </p:cNvSpPr>
            <p:nvPr/>
          </p:nvSpPr>
          <p:spPr bwMode="auto">
            <a:xfrm>
              <a:off x="6484938" y="25209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6" name="Line 839"/>
            <p:cNvSpPr>
              <a:spLocks noChangeShapeType="1"/>
            </p:cNvSpPr>
            <p:nvPr/>
          </p:nvSpPr>
          <p:spPr bwMode="auto">
            <a:xfrm>
              <a:off x="6491288" y="25130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7" name="Line 840"/>
            <p:cNvSpPr>
              <a:spLocks noChangeShapeType="1"/>
            </p:cNvSpPr>
            <p:nvPr/>
          </p:nvSpPr>
          <p:spPr bwMode="auto">
            <a:xfrm>
              <a:off x="6499226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8" name="Line 841"/>
            <p:cNvSpPr>
              <a:spLocks noChangeShapeType="1"/>
            </p:cNvSpPr>
            <p:nvPr/>
          </p:nvSpPr>
          <p:spPr bwMode="auto">
            <a:xfrm>
              <a:off x="6505576" y="2498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9" name="Line 842"/>
            <p:cNvSpPr>
              <a:spLocks noChangeShapeType="1"/>
            </p:cNvSpPr>
            <p:nvPr/>
          </p:nvSpPr>
          <p:spPr bwMode="auto">
            <a:xfrm>
              <a:off x="6513513" y="25066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0" name="Line 843"/>
            <p:cNvSpPr>
              <a:spLocks noChangeShapeType="1"/>
            </p:cNvSpPr>
            <p:nvPr/>
          </p:nvSpPr>
          <p:spPr bwMode="auto">
            <a:xfrm>
              <a:off x="6519863" y="2541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1" name="Line 844"/>
            <p:cNvSpPr>
              <a:spLocks noChangeShapeType="1"/>
            </p:cNvSpPr>
            <p:nvPr/>
          </p:nvSpPr>
          <p:spPr bwMode="auto">
            <a:xfrm>
              <a:off x="6527801" y="2520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2" name="Line 845"/>
            <p:cNvSpPr>
              <a:spLocks noChangeShapeType="1"/>
            </p:cNvSpPr>
            <p:nvPr/>
          </p:nvSpPr>
          <p:spPr bwMode="auto">
            <a:xfrm>
              <a:off x="6534151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3" name="Line 846"/>
            <p:cNvSpPr>
              <a:spLocks noChangeShapeType="1"/>
            </p:cNvSpPr>
            <p:nvPr/>
          </p:nvSpPr>
          <p:spPr bwMode="auto">
            <a:xfrm>
              <a:off x="6542088" y="2484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4" name="Line 847"/>
            <p:cNvSpPr>
              <a:spLocks noChangeShapeType="1"/>
            </p:cNvSpPr>
            <p:nvPr/>
          </p:nvSpPr>
          <p:spPr bwMode="auto">
            <a:xfrm>
              <a:off x="6548438" y="24923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5" name="Line 848"/>
            <p:cNvSpPr>
              <a:spLocks noChangeShapeType="1"/>
            </p:cNvSpPr>
            <p:nvPr/>
          </p:nvSpPr>
          <p:spPr bwMode="auto">
            <a:xfrm>
              <a:off x="6556376" y="25209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6" name="Line 849"/>
            <p:cNvSpPr>
              <a:spLocks noChangeShapeType="1"/>
            </p:cNvSpPr>
            <p:nvPr/>
          </p:nvSpPr>
          <p:spPr bwMode="auto">
            <a:xfrm>
              <a:off x="6562726" y="25273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7" name="Line 850"/>
            <p:cNvSpPr>
              <a:spLocks noChangeShapeType="1"/>
            </p:cNvSpPr>
            <p:nvPr/>
          </p:nvSpPr>
          <p:spPr bwMode="auto">
            <a:xfrm>
              <a:off x="6570663" y="252095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8" name="Line 851"/>
            <p:cNvSpPr>
              <a:spLocks noChangeShapeType="1"/>
            </p:cNvSpPr>
            <p:nvPr/>
          </p:nvSpPr>
          <p:spPr bwMode="auto">
            <a:xfrm>
              <a:off x="6577013" y="25558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9" name="Line 852"/>
            <p:cNvSpPr>
              <a:spLocks noChangeShapeType="1"/>
            </p:cNvSpPr>
            <p:nvPr/>
          </p:nvSpPr>
          <p:spPr bwMode="auto">
            <a:xfrm>
              <a:off x="6584951" y="2478088"/>
              <a:ext cx="0" cy="777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0" name="Line 853"/>
            <p:cNvSpPr>
              <a:spLocks noChangeShapeType="1"/>
            </p:cNvSpPr>
            <p:nvPr/>
          </p:nvSpPr>
          <p:spPr bwMode="auto">
            <a:xfrm>
              <a:off x="6591301" y="2478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1" name="Line 854"/>
            <p:cNvSpPr>
              <a:spLocks noChangeShapeType="1"/>
            </p:cNvSpPr>
            <p:nvPr/>
          </p:nvSpPr>
          <p:spPr bwMode="auto">
            <a:xfrm>
              <a:off x="6599238" y="2506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2" name="Line 855"/>
            <p:cNvSpPr>
              <a:spLocks noChangeShapeType="1"/>
            </p:cNvSpPr>
            <p:nvPr/>
          </p:nvSpPr>
          <p:spPr bwMode="auto">
            <a:xfrm>
              <a:off x="6605588" y="2513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3" name="Line 856"/>
            <p:cNvSpPr>
              <a:spLocks noChangeShapeType="1"/>
            </p:cNvSpPr>
            <p:nvPr/>
          </p:nvSpPr>
          <p:spPr bwMode="auto">
            <a:xfrm>
              <a:off x="6613526" y="25209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4" name="Line 857"/>
            <p:cNvSpPr>
              <a:spLocks noChangeShapeType="1"/>
            </p:cNvSpPr>
            <p:nvPr/>
          </p:nvSpPr>
          <p:spPr bwMode="auto">
            <a:xfrm>
              <a:off x="6619876" y="24987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5" name="Line 858"/>
            <p:cNvSpPr>
              <a:spLocks noChangeShapeType="1"/>
            </p:cNvSpPr>
            <p:nvPr/>
          </p:nvSpPr>
          <p:spPr bwMode="auto">
            <a:xfrm>
              <a:off x="6626226" y="2506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6" name="Line 859"/>
            <p:cNvSpPr>
              <a:spLocks noChangeShapeType="1"/>
            </p:cNvSpPr>
            <p:nvPr/>
          </p:nvSpPr>
          <p:spPr bwMode="auto">
            <a:xfrm>
              <a:off x="6634163" y="24701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7" name="Line 860"/>
            <p:cNvSpPr>
              <a:spLocks noChangeShapeType="1"/>
            </p:cNvSpPr>
            <p:nvPr/>
          </p:nvSpPr>
          <p:spPr bwMode="auto">
            <a:xfrm>
              <a:off x="6640513" y="24638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8" name="Line 861"/>
            <p:cNvSpPr>
              <a:spLocks noChangeShapeType="1"/>
            </p:cNvSpPr>
            <p:nvPr/>
          </p:nvSpPr>
          <p:spPr bwMode="auto">
            <a:xfrm>
              <a:off x="664845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9" name="Line 862"/>
            <p:cNvSpPr>
              <a:spLocks noChangeShapeType="1"/>
            </p:cNvSpPr>
            <p:nvPr/>
          </p:nvSpPr>
          <p:spPr bwMode="auto">
            <a:xfrm>
              <a:off x="6654801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0" name="Line 863"/>
            <p:cNvSpPr>
              <a:spLocks noChangeShapeType="1"/>
            </p:cNvSpPr>
            <p:nvPr/>
          </p:nvSpPr>
          <p:spPr bwMode="auto">
            <a:xfrm>
              <a:off x="6662738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1" name="Line 864"/>
            <p:cNvSpPr>
              <a:spLocks noChangeShapeType="1"/>
            </p:cNvSpPr>
            <p:nvPr/>
          </p:nvSpPr>
          <p:spPr bwMode="auto">
            <a:xfrm>
              <a:off x="6669088" y="24638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2" name="Line 865"/>
            <p:cNvSpPr>
              <a:spLocks noChangeShapeType="1"/>
            </p:cNvSpPr>
            <p:nvPr/>
          </p:nvSpPr>
          <p:spPr bwMode="auto">
            <a:xfrm>
              <a:off x="6677026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3" name="Line 866"/>
            <p:cNvSpPr>
              <a:spLocks noChangeShapeType="1"/>
            </p:cNvSpPr>
            <p:nvPr/>
          </p:nvSpPr>
          <p:spPr bwMode="auto">
            <a:xfrm>
              <a:off x="6683376" y="2484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4" name="Line 867"/>
            <p:cNvSpPr>
              <a:spLocks noChangeShapeType="1"/>
            </p:cNvSpPr>
            <p:nvPr/>
          </p:nvSpPr>
          <p:spPr bwMode="auto">
            <a:xfrm>
              <a:off x="6691313" y="2506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5" name="Line 868"/>
            <p:cNvSpPr>
              <a:spLocks noChangeShapeType="1"/>
            </p:cNvSpPr>
            <p:nvPr/>
          </p:nvSpPr>
          <p:spPr bwMode="auto">
            <a:xfrm>
              <a:off x="6697663" y="24844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6" name="Line 869"/>
            <p:cNvSpPr>
              <a:spLocks noChangeShapeType="1"/>
            </p:cNvSpPr>
            <p:nvPr/>
          </p:nvSpPr>
          <p:spPr bwMode="auto">
            <a:xfrm>
              <a:off x="6705601" y="24844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7" name="Line 870"/>
            <p:cNvSpPr>
              <a:spLocks noChangeShapeType="1"/>
            </p:cNvSpPr>
            <p:nvPr/>
          </p:nvSpPr>
          <p:spPr bwMode="auto">
            <a:xfrm>
              <a:off x="6711951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8" name="Line 871"/>
            <p:cNvSpPr>
              <a:spLocks noChangeShapeType="1"/>
            </p:cNvSpPr>
            <p:nvPr/>
          </p:nvSpPr>
          <p:spPr bwMode="auto">
            <a:xfrm>
              <a:off x="6719888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9" name="Line 872"/>
            <p:cNvSpPr>
              <a:spLocks noChangeShapeType="1"/>
            </p:cNvSpPr>
            <p:nvPr/>
          </p:nvSpPr>
          <p:spPr bwMode="auto">
            <a:xfrm>
              <a:off x="6726238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0" name="Line 873"/>
            <p:cNvSpPr>
              <a:spLocks noChangeShapeType="1"/>
            </p:cNvSpPr>
            <p:nvPr/>
          </p:nvSpPr>
          <p:spPr bwMode="auto">
            <a:xfrm>
              <a:off x="6734176" y="24780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1" name="Line 874"/>
            <p:cNvSpPr>
              <a:spLocks noChangeShapeType="1"/>
            </p:cNvSpPr>
            <p:nvPr/>
          </p:nvSpPr>
          <p:spPr bwMode="auto">
            <a:xfrm>
              <a:off x="6740526" y="2478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2" name="Line 875"/>
            <p:cNvSpPr>
              <a:spLocks noChangeShapeType="1"/>
            </p:cNvSpPr>
            <p:nvPr/>
          </p:nvSpPr>
          <p:spPr bwMode="auto">
            <a:xfrm>
              <a:off x="6748463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3" name="Line 876"/>
            <p:cNvSpPr>
              <a:spLocks noChangeShapeType="1"/>
            </p:cNvSpPr>
            <p:nvPr/>
          </p:nvSpPr>
          <p:spPr bwMode="auto">
            <a:xfrm>
              <a:off x="6754813" y="2470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4" name="Line 877"/>
            <p:cNvSpPr>
              <a:spLocks noChangeShapeType="1"/>
            </p:cNvSpPr>
            <p:nvPr/>
          </p:nvSpPr>
          <p:spPr bwMode="auto">
            <a:xfrm>
              <a:off x="6762751" y="2484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5" name="Line 878"/>
            <p:cNvSpPr>
              <a:spLocks noChangeShapeType="1"/>
            </p:cNvSpPr>
            <p:nvPr/>
          </p:nvSpPr>
          <p:spPr bwMode="auto">
            <a:xfrm>
              <a:off x="6769101" y="2492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6" name="Line 879"/>
            <p:cNvSpPr>
              <a:spLocks noChangeShapeType="1"/>
            </p:cNvSpPr>
            <p:nvPr/>
          </p:nvSpPr>
          <p:spPr bwMode="auto">
            <a:xfrm>
              <a:off x="6777038" y="24987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7" name="Line 880"/>
            <p:cNvSpPr>
              <a:spLocks noChangeShapeType="1"/>
            </p:cNvSpPr>
            <p:nvPr/>
          </p:nvSpPr>
          <p:spPr bwMode="auto">
            <a:xfrm>
              <a:off x="6783388" y="24923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8" name="Line 881"/>
            <p:cNvSpPr>
              <a:spLocks noChangeShapeType="1"/>
            </p:cNvSpPr>
            <p:nvPr/>
          </p:nvSpPr>
          <p:spPr bwMode="auto">
            <a:xfrm>
              <a:off x="6791326" y="2492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9" name="Line 882"/>
            <p:cNvSpPr>
              <a:spLocks noChangeShapeType="1"/>
            </p:cNvSpPr>
            <p:nvPr/>
          </p:nvSpPr>
          <p:spPr bwMode="auto">
            <a:xfrm>
              <a:off x="6797676" y="2455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0" name="Line 883"/>
            <p:cNvSpPr>
              <a:spLocks noChangeShapeType="1"/>
            </p:cNvSpPr>
            <p:nvPr/>
          </p:nvSpPr>
          <p:spPr bwMode="auto">
            <a:xfrm>
              <a:off x="6805613" y="2455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1" name="Line 884"/>
            <p:cNvSpPr>
              <a:spLocks noChangeShapeType="1"/>
            </p:cNvSpPr>
            <p:nvPr/>
          </p:nvSpPr>
          <p:spPr bwMode="auto">
            <a:xfrm>
              <a:off x="6811963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2" name="Line 885"/>
            <p:cNvSpPr>
              <a:spLocks noChangeShapeType="1"/>
            </p:cNvSpPr>
            <p:nvPr/>
          </p:nvSpPr>
          <p:spPr bwMode="auto">
            <a:xfrm>
              <a:off x="6819901" y="24701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3" name="Line 886"/>
            <p:cNvSpPr>
              <a:spLocks noChangeShapeType="1"/>
            </p:cNvSpPr>
            <p:nvPr/>
          </p:nvSpPr>
          <p:spPr bwMode="auto">
            <a:xfrm>
              <a:off x="6826251" y="2433638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4" name="Line 887"/>
            <p:cNvSpPr>
              <a:spLocks noChangeShapeType="1"/>
            </p:cNvSpPr>
            <p:nvPr/>
          </p:nvSpPr>
          <p:spPr bwMode="auto">
            <a:xfrm>
              <a:off x="6834188" y="2405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5" name="Line 888"/>
            <p:cNvSpPr>
              <a:spLocks noChangeShapeType="1"/>
            </p:cNvSpPr>
            <p:nvPr/>
          </p:nvSpPr>
          <p:spPr bwMode="auto">
            <a:xfrm>
              <a:off x="6840538" y="24272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6" name="Line 889"/>
            <p:cNvSpPr>
              <a:spLocks noChangeShapeType="1"/>
            </p:cNvSpPr>
            <p:nvPr/>
          </p:nvSpPr>
          <p:spPr bwMode="auto">
            <a:xfrm>
              <a:off x="6848476" y="24479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7" name="Line 890"/>
            <p:cNvSpPr>
              <a:spLocks noChangeShapeType="1"/>
            </p:cNvSpPr>
            <p:nvPr/>
          </p:nvSpPr>
          <p:spPr bwMode="auto">
            <a:xfrm>
              <a:off x="6854826" y="2463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8" name="Line 891"/>
            <p:cNvSpPr>
              <a:spLocks noChangeShapeType="1"/>
            </p:cNvSpPr>
            <p:nvPr/>
          </p:nvSpPr>
          <p:spPr bwMode="auto">
            <a:xfrm>
              <a:off x="6862763" y="24638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9" name="Line 892"/>
            <p:cNvSpPr>
              <a:spLocks noChangeShapeType="1"/>
            </p:cNvSpPr>
            <p:nvPr/>
          </p:nvSpPr>
          <p:spPr bwMode="auto">
            <a:xfrm>
              <a:off x="6869113" y="2455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0" name="Line 893"/>
            <p:cNvSpPr>
              <a:spLocks noChangeShapeType="1"/>
            </p:cNvSpPr>
            <p:nvPr/>
          </p:nvSpPr>
          <p:spPr bwMode="auto">
            <a:xfrm>
              <a:off x="6877051" y="2433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1" name="Line 894"/>
            <p:cNvSpPr>
              <a:spLocks noChangeShapeType="1"/>
            </p:cNvSpPr>
            <p:nvPr/>
          </p:nvSpPr>
          <p:spPr bwMode="auto">
            <a:xfrm>
              <a:off x="6883401" y="24272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2" name="Line 895"/>
            <p:cNvSpPr>
              <a:spLocks noChangeShapeType="1"/>
            </p:cNvSpPr>
            <p:nvPr/>
          </p:nvSpPr>
          <p:spPr bwMode="auto">
            <a:xfrm>
              <a:off x="6891338" y="24558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3" name="Line 896"/>
            <p:cNvSpPr>
              <a:spLocks noChangeShapeType="1"/>
            </p:cNvSpPr>
            <p:nvPr/>
          </p:nvSpPr>
          <p:spPr bwMode="auto">
            <a:xfrm>
              <a:off x="6897688" y="2447926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4" name="Line 897"/>
            <p:cNvSpPr>
              <a:spLocks noChangeShapeType="1"/>
            </p:cNvSpPr>
            <p:nvPr/>
          </p:nvSpPr>
          <p:spPr bwMode="auto">
            <a:xfrm>
              <a:off x="6905626" y="2447926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5" name="Line 898"/>
            <p:cNvSpPr>
              <a:spLocks noChangeShapeType="1"/>
            </p:cNvSpPr>
            <p:nvPr/>
          </p:nvSpPr>
          <p:spPr bwMode="auto">
            <a:xfrm>
              <a:off x="6911976" y="24193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6" name="Line 899"/>
            <p:cNvSpPr>
              <a:spLocks noChangeShapeType="1"/>
            </p:cNvSpPr>
            <p:nvPr/>
          </p:nvSpPr>
          <p:spPr bwMode="auto">
            <a:xfrm>
              <a:off x="6919913" y="24193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7" name="Line 900"/>
            <p:cNvSpPr>
              <a:spLocks noChangeShapeType="1"/>
            </p:cNvSpPr>
            <p:nvPr/>
          </p:nvSpPr>
          <p:spPr bwMode="auto">
            <a:xfrm>
              <a:off x="6926263" y="24130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8" name="Line 901"/>
            <p:cNvSpPr>
              <a:spLocks noChangeShapeType="1"/>
            </p:cNvSpPr>
            <p:nvPr/>
          </p:nvSpPr>
          <p:spPr bwMode="auto">
            <a:xfrm>
              <a:off x="6934201" y="2398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9" name="Line 902"/>
            <p:cNvSpPr>
              <a:spLocks noChangeShapeType="1"/>
            </p:cNvSpPr>
            <p:nvPr/>
          </p:nvSpPr>
          <p:spPr bwMode="auto">
            <a:xfrm>
              <a:off x="6940551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0" name="Line 903"/>
            <p:cNvSpPr>
              <a:spLocks noChangeShapeType="1"/>
            </p:cNvSpPr>
            <p:nvPr/>
          </p:nvSpPr>
          <p:spPr bwMode="auto">
            <a:xfrm>
              <a:off x="6948488" y="24415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1" name="Line 904"/>
            <p:cNvSpPr>
              <a:spLocks noChangeShapeType="1"/>
            </p:cNvSpPr>
            <p:nvPr/>
          </p:nvSpPr>
          <p:spPr bwMode="auto">
            <a:xfrm>
              <a:off x="6954838" y="2433638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2" name="Line 905"/>
            <p:cNvSpPr>
              <a:spLocks noChangeShapeType="1"/>
            </p:cNvSpPr>
            <p:nvPr/>
          </p:nvSpPr>
          <p:spPr bwMode="auto">
            <a:xfrm>
              <a:off x="6962776" y="2413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3" name="Line 906"/>
            <p:cNvSpPr>
              <a:spLocks noChangeShapeType="1"/>
            </p:cNvSpPr>
            <p:nvPr/>
          </p:nvSpPr>
          <p:spPr bwMode="auto">
            <a:xfrm>
              <a:off x="6969126" y="2405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4" name="Line 907"/>
            <p:cNvSpPr>
              <a:spLocks noChangeShapeType="1"/>
            </p:cNvSpPr>
            <p:nvPr/>
          </p:nvSpPr>
          <p:spPr bwMode="auto">
            <a:xfrm>
              <a:off x="6977063" y="2413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5" name="Line 908"/>
            <p:cNvSpPr>
              <a:spLocks noChangeShapeType="1"/>
            </p:cNvSpPr>
            <p:nvPr/>
          </p:nvSpPr>
          <p:spPr bwMode="auto">
            <a:xfrm>
              <a:off x="6983413" y="24130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6" name="Line 909"/>
            <p:cNvSpPr>
              <a:spLocks noChangeShapeType="1"/>
            </p:cNvSpPr>
            <p:nvPr/>
          </p:nvSpPr>
          <p:spPr bwMode="auto">
            <a:xfrm>
              <a:off x="6991351" y="23907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7" name="Line 910"/>
            <p:cNvSpPr>
              <a:spLocks noChangeShapeType="1"/>
            </p:cNvSpPr>
            <p:nvPr/>
          </p:nvSpPr>
          <p:spPr bwMode="auto">
            <a:xfrm>
              <a:off x="6997701" y="24336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8" name="Line 911"/>
            <p:cNvSpPr>
              <a:spLocks noChangeShapeType="1"/>
            </p:cNvSpPr>
            <p:nvPr/>
          </p:nvSpPr>
          <p:spPr bwMode="auto">
            <a:xfrm>
              <a:off x="7005638" y="2390776"/>
              <a:ext cx="0" cy="730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9" name="Line 912"/>
            <p:cNvSpPr>
              <a:spLocks noChangeShapeType="1"/>
            </p:cNvSpPr>
            <p:nvPr/>
          </p:nvSpPr>
          <p:spPr bwMode="auto">
            <a:xfrm>
              <a:off x="7011988" y="23558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0" name="Line 913"/>
            <p:cNvSpPr>
              <a:spLocks noChangeShapeType="1"/>
            </p:cNvSpPr>
            <p:nvPr/>
          </p:nvSpPr>
          <p:spPr bwMode="auto">
            <a:xfrm>
              <a:off x="7019926" y="23622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1" name="Line 914"/>
            <p:cNvSpPr>
              <a:spLocks noChangeShapeType="1"/>
            </p:cNvSpPr>
            <p:nvPr/>
          </p:nvSpPr>
          <p:spPr bwMode="auto">
            <a:xfrm>
              <a:off x="7026276" y="2398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2" name="Line 915"/>
            <p:cNvSpPr>
              <a:spLocks noChangeShapeType="1"/>
            </p:cNvSpPr>
            <p:nvPr/>
          </p:nvSpPr>
          <p:spPr bwMode="auto">
            <a:xfrm>
              <a:off x="7034213" y="2398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3" name="Line 916"/>
            <p:cNvSpPr>
              <a:spLocks noChangeShapeType="1"/>
            </p:cNvSpPr>
            <p:nvPr/>
          </p:nvSpPr>
          <p:spPr bwMode="auto">
            <a:xfrm>
              <a:off x="7040563" y="2384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4" name="Line 917"/>
            <p:cNvSpPr>
              <a:spLocks noChangeShapeType="1"/>
            </p:cNvSpPr>
            <p:nvPr/>
          </p:nvSpPr>
          <p:spPr bwMode="auto">
            <a:xfrm>
              <a:off x="7048501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5" name="Line 918"/>
            <p:cNvSpPr>
              <a:spLocks noChangeShapeType="1"/>
            </p:cNvSpPr>
            <p:nvPr/>
          </p:nvSpPr>
          <p:spPr bwMode="auto">
            <a:xfrm>
              <a:off x="7054851" y="2384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6" name="Line 919"/>
            <p:cNvSpPr>
              <a:spLocks noChangeShapeType="1"/>
            </p:cNvSpPr>
            <p:nvPr/>
          </p:nvSpPr>
          <p:spPr bwMode="auto">
            <a:xfrm>
              <a:off x="7062788" y="2376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7" name="Line 920"/>
            <p:cNvSpPr>
              <a:spLocks noChangeShapeType="1"/>
            </p:cNvSpPr>
            <p:nvPr/>
          </p:nvSpPr>
          <p:spPr bwMode="auto">
            <a:xfrm>
              <a:off x="7069138" y="2362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8" name="Line 921"/>
            <p:cNvSpPr>
              <a:spLocks noChangeShapeType="1"/>
            </p:cNvSpPr>
            <p:nvPr/>
          </p:nvSpPr>
          <p:spPr bwMode="auto">
            <a:xfrm>
              <a:off x="7077076" y="2376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9" name="Line 922"/>
            <p:cNvSpPr>
              <a:spLocks noChangeShapeType="1"/>
            </p:cNvSpPr>
            <p:nvPr/>
          </p:nvSpPr>
          <p:spPr bwMode="auto">
            <a:xfrm>
              <a:off x="7083426" y="2362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0" name="Line 923"/>
            <p:cNvSpPr>
              <a:spLocks noChangeShapeType="1"/>
            </p:cNvSpPr>
            <p:nvPr/>
          </p:nvSpPr>
          <p:spPr bwMode="auto">
            <a:xfrm>
              <a:off x="7091363" y="2370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1" name="Line 924"/>
            <p:cNvSpPr>
              <a:spLocks noChangeShapeType="1"/>
            </p:cNvSpPr>
            <p:nvPr/>
          </p:nvSpPr>
          <p:spPr bwMode="auto">
            <a:xfrm>
              <a:off x="7097713" y="23844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2" name="Line 925"/>
            <p:cNvSpPr>
              <a:spLocks noChangeShapeType="1"/>
            </p:cNvSpPr>
            <p:nvPr/>
          </p:nvSpPr>
          <p:spPr bwMode="auto">
            <a:xfrm>
              <a:off x="7105651" y="2376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3" name="Line 926"/>
            <p:cNvSpPr>
              <a:spLocks noChangeShapeType="1"/>
            </p:cNvSpPr>
            <p:nvPr/>
          </p:nvSpPr>
          <p:spPr bwMode="auto">
            <a:xfrm>
              <a:off x="7112001" y="2376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4" name="Line 927"/>
            <p:cNvSpPr>
              <a:spLocks noChangeShapeType="1"/>
            </p:cNvSpPr>
            <p:nvPr/>
          </p:nvSpPr>
          <p:spPr bwMode="auto">
            <a:xfrm>
              <a:off x="7119938" y="23701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5" name="Line 928"/>
            <p:cNvSpPr>
              <a:spLocks noChangeShapeType="1"/>
            </p:cNvSpPr>
            <p:nvPr/>
          </p:nvSpPr>
          <p:spPr bwMode="auto">
            <a:xfrm>
              <a:off x="7126288" y="23415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6" name="Line 929"/>
            <p:cNvSpPr>
              <a:spLocks noChangeShapeType="1"/>
            </p:cNvSpPr>
            <p:nvPr/>
          </p:nvSpPr>
          <p:spPr bwMode="auto">
            <a:xfrm>
              <a:off x="7134226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7" name="Line 930"/>
            <p:cNvSpPr>
              <a:spLocks noChangeShapeType="1"/>
            </p:cNvSpPr>
            <p:nvPr/>
          </p:nvSpPr>
          <p:spPr bwMode="auto">
            <a:xfrm>
              <a:off x="7140576" y="2319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8" name="Line 931"/>
            <p:cNvSpPr>
              <a:spLocks noChangeShapeType="1"/>
            </p:cNvSpPr>
            <p:nvPr/>
          </p:nvSpPr>
          <p:spPr bwMode="auto">
            <a:xfrm>
              <a:off x="7148513" y="23336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9" name="Line 932"/>
            <p:cNvSpPr>
              <a:spLocks noChangeShapeType="1"/>
            </p:cNvSpPr>
            <p:nvPr/>
          </p:nvSpPr>
          <p:spPr bwMode="auto">
            <a:xfrm>
              <a:off x="7154863" y="2341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0" name="Line 933"/>
            <p:cNvSpPr>
              <a:spLocks noChangeShapeType="1"/>
            </p:cNvSpPr>
            <p:nvPr/>
          </p:nvSpPr>
          <p:spPr bwMode="auto">
            <a:xfrm>
              <a:off x="7162801" y="23336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1" name="Line 934"/>
            <p:cNvSpPr>
              <a:spLocks noChangeShapeType="1"/>
            </p:cNvSpPr>
            <p:nvPr/>
          </p:nvSpPr>
          <p:spPr bwMode="auto">
            <a:xfrm>
              <a:off x="7169151" y="23336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2" name="Line 935"/>
            <p:cNvSpPr>
              <a:spLocks noChangeShapeType="1"/>
            </p:cNvSpPr>
            <p:nvPr/>
          </p:nvSpPr>
          <p:spPr bwMode="auto">
            <a:xfrm>
              <a:off x="7177088" y="2347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3" name="Line 936"/>
            <p:cNvSpPr>
              <a:spLocks noChangeShapeType="1"/>
            </p:cNvSpPr>
            <p:nvPr/>
          </p:nvSpPr>
          <p:spPr bwMode="auto">
            <a:xfrm>
              <a:off x="7183438" y="2347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4" name="Line 937"/>
            <p:cNvSpPr>
              <a:spLocks noChangeShapeType="1"/>
            </p:cNvSpPr>
            <p:nvPr/>
          </p:nvSpPr>
          <p:spPr bwMode="auto">
            <a:xfrm>
              <a:off x="7191376" y="2362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5" name="Line 938"/>
            <p:cNvSpPr>
              <a:spLocks noChangeShapeType="1"/>
            </p:cNvSpPr>
            <p:nvPr/>
          </p:nvSpPr>
          <p:spPr bwMode="auto">
            <a:xfrm>
              <a:off x="7197726" y="23622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6" name="Line 939"/>
            <p:cNvSpPr>
              <a:spLocks noChangeShapeType="1"/>
            </p:cNvSpPr>
            <p:nvPr/>
          </p:nvSpPr>
          <p:spPr bwMode="auto">
            <a:xfrm>
              <a:off x="7205663" y="234791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7" name="Line 940"/>
            <p:cNvSpPr>
              <a:spLocks noChangeShapeType="1"/>
            </p:cNvSpPr>
            <p:nvPr/>
          </p:nvSpPr>
          <p:spPr bwMode="auto">
            <a:xfrm>
              <a:off x="7212013" y="235585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8" name="Line 941"/>
            <p:cNvSpPr>
              <a:spLocks noChangeShapeType="1"/>
            </p:cNvSpPr>
            <p:nvPr/>
          </p:nvSpPr>
          <p:spPr bwMode="auto">
            <a:xfrm>
              <a:off x="7219951" y="23129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9" name="Line 942"/>
            <p:cNvSpPr>
              <a:spLocks noChangeShapeType="1"/>
            </p:cNvSpPr>
            <p:nvPr/>
          </p:nvSpPr>
          <p:spPr bwMode="auto">
            <a:xfrm>
              <a:off x="7226301" y="22987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0" name="Line 943"/>
            <p:cNvSpPr>
              <a:spLocks noChangeShapeType="1"/>
            </p:cNvSpPr>
            <p:nvPr/>
          </p:nvSpPr>
          <p:spPr bwMode="auto">
            <a:xfrm>
              <a:off x="7234238" y="23193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1" name="Line 944"/>
            <p:cNvSpPr>
              <a:spLocks noChangeShapeType="1"/>
            </p:cNvSpPr>
            <p:nvPr/>
          </p:nvSpPr>
          <p:spPr bwMode="auto">
            <a:xfrm>
              <a:off x="7240588" y="23622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2" name="Line 945"/>
            <p:cNvSpPr>
              <a:spLocks noChangeShapeType="1"/>
            </p:cNvSpPr>
            <p:nvPr/>
          </p:nvSpPr>
          <p:spPr bwMode="auto">
            <a:xfrm>
              <a:off x="7248526" y="2355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3" name="Line 946"/>
            <p:cNvSpPr>
              <a:spLocks noChangeShapeType="1"/>
            </p:cNvSpPr>
            <p:nvPr/>
          </p:nvSpPr>
          <p:spPr bwMode="auto">
            <a:xfrm>
              <a:off x="7254876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4" name="Line 947"/>
            <p:cNvSpPr>
              <a:spLocks noChangeShapeType="1"/>
            </p:cNvSpPr>
            <p:nvPr/>
          </p:nvSpPr>
          <p:spPr bwMode="auto">
            <a:xfrm>
              <a:off x="7262813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5" name="Line 948"/>
            <p:cNvSpPr>
              <a:spLocks noChangeShapeType="1"/>
            </p:cNvSpPr>
            <p:nvPr/>
          </p:nvSpPr>
          <p:spPr bwMode="auto">
            <a:xfrm>
              <a:off x="7269163" y="2327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6" name="Line 949"/>
            <p:cNvSpPr>
              <a:spLocks noChangeShapeType="1"/>
            </p:cNvSpPr>
            <p:nvPr/>
          </p:nvSpPr>
          <p:spPr bwMode="auto">
            <a:xfrm>
              <a:off x="7277101" y="2327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7" name="Line 950"/>
            <p:cNvSpPr>
              <a:spLocks noChangeShapeType="1"/>
            </p:cNvSpPr>
            <p:nvPr/>
          </p:nvSpPr>
          <p:spPr bwMode="auto">
            <a:xfrm>
              <a:off x="7283451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8" name="Line 951"/>
            <p:cNvSpPr>
              <a:spLocks noChangeShapeType="1"/>
            </p:cNvSpPr>
            <p:nvPr/>
          </p:nvSpPr>
          <p:spPr bwMode="auto">
            <a:xfrm>
              <a:off x="7291388" y="2327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9" name="Line 952"/>
            <p:cNvSpPr>
              <a:spLocks noChangeShapeType="1"/>
            </p:cNvSpPr>
            <p:nvPr/>
          </p:nvSpPr>
          <p:spPr bwMode="auto">
            <a:xfrm>
              <a:off x="7297738" y="2312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0" name="Line 953"/>
            <p:cNvSpPr>
              <a:spLocks noChangeShapeType="1"/>
            </p:cNvSpPr>
            <p:nvPr/>
          </p:nvSpPr>
          <p:spPr bwMode="auto">
            <a:xfrm>
              <a:off x="7305676" y="2327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1" name="Line 954"/>
            <p:cNvSpPr>
              <a:spLocks noChangeShapeType="1"/>
            </p:cNvSpPr>
            <p:nvPr/>
          </p:nvSpPr>
          <p:spPr bwMode="auto">
            <a:xfrm>
              <a:off x="7312026" y="23336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2" name="Line 955"/>
            <p:cNvSpPr>
              <a:spLocks noChangeShapeType="1"/>
            </p:cNvSpPr>
            <p:nvPr/>
          </p:nvSpPr>
          <p:spPr bwMode="auto">
            <a:xfrm>
              <a:off x="7319963" y="2319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3" name="Line 956"/>
            <p:cNvSpPr>
              <a:spLocks noChangeShapeType="1"/>
            </p:cNvSpPr>
            <p:nvPr/>
          </p:nvSpPr>
          <p:spPr bwMode="auto">
            <a:xfrm>
              <a:off x="7326313" y="2312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4" name="Line 957"/>
            <p:cNvSpPr>
              <a:spLocks noChangeShapeType="1"/>
            </p:cNvSpPr>
            <p:nvPr/>
          </p:nvSpPr>
          <p:spPr bwMode="auto">
            <a:xfrm>
              <a:off x="7334251" y="2312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5" name="Line 958"/>
            <p:cNvSpPr>
              <a:spLocks noChangeShapeType="1"/>
            </p:cNvSpPr>
            <p:nvPr/>
          </p:nvSpPr>
          <p:spPr bwMode="auto">
            <a:xfrm>
              <a:off x="7340601" y="23272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6" name="Line 959"/>
            <p:cNvSpPr>
              <a:spLocks noChangeShapeType="1"/>
            </p:cNvSpPr>
            <p:nvPr/>
          </p:nvSpPr>
          <p:spPr bwMode="auto">
            <a:xfrm>
              <a:off x="7348538" y="23479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7" name="Line 960"/>
            <p:cNvSpPr>
              <a:spLocks noChangeShapeType="1"/>
            </p:cNvSpPr>
            <p:nvPr/>
          </p:nvSpPr>
          <p:spPr bwMode="auto">
            <a:xfrm>
              <a:off x="7354888" y="23336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8" name="Line 961"/>
            <p:cNvSpPr>
              <a:spLocks noChangeShapeType="1"/>
            </p:cNvSpPr>
            <p:nvPr/>
          </p:nvSpPr>
          <p:spPr bwMode="auto">
            <a:xfrm>
              <a:off x="7361238" y="23336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9" name="Line 962"/>
            <p:cNvSpPr>
              <a:spLocks noChangeShapeType="1"/>
            </p:cNvSpPr>
            <p:nvPr/>
          </p:nvSpPr>
          <p:spPr bwMode="auto">
            <a:xfrm>
              <a:off x="7369176" y="23272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0" name="Line 963"/>
            <p:cNvSpPr>
              <a:spLocks noChangeShapeType="1"/>
            </p:cNvSpPr>
            <p:nvPr/>
          </p:nvSpPr>
          <p:spPr bwMode="auto">
            <a:xfrm>
              <a:off x="7375526" y="2333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1" name="Line 964"/>
            <p:cNvSpPr>
              <a:spLocks noChangeShapeType="1"/>
            </p:cNvSpPr>
            <p:nvPr/>
          </p:nvSpPr>
          <p:spPr bwMode="auto">
            <a:xfrm>
              <a:off x="7383463" y="2319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2" name="Line 965"/>
            <p:cNvSpPr>
              <a:spLocks noChangeShapeType="1"/>
            </p:cNvSpPr>
            <p:nvPr/>
          </p:nvSpPr>
          <p:spPr bwMode="auto">
            <a:xfrm>
              <a:off x="7389813" y="23272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3" name="Line 966"/>
            <p:cNvSpPr>
              <a:spLocks noChangeShapeType="1"/>
            </p:cNvSpPr>
            <p:nvPr/>
          </p:nvSpPr>
          <p:spPr bwMode="auto">
            <a:xfrm>
              <a:off x="7397751" y="2341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4" name="Line 967"/>
            <p:cNvSpPr>
              <a:spLocks noChangeShapeType="1"/>
            </p:cNvSpPr>
            <p:nvPr/>
          </p:nvSpPr>
          <p:spPr bwMode="auto">
            <a:xfrm>
              <a:off x="7404101" y="23558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5" name="Line 968"/>
            <p:cNvSpPr>
              <a:spLocks noChangeShapeType="1"/>
            </p:cNvSpPr>
            <p:nvPr/>
          </p:nvSpPr>
          <p:spPr bwMode="auto">
            <a:xfrm>
              <a:off x="7412038" y="237648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6" name="Line 969"/>
            <p:cNvSpPr>
              <a:spLocks noChangeShapeType="1"/>
            </p:cNvSpPr>
            <p:nvPr/>
          </p:nvSpPr>
          <p:spPr bwMode="auto">
            <a:xfrm>
              <a:off x="7418388" y="2384426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7" name="Line 970"/>
            <p:cNvSpPr>
              <a:spLocks noChangeShapeType="1"/>
            </p:cNvSpPr>
            <p:nvPr/>
          </p:nvSpPr>
          <p:spPr bwMode="auto">
            <a:xfrm>
              <a:off x="7426326" y="2347913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8" name="Line 971"/>
            <p:cNvSpPr>
              <a:spLocks noChangeShapeType="1"/>
            </p:cNvSpPr>
            <p:nvPr/>
          </p:nvSpPr>
          <p:spPr bwMode="auto">
            <a:xfrm>
              <a:off x="7432676" y="2298701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9" name="Line 972"/>
            <p:cNvSpPr>
              <a:spLocks noChangeShapeType="1"/>
            </p:cNvSpPr>
            <p:nvPr/>
          </p:nvSpPr>
          <p:spPr bwMode="auto">
            <a:xfrm>
              <a:off x="7440613" y="22987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0" name="Line 973"/>
            <p:cNvSpPr>
              <a:spLocks noChangeShapeType="1"/>
            </p:cNvSpPr>
            <p:nvPr/>
          </p:nvSpPr>
          <p:spPr bwMode="auto">
            <a:xfrm>
              <a:off x="7446963" y="23129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1" name="Line 974"/>
            <p:cNvSpPr>
              <a:spLocks noChangeShapeType="1"/>
            </p:cNvSpPr>
            <p:nvPr/>
          </p:nvSpPr>
          <p:spPr bwMode="auto">
            <a:xfrm>
              <a:off x="7454901" y="2327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2" name="Line 975"/>
            <p:cNvSpPr>
              <a:spLocks noChangeShapeType="1"/>
            </p:cNvSpPr>
            <p:nvPr/>
          </p:nvSpPr>
          <p:spPr bwMode="auto">
            <a:xfrm>
              <a:off x="7461251" y="23558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3" name="Line 976"/>
            <p:cNvSpPr>
              <a:spLocks noChangeShapeType="1"/>
            </p:cNvSpPr>
            <p:nvPr/>
          </p:nvSpPr>
          <p:spPr bwMode="auto">
            <a:xfrm>
              <a:off x="7469188" y="23193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4" name="Line 977"/>
            <p:cNvSpPr>
              <a:spLocks noChangeShapeType="1"/>
            </p:cNvSpPr>
            <p:nvPr/>
          </p:nvSpPr>
          <p:spPr bwMode="auto">
            <a:xfrm>
              <a:off x="7475538" y="2341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5" name="Line 978"/>
            <p:cNvSpPr>
              <a:spLocks noChangeShapeType="1"/>
            </p:cNvSpPr>
            <p:nvPr/>
          </p:nvSpPr>
          <p:spPr bwMode="auto">
            <a:xfrm>
              <a:off x="7483476" y="23272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6" name="Line 979"/>
            <p:cNvSpPr>
              <a:spLocks noChangeShapeType="1"/>
            </p:cNvSpPr>
            <p:nvPr/>
          </p:nvSpPr>
          <p:spPr bwMode="auto">
            <a:xfrm>
              <a:off x="7489826" y="2312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7" name="Line 980"/>
            <p:cNvSpPr>
              <a:spLocks noChangeShapeType="1"/>
            </p:cNvSpPr>
            <p:nvPr/>
          </p:nvSpPr>
          <p:spPr bwMode="auto">
            <a:xfrm>
              <a:off x="7497763" y="2319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8" name="Line 981"/>
            <p:cNvSpPr>
              <a:spLocks noChangeShapeType="1"/>
            </p:cNvSpPr>
            <p:nvPr/>
          </p:nvSpPr>
          <p:spPr bwMode="auto">
            <a:xfrm>
              <a:off x="7504113" y="22987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9" name="Line 982"/>
            <p:cNvSpPr>
              <a:spLocks noChangeShapeType="1"/>
            </p:cNvSpPr>
            <p:nvPr/>
          </p:nvSpPr>
          <p:spPr bwMode="auto">
            <a:xfrm>
              <a:off x="7512051" y="2290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0" name="Line 983"/>
            <p:cNvSpPr>
              <a:spLocks noChangeShapeType="1"/>
            </p:cNvSpPr>
            <p:nvPr/>
          </p:nvSpPr>
          <p:spPr bwMode="auto">
            <a:xfrm>
              <a:off x="7518401" y="2319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1" name="Line 984"/>
            <p:cNvSpPr>
              <a:spLocks noChangeShapeType="1"/>
            </p:cNvSpPr>
            <p:nvPr/>
          </p:nvSpPr>
          <p:spPr bwMode="auto">
            <a:xfrm>
              <a:off x="7526338" y="22987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2" name="Line 985"/>
            <p:cNvSpPr>
              <a:spLocks noChangeShapeType="1"/>
            </p:cNvSpPr>
            <p:nvPr/>
          </p:nvSpPr>
          <p:spPr bwMode="auto">
            <a:xfrm>
              <a:off x="7532688" y="23050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3" name="Line 986"/>
            <p:cNvSpPr>
              <a:spLocks noChangeShapeType="1"/>
            </p:cNvSpPr>
            <p:nvPr/>
          </p:nvSpPr>
          <p:spPr bwMode="auto">
            <a:xfrm>
              <a:off x="7540626" y="2312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4" name="Line 987"/>
            <p:cNvSpPr>
              <a:spLocks noChangeShapeType="1"/>
            </p:cNvSpPr>
            <p:nvPr/>
          </p:nvSpPr>
          <p:spPr bwMode="auto">
            <a:xfrm>
              <a:off x="7546976" y="22987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5" name="Line 988"/>
            <p:cNvSpPr>
              <a:spLocks noChangeShapeType="1"/>
            </p:cNvSpPr>
            <p:nvPr/>
          </p:nvSpPr>
          <p:spPr bwMode="auto">
            <a:xfrm>
              <a:off x="7554913" y="23050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6" name="Line 989"/>
            <p:cNvSpPr>
              <a:spLocks noChangeShapeType="1"/>
            </p:cNvSpPr>
            <p:nvPr/>
          </p:nvSpPr>
          <p:spPr bwMode="auto">
            <a:xfrm>
              <a:off x="7561263" y="2312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7" name="Line 990"/>
            <p:cNvSpPr>
              <a:spLocks noChangeShapeType="1"/>
            </p:cNvSpPr>
            <p:nvPr/>
          </p:nvSpPr>
          <p:spPr bwMode="auto">
            <a:xfrm>
              <a:off x="7569201" y="23129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8" name="Line 991"/>
            <p:cNvSpPr>
              <a:spLocks noChangeShapeType="1"/>
            </p:cNvSpPr>
            <p:nvPr/>
          </p:nvSpPr>
          <p:spPr bwMode="auto">
            <a:xfrm>
              <a:off x="7575551" y="2341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9" name="Line 992"/>
            <p:cNvSpPr>
              <a:spLocks noChangeShapeType="1"/>
            </p:cNvSpPr>
            <p:nvPr/>
          </p:nvSpPr>
          <p:spPr bwMode="auto">
            <a:xfrm>
              <a:off x="7583488" y="23479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0" name="Line 993"/>
            <p:cNvSpPr>
              <a:spLocks noChangeShapeType="1"/>
            </p:cNvSpPr>
            <p:nvPr/>
          </p:nvSpPr>
          <p:spPr bwMode="auto">
            <a:xfrm>
              <a:off x="7589838" y="2319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1" name="Line 994"/>
            <p:cNvSpPr>
              <a:spLocks noChangeShapeType="1"/>
            </p:cNvSpPr>
            <p:nvPr/>
          </p:nvSpPr>
          <p:spPr bwMode="auto">
            <a:xfrm>
              <a:off x="7597776" y="2312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2" name="Line 995"/>
            <p:cNvSpPr>
              <a:spLocks noChangeShapeType="1"/>
            </p:cNvSpPr>
            <p:nvPr/>
          </p:nvSpPr>
          <p:spPr bwMode="auto">
            <a:xfrm>
              <a:off x="7604126" y="2312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3" name="Line 996"/>
            <p:cNvSpPr>
              <a:spLocks noChangeShapeType="1"/>
            </p:cNvSpPr>
            <p:nvPr/>
          </p:nvSpPr>
          <p:spPr bwMode="auto">
            <a:xfrm>
              <a:off x="7612063" y="23272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4" name="Line 997"/>
            <p:cNvSpPr>
              <a:spLocks noChangeShapeType="1"/>
            </p:cNvSpPr>
            <p:nvPr/>
          </p:nvSpPr>
          <p:spPr bwMode="auto">
            <a:xfrm>
              <a:off x="7618413" y="23558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5" name="Line 998"/>
            <p:cNvSpPr>
              <a:spLocks noChangeShapeType="1"/>
            </p:cNvSpPr>
            <p:nvPr/>
          </p:nvSpPr>
          <p:spPr bwMode="auto">
            <a:xfrm>
              <a:off x="7626351" y="23336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6" name="Line 999"/>
            <p:cNvSpPr>
              <a:spLocks noChangeShapeType="1"/>
            </p:cNvSpPr>
            <p:nvPr/>
          </p:nvSpPr>
          <p:spPr bwMode="auto">
            <a:xfrm>
              <a:off x="7632701" y="2333626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7" name="Line 1000"/>
            <p:cNvSpPr>
              <a:spLocks noChangeShapeType="1"/>
            </p:cNvSpPr>
            <p:nvPr/>
          </p:nvSpPr>
          <p:spPr bwMode="auto">
            <a:xfrm>
              <a:off x="7640638" y="228441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8" name="Line 1001"/>
            <p:cNvSpPr>
              <a:spLocks noChangeShapeType="1"/>
            </p:cNvSpPr>
            <p:nvPr/>
          </p:nvSpPr>
          <p:spPr bwMode="auto">
            <a:xfrm>
              <a:off x="7646988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9" name="Line 1002"/>
            <p:cNvSpPr>
              <a:spLocks noChangeShapeType="1"/>
            </p:cNvSpPr>
            <p:nvPr/>
          </p:nvSpPr>
          <p:spPr bwMode="auto">
            <a:xfrm>
              <a:off x="7654926" y="22701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0" name="Line 1003"/>
            <p:cNvSpPr>
              <a:spLocks noChangeShapeType="1"/>
            </p:cNvSpPr>
            <p:nvPr/>
          </p:nvSpPr>
          <p:spPr bwMode="auto">
            <a:xfrm>
              <a:off x="7661276" y="23050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1" name="Line 1004"/>
            <p:cNvSpPr>
              <a:spLocks noChangeShapeType="1"/>
            </p:cNvSpPr>
            <p:nvPr/>
          </p:nvSpPr>
          <p:spPr bwMode="auto">
            <a:xfrm>
              <a:off x="7669213" y="23272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2" name="Line 1005"/>
            <p:cNvSpPr>
              <a:spLocks noChangeShapeType="1"/>
            </p:cNvSpPr>
            <p:nvPr/>
          </p:nvSpPr>
          <p:spPr bwMode="auto">
            <a:xfrm>
              <a:off x="7675563" y="23050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3" name="Line 1006"/>
            <p:cNvSpPr>
              <a:spLocks noChangeShapeType="1"/>
            </p:cNvSpPr>
            <p:nvPr/>
          </p:nvSpPr>
          <p:spPr bwMode="auto">
            <a:xfrm>
              <a:off x="7683501" y="23050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4" name="Line 1007"/>
            <p:cNvSpPr>
              <a:spLocks noChangeShapeType="1"/>
            </p:cNvSpPr>
            <p:nvPr/>
          </p:nvSpPr>
          <p:spPr bwMode="auto">
            <a:xfrm>
              <a:off x="7689851" y="2284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5" name="Line 1008"/>
            <p:cNvSpPr>
              <a:spLocks noChangeShapeType="1"/>
            </p:cNvSpPr>
            <p:nvPr/>
          </p:nvSpPr>
          <p:spPr bwMode="auto">
            <a:xfrm>
              <a:off x="7697788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6" name="Line 1009"/>
            <p:cNvSpPr>
              <a:spLocks noChangeShapeType="1"/>
            </p:cNvSpPr>
            <p:nvPr/>
          </p:nvSpPr>
          <p:spPr bwMode="auto">
            <a:xfrm>
              <a:off x="7704138" y="22987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7" name="Line 1010"/>
            <p:cNvSpPr>
              <a:spLocks noChangeShapeType="1"/>
            </p:cNvSpPr>
            <p:nvPr/>
          </p:nvSpPr>
          <p:spPr bwMode="auto">
            <a:xfrm>
              <a:off x="7712076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8" name="Line 1012"/>
            <p:cNvSpPr>
              <a:spLocks noChangeShapeType="1"/>
            </p:cNvSpPr>
            <p:nvPr/>
          </p:nvSpPr>
          <p:spPr bwMode="auto">
            <a:xfrm>
              <a:off x="7718426" y="22479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9" name="Line 1013"/>
            <p:cNvSpPr>
              <a:spLocks noChangeShapeType="1"/>
            </p:cNvSpPr>
            <p:nvPr/>
          </p:nvSpPr>
          <p:spPr bwMode="auto">
            <a:xfrm>
              <a:off x="7726363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0" name="Line 1014"/>
            <p:cNvSpPr>
              <a:spLocks noChangeShapeType="1"/>
            </p:cNvSpPr>
            <p:nvPr/>
          </p:nvSpPr>
          <p:spPr bwMode="auto">
            <a:xfrm>
              <a:off x="7732713" y="2284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1" name="Line 1015"/>
            <p:cNvSpPr>
              <a:spLocks noChangeShapeType="1"/>
            </p:cNvSpPr>
            <p:nvPr/>
          </p:nvSpPr>
          <p:spPr bwMode="auto">
            <a:xfrm>
              <a:off x="7740651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2" name="Line 1016"/>
            <p:cNvSpPr>
              <a:spLocks noChangeShapeType="1"/>
            </p:cNvSpPr>
            <p:nvPr/>
          </p:nvSpPr>
          <p:spPr bwMode="auto">
            <a:xfrm>
              <a:off x="7747001" y="2276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3" name="Line 1017"/>
            <p:cNvSpPr>
              <a:spLocks noChangeShapeType="1"/>
            </p:cNvSpPr>
            <p:nvPr/>
          </p:nvSpPr>
          <p:spPr bwMode="auto">
            <a:xfrm>
              <a:off x="7754938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4" name="Line 1018"/>
            <p:cNvSpPr>
              <a:spLocks noChangeShapeType="1"/>
            </p:cNvSpPr>
            <p:nvPr/>
          </p:nvSpPr>
          <p:spPr bwMode="auto">
            <a:xfrm>
              <a:off x="7761288" y="2290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5" name="Line 1019"/>
            <p:cNvSpPr>
              <a:spLocks noChangeShapeType="1"/>
            </p:cNvSpPr>
            <p:nvPr/>
          </p:nvSpPr>
          <p:spPr bwMode="auto">
            <a:xfrm>
              <a:off x="7769226" y="2284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6" name="Line 1020"/>
            <p:cNvSpPr>
              <a:spLocks noChangeShapeType="1"/>
            </p:cNvSpPr>
            <p:nvPr/>
          </p:nvSpPr>
          <p:spPr bwMode="auto">
            <a:xfrm>
              <a:off x="7775576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7" name="Line 1021"/>
            <p:cNvSpPr>
              <a:spLocks noChangeShapeType="1"/>
            </p:cNvSpPr>
            <p:nvPr/>
          </p:nvSpPr>
          <p:spPr bwMode="auto">
            <a:xfrm>
              <a:off x="7783513" y="2290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8" name="Line 1022"/>
            <p:cNvSpPr>
              <a:spLocks noChangeShapeType="1"/>
            </p:cNvSpPr>
            <p:nvPr/>
          </p:nvSpPr>
          <p:spPr bwMode="auto">
            <a:xfrm>
              <a:off x="7789863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9" name="Line 1023"/>
            <p:cNvSpPr>
              <a:spLocks noChangeShapeType="1"/>
            </p:cNvSpPr>
            <p:nvPr/>
          </p:nvSpPr>
          <p:spPr bwMode="auto">
            <a:xfrm>
              <a:off x="7797801" y="2284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0" name="Line 1024"/>
            <p:cNvSpPr>
              <a:spLocks noChangeShapeType="1"/>
            </p:cNvSpPr>
            <p:nvPr/>
          </p:nvSpPr>
          <p:spPr bwMode="auto">
            <a:xfrm>
              <a:off x="7804151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1" name="Line 1025"/>
            <p:cNvSpPr>
              <a:spLocks noChangeShapeType="1"/>
            </p:cNvSpPr>
            <p:nvPr/>
          </p:nvSpPr>
          <p:spPr bwMode="auto">
            <a:xfrm>
              <a:off x="7812088" y="2290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2" name="Line 1026"/>
            <p:cNvSpPr>
              <a:spLocks noChangeShapeType="1"/>
            </p:cNvSpPr>
            <p:nvPr/>
          </p:nvSpPr>
          <p:spPr bwMode="auto">
            <a:xfrm>
              <a:off x="7818438" y="22701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3" name="Line 1027"/>
            <p:cNvSpPr>
              <a:spLocks noChangeShapeType="1"/>
            </p:cNvSpPr>
            <p:nvPr/>
          </p:nvSpPr>
          <p:spPr bwMode="auto">
            <a:xfrm>
              <a:off x="7826376" y="2276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4" name="Line 1028"/>
            <p:cNvSpPr>
              <a:spLocks noChangeShapeType="1"/>
            </p:cNvSpPr>
            <p:nvPr/>
          </p:nvSpPr>
          <p:spPr bwMode="auto">
            <a:xfrm>
              <a:off x="7832726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5" name="Line 1029"/>
            <p:cNvSpPr>
              <a:spLocks noChangeShapeType="1"/>
            </p:cNvSpPr>
            <p:nvPr/>
          </p:nvSpPr>
          <p:spPr bwMode="auto">
            <a:xfrm>
              <a:off x="7840663" y="22764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6" name="Line 1030"/>
            <p:cNvSpPr>
              <a:spLocks noChangeShapeType="1"/>
            </p:cNvSpPr>
            <p:nvPr/>
          </p:nvSpPr>
          <p:spPr bwMode="auto">
            <a:xfrm>
              <a:off x="7847013" y="228441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7" name="Line 1031"/>
            <p:cNvSpPr>
              <a:spLocks noChangeShapeType="1"/>
            </p:cNvSpPr>
            <p:nvPr/>
          </p:nvSpPr>
          <p:spPr bwMode="auto">
            <a:xfrm>
              <a:off x="7854951" y="2227263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8" name="Line 1032"/>
            <p:cNvSpPr>
              <a:spLocks noChangeShapeType="1"/>
            </p:cNvSpPr>
            <p:nvPr/>
          </p:nvSpPr>
          <p:spPr bwMode="auto">
            <a:xfrm>
              <a:off x="7861301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9" name="Line 1033"/>
            <p:cNvSpPr>
              <a:spLocks noChangeShapeType="1"/>
            </p:cNvSpPr>
            <p:nvPr/>
          </p:nvSpPr>
          <p:spPr bwMode="auto">
            <a:xfrm>
              <a:off x="7869238" y="2255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0" name="Line 1034"/>
            <p:cNvSpPr>
              <a:spLocks noChangeShapeType="1"/>
            </p:cNvSpPr>
            <p:nvPr/>
          </p:nvSpPr>
          <p:spPr bwMode="auto">
            <a:xfrm>
              <a:off x="7875588" y="2233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1" name="Line 1035"/>
            <p:cNvSpPr>
              <a:spLocks noChangeShapeType="1"/>
            </p:cNvSpPr>
            <p:nvPr/>
          </p:nvSpPr>
          <p:spPr bwMode="auto">
            <a:xfrm>
              <a:off x="7883526" y="2227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2" name="Line 1036"/>
            <p:cNvSpPr>
              <a:spLocks noChangeShapeType="1"/>
            </p:cNvSpPr>
            <p:nvPr/>
          </p:nvSpPr>
          <p:spPr bwMode="auto">
            <a:xfrm>
              <a:off x="7889876" y="223361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3" name="Line 1037"/>
            <p:cNvSpPr>
              <a:spLocks noChangeShapeType="1"/>
            </p:cNvSpPr>
            <p:nvPr/>
          </p:nvSpPr>
          <p:spPr bwMode="auto">
            <a:xfrm>
              <a:off x="7897813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4" name="Line 1038"/>
            <p:cNvSpPr>
              <a:spLocks noChangeShapeType="1"/>
            </p:cNvSpPr>
            <p:nvPr/>
          </p:nvSpPr>
          <p:spPr bwMode="auto">
            <a:xfrm>
              <a:off x="7904163" y="2262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5" name="Line 1039"/>
            <p:cNvSpPr>
              <a:spLocks noChangeShapeType="1"/>
            </p:cNvSpPr>
            <p:nvPr/>
          </p:nvSpPr>
          <p:spPr bwMode="auto">
            <a:xfrm>
              <a:off x="7912101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6" name="Line 1040"/>
            <p:cNvSpPr>
              <a:spLocks noChangeShapeType="1"/>
            </p:cNvSpPr>
            <p:nvPr/>
          </p:nvSpPr>
          <p:spPr bwMode="auto">
            <a:xfrm>
              <a:off x="7918451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7" name="Line 1041"/>
            <p:cNvSpPr>
              <a:spLocks noChangeShapeType="1"/>
            </p:cNvSpPr>
            <p:nvPr/>
          </p:nvSpPr>
          <p:spPr bwMode="auto">
            <a:xfrm>
              <a:off x="7926388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8" name="Line 1042"/>
            <p:cNvSpPr>
              <a:spLocks noChangeShapeType="1"/>
            </p:cNvSpPr>
            <p:nvPr/>
          </p:nvSpPr>
          <p:spPr bwMode="auto">
            <a:xfrm>
              <a:off x="7932738" y="22050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9" name="Line 1043"/>
            <p:cNvSpPr>
              <a:spLocks noChangeShapeType="1"/>
            </p:cNvSpPr>
            <p:nvPr/>
          </p:nvSpPr>
          <p:spPr bwMode="auto">
            <a:xfrm>
              <a:off x="7940676" y="221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0" name="Line 1044"/>
            <p:cNvSpPr>
              <a:spLocks noChangeShapeType="1"/>
            </p:cNvSpPr>
            <p:nvPr/>
          </p:nvSpPr>
          <p:spPr bwMode="auto">
            <a:xfrm>
              <a:off x="7947026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1" name="Line 1045"/>
            <p:cNvSpPr>
              <a:spLocks noChangeShapeType="1"/>
            </p:cNvSpPr>
            <p:nvPr/>
          </p:nvSpPr>
          <p:spPr bwMode="auto">
            <a:xfrm>
              <a:off x="7954963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2" name="Line 1046"/>
            <p:cNvSpPr>
              <a:spLocks noChangeShapeType="1"/>
            </p:cNvSpPr>
            <p:nvPr/>
          </p:nvSpPr>
          <p:spPr bwMode="auto">
            <a:xfrm>
              <a:off x="7961313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3" name="Line 1047"/>
            <p:cNvSpPr>
              <a:spLocks noChangeShapeType="1"/>
            </p:cNvSpPr>
            <p:nvPr/>
          </p:nvSpPr>
          <p:spPr bwMode="auto">
            <a:xfrm>
              <a:off x="7969251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4" name="Line 1048"/>
            <p:cNvSpPr>
              <a:spLocks noChangeShapeType="1"/>
            </p:cNvSpPr>
            <p:nvPr/>
          </p:nvSpPr>
          <p:spPr bwMode="auto">
            <a:xfrm>
              <a:off x="7975601" y="224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5" name="Line 1049"/>
            <p:cNvSpPr>
              <a:spLocks noChangeShapeType="1"/>
            </p:cNvSpPr>
            <p:nvPr/>
          </p:nvSpPr>
          <p:spPr bwMode="auto">
            <a:xfrm>
              <a:off x="7983538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6" name="Line 1050"/>
            <p:cNvSpPr>
              <a:spLocks noChangeShapeType="1"/>
            </p:cNvSpPr>
            <p:nvPr/>
          </p:nvSpPr>
          <p:spPr bwMode="auto">
            <a:xfrm>
              <a:off x="7989888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7" name="Line 1051"/>
            <p:cNvSpPr>
              <a:spLocks noChangeShapeType="1"/>
            </p:cNvSpPr>
            <p:nvPr/>
          </p:nvSpPr>
          <p:spPr bwMode="auto">
            <a:xfrm>
              <a:off x="7997826" y="2247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8" name="Line 1052"/>
            <p:cNvSpPr>
              <a:spLocks noChangeShapeType="1"/>
            </p:cNvSpPr>
            <p:nvPr/>
          </p:nvSpPr>
          <p:spPr bwMode="auto">
            <a:xfrm>
              <a:off x="8004176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9" name="Line 1053"/>
            <p:cNvSpPr>
              <a:spLocks noChangeShapeType="1"/>
            </p:cNvSpPr>
            <p:nvPr/>
          </p:nvSpPr>
          <p:spPr bwMode="auto">
            <a:xfrm>
              <a:off x="8012113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0" name="Line 1054"/>
            <p:cNvSpPr>
              <a:spLocks noChangeShapeType="1"/>
            </p:cNvSpPr>
            <p:nvPr/>
          </p:nvSpPr>
          <p:spPr bwMode="auto">
            <a:xfrm>
              <a:off x="8018463" y="2233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1" name="Line 1055"/>
            <p:cNvSpPr>
              <a:spLocks noChangeShapeType="1"/>
            </p:cNvSpPr>
            <p:nvPr/>
          </p:nvSpPr>
          <p:spPr bwMode="auto">
            <a:xfrm>
              <a:off x="8026401" y="22415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2" name="Line 1056"/>
            <p:cNvSpPr>
              <a:spLocks noChangeShapeType="1"/>
            </p:cNvSpPr>
            <p:nvPr/>
          </p:nvSpPr>
          <p:spPr bwMode="auto">
            <a:xfrm>
              <a:off x="8032751" y="2284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3" name="Line 1057"/>
            <p:cNvSpPr>
              <a:spLocks noChangeShapeType="1"/>
            </p:cNvSpPr>
            <p:nvPr/>
          </p:nvSpPr>
          <p:spPr bwMode="auto">
            <a:xfrm>
              <a:off x="8040688" y="2290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4" name="Line 1058"/>
            <p:cNvSpPr>
              <a:spLocks noChangeShapeType="1"/>
            </p:cNvSpPr>
            <p:nvPr/>
          </p:nvSpPr>
          <p:spPr bwMode="auto">
            <a:xfrm>
              <a:off x="8047038" y="2284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5" name="Line 1059"/>
            <p:cNvSpPr>
              <a:spLocks noChangeShapeType="1"/>
            </p:cNvSpPr>
            <p:nvPr/>
          </p:nvSpPr>
          <p:spPr bwMode="auto">
            <a:xfrm>
              <a:off x="8054976" y="22907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6" name="Line 1060"/>
            <p:cNvSpPr>
              <a:spLocks noChangeShapeType="1"/>
            </p:cNvSpPr>
            <p:nvPr/>
          </p:nvSpPr>
          <p:spPr bwMode="auto">
            <a:xfrm>
              <a:off x="8061326" y="2247900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7" name="Line 1061"/>
            <p:cNvSpPr>
              <a:spLocks noChangeShapeType="1"/>
            </p:cNvSpPr>
            <p:nvPr/>
          </p:nvSpPr>
          <p:spPr bwMode="auto">
            <a:xfrm>
              <a:off x="8069263" y="21986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8" name="Line 1062"/>
            <p:cNvSpPr>
              <a:spLocks noChangeShapeType="1"/>
            </p:cNvSpPr>
            <p:nvPr/>
          </p:nvSpPr>
          <p:spPr bwMode="auto">
            <a:xfrm>
              <a:off x="8075613" y="2219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9" name="Line 1063"/>
            <p:cNvSpPr>
              <a:spLocks noChangeShapeType="1"/>
            </p:cNvSpPr>
            <p:nvPr/>
          </p:nvSpPr>
          <p:spPr bwMode="auto">
            <a:xfrm>
              <a:off x="8081963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0" name="Line 1064"/>
            <p:cNvSpPr>
              <a:spLocks noChangeShapeType="1"/>
            </p:cNvSpPr>
            <p:nvPr/>
          </p:nvSpPr>
          <p:spPr bwMode="auto">
            <a:xfrm>
              <a:off x="8089901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1" name="Line 1065"/>
            <p:cNvSpPr>
              <a:spLocks noChangeShapeType="1"/>
            </p:cNvSpPr>
            <p:nvPr/>
          </p:nvSpPr>
          <p:spPr bwMode="auto">
            <a:xfrm>
              <a:off x="8096251" y="221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2" name="Line 1066"/>
            <p:cNvSpPr>
              <a:spLocks noChangeShapeType="1"/>
            </p:cNvSpPr>
            <p:nvPr/>
          </p:nvSpPr>
          <p:spPr bwMode="auto">
            <a:xfrm>
              <a:off x="8104188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3" name="Line 1067"/>
            <p:cNvSpPr>
              <a:spLocks noChangeShapeType="1"/>
            </p:cNvSpPr>
            <p:nvPr/>
          </p:nvSpPr>
          <p:spPr bwMode="auto">
            <a:xfrm>
              <a:off x="8110538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4" name="Line 1068"/>
            <p:cNvSpPr>
              <a:spLocks noChangeShapeType="1"/>
            </p:cNvSpPr>
            <p:nvPr/>
          </p:nvSpPr>
          <p:spPr bwMode="auto">
            <a:xfrm>
              <a:off x="8118476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5" name="Line 1069"/>
            <p:cNvSpPr>
              <a:spLocks noChangeShapeType="1"/>
            </p:cNvSpPr>
            <p:nvPr/>
          </p:nvSpPr>
          <p:spPr bwMode="auto">
            <a:xfrm>
              <a:off x="8124826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6" name="Line 1070"/>
            <p:cNvSpPr>
              <a:spLocks noChangeShapeType="1"/>
            </p:cNvSpPr>
            <p:nvPr/>
          </p:nvSpPr>
          <p:spPr bwMode="auto">
            <a:xfrm>
              <a:off x="8132763" y="2255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7" name="Line 1071"/>
            <p:cNvSpPr>
              <a:spLocks noChangeShapeType="1"/>
            </p:cNvSpPr>
            <p:nvPr/>
          </p:nvSpPr>
          <p:spPr bwMode="auto">
            <a:xfrm>
              <a:off x="8139113" y="22050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8" name="Line 1072"/>
            <p:cNvSpPr>
              <a:spLocks noChangeShapeType="1"/>
            </p:cNvSpPr>
            <p:nvPr/>
          </p:nvSpPr>
          <p:spPr bwMode="auto">
            <a:xfrm>
              <a:off x="8147051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9" name="Line 1073"/>
            <p:cNvSpPr>
              <a:spLocks noChangeShapeType="1"/>
            </p:cNvSpPr>
            <p:nvPr/>
          </p:nvSpPr>
          <p:spPr bwMode="auto">
            <a:xfrm>
              <a:off x="8153401" y="2219325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0" name="Line 1074"/>
            <p:cNvSpPr>
              <a:spLocks noChangeShapeType="1"/>
            </p:cNvSpPr>
            <p:nvPr/>
          </p:nvSpPr>
          <p:spPr bwMode="auto">
            <a:xfrm>
              <a:off x="8161338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1" name="Line 1075"/>
            <p:cNvSpPr>
              <a:spLocks noChangeShapeType="1"/>
            </p:cNvSpPr>
            <p:nvPr/>
          </p:nvSpPr>
          <p:spPr bwMode="auto">
            <a:xfrm>
              <a:off x="8167688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2" name="Line 1076"/>
            <p:cNvSpPr>
              <a:spLocks noChangeShapeType="1"/>
            </p:cNvSpPr>
            <p:nvPr/>
          </p:nvSpPr>
          <p:spPr bwMode="auto">
            <a:xfrm>
              <a:off x="8175626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3" name="Line 1077"/>
            <p:cNvSpPr>
              <a:spLocks noChangeShapeType="1"/>
            </p:cNvSpPr>
            <p:nvPr/>
          </p:nvSpPr>
          <p:spPr bwMode="auto">
            <a:xfrm>
              <a:off x="8181976" y="224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4" name="Line 1078"/>
            <p:cNvSpPr>
              <a:spLocks noChangeShapeType="1"/>
            </p:cNvSpPr>
            <p:nvPr/>
          </p:nvSpPr>
          <p:spPr bwMode="auto">
            <a:xfrm>
              <a:off x="818991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5" name="Line 1079"/>
            <p:cNvSpPr>
              <a:spLocks noChangeShapeType="1"/>
            </p:cNvSpPr>
            <p:nvPr/>
          </p:nvSpPr>
          <p:spPr bwMode="auto">
            <a:xfrm>
              <a:off x="8196263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6" name="Line 1080"/>
            <p:cNvSpPr>
              <a:spLocks noChangeShapeType="1"/>
            </p:cNvSpPr>
            <p:nvPr/>
          </p:nvSpPr>
          <p:spPr bwMode="auto">
            <a:xfrm>
              <a:off x="8204201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7" name="Line 1081"/>
            <p:cNvSpPr>
              <a:spLocks noChangeShapeType="1"/>
            </p:cNvSpPr>
            <p:nvPr/>
          </p:nvSpPr>
          <p:spPr bwMode="auto">
            <a:xfrm>
              <a:off x="8210551" y="22479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8" name="Line 1082"/>
            <p:cNvSpPr>
              <a:spLocks noChangeShapeType="1"/>
            </p:cNvSpPr>
            <p:nvPr/>
          </p:nvSpPr>
          <p:spPr bwMode="auto">
            <a:xfrm>
              <a:off x="8218488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9" name="Line 1083"/>
            <p:cNvSpPr>
              <a:spLocks noChangeShapeType="1"/>
            </p:cNvSpPr>
            <p:nvPr/>
          </p:nvSpPr>
          <p:spPr bwMode="auto">
            <a:xfrm>
              <a:off x="8224838" y="2255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0" name="Line 1084"/>
            <p:cNvSpPr>
              <a:spLocks noChangeShapeType="1"/>
            </p:cNvSpPr>
            <p:nvPr/>
          </p:nvSpPr>
          <p:spPr bwMode="auto">
            <a:xfrm>
              <a:off x="8232776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1" name="Line 1085"/>
            <p:cNvSpPr>
              <a:spLocks noChangeShapeType="1"/>
            </p:cNvSpPr>
            <p:nvPr/>
          </p:nvSpPr>
          <p:spPr bwMode="auto">
            <a:xfrm>
              <a:off x="8239126" y="2247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2" name="Line 1086"/>
            <p:cNvSpPr>
              <a:spLocks noChangeShapeType="1"/>
            </p:cNvSpPr>
            <p:nvPr/>
          </p:nvSpPr>
          <p:spPr bwMode="auto">
            <a:xfrm>
              <a:off x="8247063" y="2270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3" name="Line 1087"/>
            <p:cNvSpPr>
              <a:spLocks noChangeShapeType="1"/>
            </p:cNvSpPr>
            <p:nvPr/>
          </p:nvSpPr>
          <p:spPr bwMode="auto">
            <a:xfrm>
              <a:off x="8253413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4" name="Line 1088"/>
            <p:cNvSpPr>
              <a:spLocks noChangeShapeType="1"/>
            </p:cNvSpPr>
            <p:nvPr/>
          </p:nvSpPr>
          <p:spPr bwMode="auto">
            <a:xfrm>
              <a:off x="8261351" y="22987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5" name="Line 1089"/>
            <p:cNvSpPr>
              <a:spLocks noChangeShapeType="1"/>
            </p:cNvSpPr>
            <p:nvPr/>
          </p:nvSpPr>
          <p:spPr bwMode="auto">
            <a:xfrm>
              <a:off x="8267701" y="2333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6" name="Line 1090"/>
            <p:cNvSpPr>
              <a:spLocks noChangeShapeType="1"/>
            </p:cNvSpPr>
            <p:nvPr/>
          </p:nvSpPr>
          <p:spPr bwMode="auto">
            <a:xfrm>
              <a:off x="8275638" y="2233613"/>
              <a:ext cx="0" cy="1000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7" name="Line 1091"/>
            <p:cNvSpPr>
              <a:spLocks noChangeShapeType="1"/>
            </p:cNvSpPr>
            <p:nvPr/>
          </p:nvSpPr>
          <p:spPr bwMode="auto">
            <a:xfrm>
              <a:off x="8281988" y="21907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8" name="Line 1092"/>
            <p:cNvSpPr>
              <a:spLocks noChangeShapeType="1"/>
            </p:cNvSpPr>
            <p:nvPr/>
          </p:nvSpPr>
          <p:spPr bwMode="auto">
            <a:xfrm>
              <a:off x="8289926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9" name="Line 1093"/>
            <p:cNvSpPr>
              <a:spLocks noChangeShapeType="1"/>
            </p:cNvSpPr>
            <p:nvPr/>
          </p:nvSpPr>
          <p:spPr bwMode="auto">
            <a:xfrm>
              <a:off x="8296276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0" name="Line 1094"/>
            <p:cNvSpPr>
              <a:spLocks noChangeShapeType="1"/>
            </p:cNvSpPr>
            <p:nvPr/>
          </p:nvSpPr>
          <p:spPr bwMode="auto">
            <a:xfrm>
              <a:off x="8304213" y="22272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1" name="Line 1095"/>
            <p:cNvSpPr>
              <a:spLocks noChangeShapeType="1"/>
            </p:cNvSpPr>
            <p:nvPr/>
          </p:nvSpPr>
          <p:spPr bwMode="auto">
            <a:xfrm>
              <a:off x="8310563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2" name="Line 1096"/>
            <p:cNvSpPr>
              <a:spLocks noChangeShapeType="1"/>
            </p:cNvSpPr>
            <p:nvPr/>
          </p:nvSpPr>
          <p:spPr bwMode="auto">
            <a:xfrm>
              <a:off x="8318501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3" name="Line 1097"/>
            <p:cNvSpPr>
              <a:spLocks noChangeShapeType="1"/>
            </p:cNvSpPr>
            <p:nvPr/>
          </p:nvSpPr>
          <p:spPr bwMode="auto">
            <a:xfrm>
              <a:off x="8324851" y="22129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4" name="Line 1098"/>
            <p:cNvSpPr>
              <a:spLocks noChangeShapeType="1"/>
            </p:cNvSpPr>
            <p:nvPr/>
          </p:nvSpPr>
          <p:spPr bwMode="auto">
            <a:xfrm>
              <a:off x="8332788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5" name="Line 1099"/>
            <p:cNvSpPr>
              <a:spLocks noChangeShapeType="1"/>
            </p:cNvSpPr>
            <p:nvPr/>
          </p:nvSpPr>
          <p:spPr bwMode="auto">
            <a:xfrm>
              <a:off x="8339138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6" name="Line 1100"/>
            <p:cNvSpPr>
              <a:spLocks noChangeShapeType="1"/>
            </p:cNvSpPr>
            <p:nvPr/>
          </p:nvSpPr>
          <p:spPr bwMode="auto">
            <a:xfrm>
              <a:off x="8347076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7" name="Line 1101"/>
            <p:cNvSpPr>
              <a:spLocks noChangeShapeType="1"/>
            </p:cNvSpPr>
            <p:nvPr/>
          </p:nvSpPr>
          <p:spPr bwMode="auto">
            <a:xfrm>
              <a:off x="8353426" y="2219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8" name="Line 1102"/>
            <p:cNvSpPr>
              <a:spLocks noChangeShapeType="1"/>
            </p:cNvSpPr>
            <p:nvPr/>
          </p:nvSpPr>
          <p:spPr bwMode="auto">
            <a:xfrm>
              <a:off x="8361363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9" name="Line 1103"/>
            <p:cNvSpPr>
              <a:spLocks noChangeShapeType="1"/>
            </p:cNvSpPr>
            <p:nvPr/>
          </p:nvSpPr>
          <p:spPr bwMode="auto">
            <a:xfrm>
              <a:off x="8367713" y="2227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0" name="Line 1104"/>
            <p:cNvSpPr>
              <a:spLocks noChangeShapeType="1"/>
            </p:cNvSpPr>
            <p:nvPr/>
          </p:nvSpPr>
          <p:spPr bwMode="auto">
            <a:xfrm>
              <a:off x="8375651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1" name="Line 1105"/>
            <p:cNvSpPr>
              <a:spLocks noChangeShapeType="1"/>
            </p:cNvSpPr>
            <p:nvPr/>
          </p:nvSpPr>
          <p:spPr bwMode="auto">
            <a:xfrm>
              <a:off x="8382001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2" name="Line 1106"/>
            <p:cNvSpPr>
              <a:spLocks noChangeShapeType="1"/>
            </p:cNvSpPr>
            <p:nvPr/>
          </p:nvSpPr>
          <p:spPr bwMode="auto">
            <a:xfrm>
              <a:off x="8389938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3" name="Line 1107"/>
            <p:cNvSpPr>
              <a:spLocks noChangeShapeType="1"/>
            </p:cNvSpPr>
            <p:nvPr/>
          </p:nvSpPr>
          <p:spPr bwMode="auto">
            <a:xfrm>
              <a:off x="8396288" y="21844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4" name="Line 1108"/>
            <p:cNvSpPr>
              <a:spLocks noChangeShapeType="1"/>
            </p:cNvSpPr>
            <p:nvPr/>
          </p:nvSpPr>
          <p:spPr bwMode="auto">
            <a:xfrm>
              <a:off x="8404226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5" name="Line 1109"/>
            <p:cNvSpPr>
              <a:spLocks noChangeShapeType="1"/>
            </p:cNvSpPr>
            <p:nvPr/>
          </p:nvSpPr>
          <p:spPr bwMode="auto">
            <a:xfrm>
              <a:off x="8410576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6" name="Line 1110"/>
            <p:cNvSpPr>
              <a:spLocks noChangeShapeType="1"/>
            </p:cNvSpPr>
            <p:nvPr/>
          </p:nvSpPr>
          <p:spPr bwMode="auto">
            <a:xfrm>
              <a:off x="8418513" y="21907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7" name="Line 1111"/>
            <p:cNvSpPr>
              <a:spLocks noChangeShapeType="1"/>
            </p:cNvSpPr>
            <p:nvPr/>
          </p:nvSpPr>
          <p:spPr bwMode="auto">
            <a:xfrm>
              <a:off x="8424863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8" name="Line 1112"/>
            <p:cNvSpPr>
              <a:spLocks noChangeShapeType="1"/>
            </p:cNvSpPr>
            <p:nvPr/>
          </p:nvSpPr>
          <p:spPr bwMode="auto">
            <a:xfrm>
              <a:off x="8432801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9" name="Line 1113"/>
            <p:cNvSpPr>
              <a:spLocks noChangeShapeType="1"/>
            </p:cNvSpPr>
            <p:nvPr/>
          </p:nvSpPr>
          <p:spPr bwMode="auto">
            <a:xfrm>
              <a:off x="8439151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0" name="Line 1114"/>
            <p:cNvSpPr>
              <a:spLocks noChangeShapeType="1"/>
            </p:cNvSpPr>
            <p:nvPr/>
          </p:nvSpPr>
          <p:spPr bwMode="auto">
            <a:xfrm>
              <a:off x="8447088" y="219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1" name="Line 1115"/>
            <p:cNvSpPr>
              <a:spLocks noChangeShapeType="1"/>
            </p:cNvSpPr>
            <p:nvPr/>
          </p:nvSpPr>
          <p:spPr bwMode="auto">
            <a:xfrm>
              <a:off x="8453438" y="22129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2" name="Line 1116"/>
            <p:cNvSpPr>
              <a:spLocks noChangeShapeType="1"/>
            </p:cNvSpPr>
            <p:nvPr/>
          </p:nvSpPr>
          <p:spPr bwMode="auto">
            <a:xfrm>
              <a:off x="8461376" y="2247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3" name="Line 1117"/>
            <p:cNvSpPr>
              <a:spLocks noChangeShapeType="1"/>
            </p:cNvSpPr>
            <p:nvPr/>
          </p:nvSpPr>
          <p:spPr bwMode="auto">
            <a:xfrm>
              <a:off x="8467726" y="22193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4" name="Line 1118"/>
            <p:cNvSpPr>
              <a:spLocks noChangeShapeType="1"/>
            </p:cNvSpPr>
            <p:nvPr/>
          </p:nvSpPr>
          <p:spPr bwMode="auto">
            <a:xfrm>
              <a:off x="8475663" y="2227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5" name="Line 1119"/>
            <p:cNvSpPr>
              <a:spLocks noChangeShapeType="1"/>
            </p:cNvSpPr>
            <p:nvPr/>
          </p:nvSpPr>
          <p:spPr bwMode="auto">
            <a:xfrm>
              <a:off x="8482013" y="2247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6" name="Line 1120"/>
            <p:cNvSpPr>
              <a:spLocks noChangeShapeType="1"/>
            </p:cNvSpPr>
            <p:nvPr/>
          </p:nvSpPr>
          <p:spPr bwMode="auto">
            <a:xfrm>
              <a:off x="8489951" y="21986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7" name="Line 1121"/>
            <p:cNvSpPr>
              <a:spLocks noChangeShapeType="1"/>
            </p:cNvSpPr>
            <p:nvPr/>
          </p:nvSpPr>
          <p:spPr bwMode="auto">
            <a:xfrm>
              <a:off x="8496301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8" name="Line 1122"/>
            <p:cNvSpPr>
              <a:spLocks noChangeShapeType="1"/>
            </p:cNvSpPr>
            <p:nvPr/>
          </p:nvSpPr>
          <p:spPr bwMode="auto">
            <a:xfrm>
              <a:off x="8504238" y="22129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9" name="Line 1123"/>
            <p:cNvSpPr>
              <a:spLocks noChangeShapeType="1"/>
            </p:cNvSpPr>
            <p:nvPr/>
          </p:nvSpPr>
          <p:spPr bwMode="auto">
            <a:xfrm>
              <a:off x="8510588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0" name="Line 1124"/>
            <p:cNvSpPr>
              <a:spLocks noChangeShapeType="1"/>
            </p:cNvSpPr>
            <p:nvPr/>
          </p:nvSpPr>
          <p:spPr bwMode="auto">
            <a:xfrm>
              <a:off x="8518526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1" name="Line 1125"/>
            <p:cNvSpPr>
              <a:spLocks noChangeShapeType="1"/>
            </p:cNvSpPr>
            <p:nvPr/>
          </p:nvSpPr>
          <p:spPr bwMode="auto">
            <a:xfrm>
              <a:off x="8524876" y="21986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2" name="Line 1126"/>
            <p:cNvSpPr>
              <a:spLocks noChangeShapeType="1"/>
            </p:cNvSpPr>
            <p:nvPr/>
          </p:nvSpPr>
          <p:spPr bwMode="auto">
            <a:xfrm>
              <a:off x="8532813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3" name="Line 1127"/>
            <p:cNvSpPr>
              <a:spLocks noChangeShapeType="1"/>
            </p:cNvSpPr>
            <p:nvPr/>
          </p:nvSpPr>
          <p:spPr bwMode="auto">
            <a:xfrm>
              <a:off x="8539163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4" name="Line 1128"/>
            <p:cNvSpPr>
              <a:spLocks noChangeShapeType="1"/>
            </p:cNvSpPr>
            <p:nvPr/>
          </p:nvSpPr>
          <p:spPr bwMode="auto">
            <a:xfrm>
              <a:off x="8547101" y="22336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5" name="Line 1129"/>
            <p:cNvSpPr>
              <a:spLocks noChangeShapeType="1"/>
            </p:cNvSpPr>
            <p:nvPr/>
          </p:nvSpPr>
          <p:spPr bwMode="auto">
            <a:xfrm>
              <a:off x="8553451" y="2212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6" name="Line 1130"/>
            <p:cNvSpPr>
              <a:spLocks noChangeShapeType="1"/>
            </p:cNvSpPr>
            <p:nvPr/>
          </p:nvSpPr>
          <p:spPr bwMode="auto">
            <a:xfrm>
              <a:off x="8561388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7" name="Line 1131"/>
            <p:cNvSpPr>
              <a:spLocks noChangeShapeType="1"/>
            </p:cNvSpPr>
            <p:nvPr/>
          </p:nvSpPr>
          <p:spPr bwMode="auto">
            <a:xfrm>
              <a:off x="8567738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8" name="Line 1132"/>
            <p:cNvSpPr>
              <a:spLocks noChangeShapeType="1"/>
            </p:cNvSpPr>
            <p:nvPr/>
          </p:nvSpPr>
          <p:spPr bwMode="auto">
            <a:xfrm>
              <a:off x="8575676" y="21701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9" name="Line 1133"/>
            <p:cNvSpPr>
              <a:spLocks noChangeShapeType="1"/>
            </p:cNvSpPr>
            <p:nvPr/>
          </p:nvSpPr>
          <p:spPr bwMode="auto">
            <a:xfrm>
              <a:off x="8582026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0" name="Line 1134"/>
            <p:cNvSpPr>
              <a:spLocks noChangeShapeType="1"/>
            </p:cNvSpPr>
            <p:nvPr/>
          </p:nvSpPr>
          <p:spPr bwMode="auto">
            <a:xfrm>
              <a:off x="8589963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1" name="Line 1135"/>
            <p:cNvSpPr>
              <a:spLocks noChangeShapeType="1"/>
            </p:cNvSpPr>
            <p:nvPr/>
          </p:nvSpPr>
          <p:spPr bwMode="auto">
            <a:xfrm>
              <a:off x="8596313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2" name="Line 1136"/>
            <p:cNvSpPr>
              <a:spLocks noChangeShapeType="1"/>
            </p:cNvSpPr>
            <p:nvPr/>
          </p:nvSpPr>
          <p:spPr bwMode="auto">
            <a:xfrm>
              <a:off x="8604251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3" name="Line 1137"/>
            <p:cNvSpPr>
              <a:spLocks noChangeShapeType="1"/>
            </p:cNvSpPr>
            <p:nvPr/>
          </p:nvSpPr>
          <p:spPr bwMode="auto">
            <a:xfrm>
              <a:off x="8610601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4" name="Line 1138"/>
            <p:cNvSpPr>
              <a:spLocks noChangeShapeType="1"/>
            </p:cNvSpPr>
            <p:nvPr/>
          </p:nvSpPr>
          <p:spPr bwMode="auto">
            <a:xfrm>
              <a:off x="8618538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5" name="Line 1139"/>
            <p:cNvSpPr>
              <a:spLocks noChangeShapeType="1"/>
            </p:cNvSpPr>
            <p:nvPr/>
          </p:nvSpPr>
          <p:spPr bwMode="auto">
            <a:xfrm>
              <a:off x="8624888" y="2162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6" name="Line 1140"/>
            <p:cNvSpPr>
              <a:spLocks noChangeShapeType="1"/>
            </p:cNvSpPr>
            <p:nvPr/>
          </p:nvSpPr>
          <p:spPr bwMode="auto">
            <a:xfrm>
              <a:off x="8632826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7" name="Line 1141"/>
            <p:cNvSpPr>
              <a:spLocks noChangeShapeType="1"/>
            </p:cNvSpPr>
            <p:nvPr/>
          </p:nvSpPr>
          <p:spPr bwMode="auto">
            <a:xfrm>
              <a:off x="8639176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8" name="Line 1142"/>
            <p:cNvSpPr>
              <a:spLocks noChangeShapeType="1"/>
            </p:cNvSpPr>
            <p:nvPr/>
          </p:nvSpPr>
          <p:spPr bwMode="auto">
            <a:xfrm>
              <a:off x="8647113" y="2198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9" name="Line 1143"/>
            <p:cNvSpPr>
              <a:spLocks noChangeShapeType="1"/>
            </p:cNvSpPr>
            <p:nvPr/>
          </p:nvSpPr>
          <p:spPr bwMode="auto">
            <a:xfrm>
              <a:off x="8653463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0" name="Line 1144"/>
            <p:cNvSpPr>
              <a:spLocks noChangeShapeType="1"/>
            </p:cNvSpPr>
            <p:nvPr/>
          </p:nvSpPr>
          <p:spPr bwMode="auto">
            <a:xfrm>
              <a:off x="8661401" y="21986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1" name="Line 1145"/>
            <p:cNvSpPr>
              <a:spLocks noChangeShapeType="1"/>
            </p:cNvSpPr>
            <p:nvPr/>
          </p:nvSpPr>
          <p:spPr bwMode="auto">
            <a:xfrm>
              <a:off x="8667751" y="22193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2" name="Line 1146"/>
            <p:cNvSpPr>
              <a:spLocks noChangeShapeType="1"/>
            </p:cNvSpPr>
            <p:nvPr/>
          </p:nvSpPr>
          <p:spPr bwMode="auto">
            <a:xfrm>
              <a:off x="8675688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3" name="Line 1147"/>
            <p:cNvSpPr>
              <a:spLocks noChangeShapeType="1"/>
            </p:cNvSpPr>
            <p:nvPr/>
          </p:nvSpPr>
          <p:spPr bwMode="auto">
            <a:xfrm>
              <a:off x="8682038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4" name="Line 1148"/>
            <p:cNvSpPr>
              <a:spLocks noChangeShapeType="1"/>
            </p:cNvSpPr>
            <p:nvPr/>
          </p:nvSpPr>
          <p:spPr bwMode="auto">
            <a:xfrm>
              <a:off x="8689976" y="2205038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5" name="Line 1149"/>
            <p:cNvSpPr>
              <a:spLocks noChangeShapeType="1"/>
            </p:cNvSpPr>
            <p:nvPr/>
          </p:nvSpPr>
          <p:spPr bwMode="auto">
            <a:xfrm>
              <a:off x="8696326" y="22129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6" name="Line 1150"/>
            <p:cNvSpPr>
              <a:spLocks noChangeShapeType="1"/>
            </p:cNvSpPr>
            <p:nvPr/>
          </p:nvSpPr>
          <p:spPr bwMode="auto">
            <a:xfrm>
              <a:off x="8704263" y="216217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7" name="Line 1151"/>
            <p:cNvSpPr>
              <a:spLocks noChangeShapeType="1"/>
            </p:cNvSpPr>
            <p:nvPr/>
          </p:nvSpPr>
          <p:spPr bwMode="auto">
            <a:xfrm>
              <a:off x="8710613" y="216217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8" name="Line 1152"/>
            <p:cNvSpPr>
              <a:spLocks noChangeShapeType="1"/>
            </p:cNvSpPr>
            <p:nvPr/>
          </p:nvSpPr>
          <p:spPr bwMode="auto">
            <a:xfrm>
              <a:off x="8718551" y="21986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9" name="Line 1153"/>
            <p:cNvSpPr>
              <a:spLocks noChangeShapeType="1"/>
            </p:cNvSpPr>
            <p:nvPr/>
          </p:nvSpPr>
          <p:spPr bwMode="auto">
            <a:xfrm>
              <a:off x="8724901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0" name="Line 1154"/>
            <p:cNvSpPr>
              <a:spLocks noChangeShapeType="1"/>
            </p:cNvSpPr>
            <p:nvPr/>
          </p:nvSpPr>
          <p:spPr bwMode="auto">
            <a:xfrm>
              <a:off x="8732838" y="2184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1" name="Line 1155"/>
            <p:cNvSpPr>
              <a:spLocks noChangeShapeType="1"/>
            </p:cNvSpPr>
            <p:nvPr/>
          </p:nvSpPr>
          <p:spPr bwMode="auto">
            <a:xfrm>
              <a:off x="8739188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2" name="Line 1156"/>
            <p:cNvSpPr>
              <a:spLocks noChangeShapeType="1"/>
            </p:cNvSpPr>
            <p:nvPr/>
          </p:nvSpPr>
          <p:spPr bwMode="auto">
            <a:xfrm>
              <a:off x="8747126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3" name="Line 1157"/>
            <p:cNvSpPr>
              <a:spLocks noChangeShapeType="1"/>
            </p:cNvSpPr>
            <p:nvPr/>
          </p:nvSpPr>
          <p:spPr bwMode="auto">
            <a:xfrm>
              <a:off x="8753476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4" name="Line 1158"/>
            <p:cNvSpPr>
              <a:spLocks noChangeShapeType="1"/>
            </p:cNvSpPr>
            <p:nvPr/>
          </p:nvSpPr>
          <p:spPr bwMode="auto">
            <a:xfrm>
              <a:off x="8761413" y="21701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5" name="Line 1159"/>
            <p:cNvSpPr>
              <a:spLocks noChangeShapeType="1"/>
            </p:cNvSpPr>
            <p:nvPr/>
          </p:nvSpPr>
          <p:spPr bwMode="auto">
            <a:xfrm>
              <a:off x="8767763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6" name="Line 1160"/>
            <p:cNvSpPr>
              <a:spLocks noChangeShapeType="1"/>
            </p:cNvSpPr>
            <p:nvPr/>
          </p:nvSpPr>
          <p:spPr bwMode="auto">
            <a:xfrm>
              <a:off x="8775701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7" name="Line 1161"/>
            <p:cNvSpPr>
              <a:spLocks noChangeShapeType="1"/>
            </p:cNvSpPr>
            <p:nvPr/>
          </p:nvSpPr>
          <p:spPr bwMode="auto">
            <a:xfrm>
              <a:off x="8782051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8" name="Line 1162"/>
            <p:cNvSpPr>
              <a:spLocks noChangeShapeType="1"/>
            </p:cNvSpPr>
            <p:nvPr/>
          </p:nvSpPr>
          <p:spPr bwMode="auto">
            <a:xfrm>
              <a:off x="8789988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9" name="Line 1163"/>
            <p:cNvSpPr>
              <a:spLocks noChangeShapeType="1"/>
            </p:cNvSpPr>
            <p:nvPr/>
          </p:nvSpPr>
          <p:spPr bwMode="auto">
            <a:xfrm>
              <a:off x="8796338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0" name="Line 1164"/>
            <p:cNvSpPr>
              <a:spLocks noChangeShapeType="1"/>
            </p:cNvSpPr>
            <p:nvPr/>
          </p:nvSpPr>
          <p:spPr bwMode="auto">
            <a:xfrm>
              <a:off x="8804276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1" name="Line 1165"/>
            <p:cNvSpPr>
              <a:spLocks noChangeShapeType="1"/>
            </p:cNvSpPr>
            <p:nvPr/>
          </p:nvSpPr>
          <p:spPr bwMode="auto">
            <a:xfrm>
              <a:off x="8810626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2" name="Line 1166"/>
            <p:cNvSpPr>
              <a:spLocks noChangeShapeType="1"/>
            </p:cNvSpPr>
            <p:nvPr/>
          </p:nvSpPr>
          <p:spPr bwMode="auto">
            <a:xfrm>
              <a:off x="8816976" y="2170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3" name="Line 1167"/>
            <p:cNvSpPr>
              <a:spLocks noChangeShapeType="1"/>
            </p:cNvSpPr>
            <p:nvPr/>
          </p:nvSpPr>
          <p:spPr bwMode="auto">
            <a:xfrm>
              <a:off x="8824913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4" name="Line 1168"/>
            <p:cNvSpPr>
              <a:spLocks noChangeShapeType="1"/>
            </p:cNvSpPr>
            <p:nvPr/>
          </p:nvSpPr>
          <p:spPr bwMode="auto">
            <a:xfrm>
              <a:off x="8831263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5" name="Line 1169"/>
            <p:cNvSpPr>
              <a:spLocks noChangeShapeType="1"/>
            </p:cNvSpPr>
            <p:nvPr/>
          </p:nvSpPr>
          <p:spPr bwMode="auto">
            <a:xfrm>
              <a:off x="8839201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6" name="Line 1170"/>
            <p:cNvSpPr>
              <a:spLocks noChangeShapeType="1"/>
            </p:cNvSpPr>
            <p:nvPr/>
          </p:nvSpPr>
          <p:spPr bwMode="auto">
            <a:xfrm>
              <a:off x="8845551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7" name="Line 1171"/>
            <p:cNvSpPr>
              <a:spLocks noChangeShapeType="1"/>
            </p:cNvSpPr>
            <p:nvPr/>
          </p:nvSpPr>
          <p:spPr bwMode="auto">
            <a:xfrm>
              <a:off x="8853488" y="2190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8" name="Line 1172"/>
            <p:cNvSpPr>
              <a:spLocks noChangeShapeType="1"/>
            </p:cNvSpPr>
            <p:nvPr/>
          </p:nvSpPr>
          <p:spPr bwMode="auto">
            <a:xfrm>
              <a:off x="8859838" y="21701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9" name="Line 1173"/>
            <p:cNvSpPr>
              <a:spLocks noChangeShapeType="1"/>
            </p:cNvSpPr>
            <p:nvPr/>
          </p:nvSpPr>
          <p:spPr bwMode="auto">
            <a:xfrm>
              <a:off x="8867776" y="2147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0" name="Line 1174"/>
            <p:cNvSpPr>
              <a:spLocks noChangeShapeType="1"/>
            </p:cNvSpPr>
            <p:nvPr/>
          </p:nvSpPr>
          <p:spPr bwMode="auto">
            <a:xfrm>
              <a:off x="8874126" y="21621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1" name="Line 1175"/>
            <p:cNvSpPr>
              <a:spLocks noChangeShapeType="1"/>
            </p:cNvSpPr>
            <p:nvPr/>
          </p:nvSpPr>
          <p:spPr bwMode="auto">
            <a:xfrm>
              <a:off x="8882063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2" name="Line 1176"/>
            <p:cNvSpPr>
              <a:spLocks noChangeShapeType="1"/>
            </p:cNvSpPr>
            <p:nvPr/>
          </p:nvSpPr>
          <p:spPr bwMode="auto">
            <a:xfrm>
              <a:off x="8888413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3" name="Line 1177"/>
            <p:cNvSpPr>
              <a:spLocks noChangeShapeType="1"/>
            </p:cNvSpPr>
            <p:nvPr/>
          </p:nvSpPr>
          <p:spPr bwMode="auto">
            <a:xfrm>
              <a:off x="8896351" y="21844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4" name="Line 1178"/>
            <p:cNvSpPr>
              <a:spLocks noChangeShapeType="1"/>
            </p:cNvSpPr>
            <p:nvPr/>
          </p:nvSpPr>
          <p:spPr bwMode="auto">
            <a:xfrm>
              <a:off x="8902701" y="22050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5" name="Line 1179"/>
            <p:cNvSpPr>
              <a:spLocks noChangeShapeType="1"/>
            </p:cNvSpPr>
            <p:nvPr/>
          </p:nvSpPr>
          <p:spPr bwMode="auto">
            <a:xfrm>
              <a:off x="8910638" y="2141538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6" name="Line 1180"/>
            <p:cNvSpPr>
              <a:spLocks noChangeShapeType="1"/>
            </p:cNvSpPr>
            <p:nvPr/>
          </p:nvSpPr>
          <p:spPr bwMode="auto">
            <a:xfrm>
              <a:off x="8916988" y="2127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7" name="Line 1181"/>
            <p:cNvSpPr>
              <a:spLocks noChangeShapeType="1"/>
            </p:cNvSpPr>
            <p:nvPr/>
          </p:nvSpPr>
          <p:spPr bwMode="auto">
            <a:xfrm>
              <a:off x="8924926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8" name="Line 1182"/>
            <p:cNvSpPr>
              <a:spLocks noChangeShapeType="1"/>
            </p:cNvSpPr>
            <p:nvPr/>
          </p:nvSpPr>
          <p:spPr bwMode="auto">
            <a:xfrm>
              <a:off x="8931276" y="2170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9" name="Line 1183"/>
            <p:cNvSpPr>
              <a:spLocks noChangeShapeType="1"/>
            </p:cNvSpPr>
            <p:nvPr/>
          </p:nvSpPr>
          <p:spPr bwMode="auto">
            <a:xfrm>
              <a:off x="8939213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0" name="Line 1184"/>
            <p:cNvSpPr>
              <a:spLocks noChangeShapeType="1"/>
            </p:cNvSpPr>
            <p:nvPr/>
          </p:nvSpPr>
          <p:spPr bwMode="auto">
            <a:xfrm>
              <a:off x="8945563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1" name="Line 1185"/>
            <p:cNvSpPr>
              <a:spLocks noChangeShapeType="1"/>
            </p:cNvSpPr>
            <p:nvPr/>
          </p:nvSpPr>
          <p:spPr bwMode="auto">
            <a:xfrm>
              <a:off x="8953501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2" name="Line 1186"/>
            <p:cNvSpPr>
              <a:spLocks noChangeShapeType="1"/>
            </p:cNvSpPr>
            <p:nvPr/>
          </p:nvSpPr>
          <p:spPr bwMode="auto">
            <a:xfrm>
              <a:off x="8959851" y="2133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3" name="Line 1187"/>
            <p:cNvSpPr>
              <a:spLocks noChangeShapeType="1"/>
            </p:cNvSpPr>
            <p:nvPr/>
          </p:nvSpPr>
          <p:spPr bwMode="auto">
            <a:xfrm>
              <a:off x="8967788" y="21336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4" name="Line 1188"/>
            <p:cNvSpPr>
              <a:spLocks noChangeShapeType="1"/>
            </p:cNvSpPr>
            <p:nvPr/>
          </p:nvSpPr>
          <p:spPr bwMode="auto">
            <a:xfrm>
              <a:off x="8974138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5" name="Line 1189"/>
            <p:cNvSpPr>
              <a:spLocks noChangeShapeType="1"/>
            </p:cNvSpPr>
            <p:nvPr/>
          </p:nvSpPr>
          <p:spPr bwMode="auto">
            <a:xfrm>
              <a:off x="8982076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6" name="Line 1190"/>
            <p:cNvSpPr>
              <a:spLocks noChangeShapeType="1"/>
            </p:cNvSpPr>
            <p:nvPr/>
          </p:nvSpPr>
          <p:spPr bwMode="auto">
            <a:xfrm>
              <a:off x="8988426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7" name="Line 1191"/>
            <p:cNvSpPr>
              <a:spLocks noChangeShapeType="1"/>
            </p:cNvSpPr>
            <p:nvPr/>
          </p:nvSpPr>
          <p:spPr bwMode="auto">
            <a:xfrm>
              <a:off x="8996363" y="2141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8" name="Line 1192"/>
            <p:cNvSpPr>
              <a:spLocks noChangeShapeType="1"/>
            </p:cNvSpPr>
            <p:nvPr/>
          </p:nvSpPr>
          <p:spPr bwMode="auto">
            <a:xfrm>
              <a:off x="9002713" y="21558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9" name="Line 1193"/>
            <p:cNvSpPr>
              <a:spLocks noChangeShapeType="1"/>
            </p:cNvSpPr>
            <p:nvPr/>
          </p:nvSpPr>
          <p:spPr bwMode="auto">
            <a:xfrm>
              <a:off x="9010651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0" name="Line 1194"/>
            <p:cNvSpPr>
              <a:spLocks noChangeShapeType="1"/>
            </p:cNvSpPr>
            <p:nvPr/>
          </p:nvSpPr>
          <p:spPr bwMode="auto">
            <a:xfrm>
              <a:off x="9017001" y="21478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1" name="Line 1195"/>
            <p:cNvSpPr>
              <a:spLocks noChangeShapeType="1"/>
            </p:cNvSpPr>
            <p:nvPr/>
          </p:nvSpPr>
          <p:spPr bwMode="auto">
            <a:xfrm>
              <a:off x="9024938" y="2127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2" name="Line 1196"/>
            <p:cNvSpPr>
              <a:spLocks noChangeShapeType="1"/>
            </p:cNvSpPr>
            <p:nvPr/>
          </p:nvSpPr>
          <p:spPr bwMode="auto">
            <a:xfrm>
              <a:off x="9031288" y="21272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3" name="Line 1197"/>
            <p:cNvSpPr>
              <a:spLocks noChangeShapeType="1"/>
            </p:cNvSpPr>
            <p:nvPr/>
          </p:nvSpPr>
          <p:spPr bwMode="auto">
            <a:xfrm>
              <a:off x="9039226" y="2127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4" name="Line 1198"/>
            <p:cNvSpPr>
              <a:spLocks noChangeShapeType="1"/>
            </p:cNvSpPr>
            <p:nvPr/>
          </p:nvSpPr>
          <p:spPr bwMode="auto">
            <a:xfrm>
              <a:off x="9045576" y="21558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5" name="Line 1199"/>
            <p:cNvSpPr>
              <a:spLocks noChangeShapeType="1"/>
            </p:cNvSpPr>
            <p:nvPr/>
          </p:nvSpPr>
          <p:spPr bwMode="auto">
            <a:xfrm>
              <a:off x="9053513" y="2176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6" name="Line 1200"/>
            <p:cNvSpPr>
              <a:spLocks noChangeShapeType="1"/>
            </p:cNvSpPr>
            <p:nvPr/>
          </p:nvSpPr>
          <p:spPr bwMode="auto">
            <a:xfrm>
              <a:off x="9059863" y="2162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7" name="Line 1201"/>
            <p:cNvSpPr>
              <a:spLocks noChangeShapeType="1"/>
            </p:cNvSpPr>
            <p:nvPr/>
          </p:nvSpPr>
          <p:spPr bwMode="auto">
            <a:xfrm>
              <a:off x="9067801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8" name="Line 1202"/>
            <p:cNvSpPr>
              <a:spLocks noChangeShapeType="1"/>
            </p:cNvSpPr>
            <p:nvPr/>
          </p:nvSpPr>
          <p:spPr bwMode="auto">
            <a:xfrm>
              <a:off x="9074151" y="2170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9" name="Line 1203"/>
            <p:cNvSpPr>
              <a:spLocks noChangeShapeType="1"/>
            </p:cNvSpPr>
            <p:nvPr/>
          </p:nvSpPr>
          <p:spPr bwMode="auto">
            <a:xfrm>
              <a:off x="908208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0" name="Line 1204"/>
            <p:cNvSpPr>
              <a:spLocks noChangeShapeType="1"/>
            </p:cNvSpPr>
            <p:nvPr/>
          </p:nvSpPr>
          <p:spPr bwMode="auto">
            <a:xfrm>
              <a:off x="9088438" y="21701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1" name="Line 1205"/>
            <p:cNvSpPr>
              <a:spLocks noChangeShapeType="1"/>
            </p:cNvSpPr>
            <p:nvPr/>
          </p:nvSpPr>
          <p:spPr bwMode="auto">
            <a:xfrm>
              <a:off x="9096376" y="2190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2" name="Line 1206"/>
            <p:cNvSpPr>
              <a:spLocks noChangeShapeType="1"/>
            </p:cNvSpPr>
            <p:nvPr/>
          </p:nvSpPr>
          <p:spPr bwMode="auto">
            <a:xfrm>
              <a:off x="9102726" y="21907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3" name="Line 1207"/>
            <p:cNvSpPr>
              <a:spLocks noChangeShapeType="1"/>
            </p:cNvSpPr>
            <p:nvPr/>
          </p:nvSpPr>
          <p:spPr bwMode="auto">
            <a:xfrm>
              <a:off x="9110663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4" name="Line 1208"/>
            <p:cNvSpPr>
              <a:spLocks noChangeShapeType="1"/>
            </p:cNvSpPr>
            <p:nvPr/>
          </p:nvSpPr>
          <p:spPr bwMode="auto">
            <a:xfrm>
              <a:off x="9117013" y="21844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5" name="Line 1209"/>
            <p:cNvSpPr>
              <a:spLocks noChangeShapeType="1"/>
            </p:cNvSpPr>
            <p:nvPr/>
          </p:nvSpPr>
          <p:spPr bwMode="auto">
            <a:xfrm>
              <a:off x="9124951" y="2155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738" name="Textfeld 7737"/>
          <p:cNvSpPr txBox="1"/>
          <p:nvPr/>
        </p:nvSpPr>
        <p:spPr>
          <a:xfrm>
            <a:off x="2916238" y="548680"/>
            <a:ext cx="124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160222_12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7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2" name="Gruppieren 8761"/>
          <p:cNvGrpSpPr/>
          <p:nvPr/>
        </p:nvGrpSpPr>
        <p:grpSpPr>
          <a:xfrm>
            <a:off x="690563" y="1898650"/>
            <a:ext cx="8434388" cy="4362451"/>
            <a:chOff x="690563" y="1898650"/>
            <a:chExt cx="8434388" cy="4362451"/>
          </a:xfrm>
        </p:grpSpPr>
        <p:sp>
          <p:nvSpPr>
            <p:cNvPr id="8576" name="Line 21"/>
            <p:cNvSpPr>
              <a:spLocks noChangeShapeType="1"/>
            </p:cNvSpPr>
            <p:nvPr/>
          </p:nvSpPr>
          <p:spPr bwMode="auto">
            <a:xfrm>
              <a:off x="690563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77" name="Line 22"/>
            <p:cNvSpPr>
              <a:spLocks noChangeShapeType="1"/>
            </p:cNvSpPr>
            <p:nvPr/>
          </p:nvSpPr>
          <p:spPr bwMode="auto">
            <a:xfrm>
              <a:off x="696913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78" name="Line 23"/>
            <p:cNvSpPr>
              <a:spLocks noChangeShapeType="1"/>
            </p:cNvSpPr>
            <p:nvPr/>
          </p:nvSpPr>
          <p:spPr bwMode="auto">
            <a:xfrm>
              <a:off x="704850" y="2062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79" name="Line 24"/>
            <p:cNvSpPr>
              <a:spLocks noChangeShapeType="1"/>
            </p:cNvSpPr>
            <p:nvPr/>
          </p:nvSpPr>
          <p:spPr bwMode="auto">
            <a:xfrm>
              <a:off x="711200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0" name="Line 25"/>
            <p:cNvSpPr>
              <a:spLocks noChangeShapeType="1"/>
            </p:cNvSpPr>
            <p:nvPr/>
          </p:nvSpPr>
          <p:spPr bwMode="auto">
            <a:xfrm>
              <a:off x="719138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1" name="Line 26"/>
            <p:cNvSpPr>
              <a:spLocks noChangeShapeType="1"/>
            </p:cNvSpPr>
            <p:nvPr/>
          </p:nvSpPr>
          <p:spPr bwMode="auto">
            <a:xfrm>
              <a:off x="725488" y="2041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2" name="Line 27"/>
            <p:cNvSpPr>
              <a:spLocks noChangeShapeType="1"/>
            </p:cNvSpPr>
            <p:nvPr/>
          </p:nvSpPr>
          <p:spPr bwMode="auto">
            <a:xfrm>
              <a:off x="733425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3" name="Line 28"/>
            <p:cNvSpPr>
              <a:spLocks noChangeShapeType="1"/>
            </p:cNvSpPr>
            <p:nvPr/>
          </p:nvSpPr>
          <p:spPr bwMode="auto">
            <a:xfrm>
              <a:off x="739775" y="20129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4" name="Line 29"/>
            <p:cNvSpPr>
              <a:spLocks noChangeShapeType="1"/>
            </p:cNvSpPr>
            <p:nvPr/>
          </p:nvSpPr>
          <p:spPr bwMode="auto">
            <a:xfrm>
              <a:off x="747713" y="20129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5" name="Line 30"/>
            <p:cNvSpPr>
              <a:spLocks noChangeShapeType="1"/>
            </p:cNvSpPr>
            <p:nvPr/>
          </p:nvSpPr>
          <p:spPr bwMode="auto">
            <a:xfrm>
              <a:off x="754063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6" name="Line 31"/>
            <p:cNvSpPr>
              <a:spLocks noChangeShapeType="1"/>
            </p:cNvSpPr>
            <p:nvPr/>
          </p:nvSpPr>
          <p:spPr bwMode="auto">
            <a:xfrm>
              <a:off x="760413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7" name="Line 32"/>
            <p:cNvSpPr>
              <a:spLocks noChangeShapeType="1"/>
            </p:cNvSpPr>
            <p:nvPr/>
          </p:nvSpPr>
          <p:spPr bwMode="auto">
            <a:xfrm>
              <a:off x="768350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8" name="Line 33"/>
            <p:cNvSpPr>
              <a:spLocks noChangeShapeType="1"/>
            </p:cNvSpPr>
            <p:nvPr/>
          </p:nvSpPr>
          <p:spPr bwMode="auto">
            <a:xfrm>
              <a:off x="774700" y="2005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89" name="Line 34"/>
            <p:cNvSpPr>
              <a:spLocks noChangeShapeType="1"/>
            </p:cNvSpPr>
            <p:nvPr/>
          </p:nvSpPr>
          <p:spPr bwMode="auto">
            <a:xfrm>
              <a:off x="782638" y="2005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0" name="Line 35"/>
            <p:cNvSpPr>
              <a:spLocks noChangeShapeType="1"/>
            </p:cNvSpPr>
            <p:nvPr/>
          </p:nvSpPr>
          <p:spPr bwMode="auto">
            <a:xfrm>
              <a:off x="788988" y="2012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1" name="Line 36"/>
            <p:cNvSpPr>
              <a:spLocks noChangeShapeType="1"/>
            </p:cNvSpPr>
            <p:nvPr/>
          </p:nvSpPr>
          <p:spPr bwMode="auto">
            <a:xfrm>
              <a:off x="796925" y="19843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2" name="Line 37"/>
            <p:cNvSpPr>
              <a:spLocks noChangeShapeType="1"/>
            </p:cNvSpPr>
            <p:nvPr/>
          </p:nvSpPr>
          <p:spPr bwMode="auto">
            <a:xfrm>
              <a:off x="803275" y="1990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3" name="Line 38"/>
            <p:cNvSpPr>
              <a:spLocks noChangeShapeType="1"/>
            </p:cNvSpPr>
            <p:nvPr/>
          </p:nvSpPr>
          <p:spPr bwMode="auto">
            <a:xfrm>
              <a:off x="811213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4" name="Line 39"/>
            <p:cNvSpPr>
              <a:spLocks noChangeShapeType="1"/>
            </p:cNvSpPr>
            <p:nvPr/>
          </p:nvSpPr>
          <p:spPr bwMode="auto">
            <a:xfrm>
              <a:off x="817563" y="2005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5" name="Line 40"/>
            <p:cNvSpPr>
              <a:spLocks noChangeShapeType="1"/>
            </p:cNvSpPr>
            <p:nvPr/>
          </p:nvSpPr>
          <p:spPr bwMode="auto">
            <a:xfrm>
              <a:off x="825500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6" name="Line 41"/>
            <p:cNvSpPr>
              <a:spLocks noChangeShapeType="1"/>
            </p:cNvSpPr>
            <p:nvPr/>
          </p:nvSpPr>
          <p:spPr bwMode="auto">
            <a:xfrm>
              <a:off x="831850" y="19558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7" name="Line 42"/>
            <p:cNvSpPr>
              <a:spLocks noChangeShapeType="1"/>
            </p:cNvSpPr>
            <p:nvPr/>
          </p:nvSpPr>
          <p:spPr bwMode="auto">
            <a:xfrm>
              <a:off x="839788" y="19621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8" name="Line 43"/>
            <p:cNvSpPr>
              <a:spLocks noChangeShapeType="1"/>
            </p:cNvSpPr>
            <p:nvPr/>
          </p:nvSpPr>
          <p:spPr bwMode="auto">
            <a:xfrm>
              <a:off x="846138" y="201930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99" name="Line 44"/>
            <p:cNvSpPr>
              <a:spLocks noChangeShapeType="1"/>
            </p:cNvSpPr>
            <p:nvPr/>
          </p:nvSpPr>
          <p:spPr bwMode="auto">
            <a:xfrm>
              <a:off x="854075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0" name="Line 45"/>
            <p:cNvSpPr>
              <a:spLocks noChangeShapeType="1"/>
            </p:cNvSpPr>
            <p:nvPr/>
          </p:nvSpPr>
          <p:spPr bwMode="auto">
            <a:xfrm>
              <a:off x="860425" y="2055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1" name="Line 46"/>
            <p:cNvSpPr>
              <a:spLocks noChangeShapeType="1"/>
            </p:cNvSpPr>
            <p:nvPr/>
          </p:nvSpPr>
          <p:spPr bwMode="auto">
            <a:xfrm>
              <a:off x="868363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2" name="Line 47"/>
            <p:cNvSpPr>
              <a:spLocks noChangeShapeType="1"/>
            </p:cNvSpPr>
            <p:nvPr/>
          </p:nvSpPr>
          <p:spPr bwMode="auto">
            <a:xfrm>
              <a:off x="874713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3" name="Line 48"/>
            <p:cNvSpPr>
              <a:spLocks noChangeShapeType="1"/>
            </p:cNvSpPr>
            <p:nvPr/>
          </p:nvSpPr>
          <p:spPr bwMode="auto">
            <a:xfrm>
              <a:off x="882650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4" name="Line 49"/>
            <p:cNvSpPr>
              <a:spLocks noChangeShapeType="1"/>
            </p:cNvSpPr>
            <p:nvPr/>
          </p:nvSpPr>
          <p:spPr bwMode="auto">
            <a:xfrm>
              <a:off x="889000" y="20415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5" name="Line 50"/>
            <p:cNvSpPr>
              <a:spLocks noChangeShapeType="1"/>
            </p:cNvSpPr>
            <p:nvPr/>
          </p:nvSpPr>
          <p:spPr bwMode="auto">
            <a:xfrm>
              <a:off x="896938" y="20478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6" name="Line 51"/>
            <p:cNvSpPr>
              <a:spLocks noChangeShapeType="1"/>
            </p:cNvSpPr>
            <p:nvPr/>
          </p:nvSpPr>
          <p:spPr bwMode="auto">
            <a:xfrm>
              <a:off x="903288" y="2070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7" name="Line 52"/>
            <p:cNvSpPr>
              <a:spLocks noChangeShapeType="1"/>
            </p:cNvSpPr>
            <p:nvPr/>
          </p:nvSpPr>
          <p:spPr bwMode="auto">
            <a:xfrm>
              <a:off x="911225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8" name="Line 53"/>
            <p:cNvSpPr>
              <a:spLocks noChangeShapeType="1"/>
            </p:cNvSpPr>
            <p:nvPr/>
          </p:nvSpPr>
          <p:spPr bwMode="auto">
            <a:xfrm>
              <a:off x="917575" y="20701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09" name="Line 54"/>
            <p:cNvSpPr>
              <a:spLocks noChangeShapeType="1"/>
            </p:cNvSpPr>
            <p:nvPr/>
          </p:nvSpPr>
          <p:spPr bwMode="auto">
            <a:xfrm>
              <a:off x="925513" y="20415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0" name="Line 55"/>
            <p:cNvSpPr>
              <a:spLocks noChangeShapeType="1"/>
            </p:cNvSpPr>
            <p:nvPr/>
          </p:nvSpPr>
          <p:spPr bwMode="auto">
            <a:xfrm>
              <a:off x="931863" y="2055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1" name="Line 56"/>
            <p:cNvSpPr>
              <a:spLocks noChangeShapeType="1"/>
            </p:cNvSpPr>
            <p:nvPr/>
          </p:nvSpPr>
          <p:spPr bwMode="auto">
            <a:xfrm>
              <a:off x="939800" y="207010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2" name="Line 57"/>
            <p:cNvSpPr>
              <a:spLocks noChangeShapeType="1"/>
            </p:cNvSpPr>
            <p:nvPr/>
          </p:nvSpPr>
          <p:spPr bwMode="auto">
            <a:xfrm>
              <a:off x="946150" y="2098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3" name="Line 58"/>
            <p:cNvSpPr>
              <a:spLocks noChangeShapeType="1"/>
            </p:cNvSpPr>
            <p:nvPr/>
          </p:nvSpPr>
          <p:spPr bwMode="auto">
            <a:xfrm>
              <a:off x="954088" y="20621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4" name="Line 59"/>
            <p:cNvSpPr>
              <a:spLocks noChangeShapeType="1"/>
            </p:cNvSpPr>
            <p:nvPr/>
          </p:nvSpPr>
          <p:spPr bwMode="auto">
            <a:xfrm>
              <a:off x="960438" y="2076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5" name="Line 60"/>
            <p:cNvSpPr>
              <a:spLocks noChangeShapeType="1"/>
            </p:cNvSpPr>
            <p:nvPr/>
          </p:nvSpPr>
          <p:spPr bwMode="auto">
            <a:xfrm>
              <a:off x="968375" y="2076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6" name="Line 61"/>
            <p:cNvSpPr>
              <a:spLocks noChangeShapeType="1"/>
            </p:cNvSpPr>
            <p:nvPr/>
          </p:nvSpPr>
          <p:spPr bwMode="auto">
            <a:xfrm>
              <a:off x="974725" y="20907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7" name="Line 62"/>
            <p:cNvSpPr>
              <a:spLocks noChangeShapeType="1"/>
            </p:cNvSpPr>
            <p:nvPr/>
          </p:nvSpPr>
          <p:spPr bwMode="auto">
            <a:xfrm>
              <a:off x="982663" y="207645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8" name="Line 63"/>
            <p:cNvSpPr>
              <a:spLocks noChangeShapeType="1"/>
            </p:cNvSpPr>
            <p:nvPr/>
          </p:nvSpPr>
          <p:spPr bwMode="auto">
            <a:xfrm>
              <a:off x="989013" y="2076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19" name="Line 64"/>
            <p:cNvSpPr>
              <a:spLocks noChangeShapeType="1"/>
            </p:cNvSpPr>
            <p:nvPr/>
          </p:nvSpPr>
          <p:spPr bwMode="auto">
            <a:xfrm>
              <a:off x="996950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0" name="Line 65"/>
            <p:cNvSpPr>
              <a:spLocks noChangeShapeType="1"/>
            </p:cNvSpPr>
            <p:nvPr/>
          </p:nvSpPr>
          <p:spPr bwMode="auto">
            <a:xfrm>
              <a:off x="1003300" y="20415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1" name="Line 66"/>
            <p:cNvSpPr>
              <a:spLocks noChangeShapeType="1"/>
            </p:cNvSpPr>
            <p:nvPr/>
          </p:nvSpPr>
          <p:spPr bwMode="auto">
            <a:xfrm>
              <a:off x="1011238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2" name="Line 67"/>
            <p:cNvSpPr>
              <a:spLocks noChangeShapeType="1"/>
            </p:cNvSpPr>
            <p:nvPr/>
          </p:nvSpPr>
          <p:spPr bwMode="auto">
            <a:xfrm>
              <a:off x="1017588" y="20415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3" name="Line 68"/>
            <p:cNvSpPr>
              <a:spLocks noChangeShapeType="1"/>
            </p:cNvSpPr>
            <p:nvPr/>
          </p:nvSpPr>
          <p:spPr bwMode="auto">
            <a:xfrm>
              <a:off x="1025525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4" name="Line 69"/>
            <p:cNvSpPr>
              <a:spLocks noChangeShapeType="1"/>
            </p:cNvSpPr>
            <p:nvPr/>
          </p:nvSpPr>
          <p:spPr bwMode="auto">
            <a:xfrm>
              <a:off x="1031875" y="20558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5" name="Line 70"/>
            <p:cNvSpPr>
              <a:spLocks noChangeShapeType="1"/>
            </p:cNvSpPr>
            <p:nvPr/>
          </p:nvSpPr>
          <p:spPr bwMode="auto">
            <a:xfrm>
              <a:off x="1039813" y="2041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6" name="Line 71"/>
            <p:cNvSpPr>
              <a:spLocks noChangeShapeType="1"/>
            </p:cNvSpPr>
            <p:nvPr/>
          </p:nvSpPr>
          <p:spPr bwMode="auto">
            <a:xfrm>
              <a:off x="1046163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7" name="Line 72"/>
            <p:cNvSpPr>
              <a:spLocks noChangeShapeType="1"/>
            </p:cNvSpPr>
            <p:nvPr/>
          </p:nvSpPr>
          <p:spPr bwMode="auto">
            <a:xfrm>
              <a:off x="1054100" y="20415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8" name="Line 73"/>
            <p:cNvSpPr>
              <a:spLocks noChangeShapeType="1"/>
            </p:cNvSpPr>
            <p:nvPr/>
          </p:nvSpPr>
          <p:spPr bwMode="auto">
            <a:xfrm>
              <a:off x="1060450" y="20415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29" name="Line 74"/>
            <p:cNvSpPr>
              <a:spLocks noChangeShapeType="1"/>
            </p:cNvSpPr>
            <p:nvPr/>
          </p:nvSpPr>
          <p:spPr bwMode="auto">
            <a:xfrm>
              <a:off x="1068388" y="20272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0" name="Line 75"/>
            <p:cNvSpPr>
              <a:spLocks noChangeShapeType="1"/>
            </p:cNvSpPr>
            <p:nvPr/>
          </p:nvSpPr>
          <p:spPr bwMode="auto">
            <a:xfrm>
              <a:off x="1074738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1" name="Line 76"/>
            <p:cNvSpPr>
              <a:spLocks noChangeShapeType="1"/>
            </p:cNvSpPr>
            <p:nvPr/>
          </p:nvSpPr>
          <p:spPr bwMode="auto">
            <a:xfrm>
              <a:off x="1082675" y="2055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2" name="Line 77"/>
            <p:cNvSpPr>
              <a:spLocks noChangeShapeType="1"/>
            </p:cNvSpPr>
            <p:nvPr/>
          </p:nvSpPr>
          <p:spPr bwMode="auto">
            <a:xfrm>
              <a:off x="1089025" y="2047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3" name="Line 78"/>
            <p:cNvSpPr>
              <a:spLocks noChangeShapeType="1"/>
            </p:cNvSpPr>
            <p:nvPr/>
          </p:nvSpPr>
          <p:spPr bwMode="auto">
            <a:xfrm>
              <a:off x="1096963" y="2047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4" name="Line 79"/>
            <p:cNvSpPr>
              <a:spLocks noChangeShapeType="1"/>
            </p:cNvSpPr>
            <p:nvPr/>
          </p:nvSpPr>
          <p:spPr bwMode="auto">
            <a:xfrm>
              <a:off x="1103313" y="2055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5" name="Line 80"/>
            <p:cNvSpPr>
              <a:spLocks noChangeShapeType="1"/>
            </p:cNvSpPr>
            <p:nvPr/>
          </p:nvSpPr>
          <p:spPr bwMode="auto">
            <a:xfrm>
              <a:off x="1111250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6" name="Line 81"/>
            <p:cNvSpPr>
              <a:spLocks noChangeShapeType="1"/>
            </p:cNvSpPr>
            <p:nvPr/>
          </p:nvSpPr>
          <p:spPr bwMode="auto">
            <a:xfrm>
              <a:off x="1117600" y="20558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7" name="Line 82"/>
            <p:cNvSpPr>
              <a:spLocks noChangeShapeType="1"/>
            </p:cNvSpPr>
            <p:nvPr/>
          </p:nvSpPr>
          <p:spPr bwMode="auto">
            <a:xfrm>
              <a:off x="1125538" y="2047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8" name="Line 83"/>
            <p:cNvSpPr>
              <a:spLocks noChangeShapeType="1"/>
            </p:cNvSpPr>
            <p:nvPr/>
          </p:nvSpPr>
          <p:spPr bwMode="auto">
            <a:xfrm>
              <a:off x="1131888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39" name="Line 84"/>
            <p:cNvSpPr>
              <a:spLocks noChangeShapeType="1"/>
            </p:cNvSpPr>
            <p:nvPr/>
          </p:nvSpPr>
          <p:spPr bwMode="auto">
            <a:xfrm>
              <a:off x="1139825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0" name="Line 85"/>
            <p:cNvSpPr>
              <a:spLocks noChangeShapeType="1"/>
            </p:cNvSpPr>
            <p:nvPr/>
          </p:nvSpPr>
          <p:spPr bwMode="auto">
            <a:xfrm>
              <a:off x="1146175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1" name="Line 86"/>
            <p:cNvSpPr>
              <a:spLocks noChangeShapeType="1"/>
            </p:cNvSpPr>
            <p:nvPr/>
          </p:nvSpPr>
          <p:spPr bwMode="auto">
            <a:xfrm>
              <a:off x="1154113" y="20478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2" name="Line 87"/>
            <p:cNvSpPr>
              <a:spLocks noChangeShapeType="1"/>
            </p:cNvSpPr>
            <p:nvPr/>
          </p:nvSpPr>
          <p:spPr bwMode="auto">
            <a:xfrm>
              <a:off x="1160463" y="2027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3" name="Line 88"/>
            <p:cNvSpPr>
              <a:spLocks noChangeShapeType="1"/>
            </p:cNvSpPr>
            <p:nvPr/>
          </p:nvSpPr>
          <p:spPr bwMode="auto">
            <a:xfrm>
              <a:off x="1168400" y="2012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4" name="Line 89"/>
            <p:cNvSpPr>
              <a:spLocks noChangeShapeType="1"/>
            </p:cNvSpPr>
            <p:nvPr/>
          </p:nvSpPr>
          <p:spPr bwMode="auto">
            <a:xfrm>
              <a:off x="1174750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5" name="Line 90"/>
            <p:cNvSpPr>
              <a:spLocks noChangeShapeType="1"/>
            </p:cNvSpPr>
            <p:nvPr/>
          </p:nvSpPr>
          <p:spPr bwMode="auto">
            <a:xfrm>
              <a:off x="1182688" y="20478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6" name="Line 91"/>
            <p:cNvSpPr>
              <a:spLocks noChangeShapeType="1"/>
            </p:cNvSpPr>
            <p:nvPr/>
          </p:nvSpPr>
          <p:spPr bwMode="auto">
            <a:xfrm>
              <a:off x="1189038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7" name="Line 92"/>
            <p:cNvSpPr>
              <a:spLocks noChangeShapeType="1"/>
            </p:cNvSpPr>
            <p:nvPr/>
          </p:nvSpPr>
          <p:spPr bwMode="auto">
            <a:xfrm>
              <a:off x="1196975" y="2076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8" name="Line 93"/>
            <p:cNvSpPr>
              <a:spLocks noChangeShapeType="1"/>
            </p:cNvSpPr>
            <p:nvPr/>
          </p:nvSpPr>
          <p:spPr bwMode="auto">
            <a:xfrm>
              <a:off x="1203325" y="20558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49" name="Line 94"/>
            <p:cNvSpPr>
              <a:spLocks noChangeShapeType="1"/>
            </p:cNvSpPr>
            <p:nvPr/>
          </p:nvSpPr>
          <p:spPr bwMode="auto">
            <a:xfrm>
              <a:off x="1211263" y="20272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0" name="Line 95"/>
            <p:cNvSpPr>
              <a:spLocks noChangeShapeType="1"/>
            </p:cNvSpPr>
            <p:nvPr/>
          </p:nvSpPr>
          <p:spPr bwMode="auto">
            <a:xfrm>
              <a:off x="1217613" y="1998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1" name="Line 96"/>
            <p:cNvSpPr>
              <a:spLocks noChangeShapeType="1"/>
            </p:cNvSpPr>
            <p:nvPr/>
          </p:nvSpPr>
          <p:spPr bwMode="auto">
            <a:xfrm>
              <a:off x="1225550" y="1990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2" name="Line 97"/>
            <p:cNvSpPr>
              <a:spLocks noChangeShapeType="1"/>
            </p:cNvSpPr>
            <p:nvPr/>
          </p:nvSpPr>
          <p:spPr bwMode="auto">
            <a:xfrm>
              <a:off x="1231900" y="19986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3" name="Line 98"/>
            <p:cNvSpPr>
              <a:spLocks noChangeShapeType="1"/>
            </p:cNvSpPr>
            <p:nvPr/>
          </p:nvSpPr>
          <p:spPr bwMode="auto">
            <a:xfrm>
              <a:off x="1239838" y="20272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4" name="Line 99"/>
            <p:cNvSpPr>
              <a:spLocks noChangeShapeType="1"/>
            </p:cNvSpPr>
            <p:nvPr/>
          </p:nvSpPr>
          <p:spPr bwMode="auto">
            <a:xfrm>
              <a:off x="1246188" y="201930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5" name="Line 100"/>
            <p:cNvSpPr>
              <a:spLocks noChangeShapeType="1"/>
            </p:cNvSpPr>
            <p:nvPr/>
          </p:nvSpPr>
          <p:spPr bwMode="auto">
            <a:xfrm>
              <a:off x="1254125" y="19907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6" name="Line 101"/>
            <p:cNvSpPr>
              <a:spLocks noChangeShapeType="1"/>
            </p:cNvSpPr>
            <p:nvPr/>
          </p:nvSpPr>
          <p:spPr bwMode="auto">
            <a:xfrm>
              <a:off x="1260475" y="19700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7" name="Line 102"/>
            <p:cNvSpPr>
              <a:spLocks noChangeShapeType="1"/>
            </p:cNvSpPr>
            <p:nvPr/>
          </p:nvSpPr>
          <p:spPr bwMode="auto">
            <a:xfrm>
              <a:off x="1268413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8" name="Line 103"/>
            <p:cNvSpPr>
              <a:spLocks noChangeShapeType="1"/>
            </p:cNvSpPr>
            <p:nvPr/>
          </p:nvSpPr>
          <p:spPr bwMode="auto">
            <a:xfrm>
              <a:off x="1274763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59" name="Line 104"/>
            <p:cNvSpPr>
              <a:spLocks noChangeShapeType="1"/>
            </p:cNvSpPr>
            <p:nvPr/>
          </p:nvSpPr>
          <p:spPr bwMode="auto">
            <a:xfrm>
              <a:off x="1282700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0" name="Line 105"/>
            <p:cNvSpPr>
              <a:spLocks noChangeShapeType="1"/>
            </p:cNvSpPr>
            <p:nvPr/>
          </p:nvSpPr>
          <p:spPr bwMode="auto">
            <a:xfrm>
              <a:off x="1289050" y="2005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1" name="Line 106"/>
            <p:cNvSpPr>
              <a:spLocks noChangeShapeType="1"/>
            </p:cNvSpPr>
            <p:nvPr/>
          </p:nvSpPr>
          <p:spPr bwMode="auto">
            <a:xfrm>
              <a:off x="1296988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2" name="Line 107"/>
            <p:cNvSpPr>
              <a:spLocks noChangeShapeType="1"/>
            </p:cNvSpPr>
            <p:nvPr/>
          </p:nvSpPr>
          <p:spPr bwMode="auto">
            <a:xfrm>
              <a:off x="1303338" y="19621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3" name="Line 108"/>
            <p:cNvSpPr>
              <a:spLocks noChangeShapeType="1"/>
            </p:cNvSpPr>
            <p:nvPr/>
          </p:nvSpPr>
          <p:spPr bwMode="auto">
            <a:xfrm>
              <a:off x="1311275" y="19478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4" name="Line 109"/>
            <p:cNvSpPr>
              <a:spLocks noChangeShapeType="1"/>
            </p:cNvSpPr>
            <p:nvPr/>
          </p:nvSpPr>
          <p:spPr bwMode="auto">
            <a:xfrm>
              <a:off x="1317625" y="19558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5" name="Line 110"/>
            <p:cNvSpPr>
              <a:spLocks noChangeShapeType="1"/>
            </p:cNvSpPr>
            <p:nvPr/>
          </p:nvSpPr>
          <p:spPr bwMode="auto">
            <a:xfrm>
              <a:off x="1325563" y="19621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6" name="Line 111"/>
            <p:cNvSpPr>
              <a:spLocks noChangeShapeType="1"/>
            </p:cNvSpPr>
            <p:nvPr/>
          </p:nvSpPr>
          <p:spPr bwMode="auto">
            <a:xfrm>
              <a:off x="1331913" y="1990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7" name="Line 112"/>
            <p:cNvSpPr>
              <a:spLocks noChangeShapeType="1"/>
            </p:cNvSpPr>
            <p:nvPr/>
          </p:nvSpPr>
          <p:spPr bwMode="auto">
            <a:xfrm>
              <a:off x="1339850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8" name="Line 113"/>
            <p:cNvSpPr>
              <a:spLocks noChangeShapeType="1"/>
            </p:cNvSpPr>
            <p:nvPr/>
          </p:nvSpPr>
          <p:spPr bwMode="auto">
            <a:xfrm>
              <a:off x="1346200" y="19335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69" name="Line 114"/>
            <p:cNvSpPr>
              <a:spLocks noChangeShapeType="1"/>
            </p:cNvSpPr>
            <p:nvPr/>
          </p:nvSpPr>
          <p:spPr bwMode="auto">
            <a:xfrm>
              <a:off x="1354138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0" name="Line 115"/>
            <p:cNvSpPr>
              <a:spLocks noChangeShapeType="1"/>
            </p:cNvSpPr>
            <p:nvPr/>
          </p:nvSpPr>
          <p:spPr bwMode="auto">
            <a:xfrm>
              <a:off x="1360488" y="1941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1" name="Line 116"/>
            <p:cNvSpPr>
              <a:spLocks noChangeShapeType="1"/>
            </p:cNvSpPr>
            <p:nvPr/>
          </p:nvSpPr>
          <p:spPr bwMode="auto">
            <a:xfrm>
              <a:off x="1368425" y="1933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2" name="Line 117"/>
            <p:cNvSpPr>
              <a:spLocks noChangeShapeType="1"/>
            </p:cNvSpPr>
            <p:nvPr/>
          </p:nvSpPr>
          <p:spPr bwMode="auto">
            <a:xfrm>
              <a:off x="1374775" y="19050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3" name="Line 118"/>
            <p:cNvSpPr>
              <a:spLocks noChangeShapeType="1"/>
            </p:cNvSpPr>
            <p:nvPr/>
          </p:nvSpPr>
          <p:spPr bwMode="auto">
            <a:xfrm>
              <a:off x="1382713" y="19129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4" name="Line 119"/>
            <p:cNvSpPr>
              <a:spLocks noChangeShapeType="1"/>
            </p:cNvSpPr>
            <p:nvPr/>
          </p:nvSpPr>
          <p:spPr bwMode="auto">
            <a:xfrm>
              <a:off x="1389063" y="19478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5" name="Line 120"/>
            <p:cNvSpPr>
              <a:spLocks noChangeShapeType="1"/>
            </p:cNvSpPr>
            <p:nvPr/>
          </p:nvSpPr>
          <p:spPr bwMode="auto">
            <a:xfrm>
              <a:off x="1397000" y="1962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6" name="Line 121"/>
            <p:cNvSpPr>
              <a:spLocks noChangeShapeType="1"/>
            </p:cNvSpPr>
            <p:nvPr/>
          </p:nvSpPr>
          <p:spPr bwMode="auto">
            <a:xfrm>
              <a:off x="1403350" y="1990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7" name="Line 122"/>
            <p:cNvSpPr>
              <a:spLocks noChangeShapeType="1"/>
            </p:cNvSpPr>
            <p:nvPr/>
          </p:nvSpPr>
          <p:spPr bwMode="auto">
            <a:xfrm>
              <a:off x="1411288" y="19986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8" name="Line 123"/>
            <p:cNvSpPr>
              <a:spLocks noChangeShapeType="1"/>
            </p:cNvSpPr>
            <p:nvPr/>
          </p:nvSpPr>
          <p:spPr bwMode="auto">
            <a:xfrm>
              <a:off x="1417638" y="20415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79" name="Line 124"/>
            <p:cNvSpPr>
              <a:spLocks noChangeShapeType="1"/>
            </p:cNvSpPr>
            <p:nvPr/>
          </p:nvSpPr>
          <p:spPr bwMode="auto">
            <a:xfrm>
              <a:off x="1425575" y="20621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0" name="Line 125"/>
            <p:cNvSpPr>
              <a:spLocks noChangeShapeType="1"/>
            </p:cNvSpPr>
            <p:nvPr/>
          </p:nvSpPr>
          <p:spPr bwMode="auto">
            <a:xfrm>
              <a:off x="1431925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1" name="Line 126"/>
            <p:cNvSpPr>
              <a:spLocks noChangeShapeType="1"/>
            </p:cNvSpPr>
            <p:nvPr/>
          </p:nvSpPr>
          <p:spPr bwMode="auto">
            <a:xfrm>
              <a:off x="1439863" y="20907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2" name="Line 127"/>
            <p:cNvSpPr>
              <a:spLocks noChangeShapeType="1"/>
            </p:cNvSpPr>
            <p:nvPr/>
          </p:nvSpPr>
          <p:spPr bwMode="auto">
            <a:xfrm>
              <a:off x="1446213" y="2133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3" name="Line 128"/>
            <p:cNvSpPr>
              <a:spLocks noChangeShapeType="1"/>
            </p:cNvSpPr>
            <p:nvPr/>
          </p:nvSpPr>
          <p:spPr bwMode="auto">
            <a:xfrm>
              <a:off x="1454150" y="2162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4" name="Line 129"/>
            <p:cNvSpPr>
              <a:spLocks noChangeShapeType="1"/>
            </p:cNvSpPr>
            <p:nvPr/>
          </p:nvSpPr>
          <p:spPr bwMode="auto">
            <a:xfrm>
              <a:off x="1460500" y="21621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5" name="Line 130"/>
            <p:cNvSpPr>
              <a:spLocks noChangeShapeType="1"/>
            </p:cNvSpPr>
            <p:nvPr/>
          </p:nvSpPr>
          <p:spPr bwMode="auto">
            <a:xfrm>
              <a:off x="1468438" y="21272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6" name="Line 131"/>
            <p:cNvSpPr>
              <a:spLocks noChangeShapeType="1"/>
            </p:cNvSpPr>
            <p:nvPr/>
          </p:nvSpPr>
          <p:spPr bwMode="auto">
            <a:xfrm>
              <a:off x="1474788" y="2127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7" name="Line 132"/>
            <p:cNvSpPr>
              <a:spLocks noChangeShapeType="1"/>
            </p:cNvSpPr>
            <p:nvPr/>
          </p:nvSpPr>
          <p:spPr bwMode="auto">
            <a:xfrm>
              <a:off x="1482725" y="21558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8" name="Line 133"/>
            <p:cNvSpPr>
              <a:spLocks noChangeShapeType="1"/>
            </p:cNvSpPr>
            <p:nvPr/>
          </p:nvSpPr>
          <p:spPr bwMode="auto">
            <a:xfrm>
              <a:off x="1489075" y="21336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89" name="Line 134"/>
            <p:cNvSpPr>
              <a:spLocks noChangeShapeType="1"/>
            </p:cNvSpPr>
            <p:nvPr/>
          </p:nvSpPr>
          <p:spPr bwMode="auto">
            <a:xfrm>
              <a:off x="1495425" y="21272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0" name="Line 135"/>
            <p:cNvSpPr>
              <a:spLocks noChangeShapeType="1"/>
            </p:cNvSpPr>
            <p:nvPr/>
          </p:nvSpPr>
          <p:spPr bwMode="auto">
            <a:xfrm>
              <a:off x="1503363" y="2155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1" name="Line 136"/>
            <p:cNvSpPr>
              <a:spLocks noChangeShapeType="1"/>
            </p:cNvSpPr>
            <p:nvPr/>
          </p:nvSpPr>
          <p:spPr bwMode="auto">
            <a:xfrm>
              <a:off x="1509713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2" name="Line 137"/>
            <p:cNvSpPr>
              <a:spLocks noChangeShapeType="1"/>
            </p:cNvSpPr>
            <p:nvPr/>
          </p:nvSpPr>
          <p:spPr bwMode="auto">
            <a:xfrm>
              <a:off x="1517650" y="2155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3" name="Line 138"/>
            <p:cNvSpPr>
              <a:spLocks noChangeShapeType="1"/>
            </p:cNvSpPr>
            <p:nvPr/>
          </p:nvSpPr>
          <p:spPr bwMode="auto">
            <a:xfrm>
              <a:off x="1524000" y="21415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4" name="Line 139"/>
            <p:cNvSpPr>
              <a:spLocks noChangeShapeType="1"/>
            </p:cNvSpPr>
            <p:nvPr/>
          </p:nvSpPr>
          <p:spPr bwMode="auto">
            <a:xfrm>
              <a:off x="1531938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5" name="Line 140"/>
            <p:cNvSpPr>
              <a:spLocks noChangeShapeType="1"/>
            </p:cNvSpPr>
            <p:nvPr/>
          </p:nvSpPr>
          <p:spPr bwMode="auto">
            <a:xfrm>
              <a:off x="1538288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6" name="Line 141"/>
            <p:cNvSpPr>
              <a:spLocks noChangeShapeType="1"/>
            </p:cNvSpPr>
            <p:nvPr/>
          </p:nvSpPr>
          <p:spPr bwMode="auto">
            <a:xfrm>
              <a:off x="1546225" y="2190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7" name="Line 142"/>
            <p:cNvSpPr>
              <a:spLocks noChangeShapeType="1"/>
            </p:cNvSpPr>
            <p:nvPr/>
          </p:nvSpPr>
          <p:spPr bwMode="auto">
            <a:xfrm>
              <a:off x="1552575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8" name="Line 143"/>
            <p:cNvSpPr>
              <a:spLocks noChangeShapeType="1"/>
            </p:cNvSpPr>
            <p:nvPr/>
          </p:nvSpPr>
          <p:spPr bwMode="auto">
            <a:xfrm>
              <a:off x="1560513" y="220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99" name="Line 144"/>
            <p:cNvSpPr>
              <a:spLocks noChangeShapeType="1"/>
            </p:cNvSpPr>
            <p:nvPr/>
          </p:nvSpPr>
          <p:spPr bwMode="auto">
            <a:xfrm>
              <a:off x="1566863" y="220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0" name="Line 145"/>
            <p:cNvSpPr>
              <a:spLocks noChangeShapeType="1"/>
            </p:cNvSpPr>
            <p:nvPr/>
          </p:nvSpPr>
          <p:spPr bwMode="auto">
            <a:xfrm>
              <a:off x="1574800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1" name="Line 146"/>
            <p:cNvSpPr>
              <a:spLocks noChangeShapeType="1"/>
            </p:cNvSpPr>
            <p:nvPr/>
          </p:nvSpPr>
          <p:spPr bwMode="auto">
            <a:xfrm>
              <a:off x="1581150" y="22129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2" name="Line 147"/>
            <p:cNvSpPr>
              <a:spLocks noChangeShapeType="1"/>
            </p:cNvSpPr>
            <p:nvPr/>
          </p:nvSpPr>
          <p:spPr bwMode="auto">
            <a:xfrm>
              <a:off x="1589088" y="21986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3" name="Line 148"/>
            <p:cNvSpPr>
              <a:spLocks noChangeShapeType="1"/>
            </p:cNvSpPr>
            <p:nvPr/>
          </p:nvSpPr>
          <p:spPr bwMode="auto">
            <a:xfrm>
              <a:off x="1595438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4" name="Line 149"/>
            <p:cNvSpPr>
              <a:spLocks noChangeShapeType="1"/>
            </p:cNvSpPr>
            <p:nvPr/>
          </p:nvSpPr>
          <p:spPr bwMode="auto">
            <a:xfrm>
              <a:off x="1603375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5" name="Line 150"/>
            <p:cNvSpPr>
              <a:spLocks noChangeShapeType="1"/>
            </p:cNvSpPr>
            <p:nvPr/>
          </p:nvSpPr>
          <p:spPr bwMode="auto">
            <a:xfrm>
              <a:off x="1609725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6" name="Line 151"/>
            <p:cNvSpPr>
              <a:spLocks noChangeShapeType="1"/>
            </p:cNvSpPr>
            <p:nvPr/>
          </p:nvSpPr>
          <p:spPr bwMode="auto">
            <a:xfrm>
              <a:off x="1617663" y="2227263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7" name="Line 152"/>
            <p:cNvSpPr>
              <a:spLocks noChangeShapeType="1"/>
            </p:cNvSpPr>
            <p:nvPr/>
          </p:nvSpPr>
          <p:spPr bwMode="auto">
            <a:xfrm>
              <a:off x="1624013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8" name="Line 153"/>
            <p:cNvSpPr>
              <a:spLocks noChangeShapeType="1"/>
            </p:cNvSpPr>
            <p:nvPr/>
          </p:nvSpPr>
          <p:spPr bwMode="auto">
            <a:xfrm>
              <a:off x="1631950" y="21907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09" name="Line 154"/>
            <p:cNvSpPr>
              <a:spLocks noChangeShapeType="1"/>
            </p:cNvSpPr>
            <p:nvPr/>
          </p:nvSpPr>
          <p:spPr bwMode="auto">
            <a:xfrm>
              <a:off x="1638300" y="21415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0" name="Line 155"/>
            <p:cNvSpPr>
              <a:spLocks noChangeShapeType="1"/>
            </p:cNvSpPr>
            <p:nvPr/>
          </p:nvSpPr>
          <p:spPr bwMode="auto">
            <a:xfrm>
              <a:off x="1646238" y="21621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1" name="Line 156"/>
            <p:cNvSpPr>
              <a:spLocks noChangeShapeType="1"/>
            </p:cNvSpPr>
            <p:nvPr/>
          </p:nvSpPr>
          <p:spPr bwMode="auto">
            <a:xfrm>
              <a:off x="1652588" y="21907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2" name="Line 157"/>
            <p:cNvSpPr>
              <a:spLocks noChangeShapeType="1"/>
            </p:cNvSpPr>
            <p:nvPr/>
          </p:nvSpPr>
          <p:spPr bwMode="auto">
            <a:xfrm>
              <a:off x="1660525" y="2205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3" name="Line 158"/>
            <p:cNvSpPr>
              <a:spLocks noChangeShapeType="1"/>
            </p:cNvSpPr>
            <p:nvPr/>
          </p:nvSpPr>
          <p:spPr bwMode="auto">
            <a:xfrm>
              <a:off x="1666875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4" name="Line 159"/>
            <p:cNvSpPr>
              <a:spLocks noChangeShapeType="1"/>
            </p:cNvSpPr>
            <p:nvPr/>
          </p:nvSpPr>
          <p:spPr bwMode="auto">
            <a:xfrm>
              <a:off x="1674813" y="2170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5" name="Line 160"/>
            <p:cNvSpPr>
              <a:spLocks noChangeShapeType="1"/>
            </p:cNvSpPr>
            <p:nvPr/>
          </p:nvSpPr>
          <p:spPr bwMode="auto">
            <a:xfrm>
              <a:off x="1681163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6" name="Line 161"/>
            <p:cNvSpPr>
              <a:spLocks noChangeShapeType="1"/>
            </p:cNvSpPr>
            <p:nvPr/>
          </p:nvSpPr>
          <p:spPr bwMode="auto">
            <a:xfrm>
              <a:off x="1689100" y="21621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7" name="Line 162"/>
            <p:cNvSpPr>
              <a:spLocks noChangeShapeType="1"/>
            </p:cNvSpPr>
            <p:nvPr/>
          </p:nvSpPr>
          <p:spPr bwMode="auto">
            <a:xfrm>
              <a:off x="1695450" y="21558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8" name="Line 163"/>
            <p:cNvSpPr>
              <a:spLocks noChangeShapeType="1"/>
            </p:cNvSpPr>
            <p:nvPr/>
          </p:nvSpPr>
          <p:spPr bwMode="auto">
            <a:xfrm>
              <a:off x="170338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19" name="Line 164"/>
            <p:cNvSpPr>
              <a:spLocks noChangeShapeType="1"/>
            </p:cNvSpPr>
            <p:nvPr/>
          </p:nvSpPr>
          <p:spPr bwMode="auto">
            <a:xfrm>
              <a:off x="1709738" y="21558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0" name="Line 165"/>
            <p:cNvSpPr>
              <a:spLocks noChangeShapeType="1"/>
            </p:cNvSpPr>
            <p:nvPr/>
          </p:nvSpPr>
          <p:spPr bwMode="auto">
            <a:xfrm>
              <a:off x="1717675" y="2147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1" name="Line 166"/>
            <p:cNvSpPr>
              <a:spLocks noChangeShapeType="1"/>
            </p:cNvSpPr>
            <p:nvPr/>
          </p:nvSpPr>
          <p:spPr bwMode="auto">
            <a:xfrm>
              <a:off x="1724025" y="21558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2" name="Line 167"/>
            <p:cNvSpPr>
              <a:spLocks noChangeShapeType="1"/>
            </p:cNvSpPr>
            <p:nvPr/>
          </p:nvSpPr>
          <p:spPr bwMode="auto">
            <a:xfrm>
              <a:off x="1731963" y="21336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3" name="Line 168"/>
            <p:cNvSpPr>
              <a:spLocks noChangeShapeType="1"/>
            </p:cNvSpPr>
            <p:nvPr/>
          </p:nvSpPr>
          <p:spPr bwMode="auto">
            <a:xfrm>
              <a:off x="1738313" y="2127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4" name="Line 169"/>
            <p:cNvSpPr>
              <a:spLocks noChangeShapeType="1"/>
            </p:cNvSpPr>
            <p:nvPr/>
          </p:nvSpPr>
          <p:spPr bwMode="auto">
            <a:xfrm>
              <a:off x="1746250" y="21415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5" name="Line 170"/>
            <p:cNvSpPr>
              <a:spLocks noChangeShapeType="1"/>
            </p:cNvSpPr>
            <p:nvPr/>
          </p:nvSpPr>
          <p:spPr bwMode="auto">
            <a:xfrm>
              <a:off x="1752600" y="21129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6" name="Line 171"/>
            <p:cNvSpPr>
              <a:spLocks noChangeShapeType="1"/>
            </p:cNvSpPr>
            <p:nvPr/>
          </p:nvSpPr>
          <p:spPr bwMode="auto">
            <a:xfrm>
              <a:off x="1760538" y="21050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7" name="Line 172"/>
            <p:cNvSpPr>
              <a:spLocks noChangeShapeType="1"/>
            </p:cNvSpPr>
            <p:nvPr/>
          </p:nvSpPr>
          <p:spPr bwMode="auto">
            <a:xfrm>
              <a:off x="1766888" y="2119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8" name="Line 173"/>
            <p:cNvSpPr>
              <a:spLocks noChangeShapeType="1"/>
            </p:cNvSpPr>
            <p:nvPr/>
          </p:nvSpPr>
          <p:spPr bwMode="auto">
            <a:xfrm>
              <a:off x="1774825" y="21050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29" name="Line 174"/>
            <p:cNvSpPr>
              <a:spLocks noChangeShapeType="1"/>
            </p:cNvSpPr>
            <p:nvPr/>
          </p:nvSpPr>
          <p:spPr bwMode="auto">
            <a:xfrm>
              <a:off x="1781175" y="21129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0" name="Line 175"/>
            <p:cNvSpPr>
              <a:spLocks noChangeShapeType="1"/>
            </p:cNvSpPr>
            <p:nvPr/>
          </p:nvSpPr>
          <p:spPr bwMode="auto">
            <a:xfrm>
              <a:off x="1789113" y="20907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1" name="Line 176"/>
            <p:cNvSpPr>
              <a:spLocks noChangeShapeType="1"/>
            </p:cNvSpPr>
            <p:nvPr/>
          </p:nvSpPr>
          <p:spPr bwMode="auto">
            <a:xfrm>
              <a:off x="1795463" y="2084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2" name="Line 177"/>
            <p:cNvSpPr>
              <a:spLocks noChangeShapeType="1"/>
            </p:cNvSpPr>
            <p:nvPr/>
          </p:nvSpPr>
          <p:spPr bwMode="auto">
            <a:xfrm>
              <a:off x="1803400" y="20764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3" name="Line 178"/>
            <p:cNvSpPr>
              <a:spLocks noChangeShapeType="1"/>
            </p:cNvSpPr>
            <p:nvPr/>
          </p:nvSpPr>
          <p:spPr bwMode="auto">
            <a:xfrm>
              <a:off x="1809750" y="20701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4" name="Line 179"/>
            <p:cNvSpPr>
              <a:spLocks noChangeShapeType="1"/>
            </p:cNvSpPr>
            <p:nvPr/>
          </p:nvSpPr>
          <p:spPr bwMode="auto">
            <a:xfrm>
              <a:off x="1817688" y="20701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5" name="Line 180"/>
            <p:cNvSpPr>
              <a:spLocks noChangeShapeType="1"/>
            </p:cNvSpPr>
            <p:nvPr/>
          </p:nvSpPr>
          <p:spPr bwMode="auto">
            <a:xfrm>
              <a:off x="1824038" y="2098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6" name="Line 181"/>
            <p:cNvSpPr>
              <a:spLocks noChangeShapeType="1"/>
            </p:cNvSpPr>
            <p:nvPr/>
          </p:nvSpPr>
          <p:spPr bwMode="auto">
            <a:xfrm>
              <a:off x="1831975" y="20843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7" name="Line 182"/>
            <p:cNvSpPr>
              <a:spLocks noChangeShapeType="1"/>
            </p:cNvSpPr>
            <p:nvPr/>
          </p:nvSpPr>
          <p:spPr bwMode="auto">
            <a:xfrm>
              <a:off x="1838325" y="2076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8" name="Line 183"/>
            <p:cNvSpPr>
              <a:spLocks noChangeShapeType="1"/>
            </p:cNvSpPr>
            <p:nvPr/>
          </p:nvSpPr>
          <p:spPr bwMode="auto">
            <a:xfrm>
              <a:off x="1846263" y="2090738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39" name="Line 184"/>
            <p:cNvSpPr>
              <a:spLocks noChangeShapeType="1"/>
            </p:cNvSpPr>
            <p:nvPr/>
          </p:nvSpPr>
          <p:spPr bwMode="auto">
            <a:xfrm>
              <a:off x="1852613" y="20335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0" name="Line 185"/>
            <p:cNvSpPr>
              <a:spLocks noChangeShapeType="1"/>
            </p:cNvSpPr>
            <p:nvPr/>
          </p:nvSpPr>
          <p:spPr bwMode="auto">
            <a:xfrm>
              <a:off x="1860550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1" name="Line 186"/>
            <p:cNvSpPr>
              <a:spLocks noChangeShapeType="1"/>
            </p:cNvSpPr>
            <p:nvPr/>
          </p:nvSpPr>
          <p:spPr bwMode="auto">
            <a:xfrm>
              <a:off x="1866900" y="2027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2" name="Line 187"/>
            <p:cNvSpPr>
              <a:spLocks noChangeShapeType="1"/>
            </p:cNvSpPr>
            <p:nvPr/>
          </p:nvSpPr>
          <p:spPr bwMode="auto">
            <a:xfrm>
              <a:off x="1874838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3" name="Line 188"/>
            <p:cNvSpPr>
              <a:spLocks noChangeShapeType="1"/>
            </p:cNvSpPr>
            <p:nvPr/>
          </p:nvSpPr>
          <p:spPr bwMode="auto">
            <a:xfrm>
              <a:off x="1881188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4" name="Line 189"/>
            <p:cNvSpPr>
              <a:spLocks noChangeShapeType="1"/>
            </p:cNvSpPr>
            <p:nvPr/>
          </p:nvSpPr>
          <p:spPr bwMode="auto">
            <a:xfrm>
              <a:off x="1889125" y="19986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5" name="Line 190"/>
            <p:cNvSpPr>
              <a:spLocks noChangeShapeType="1"/>
            </p:cNvSpPr>
            <p:nvPr/>
          </p:nvSpPr>
          <p:spPr bwMode="auto">
            <a:xfrm>
              <a:off x="1895475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6" name="Line 191"/>
            <p:cNvSpPr>
              <a:spLocks noChangeShapeType="1"/>
            </p:cNvSpPr>
            <p:nvPr/>
          </p:nvSpPr>
          <p:spPr bwMode="auto">
            <a:xfrm>
              <a:off x="1903413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7" name="Line 192"/>
            <p:cNvSpPr>
              <a:spLocks noChangeShapeType="1"/>
            </p:cNvSpPr>
            <p:nvPr/>
          </p:nvSpPr>
          <p:spPr bwMode="auto">
            <a:xfrm>
              <a:off x="1909763" y="1984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8" name="Line 193"/>
            <p:cNvSpPr>
              <a:spLocks noChangeShapeType="1"/>
            </p:cNvSpPr>
            <p:nvPr/>
          </p:nvSpPr>
          <p:spPr bwMode="auto">
            <a:xfrm>
              <a:off x="1917700" y="1998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49" name="Line 194"/>
            <p:cNvSpPr>
              <a:spLocks noChangeShapeType="1"/>
            </p:cNvSpPr>
            <p:nvPr/>
          </p:nvSpPr>
          <p:spPr bwMode="auto">
            <a:xfrm>
              <a:off x="1924050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0" name="Line 195"/>
            <p:cNvSpPr>
              <a:spLocks noChangeShapeType="1"/>
            </p:cNvSpPr>
            <p:nvPr/>
          </p:nvSpPr>
          <p:spPr bwMode="auto">
            <a:xfrm>
              <a:off x="1931988" y="2005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1" name="Line 196"/>
            <p:cNvSpPr>
              <a:spLocks noChangeShapeType="1"/>
            </p:cNvSpPr>
            <p:nvPr/>
          </p:nvSpPr>
          <p:spPr bwMode="auto">
            <a:xfrm>
              <a:off x="1938338" y="20193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2" name="Line 197"/>
            <p:cNvSpPr>
              <a:spLocks noChangeShapeType="1"/>
            </p:cNvSpPr>
            <p:nvPr/>
          </p:nvSpPr>
          <p:spPr bwMode="auto">
            <a:xfrm>
              <a:off x="1946275" y="20129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3" name="Line 198"/>
            <p:cNvSpPr>
              <a:spLocks noChangeShapeType="1"/>
            </p:cNvSpPr>
            <p:nvPr/>
          </p:nvSpPr>
          <p:spPr bwMode="auto">
            <a:xfrm>
              <a:off x="1952625" y="2005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4" name="Line 199"/>
            <p:cNvSpPr>
              <a:spLocks noChangeShapeType="1"/>
            </p:cNvSpPr>
            <p:nvPr/>
          </p:nvSpPr>
          <p:spPr bwMode="auto">
            <a:xfrm>
              <a:off x="1960563" y="20335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5" name="Line 200"/>
            <p:cNvSpPr>
              <a:spLocks noChangeShapeType="1"/>
            </p:cNvSpPr>
            <p:nvPr/>
          </p:nvSpPr>
          <p:spPr bwMode="auto">
            <a:xfrm>
              <a:off x="1966913" y="2041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6" name="Line 201"/>
            <p:cNvSpPr>
              <a:spLocks noChangeShapeType="1"/>
            </p:cNvSpPr>
            <p:nvPr/>
          </p:nvSpPr>
          <p:spPr bwMode="auto">
            <a:xfrm>
              <a:off x="1974850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7" name="Line 202"/>
            <p:cNvSpPr>
              <a:spLocks noChangeShapeType="1"/>
            </p:cNvSpPr>
            <p:nvPr/>
          </p:nvSpPr>
          <p:spPr bwMode="auto">
            <a:xfrm>
              <a:off x="1981200" y="2005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8" name="Line 203"/>
            <p:cNvSpPr>
              <a:spLocks noChangeShapeType="1"/>
            </p:cNvSpPr>
            <p:nvPr/>
          </p:nvSpPr>
          <p:spPr bwMode="auto">
            <a:xfrm>
              <a:off x="1989138" y="19986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59" name="Line 204"/>
            <p:cNvSpPr>
              <a:spLocks noChangeShapeType="1"/>
            </p:cNvSpPr>
            <p:nvPr/>
          </p:nvSpPr>
          <p:spPr bwMode="auto">
            <a:xfrm>
              <a:off x="1995488" y="20050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60" name="Line 205"/>
            <p:cNvSpPr>
              <a:spLocks noChangeShapeType="1"/>
            </p:cNvSpPr>
            <p:nvPr/>
          </p:nvSpPr>
          <p:spPr bwMode="auto">
            <a:xfrm>
              <a:off x="2003425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1" name="Line 207"/>
            <p:cNvSpPr>
              <a:spLocks noChangeShapeType="1"/>
            </p:cNvSpPr>
            <p:nvPr/>
          </p:nvSpPr>
          <p:spPr bwMode="auto">
            <a:xfrm>
              <a:off x="2009775" y="19700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2" name="Line 208"/>
            <p:cNvSpPr>
              <a:spLocks noChangeShapeType="1"/>
            </p:cNvSpPr>
            <p:nvPr/>
          </p:nvSpPr>
          <p:spPr bwMode="auto">
            <a:xfrm>
              <a:off x="2017713" y="1984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3" name="Line 209"/>
            <p:cNvSpPr>
              <a:spLocks noChangeShapeType="1"/>
            </p:cNvSpPr>
            <p:nvPr/>
          </p:nvSpPr>
          <p:spPr bwMode="auto">
            <a:xfrm>
              <a:off x="2024063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4" name="Line 210"/>
            <p:cNvSpPr>
              <a:spLocks noChangeShapeType="1"/>
            </p:cNvSpPr>
            <p:nvPr/>
          </p:nvSpPr>
          <p:spPr bwMode="auto">
            <a:xfrm>
              <a:off x="2032000" y="19700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5" name="Line 211"/>
            <p:cNvSpPr>
              <a:spLocks noChangeShapeType="1"/>
            </p:cNvSpPr>
            <p:nvPr/>
          </p:nvSpPr>
          <p:spPr bwMode="auto">
            <a:xfrm>
              <a:off x="2038350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6" name="Line 212"/>
            <p:cNvSpPr>
              <a:spLocks noChangeShapeType="1"/>
            </p:cNvSpPr>
            <p:nvPr/>
          </p:nvSpPr>
          <p:spPr bwMode="auto">
            <a:xfrm>
              <a:off x="2046288" y="19558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7" name="Line 213"/>
            <p:cNvSpPr>
              <a:spLocks noChangeShapeType="1"/>
            </p:cNvSpPr>
            <p:nvPr/>
          </p:nvSpPr>
          <p:spPr bwMode="auto">
            <a:xfrm>
              <a:off x="2052638" y="19272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8" name="Line 214"/>
            <p:cNvSpPr>
              <a:spLocks noChangeShapeType="1"/>
            </p:cNvSpPr>
            <p:nvPr/>
          </p:nvSpPr>
          <p:spPr bwMode="auto">
            <a:xfrm>
              <a:off x="2060575" y="19272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9" name="Line 215"/>
            <p:cNvSpPr>
              <a:spLocks noChangeShapeType="1"/>
            </p:cNvSpPr>
            <p:nvPr/>
          </p:nvSpPr>
          <p:spPr bwMode="auto">
            <a:xfrm>
              <a:off x="2066925" y="19129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0" name="Line 216"/>
            <p:cNvSpPr>
              <a:spLocks noChangeShapeType="1"/>
            </p:cNvSpPr>
            <p:nvPr/>
          </p:nvSpPr>
          <p:spPr bwMode="auto">
            <a:xfrm>
              <a:off x="2074863" y="1905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1" name="Line 217"/>
            <p:cNvSpPr>
              <a:spLocks noChangeShapeType="1"/>
            </p:cNvSpPr>
            <p:nvPr/>
          </p:nvSpPr>
          <p:spPr bwMode="auto">
            <a:xfrm>
              <a:off x="2081213" y="18986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2" name="Line 218"/>
            <p:cNvSpPr>
              <a:spLocks noChangeShapeType="1"/>
            </p:cNvSpPr>
            <p:nvPr/>
          </p:nvSpPr>
          <p:spPr bwMode="auto">
            <a:xfrm>
              <a:off x="2089150" y="19558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3" name="Line 219"/>
            <p:cNvSpPr>
              <a:spLocks noChangeShapeType="1"/>
            </p:cNvSpPr>
            <p:nvPr/>
          </p:nvSpPr>
          <p:spPr bwMode="auto">
            <a:xfrm>
              <a:off x="2095500" y="19907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4" name="Line 220"/>
            <p:cNvSpPr>
              <a:spLocks noChangeShapeType="1"/>
            </p:cNvSpPr>
            <p:nvPr/>
          </p:nvSpPr>
          <p:spPr bwMode="auto">
            <a:xfrm>
              <a:off x="2103438" y="19478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5" name="Line 221"/>
            <p:cNvSpPr>
              <a:spLocks noChangeShapeType="1"/>
            </p:cNvSpPr>
            <p:nvPr/>
          </p:nvSpPr>
          <p:spPr bwMode="auto">
            <a:xfrm>
              <a:off x="2109788" y="19700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6" name="Line 222"/>
            <p:cNvSpPr>
              <a:spLocks noChangeShapeType="1"/>
            </p:cNvSpPr>
            <p:nvPr/>
          </p:nvSpPr>
          <p:spPr bwMode="auto">
            <a:xfrm>
              <a:off x="2117725" y="20193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7" name="Line 223"/>
            <p:cNvSpPr>
              <a:spLocks noChangeShapeType="1"/>
            </p:cNvSpPr>
            <p:nvPr/>
          </p:nvSpPr>
          <p:spPr bwMode="auto">
            <a:xfrm>
              <a:off x="2124075" y="20193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8" name="Line 224"/>
            <p:cNvSpPr>
              <a:spLocks noChangeShapeType="1"/>
            </p:cNvSpPr>
            <p:nvPr/>
          </p:nvSpPr>
          <p:spPr bwMode="auto">
            <a:xfrm>
              <a:off x="2132013" y="20193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79" name="Line 225"/>
            <p:cNvSpPr>
              <a:spLocks noChangeShapeType="1"/>
            </p:cNvSpPr>
            <p:nvPr/>
          </p:nvSpPr>
          <p:spPr bwMode="auto">
            <a:xfrm>
              <a:off x="2138363" y="20129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0" name="Line 226"/>
            <p:cNvSpPr>
              <a:spLocks noChangeShapeType="1"/>
            </p:cNvSpPr>
            <p:nvPr/>
          </p:nvSpPr>
          <p:spPr bwMode="auto">
            <a:xfrm>
              <a:off x="2146300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1" name="Line 227"/>
            <p:cNvSpPr>
              <a:spLocks noChangeShapeType="1"/>
            </p:cNvSpPr>
            <p:nvPr/>
          </p:nvSpPr>
          <p:spPr bwMode="auto">
            <a:xfrm>
              <a:off x="2152650" y="2012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2" name="Line 228"/>
            <p:cNvSpPr>
              <a:spLocks noChangeShapeType="1"/>
            </p:cNvSpPr>
            <p:nvPr/>
          </p:nvSpPr>
          <p:spPr bwMode="auto">
            <a:xfrm>
              <a:off x="2160588" y="20415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3" name="Line 229"/>
            <p:cNvSpPr>
              <a:spLocks noChangeShapeType="1"/>
            </p:cNvSpPr>
            <p:nvPr/>
          </p:nvSpPr>
          <p:spPr bwMode="auto">
            <a:xfrm>
              <a:off x="2166938" y="20415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4" name="Line 230"/>
            <p:cNvSpPr>
              <a:spLocks noChangeShapeType="1"/>
            </p:cNvSpPr>
            <p:nvPr/>
          </p:nvSpPr>
          <p:spPr bwMode="auto">
            <a:xfrm>
              <a:off x="2174875" y="2076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5" name="Line 231"/>
            <p:cNvSpPr>
              <a:spLocks noChangeShapeType="1"/>
            </p:cNvSpPr>
            <p:nvPr/>
          </p:nvSpPr>
          <p:spPr bwMode="auto">
            <a:xfrm>
              <a:off x="2181225" y="20415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6" name="Line 232"/>
            <p:cNvSpPr>
              <a:spLocks noChangeShapeType="1"/>
            </p:cNvSpPr>
            <p:nvPr/>
          </p:nvSpPr>
          <p:spPr bwMode="auto">
            <a:xfrm>
              <a:off x="2189163" y="2033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7" name="Line 233"/>
            <p:cNvSpPr>
              <a:spLocks noChangeShapeType="1"/>
            </p:cNvSpPr>
            <p:nvPr/>
          </p:nvSpPr>
          <p:spPr bwMode="auto">
            <a:xfrm>
              <a:off x="2195513" y="20335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8" name="Line 234"/>
            <p:cNvSpPr>
              <a:spLocks noChangeShapeType="1"/>
            </p:cNvSpPr>
            <p:nvPr/>
          </p:nvSpPr>
          <p:spPr bwMode="auto">
            <a:xfrm>
              <a:off x="2203450" y="20193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89" name="Line 235"/>
            <p:cNvSpPr>
              <a:spLocks noChangeShapeType="1"/>
            </p:cNvSpPr>
            <p:nvPr/>
          </p:nvSpPr>
          <p:spPr bwMode="auto">
            <a:xfrm>
              <a:off x="2209800" y="2033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0" name="Line 236"/>
            <p:cNvSpPr>
              <a:spLocks noChangeShapeType="1"/>
            </p:cNvSpPr>
            <p:nvPr/>
          </p:nvSpPr>
          <p:spPr bwMode="auto">
            <a:xfrm>
              <a:off x="2217738" y="20193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1" name="Line 237"/>
            <p:cNvSpPr>
              <a:spLocks noChangeShapeType="1"/>
            </p:cNvSpPr>
            <p:nvPr/>
          </p:nvSpPr>
          <p:spPr bwMode="auto">
            <a:xfrm>
              <a:off x="2224088" y="19843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2" name="Line 238"/>
            <p:cNvSpPr>
              <a:spLocks noChangeShapeType="1"/>
            </p:cNvSpPr>
            <p:nvPr/>
          </p:nvSpPr>
          <p:spPr bwMode="auto">
            <a:xfrm>
              <a:off x="2230438" y="1976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3" name="Line 239"/>
            <p:cNvSpPr>
              <a:spLocks noChangeShapeType="1"/>
            </p:cNvSpPr>
            <p:nvPr/>
          </p:nvSpPr>
          <p:spPr bwMode="auto">
            <a:xfrm>
              <a:off x="2238375" y="19764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4" name="Line 240"/>
            <p:cNvSpPr>
              <a:spLocks noChangeShapeType="1"/>
            </p:cNvSpPr>
            <p:nvPr/>
          </p:nvSpPr>
          <p:spPr bwMode="auto">
            <a:xfrm>
              <a:off x="2244725" y="20129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5" name="Line 241"/>
            <p:cNvSpPr>
              <a:spLocks noChangeShapeType="1"/>
            </p:cNvSpPr>
            <p:nvPr/>
          </p:nvSpPr>
          <p:spPr bwMode="auto">
            <a:xfrm>
              <a:off x="2252663" y="1990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6" name="Line 242"/>
            <p:cNvSpPr>
              <a:spLocks noChangeShapeType="1"/>
            </p:cNvSpPr>
            <p:nvPr/>
          </p:nvSpPr>
          <p:spPr bwMode="auto">
            <a:xfrm>
              <a:off x="2259013" y="20129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7" name="Line 243"/>
            <p:cNvSpPr>
              <a:spLocks noChangeShapeType="1"/>
            </p:cNvSpPr>
            <p:nvPr/>
          </p:nvSpPr>
          <p:spPr bwMode="auto">
            <a:xfrm>
              <a:off x="2266950" y="20701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8" name="Line 244"/>
            <p:cNvSpPr>
              <a:spLocks noChangeShapeType="1"/>
            </p:cNvSpPr>
            <p:nvPr/>
          </p:nvSpPr>
          <p:spPr bwMode="auto">
            <a:xfrm>
              <a:off x="2273300" y="20764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99" name="Line 245"/>
            <p:cNvSpPr>
              <a:spLocks noChangeShapeType="1"/>
            </p:cNvSpPr>
            <p:nvPr/>
          </p:nvSpPr>
          <p:spPr bwMode="auto">
            <a:xfrm>
              <a:off x="2281238" y="2076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0" name="Line 246"/>
            <p:cNvSpPr>
              <a:spLocks noChangeShapeType="1"/>
            </p:cNvSpPr>
            <p:nvPr/>
          </p:nvSpPr>
          <p:spPr bwMode="auto">
            <a:xfrm>
              <a:off x="2287588" y="20764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1" name="Line 247"/>
            <p:cNvSpPr>
              <a:spLocks noChangeShapeType="1"/>
            </p:cNvSpPr>
            <p:nvPr/>
          </p:nvSpPr>
          <p:spPr bwMode="auto">
            <a:xfrm>
              <a:off x="2295525" y="20907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2" name="Line 248"/>
            <p:cNvSpPr>
              <a:spLocks noChangeShapeType="1"/>
            </p:cNvSpPr>
            <p:nvPr/>
          </p:nvSpPr>
          <p:spPr bwMode="auto">
            <a:xfrm>
              <a:off x="2301875" y="2098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3" name="Line 249"/>
            <p:cNvSpPr>
              <a:spLocks noChangeShapeType="1"/>
            </p:cNvSpPr>
            <p:nvPr/>
          </p:nvSpPr>
          <p:spPr bwMode="auto">
            <a:xfrm>
              <a:off x="2309813" y="21050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4" name="Line 250"/>
            <p:cNvSpPr>
              <a:spLocks noChangeShapeType="1"/>
            </p:cNvSpPr>
            <p:nvPr/>
          </p:nvSpPr>
          <p:spPr bwMode="auto">
            <a:xfrm>
              <a:off x="2316163" y="20986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5" name="Line 251"/>
            <p:cNvSpPr>
              <a:spLocks noChangeShapeType="1"/>
            </p:cNvSpPr>
            <p:nvPr/>
          </p:nvSpPr>
          <p:spPr bwMode="auto">
            <a:xfrm>
              <a:off x="2324100" y="21129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6" name="Line 252"/>
            <p:cNvSpPr>
              <a:spLocks noChangeShapeType="1"/>
            </p:cNvSpPr>
            <p:nvPr/>
          </p:nvSpPr>
          <p:spPr bwMode="auto">
            <a:xfrm>
              <a:off x="2330450" y="21478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7" name="Line 253"/>
            <p:cNvSpPr>
              <a:spLocks noChangeShapeType="1"/>
            </p:cNvSpPr>
            <p:nvPr/>
          </p:nvSpPr>
          <p:spPr bwMode="auto">
            <a:xfrm>
              <a:off x="2338388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8" name="Line 254"/>
            <p:cNvSpPr>
              <a:spLocks noChangeShapeType="1"/>
            </p:cNvSpPr>
            <p:nvPr/>
          </p:nvSpPr>
          <p:spPr bwMode="auto">
            <a:xfrm>
              <a:off x="2344738" y="2198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09" name="Line 255"/>
            <p:cNvSpPr>
              <a:spLocks noChangeShapeType="1"/>
            </p:cNvSpPr>
            <p:nvPr/>
          </p:nvSpPr>
          <p:spPr bwMode="auto">
            <a:xfrm>
              <a:off x="2352675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0" name="Line 256"/>
            <p:cNvSpPr>
              <a:spLocks noChangeShapeType="1"/>
            </p:cNvSpPr>
            <p:nvPr/>
          </p:nvSpPr>
          <p:spPr bwMode="auto">
            <a:xfrm>
              <a:off x="2359025" y="21844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1" name="Line 257"/>
            <p:cNvSpPr>
              <a:spLocks noChangeShapeType="1"/>
            </p:cNvSpPr>
            <p:nvPr/>
          </p:nvSpPr>
          <p:spPr bwMode="auto">
            <a:xfrm>
              <a:off x="2366963" y="221932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2" name="Line 258"/>
            <p:cNvSpPr>
              <a:spLocks noChangeShapeType="1"/>
            </p:cNvSpPr>
            <p:nvPr/>
          </p:nvSpPr>
          <p:spPr bwMode="auto">
            <a:xfrm>
              <a:off x="2373313" y="2247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3" name="Line 259"/>
            <p:cNvSpPr>
              <a:spLocks noChangeShapeType="1"/>
            </p:cNvSpPr>
            <p:nvPr/>
          </p:nvSpPr>
          <p:spPr bwMode="auto">
            <a:xfrm>
              <a:off x="2381250" y="2276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4" name="Line 260"/>
            <p:cNvSpPr>
              <a:spLocks noChangeShapeType="1"/>
            </p:cNvSpPr>
            <p:nvPr/>
          </p:nvSpPr>
          <p:spPr bwMode="auto">
            <a:xfrm>
              <a:off x="2387600" y="2276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5" name="Line 261"/>
            <p:cNvSpPr>
              <a:spLocks noChangeShapeType="1"/>
            </p:cNvSpPr>
            <p:nvPr/>
          </p:nvSpPr>
          <p:spPr bwMode="auto">
            <a:xfrm>
              <a:off x="2395538" y="2241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6" name="Line 262"/>
            <p:cNvSpPr>
              <a:spLocks noChangeShapeType="1"/>
            </p:cNvSpPr>
            <p:nvPr/>
          </p:nvSpPr>
          <p:spPr bwMode="auto">
            <a:xfrm>
              <a:off x="2401888" y="22193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7" name="Line 263"/>
            <p:cNvSpPr>
              <a:spLocks noChangeShapeType="1"/>
            </p:cNvSpPr>
            <p:nvPr/>
          </p:nvSpPr>
          <p:spPr bwMode="auto">
            <a:xfrm>
              <a:off x="2409825" y="2241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8" name="Line 264"/>
            <p:cNvSpPr>
              <a:spLocks noChangeShapeType="1"/>
            </p:cNvSpPr>
            <p:nvPr/>
          </p:nvSpPr>
          <p:spPr bwMode="auto">
            <a:xfrm>
              <a:off x="2416175" y="22479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19" name="Line 265"/>
            <p:cNvSpPr>
              <a:spLocks noChangeShapeType="1"/>
            </p:cNvSpPr>
            <p:nvPr/>
          </p:nvSpPr>
          <p:spPr bwMode="auto">
            <a:xfrm>
              <a:off x="2424113" y="2290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0" name="Line 266"/>
            <p:cNvSpPr>
              <a:spLocks noChangeShapeType="1"/>
            </p:cNvSpPr>
            <p:nvPr/>
          </p:nvSpPr>
          <p:spPr bwMode="auto">
            <a:xfrm>
              <a:off x="2430463" y="22558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1" name="Line 267"/>
            <p:cNvSpPr>
              <a:spLocks noChangeShapeType="1"/>
            </p:cNvSpPr>
            <p:nvPr/>
          </p:nvSpPr>
          <p:spPr bwMode="auto">
            <a:xfrm>
              <a:off x="2438400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2" name="Line 268"/>
            <p:cNvSpPr>
              <a:spLocks noChangeShapeType="1"/>
            </p:cNvSpPr>
            <p:nvPr/>
          </p:nvSpPr>
          <p:spPr bwMode="auto">
            <a:xfrm>
              <a:off x="2444750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3" name="Line 269"/>
            <p:cNvSpPr>
              <a:spLocks noChangeShapeType="1"/>
            </p:cNvSpPr>
            <p:nvPr/>
          </p:nvSpPr>
          <p:spPr bwMode="auto">
            <a:xfrm>
              <a:off x="2452688" y="22415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4" name="Line 270"/>
            <p:cNvSpPr>
              <a:spLocks noChangeShapeType="1"/>
            </p:cNvSpPr>
            <p:nvPr/>
          </p:nvSpPr>
          <p:spPr bwMode="auto">
            <a:xfrm>
              <a:off x="2459038" y="2233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5" name="Line 271"/>
            <p:cNvSpPr>
              <a:spLocks noChangeShapeType="1"/>
            </p:cNvSpPr>
            <p:nvPr/>
          </p:nvSpPr>
          <p:spPr bwMode="auto">
            <a:xfrm>
              <a:off x="2466975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6" name="Line 272"/>
            <p:cNvSpPr>
              <a:spLocks noChangeShapeType="1"/>
            </p:cNvSpPr>
            <p:nvPr/>
          </p:nvSpPr>
          <p:spPr bwMode="auto">
            <a:xfrm>
              <a:off x="2473325" y="21844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7" name="Line 273"/>
            <p:cNvSpPr>
              <a:spLocks noChangeShapeType="1"/>
            </p:cNvSpPr>
            <p:nvPr/>
          </p:nvSpPr>
          <p:spPr bwMode="auto">
            <a:xfrm>
              <a:off x="2481263" y="21986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8" name="Line 274"/>
            <p:cNvSpPr>
              <a:spLocks noChangeShapeType="1"/>
            </p:cNvSpPr>
            <p:nvPr/>
          </p:nvSpPr>
          <p:spPr bwMode="auto">
            <a:xfrm>
              <a:off x="2487613" y="21764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29" name="Line 275"/>
            <p:cNvSpPr>
              <a:spLocks noChangeShapeType="1"/>
            </p:cNvSpPr>
            <p:nvPr/>
          </p:nvSpPr>
          <p:spPr bwMode="auto">
            <a:xfrm>
              <a:off x="2495550" y="21844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0" name="Line 276"/>
            <p:cNvSpPr>
              <a:spLocks noChangeShapeType="1"/>
            </p:cNvSpPr>
            <p:nvPr/>
          </p:nvSpPr>
          <p:spPr bwMode="auto">
            <a:xfrm>
              <a:off x="2501900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1" name="Line 277"/>
            <p:cNvSpPr>
              <a:spLocks noChangeShapeType="1"/>
            </p:cNvSpPr>
            <p:nvPr/>
          </p:nvSpPr>
          <p:spPr bwMode="auto">
            <a:xfrm>
              <a:off x="2509838" y="21844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2" name="Line 278"/>
            <p:cNvSpPr>
              <a:spLocks noChangeShapeType="1"/>
            </p:cNvSpPr>
            <p:nvPr/>
          </p:nvSpPr>
          <p:spPr bwMode="auto">
            <a:xfrm>
              <a:off x="2516188" y="21844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3" name="Line 279"/>
            <p:cNvSpPr>
              <a:spLocks noChangeShapeType="1"/>
            </p:cNvSpPr>
            <p:nvPr/>
          </p:nvSpPr>
          <p:spPr bwMode="auto">
            <a:xfrm>
              <a:off x="2524125" y="22129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4" name="Line 280"/>
            <p:cNvSpPr>
              <a:spLocks noChangeShapeType="1"/>
            </p:cNvSpPr>
            <p:nvPr/>
          </p:nvSpPr>
          <p:spPr bwMode="auto">
            <a:xfrm>
              <a:off x="2530475" y="21764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5" name="Line 281"/>
            <p:cNvSpPr>
              <a:spLocks noChangeShapeType="1"/>
            </p:cNvSpPr>
            <p:nvPr/>
          </p:nvSpPr>
          <p:spPr bwMode="auto">
            <a:xfrm>
              <a:off x="2538413" y="21701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6" name="Line 282"/>
            <p:cNvSpPr>
              <a:spLocks noChangeShapeType="1"/>
            </p:cNvSpPr>
            <p:nvPr/>
          </p:nvSpPr>
          <p:spPr bwMode="auto">
            <a:xfrm>
              <a:off x="2544763" y="21558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7" name="Line 283"/>
            <p:cNvSpPr>
              <a:spLocks noChangeShapeType="1"/>
            </p:cNvSpPr>
            <p:nvPr/>
          </p:nvSpPr>
          <p:spPr bwMode="auto">
            <a:xfrm>
              <a:off x="2552700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8" name="Line 284"/>
            <p:cNvSpPr>
              <a:spLocks noChangeShapeType="1"/>
            </p:cNvSpPr>
            <p:nvPr/>
          </p:nvSpPr>
          <p:spPr bwMode="auto">
            <a:xfrm>
              <a:off x="2559050" y="21701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39" name="Line 285"/>
            <p:cNvSpPr>
              <a:spLocks noChangeShapeType="1"/>
            </p:cNvSpPr>
            <p:nvPr/>
          </p:nvSpPr>
          <p:spPr bwMode="auto">
            <a:xfrm>
              <a:off x="2566988" y="21621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0" name="Line 286"/>
            <p:cNvSpPr>
              <a:spLocks noChangeShapeType="1"/>
            </p:cNvSpPr>
            <p:nvPr/>
          </p:nvSpPr>
          <p:spPr bwMode="auto">
            <a:xfrm>
              <a:off x="2573338" y="21415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1" name="Line 287"/>
            <p:cNvSpPr>
              <a:spLocks noChangeShapeType="1"/>
            </p:cNvSpPr>
            <p:nvPr/>
          </p:nvSpPr>
          <p:spPr bwMode="auto">
            <a:xfrm>
              <a:off x="2581275" y="21621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2" name="Line 288"/>
            <p:cNvSpPr>
              <a:spLocks noChangeShapeType="1"/>
            </p:cNvSpPr>
            <p:nvPr/>
          </p:nvSpPr>
          <p:spPr bwMode="auto">
            <a:xfrm>
              <a:off x="2587625" y="21701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3" name="Line 289"/>
            <p:cNvSpPr>
              <a:spLocks noChangeShapeType="1"/>
            </p:cNvSpPr>
            <p:nvPr/>
          </p:nvSpPr>
          <p:spPr bwMode="auto">
            <a:xfrm>
              <a:off x="2595563" y="2198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4" name="Line 290"/>
            <p:cNvSpPr>
              <a:spLocks noChangeShapeType="1"/>
            </p:cNvSpPr>
            <p:nvPr/>
          </p:nvSpPr>
          <p:spPr bwMode="auto">
            <a:xfrm>
              <a:off x="2601913" y="21764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5" name="Line 291"/>
            <p:cNvSpPr>
              <a:spLocks noChangeShapeType="1"/>
            </p:cNvSpPr>
            <p:nvPr/>
          </p:nvSpPr>
          <p:spPr bwMode="auto">
            <a:xfrm>
              <a:off x="2609850" y="21844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6" name="Line 292"/>
            <p:cNvSpPr>
              <a:spLocks noChangeShapeType="1"/>
            </p:cNvSpPr>
            <p:nvPr/>
          </p:nvSpPr>
          <p:spPr bwMode="auto">
            <a:xfrm>
              <a:off x="2616200" y="21764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7" name="Line 293"/>
            <p:cNvSpPr>
              <a:spLocks noChangeShapeType="1"/>
            </p:cNvSpPr>
            <p:nvPr/>
          </p:nvSpPr>
          <p:spPr bwMode="auto">
            <a:xfrm>
              <a:off x="2624138" y="22050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8" name="Line 294"/>
            <p:cNvSpPr>
              <a:spLocks noChangeShapeType="1"/>
            </p:cNvSpPr>
            <p:nvPr/>
          </p:nvSpPr>
          <p:spPr bwMode="auto">
            <a:xfrm>
              <a:off x="2630488" y="2227263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49" name="Line 295"/>
            <p:cNvSpPr>
              <a:spLocks noChangeShapeType="1"/>
            </p:cNvSpPr>
            <p:nvPr/>
          </p:nvSpPr>
          <p:spPr bwMode="auto">
            <a:xfrm>
              <a:off x="2638425" y="2270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0" name="Line 296"/>
            <p:cNvSpPr>
              <a:spLocks noChangeShapeType="1"/>
            </p:cNvSpPr>
            <p:nvPr/>
          </p:nvSpPr>
          <p:spPr bwMode="auto">
            <a:xfrm>
              <a:off x="2644775" y="222726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1" name="Line 297"/>
            <p:cNvSpPr>
              <a:spLocks noChangeShapeType="1"/>
            </p:cNvSpPr>
            <p:nvPr/>
          </p:nvSpPr>
          <p:spPr bwMode="auto">
            <a:xfrm>
              <a:off x="2652713" y="22479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2" name="Line 298"/>
            <p:cNvSpPr>
              <a:spLocks noChangeShapeType="1"/>
            </p:cNvSpPr>
            <p:nvPr/>
          </p:nvSpPr>
          <p:spPr bwMode="auto">
            <a:xfrm>
              <a:off x="2659063" y="2270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3" name="Line 299"/>
            <p:cNvSpPr>
              <a:spLocks noChangeShapeType="1"/>
            </p:cNvSpPr>
            <p:nvPr/>
          </p:nvSpPr>
          <p:spPr bwMode="auto">
            <a:xfrm>
              <a:off x="2667000" y="2255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4" name="Line 300"/>
            <p:cNvSpPr>
              <a:spLocks noChangeShapeType="1"/>
            </p:cNvSpPr>
            <p:nvPr/>
          </p:nvSpPr>
          <p:spPr bwMode="auto">
            <a:xfrm>
              <a:off x="2673350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5" name="Line 301"/>
            <p:cNvSpPr>
              <a:spLocks noChangeShapeType="1"/>
            </p:cNvSpPr>
            <p:nvPr/>
          </p:nvSpPr>
          <p:spPr bwMode="auto">
            <a:xfrm>
              <a:off x="2681288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6" name="Line 302"/>
            <p:cNvSpPr>
              <a:spLocks noChangeShapeType="1"/>
            </p:cNvSpPr>
            <p:nvPr/>
          </p:nvSpPr>
          <p:spPr bwMode="auto">
            <a:xfrm>
              <a:off x="2687638" y="2233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7" name="Line 303"/>
            <p:cNvSpPr>
              <a:spLocks noChangeShapeType="1"/>
            </p:cNvSpPr>
            <p:nvPr/>
          </p:nvSpPr>
          <p:spPr bwMode="auto">
            <a:xfrm>
              <a:off x="2695575" y="2205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8" name="Line 304"/>
            <p:cNvSpPr>
              <a:spLocks noChangeShapeType="1"/>
            </p:cNvSpPr>
            <p:nvPr/>
          </p:nvSpPr>
          <p:spPr bwMode="auto">
            <a:xfrm>
              <a:off x="2701925" y="22050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59" name="Line 305"/>
            <p:cNvSpPr>
              <a:spLocks noChangeShapeType="1"/>
            </p:cNvSpPr>
            <p:nvPr/>
          </p:nvSpPr>
          <p:spPr bwMode="auto">
            <a:xfrm>
              <a:off x="2709863" y="22129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0" name="Line 306"/>
            <p:cNvSpPr>
              <a:spLocks noChangeShapeType="1"/>
            </p:cNvSpPr>
            <p:nvPr/>
          </p:nvSpPr>
          <p:spPr bwMode="auto">
            <a:xfrm>
              <a:off x="2716213" y="2241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1" name="Line 307"/>
            <p:cNvSpPr>
              <a:spLocks noChangeShapeType="1"/>
            </p:cNvSpPr>
            <p:nvPr/>
          </p:nvSpPr>
          <p:spPr bwMode="auto">
            <a:xfrm>
              <a:off x="2724150" y="2262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2" name="Line 308"/>
            <p:cNvSpPr>
              <a:spLocks noChangeShapeType="1"/>
            </p:cNvSpPr>
            <p:nvPr/>
          </p:nvSpPr>
          <p:spPr bwMode="auto">
            <a:xfrm>
              <a:off x="2730500" y="2255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3" name="Line 309"/>
            <p:cNvSpPr>
              <a:spLocks noChangeShapeType="1"/>
            </p:cNvSpPr>
            <p:nvPr/>
          </p:nvSpPr>
          <p:spPr bwMode="auto">
            <a:xfrm>
              <a:off x="2738438" y="22193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4" name="Line 310"/>
            <p:cNvSpPr>
              <a:spLocks noChangeShapeType="1"/>
            </p:cNvSpPr>
            <p:nvPr/>
          </p:nvSpPr>
          <p:spPr bwMode="auto">
            <a:xfrm>
              <a:off x="2744788" y="2227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5" name="Line 311"/>
            <p:cNvSpPr>
              <a:spLocks noChangeShapeType="1"/>
            </p:cNvSpPr>
            <p:nvPr/>
          </p:nvSpPr>
          <p:spPr bwMode="auto">
            <a:xfrm>
              <a:off x="2752725" y="22415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6" name="Line 312"/>
            <p:cNvSpPr>
              <a:spLocks noChangeShapeType="1"/>
            </p:cNvSpPr>
            <p:nvPr/>
          </p:nvSpPr>
          <p:spPr bwMode="auto">
            <a:xfrm>
              <a:off x="2759075" y="2233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7" name="Line 313"/>
            <p:cNvSpPr>
              <a:spLocks noChangeShapeType="1"/>
            </p:cNvSpPr>
            <p:nvPr/>
          </p:nvSpPr>
          <p:spPr bwMode="auto">
            <a:xfrm>
              <a:off x="2767013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8" name="Line 314"/>
            <p:cNvSpPr>
              <a:spLocks noChangeShapeType="1"/>
            </p:cNvSpPr>
            <p:nvPr/>
          </p:nvSpPr>
          <p:spPr bwMode="auto">
            <a:xfrm>
              <a:off x="2773363" y="2227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69" name="Line 315"/>
            <p:cNvSpPr>
              <a:spLocks noChangeShapeType="1"/>
            </p:cNvSpPr>
            <p:nvPr/>
          </p:nvSpPr>
          <p:spPr bwMode="auto">
            <a:xfrm>
              <a:off x="2781300" y="2227263"/>
              <a:ext cx="0" cy="40338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0" name="Line 316"/>
            <p:cNvSpPr>
              <a:spLocks noChangeShapeType="1"/>
            </p:cNvSpPr>
            <p:nvPr/>
          </p:nvSpPr>
          <p:spPr bwMode="auto">
            <a:xfrm>
              <a:off x="2787650" y="3027363"/>
              <a:ext cx="0" cy="32337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1" name="Line 317"/>
            <p:cNvSpPr>
              <a:spLocks noChangeShapeType="1"/>
            </p:cNvSpPr>
            <p:nvPr/>
          </p:nvSpPr>
          <p:spPr bwMode="auto">
            <a:xfrm>
              <a:off x="2795588" y="2927350"/>
              <a:ext cx="0" cy="1143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2" name="Line 318"/>
            <p:cNvSpPr>
              <a:spLocks noChangeShapeType="1"/>
            </p:cNvSpPr>
            <p:nvPr/>
          </p:nvSpPr>
          <p:spPr bwMode="auto">
            <a:xfrm>
              <a:off x="2801938" y="29067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3" name="Line 319"/>
            <p:cNvSpPr>
              <a:spLocks noChangeShapeType="1"/>
            </p:cNvSpPr>
            <p:nvPr/>
          </p:nvSpPr>
          <p:spPr bwMode="auto">
            <a:xfrm>
              <a:off x="2809875" y="2955925"/>
              <a:ext cx="0" cy="2000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4" name="Line 320"/>
            <p:cNvSpPr>
              <a:spLocks noChangeShapeType="1"/>
            </p:cNvSpPr>
            <p:nvPr/>
          </p:nvSpPr>
          <p:spPr bwMode="auto">
            <a:xfrm>
              <a:off x="2816225" y="3155950"/>
              <a:ext cx="0" cy="2508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5" name="Line 321"/>
            <p:cNvSpPr>
              <a:spLocks noChangeShapeType="1"/>
            </p:cNvSpPr>
            <p:nvPr/>
          </p:nvSpPr>
          <p:spPr bwMode="auto">
            <a:xfrm>
              <a:off x="2824163" y="3406775"/>
              <a:ext cx="0" cy="1857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6" name="Line 322"/>
            <p:cNvSpPr>
              <a:spLocks noChangeShapeType="1"/>
            </p:cNvSpPr>
            <p:nvPr/>
          </p:nvSpPr>
          <p:spPr bwMode="auto">
            <a:xfrm>
              <a:off x="2830513" y="3592513"/>
              <a:ext cx="0" cy="1651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7" name="Line 323"/>
            <p:cNvSpPr>
              <a:spLocks noChangeShapeType="1"/>
            </p:cNvSpPr>
            <p:nvPr/>
          </p:nvSpPr>
          <p:spPr bwMode="auto">
            <a:xfrm>
              <a:off x="2838450" y="3757613"/>
              <a:ext cx="0" cy="177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8" name="Line 324"/>
            <p:cNvSpPr>
              <a:spLocks noChangeShapeType="1"/>
            </p:cNvSpPr>
            <p:nvPr/>
          </p:nvSpPr>
          <p:spPr bwMode="auto">
            <a:xfrm>
              <a:off x="2844800" y="3935413"/>
              <a:ext cx="0" cy="1079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79" name="Line 325"/>
            <p:cNvSpPr>
              <a:spLocks noChangeShapeType="1"/>
            </p:cNvSpPr>
            <p:nvPr/>
          </p:nvSpPr>
          <p:spPr bwMode="auto">
            <a:xfrm>
              <a:off x="2852738" y="4043363"/>
              <a:ext cx="0" cy="128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0" name="Line 326"/>
            <p:cNvSpPr>
              <a:spLocks noChangeShapeType="1"/>
            </p:cNvSpPr>
            <p:nvPr/>
          </p:nvSpPr>
          <p:spPr bwMode="auto">
            <a:xfrm>
              <a:off x="2859088" y="4171950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1" name="Line 327"/>
            <p:cNvSpPr>
              <a:spLocks noChangeShapeType="1"/>
            </p:cNvSpPr>
            <p:nvPr/>
          </p:nvSpPr>
          <p:spPr bwMode="auto">
            <a:xfrm>
              <a:off x="2867025" y="423703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2" name="Line 328"/>
            <p:cNvSpPr>
              <a:spLocks noChangeShapeType="1"/>
            </p:cNvSpPr>
            <p:nvPr/>
          </p:nvSpPr>
          <p:spPr bwMode="auto">
            <a:xfrm>
              <a:off x="2873375" y="429418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3" name="Line 329"/>
            <p:cNvSpPr>
              <a:spLocks noChangeShapeType="1"/>
            </p:cNvSpPr>
            <p:nvPr/>
          </p:nvSpPr>
          <p:spPr bwMode="auto">
            <a:xfrm>
              <a:off x="2881313" y="4337050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4" name="Line 330"/>
            <p:cNvSpPr>
              <a:spLocks noChangeShapeType="1"/>
            </p:cNvSpPr>
            <p:nvPr/>
          </p:nvSpPr>
          <p:spPr bwMode="auto">
            <a:xfrm>
              <a:off x="2887663" y="4386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5" name="Line 331"/>
            <p:cNvSpPr>
              <a:spLocks noChangeShapeType="1"/>
            </p:cNvSpPr>
            <p:nvPr/>
          </p:nvSpPr>
          <p:spPr bwMode="auto">
            <a:xfrm>
              <a:off x="2895600" y="4408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6" name="Line 332"/>
            <p:cNvSpPr>
              <a:spLocks noChangeShapeType="1"/>
            </p:cNvSpPr>
            <p:nvPr/>
          </p:nvSpPr>
          <p:spPr bwMode="auto">
            <a:xfrm>
              <a:off x="2901950" y="44513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7" name="Line 333"/>
            <p:cNvSpPr>
              <a:spLocks noChangeShapeType="1"/>
            </p:cNvSpPr>
            <p:nvPr/>
          </p:nvSpPr>
          <p:spPr bwMode="auto">
            <a:xfrm>
              <a:off x="2909888" y="44577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8" name="Line 334"/>
            <p:cNvSpPr>
              <a:spLocks noChangeShapeType="1"/>
            </p:cNvSpPr>
            <p:nvPr/>
          </p:nvSpPr>
          <p:spPr bwMode="auto">
            <a:xfrm>
              <a:off x="2916238" y="4457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89" name="Line 335"/>
            <p:cNvSpPr>
              <a:spLocks noChangeShapeType="1"/>
            </p:cNvSpPr>
            <p:nvPr/>
          </p:nvSpPr>
          <p:spPr bwMode="auto">
            <a:xfrm>
              <a:off x="2924175" y="44656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0" name="Line 336"/>
            <p:cNvSpPr>
              <a:spLocks noChangeShapeType="1"/>
            </p:cNvSpPr>
            <p:nvPr/>
          </p:nvSpPr>
          <p:spPr bwMode="auto">
            <a:xfrm>
              <a:off x="2930525" y="4486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1" name="Line 337"/>
            <p:cNvSpPr>
              <a:spLocks noChangeShapeType="1"/>
            </p:cNvSpPr>
            <p:nvPr/>
          </p:nvSpPr>
          <p:spPr bwMode="auto">
            <a:xfrm>
              <a:off x="2938463" y="44513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2" name="Line 338"/>
            <p:cNvSpPr>
              <a:spLocks noChangeShapeType="1"/>
            </p:cNvSpPr>
            <p:nvPr/>
          </p:nvSpPr>
          <p:spPr bwMode="auto">
            <a:xfrm>
              <a:off x="2944813" y="44370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3" name="Line 339"/>
            <p:cNvSpPr>
              <a:spLocks noChangeShapeType="1"/>
            </p:cNvSpPr>
            <p:nvPr/>
          </p:nvSpPr>
          <p:spPr bwMode="auto">
            <a:xfrm>
              <a:off x="2951163" y="44370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4" name="Line 340"/>
            <p:cNvSpPr>
              <a:spLocks noChangeShapeType="1"/>
            </p:cNvSpPr>
            <p:nvPr/>
          </p:nvSpPr>
          <p:spPr bwMode="auto">
            <a:xfrm>
              <a:off x="2959100" y="44513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5" name="Line 341"/>
            <p:cNvSpPr>
              <a:spLocks noChangeShapeType="1"/>
            </p:cNvSpPr>
            <p:nvPr/>
          </p:nvSpPr>
          <p:spPr bwMode="auto">
            <a:xfrm>
              <a:off x="2965450" y="44370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6" name="Line 342"/>
            <p:cNvSpPr>
              <a:spLocks noChangeShapeType="1"/>
            </p:cNvSpPr>
            <p:nvPr/>
          </p:nvSpPr>
          <p:spPr bwMode="auto">
            <a:xfrm>
              <a:off x="2973388" y="4437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7" name="Line 343"/>
            <p:cNvSpPr>
              <a:spLocks noChangeShapeType="1"/>
            </p:cNvSpPr>
            <p:nvPr/>
          </p:nvSpPr>
          <p:spPr bwMode="auto">
            <a:xfrm>
              <a:off x="2979738" y="4457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8" name="Line 344"/>
            <p:cNvSpPr>
              <a:spLocks noChangeShapeType="1"/>
            </p:cNvSpPr>
            <p:nvPr/>
          </p:nvSpPr>
          <p:spPr bwMode="auto">
            <a:xfrm>
              <a:off x="2987675" y="4437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99" name="Line 345"/>
            <p:cNvSpPr>
              <a:spLocks noChangeShapeType="1"/>
            </p:cNvSpPr>
            <p:nvPr/>
          </p:nvSpPr>
          <p:spPr bwMode="auto">
            <a:xfrm>
              <a:off x="2994025" y="44084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0" name="Line 346"/>
            <p:cNvSpPr>
              <a:spLocks noChangeShapeType="1"/>
            </p:cNvSpPr>
            <p:nvPr/>
          </p:nvSpPr>
          <p:spPr bwMode="auto">
            <a:xfrm>
              <a:off x="3001963" y="44005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1" name="Line 347"/>
            <p:cNvSpPr>
              <a:spLocks noChangeShapeType="1"/>
            </p:cNvSpPr>
            <p:nvPr/>
          </p:nvSpPr>
          <p:spPr bwMode="auto">
            <a:xfrm>
              <a:off x="3008313" y="4408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2" name="Line 348"/>
            <p:cNvSpPr>
              <a:spLocks noChangeShapeType="1"/>
            </p:cNvSpPr>
            <p:nvPr/>
          </p:nvSpPr>
          <p:spPr bwMode="auto">
            <a:xfrm>
              <a:off x="3016250" y="4386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3" name="Line 349"/>
            <p:cNvSpPr>
              <a:spLocks noChangeShapeType="1"/>
            </p:cNvSpPr>
            <p:nvPr/>
          </p:nvSpPr>
          <p:spPr bwMode="auto">
            <a:xfrm>
              <a:off x="3022600" y="43862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4" name="Line 350"/>
            <p:cNvSpPr>
              <a:spLocks noChangeShapeType="1"/>
            </p:cNvSpPr>
            <p:nvPr/>
          </p:nvSpPr>
          <p:spPr bwMode="auto">
            <a:xfrm>
              <a:off x="3030538" y="43799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5" name="Line 351"/>
            <p:cNvSpPr>
              <a:spLocks noChangeShapeType="1"/>
            </p:cNvSpPr>
            <p:nvPr/>
          </p:nvSpPr>
          <p:spPr bwMode="auto">
            <a:xfrm>
              <a:off x="3036888" y="4329113"/>
              <a:ext cx="0" cy="714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6" name="Line 352"/>
            <p:cNvSpPr>
              <a:spLocks noChangeShapeType="1"/>
            </p:cNvSpPr>
            <p:nvPr/>
          </p:nvSpPr>
          <p:spPr bwMode="auto">
            <a:xfrm>
              <a:off x="3044825" y="43148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7" name="Line 353"/>
            <p:cNvSpPr>
              <a:spLocks noChangeShapeType="1"/>
            </p:cNvSpPr>
            <p:nvPr/>
          </p:nvSpPr>
          <p:spPr bwMode="auto">
            <a:xfrm>
              <a:off x="3051175" y="43148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8" name="Line 354"/>
            <p:cNvSpPr>
              <a:spLocks noChangeShapeType="1"/>
            </p:cNvSpPr>
            <p:nvPr/>
          </p:nvSpPr>
          <p:spPr bwMode="auto">
            <a:xfrm>
              <a:off x="3059113" y="43005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09" name="Line 355"/>
            <p:cNvSpPr>
              <a:spLocks noChangeShapeType="1"/>
            </p:cNvSpPr>
            <p:nvPr/>
          </p:nvSpPr>
          <p:spPr bwMode="auto">
            <a:xfrm>
              <a:off x="3065463" y="42862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0" name="Line 356"/>
            <p:cNvSpPr>
              <a:spLocks noChangeShapeType="1"/>
            </p:cNvSpPr>
            <p:nvPr/>
          </p:nvSpPr>
          <p:spPr bwMode="auto">
            <a:xfrm>
              <a:off x="3073400" y="42799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1" name="Line 357"/>
            <p:cNvSpPr>
              <a:spLocks noChangeShapeType="1"/>
            </p:cNvSpPr>
            <p:nvPr/>
          </p:nvSpPr>
          <p:spPr bwMode="auto">
            <a:xfrm>
              <a:off x="3079750" y="42799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2" name="Line 358"/>
            <p:cNvSpPr>
              <a:spLocks noChangeShapeType="1"/>
            </p:cNvSpPr>
            <p:nvPr/>
          </p:nvSpPr>
          <p:spPr bwMode="auto">
            <a:xfrm>
              <a:off x="3087688" y="42433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3" name="Line 359"/>
            <p:cNvSpPr>
              <a:spLocks noChangeShapeType="1"/>
            </p:cNvSpPr>
            <p:nvPr/>
          </p:nvSpPr>
          <p:spPr bwMode="auto">
            <a:xfrm>
              <a:off x="3094038" y="42148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4" name="Line 360"/>
            <p:cNvSpPr>
              <a:spLocks noChangeShapeType="1"/>
            </p:cNvSpPr>
            <p:nvPr/>
          </p:nvSpPr>
          <p:spPr bwMode="auto">
            <a:xfrm>
              <a:off x="3101975" y="42005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5" name="Line 361"/>
            <p:cNvSpPr>
              <a:spLocks noChangeShapeType="1"/>
            </p:cNvSpPr>
            <p:nvPr/>
          </p:nvSpPr>
          <p:spPr bwMode="auto">
            <a:xfrm>
              <a:off x="3108325" y="4186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6" name="Line 362"/>
            <p:cNvSpPr>
              <a:spLocks noChangeShapeType="1"/>
            </p:cNvSpPr>
            <p:nvPr/>
          </p:nvSpPr>
          <p:spPr bwMode="auto">
            <a:xfrm>
              <a:off x="3116263" y="41656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7" name="Line 363"/>
            <p:cNvSpPr>
              <a:spLocks noChangeShapeType="1"/>
            </p:cNvSpPr>
            <p:nvPr/>
          </p:nvSpPr>
          <p:spPr bwMode="auto">
            <a:xfrm>
              <a:off x="3122613" y="41290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8" name="Line 364"/>
            <p:cNvSpPr>
              <a:spLocks noChangeShapeType="1"/>
            </p:cNvSpPr>
            <p:nvPr/>
          </p:nvSpPr>
          <p:spPr bwMode="auto">
            <a:xfrm>
              <a:off x="3130550" y="41513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19" name="Line 365"/>
            <p:cNvSpPr>
              <a:spLocks noChangeShapeType="1"/>
            </p:cNvSpPr>
            <p:nvPr/>
          </p:nvSpPr>
          <p:spPr bwMode="auto">
            <a:xfrm>
              <a:off x="3136900" y="41798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0" name="Line 366"/>
            <p:cNvSpPr>
              <a:spLocks noChangeShapeType="1"/>
            </p:cNvSpPr>
            <p:nvPr/>
          </p:nvSpPr>
          <p:spPr bwMode="auto">
            <a:xfrm>
              <a:off x="3144838" y="4186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1" name="Line 367"/>
            <p:cNvSpPr>
              <a:spLocks noChangeShapeType="1"/>
            </p:cNvSpPr>
            <p:nvPr/>
          </p:nvSpPr>
          <p:spPr bwMode="auto">
            <a:xfrm>
              <a:off x="3151188" y="41719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2" name="Line 368"/>
            <p:cNvSpPr>
              <a:spLocks noChangeShapeType="1"/>
            </p:cNvSpPr>
            <p:nvPr/>
          </p:nvSpPr>
          <p:spPr bwMode="auto">
            <a:xfrm>
              <a:off x="3159125" y="4108450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3" name="Line 369"/>
            <p:cNvSpPr>
              <a:spLocks noChangeShapeType="1"/>
            </p:cNvSpPr>
            <p:nvPr/>
          </p:nvSpPr>
          <p:spPr bwMode="auto">
            <a:xfrm>
              <a:off x="3165475" y="40798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4" name="Line 370"/>
            <p:cNvSpPr>
              <a:spLocks noChangeShapeType="1"/>
            </p:cNvSpPr>
            <p:nvPr/>
          </p:nvSpPr>
          <p:spPr bwMode="auto">
            <a:xfrm>
              <a:off x="3173413" y="40798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5" name="Line 371"/>
            <p:cNvSpPr>
              <a:spLocks noChangeShapeType="1"/>
            </p:cNvSpPr>
            <p:nvPr/>
          </p:nvSpPr>
          <p:spPr bwMode="auto">
            <a:xfrm>
              <a:off x="3179763" y="4065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6" name="Line 372"/>
            <p:cNvSpPr>
              <a:spLocks noChangeShapeType="1"/>
            </p:cNvSpPr>
            <p:nvPr/>
          </p:nvSpPr>
          <p:spPr bwMode="auto">
            <a:xfrm>
              <a:off x="3187700" y="4037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7" name="Line 373"/>
            <p:cNvSpPr>
              <a:spLocks noChangeShapeType="1"/>
            </p:cNvSpPr>
            <p:nvPr/>
          </p:nvSpPr>
          <p:spPr bwMode="auto">
            <a:xfrm>
              <a:off x="3194050" y="4022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8" name="Line 374"/>
            <p:cNvSpPr>
              <a:spLocks noChangeShapeType="1"/>
            </p:cNvSpPr>
            <p:nvPr/>
          </p:nvSpPr>
          <p:spPr bwMode="auto">
            <a:xfrm>
              <a:off x="3201988" y="4008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29" name="Line 375"/>
            <p:cNvSpPr>
              <a:spLocks noChangeShapeType="1"/>
            </p:cNvSpPr>
            <p:nvPr/>
          </p:nvSpPr>
          <p:spPr bwMode="auto">
            <a:xfrm>
              <a:off x="3208338" y="4014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0" name="Line 376"/>
            <p:cNvSpPr>
              <a:spLocks noChangeShapeType="1"/>
            </p:cNvSpPr>
            <p:nvPr/>
          </p:nvSpPr>
          <p:spPr bwMode="auto">
            <a:xfrm>
              <a:off x="3216275" y="40005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1" name="Line 377"/>
            <p:cNvSpPr>
              <a:spLocks noChangeShapeType="1"/>
            </p:cNvSpPr>
            <p:nvPr/>
          </p:nvSpPr>
          <p:spPr bwMode="auto">
            <a:xfrm>
              <a:off x="3222625" y="40005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2" name="Line 378"/>
            <p:cNvSpPr>
              <a:spLocks noChangeShapeType="1"/>
            </p:cNvSpPr>
            <p:nvPr/>
          </p:nvSpPr>
          <p:spPr bwMode="auto">
            <a:xfrm>
              <a:off x="3230563" y="400050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3" name="Line 379"/>
            <p:cNvSpPr>
              <a:spLocks noChangeShapeType="1"/>
            </p:cNvSpPr>
            <p:nvPr/>
          </p:nvSpPr>
          <p:spPr bwMode="auto">
            <a:xfrm>
              <a:off x="3236913" y="3965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4" name="Line 380"/>
            <p:cNvSpPr>
              <a:spLocks noChangeShapeType="1"/>
            </p:cNvSpPr>
            <p:nvPr/>
          </p:nvSpPr>
          <p:spPr bwMode="auto">
            <a:xfrm>
              <a:off x="3244850" y="39354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5" name="Line 381"/>
            <p:cNvSpPr>
              <a:spLocks noChangeShapeType="1"/>
            </p:cNvSpPr>
            <p:nvPr/>
          </p:nvSpPr>
          <p:spPr bwMode="auto">
            <a:xfrm>
              <a:off x="3251200" y="39147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6" name="Line 382"/>
            <p:cNvSpPr>
              <a:spLocks noChangeShapeType="1"/>
            </p:cNvSpPr>
            <p:nvPr/>
          </p:nvSpPr>
          <p:spPr bwMode="auto">
            <a:xfrm>
              <a:off x="3259138" y="3921125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7" name="Line 383"/>
            <p:cNvSpPr>
              <a:spLocks noChangeShapeType="1"/>
            </p:cNvSpPr>
            <p:nvPr/>
          </p:nvSpPr>
          <p:spPr bwMode="auto">
            <a:xfrm>
              <a:off x="3265488" y="39433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8" name="Line 384"/>
            <p:cNvSpPr>
              <a:spLocks noChangeShapeType="1"/>
            </p:cNvSpPr>
            <p:nvPr/>
          </p:nvSpPr>
          <p:spPr bwMode="auto">
            <a:xfrm>
              <a:off x="3273425" y="3965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39" name="Line 385"/>
            <p:cNvSpPr>
              <a:spLocks noChangeShapeType="1"/>
            </p:cNvSpPr>
            <p:nvPr/>
          </p:nvSpPr>
          <p:spPr bwMode="auto">
            <a:xfrm>
              <a:off x="3279775" y="3921125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0" name="Line 386"/>
            <p:cNvSpPr>
              <a:spLocks noChangeShapeType="1"/>
            </p:cNvSpPr>
            <p:nvPr/>
          </p:nvSpPr>
          <p:spPr bwMode="auto">
            <a:xfrm>
              <a:off x="3287713" y="3921125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1" name="Line 387"/>
            <p:cNvSpPr>
              <a:spLocks noChangeShapeType="1"/>
            </p:cNvSpPr>
            <p:nvPr/>
          </p:nvSpPr>
          <p:spPr bwMode="auto">
            <a:xfrm>
              <a:off x="3294063" y="3914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2" name="Line 388"/>
            <p:cNvSpPr>
              <a:spLocks noChangeShapeType="1"/>
            </p:cNvSpPr>
            <p:nvPr/>
          </p:nvSpPr>
          <p:spPr bwMode="auto">
            <a:xfrm>
              <a:off x="3302000" y="3900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3" name="Line 389"/>
            <p:cNvSpPr>
              <a:spLocks noChangeShapeType="1"/>
            </p:cNvSpPr>
            <p:nvPr/>
          </p:nvSpPr>
          <p:spPr bwMode="auto">
            <a:xfrm>
              <a:off x="3308350" y="3914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4" name="Line 390"/>
            <p:cNvSpPr>
              <a:spLocks noChangeShapeType="1"/>
            </p:cNvSpPr>
            <p:nvPr/>
          </p:nvSpPr>
          <p:spPr bwMode="auto">
            <a:xfrm>
              <a:off x="3316288" y="39068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5" name="Line 391"/>
            <p:cNvSpPr>
              <a:spLocks noChangeShapeType="1"/>
            </p:cNvSpPr>
            <p:nvPr/>
          </p:nvSpPr>
          <p:spPr bwMode="auto">
            <a:xfrm>
              <a:off x="3322638" y="38719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6" name="Line 392"/>
            <p:cNvSpPr>
              <a:spLocks noChangeShapeType="1"/>
            </p:cNvSpPr>
            <p:nvPr/>
          </p:nvSpPr>
          <p:spPr bwMode="auto">
            <a:xfrm>
              <a:off x="3330575" y="38576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7" name="Line 393"/>
            <p:cNvSpPr>
              <a:spLocks noChangeShapeType="1"/>
            </p:cNvSpPr>
            <p:nvPr/>
          </p:nvSpPr>
          <p:spPr bwMode="auto">
            <a:xfrm>
              <a:off x="3336925" y="38354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8" name="Line 394"/>
            <p:cNvSpPr>
              <a:spLocks noChangeShapeType="1"/>
            </p:cNvSpPr>
            <p:nvPr/>
          </p:nvSpPr>
          <p:spPr bwMode="auto">
            <a:xfrm>
              <a:off x="3344863" y="3835400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49" name="Line 395"/>
            <p:cNvSpPr>
              <a:spLocks noChangeShapeType="1"/>
            </p:cNvSpPr>
            <p:nvPr/>
          </p:nvSpPr>
          <p:spPr bwMode="auto">
            <a:xfrm>
              <a:off x="3351213" y="38433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0" name="Line 396"/>
            <p:cNvSpPr>
              <a:spLocks noChangeShapeType="1"/>
            </p:cNvSpPr>
            <p:nvPr/>
          </p:nvSpPr>
          <p:spPr bwMode="auto">
            <a:xfrm>
              <a:off x="3359150" y="3843338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1" name="Line 397"/>
            <p:cNvSpPr>
              <a:spLocks noChangeShapeType="1"/>
            </p:cNvSpPr>
            <p:nvPr/>
          </p:nvSpPr>
          <p:spPr bwMode="auto">
            <a:xfrm>
              <a:off x="3365500" y="3814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2" name="Line 398"/>
            <p:cNvSpPr>
              <a:spLocks noChangeShapeType="1"/>
            </p:cNvSpPr>
            <p:nvPr/>
          </p:nvSpPr>
          <p:spPr bwMode="auto">
            <a:xfrm>
              <a:off x="3373438" y="378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3" name="Line 399"/>
            <p:cNvSpPr>
              <a:spLocks noChangeShapeType="1"/>
            </p:cNvSpPr>
            <p:nvPr/>
          </p:nvSpPr>
          <p:spPr bwMode="auto">
            <a:xfrm>
              <a:off x="3379788" y="37861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4" name="Line 400"/>
            <p:cNvSpPr>
              <a:spLocks noChangeShapeType="1"/>
            </p:cNvSpPr>
            <p:nvPr/>
          </p:nvSpPr>
          <p:spPr bwMode="auto">
            <a:xfrm>
              <a:off x="3387725" y="38068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5" name="Line 401"/>
            <p:cNvSpPr>
              <a:spLocks noChangeShapeType="1"/>
            </p:cNvSpPr>
            <p:nvPr/>
          </p:nvSpPr>
          <p:spPr bwMode="auto">
            <a:xfrm>
              <a:off x="3394075" y="3800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6" name="Line 402"/>
            <p:cNvSpPr>
              <a:spLocks noChangeShapeType="1"/>
            </p:cNvSpPr>
            <p:nvPr/>
          </p:nvSpPr>
          <p:spPr bwMode="auto">
            <a:xfrm>
              <a:off x="3402013" y="3786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7" name="Line 403"/>
            <p:cNvSpPr>
              <a:spLocks noChangeShapeType="1"/>
            </p:cNvSpPr>
            <p:nvPr/>
          </p:nvSpPr>
          <p:spPr bwMode="auto">
            <a:xfrm>
              <a:off x="3408363" y="3786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8" name="Line 404"/>
            <p:cNvSpPr>
              <a:spLocks noChangeShapeType="1"/>
            </p:cNvSpPr>
            <p:nvPr/>
          </p:nvSpPr>
          <p:spPr bwMode="auto">
            <a:xfrm>
              <a:off x="3416300" y="3786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59" name="Line 405"/>
            <p:cNvSpPr>
              <a:spLocks noChangeShapeType="1"/>
            </p:cNvSpPr>
            <p:nvPr/>
          </p:nvSpPr>
          <p:spPr bwMode="auto">
            <a:xfrm>
              <a:off x="3422650" y="37782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60" name="Line 406"/>
            <p:cNvSpPr>
              <a:spLocks noChangeShapeType="1"/>
            </p:cNvSpPr>
            <p:nvPr/>
          </p:nvSpPr>
          <p:spPr bwMode="auto">
            <a:xfrm>
              <a:off x="3430588" y="3771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1" name="Line 408"/>
            <p:cNvSpPr>
              <a:spLocks noChangeShapeType="1"/>
            </p:cNvSpPr>
            <p:nvPr/>
          </p:nvSpPr>
          <p:spPr bwMode="auto">
            <a:xfrm>
              <a:off x="3436938" y="37782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2" name="Line 409"/>
            <p:cNvSpPr>
              <a:spLocks noChangeShapeType="1"/>
            </p:cNvSpPr>
            <p:nvPr/>
          </p:nvSpPr>
          <p:spPr bwMode="auto">
            <a:xfrm>
              <a:off x="3444876" y="37782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3" name="Line 410"/>
            <p:cNvSpPr>
              <a:spLocks noChangeShapeType="1"/>
            </p:cNvSpPr>
            <p:nvPr/>
          </p:nvSpPr>
          <p:spPr bwMode="auto">
            <a:xfrm>
              <a:off x="3451226" y="37496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4" name="Line 411"/>
            <p:cNvSpPr>
              <a:spLocks noChangeShapeType="1"/>
            </p:cNvSpPr>
            <p:nvPr/>
          </p:nvSpPr>
          <p:spPr bwMode="auto">
            <a:xfrm>
              <a:off x="3459163" y="37211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5" name="Line 412"/>
            <p:cNvSpPr>
              <a:spLocks noChangeShapeType="1"/>
            </p:cNvSpPr>
            <p:nvPr/>
          </p:nvSpPr>
          <p:spPr bwMode="auto">
            <a:xfrm>
              <a:off x="3465513" y="37147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6" name="Line 413"/>
            <p:cNvSpPr>
              <a:spLocks noChangeShapeType="1"/>
            </p:cNvSpPr>
            <p:nvPr/>
          </p:nvSpPr>
          <p:spPr bwMode="auto">
            <a:xfrm>
              <a:off x="3473451" y="3735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7" name="Line 414"/>
            <p:cNvSpPr>
              <a:spLocks noChangeShapeType="1"/>
            </p:cNvSpPr>
            <p:nvPr/>
          </p:nvSpPr>
          <p:spPr bwMode="auto">
            <a:xfrm>
              <a:off x="3479801" y="37496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8" name="Line 415"/>
            <p:cNvSpPr>
              <a:spLocks noChangeShapeType="1"/>
            </p:cNvSpPr>
            <p:nvPr/>
          </p:nvSpPr>
          <p:spPr bwMode="auto">
            <a:xfrm>
              <a:off x="3487738" y="3771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9" name="Line 416"/>
            <p:cNvSpPr>
              <a:spLocks noChangeShapeType="1"/>
            </p:cNvSpPr>
            <p:nvPr/>
          </p:nvSpPr>
          <p:spPr bwMode="auto">
            <a:xfrm>
              <a:off x="3494088" y="37719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0" name="Line 417"/>
            <p:cNvSpPr>
              <a:spLocks noChangeShapeType="1"/>
            </p:cNvSpPr>
            <p:nvPr/>
          </p:nvSpPr>
          <p:spPr bwMode="auto">
            <a:xfrm>
              <a:off x="3502026" y="37782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1" name="Line 418"/>
            <p:cNvSpPr>
              <a:spLocks noChangeShapeType="1"/>
            </p:cNvSpPr>
            <p:nvPr/>
          </p:nvSpPr>
          <p:spPr bwMode="auto">
            <a:xfrm>
              <a:off x="3508376" y="37576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2" name="Line 419"/>
            <p:cNvSpPr>
              <a:spLocks noChangeShapeType="1"/>
            </p:cNvSpPr>
            <p:nvPr/>
          </p:nvSpPr>
          <p:spPr bwMode="auto">
            <a:xfrm>
              <a:off x="3516313" y="37496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3" name="Line 420"/>
            <p:cNvSpPr>
              <a:spLocks noChangeShapeType="1"/>
            </p:cNvSpPr>
            <p:nvPr/>
          </p:nvSpPr>
          <p:spPr bwMode="auto">
            <a:xfrm>
              <a:off x="3522663" y="3749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4" name="Line 421"/>
            <p:cNvSpPr>
              <a:spLocks noChangeShapeType="1"/>
            </p:cNvSpPr>
            <p:nvPr/>
          </p:nvSpPr>
          <p:spPr bwMode="auto">
            <a:xfrm>
              <a:off x="3530601" y="37290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5" name="Line 422"/>
            <p:cNvSpPr>
              <a:spLocks noChangeShapeType="1"/>
            </p:cNvSpPr>
            <p:nvPr/>
          </p:nvSpPr>
          <p:spPr bwMode="auto">
            <a:xfrm>
              <a:off x="3536951" y="3729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6" name="Line 423"/>
            <p:cNvSpPr>
              <a:spLocks noChangeShapeType="1"/>
            </p:cNvSpPr>
            <p:nvPr/>
          </p:nvSpPr>
          <p:spPr bwMode="auto">
            <a:xfrm>
              <a:off x="3544888" y="3735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7" name="Line 424"/>
            <p:cNvSpPr>
              <a:spLocks noChangeShapeType="1"/>
            </p:cNvSpPr>
            <p:nvPr/>
          </p:nvSpPr>
          <p:spPr bwMode="auto">
            <a:xfrm>
              <a:off x="3551238" y="37353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8" name="Line 425"/>
            <p:cNvSpPr>
              <a:spLocks noChangeShapeType="1"/>
            </p:cNvSpPr>
            <p:nvPr/>
          </p:nvSpPr>
          <p:spPr bwMode="auto">
            <a:xfrm>
              <a:off x="3559176" y="37211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79" name="Line 426"/>
            <p:cNvSpPr>
              <a:spLocks noChangeShapeType="1"/>
            </p:cNvSpPr>
            <p:nvPr/>
          </p:nvSpPr>
          <p:spPr bwMode="auto">
            <a:xfrm>
              <a:off x="3565526" y="3735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0" name="Line 427"/>
            <p:cNvSpPr>
              <a:spLocks noChangeShapeType="1"/>
            </p:cNvSpPr>
            <p:nvPr/>
          </p:nvSpPr>
          <p:spPr bwMode="auto">
            <a:xfrm>
              <a:off x="3573463" y="3735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1" name="Line 428"/>
            <p:cNvSpPr>
              <a:spLocks noChangeShapeType="1"/>
            </p:cNvSpPr>
            <p:nvPr/>
          </p:nvSpPr>
          <p:spPr bwMode="auto">
            <a:xfrm>
              <a:off x="3579813" y="37433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2" name="Line 429"/>
            <p:cNvSpPr>
              <a:spLocks noChangeShapeType="1"/>
            </p:cNvSpPr>
            <p:nvPr/>
          </p:nvSpPr>
          <p:spPr bwMode="auto">
            <a:xfrm>
              <a:off x="3587751" y="37353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3" name="Line 430"/>
            <p:cNvSpPr>
              <a:spLocks noChangeShapeType="1"/>
            </p:cNvSpPr>
            <p:nvPr/>
          </p:nvSpPr>
          <p:spPr bwMode="auto">
            <a:xfrm>
              <a:off x="3594101" y="37433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4" name="Line 431"/>
            <p:cNvSpPr>
              <a:spLocks noChangeShapeType="1"/>
            </p:cNvSpPr>
            <p:nvPr/>
          </p:nvSpPr>
          <p:spPr bwMode="auto">
            <a:xfrm>
              <a:off x="3602038" y="37496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5" name="Line 432"/>
            <p:cNvSpPr>
              <a:spLocks noChangeShapeType="1"/>
            </p:cNvSpPr>
            <p:nvPr/>
          </p:nvSpPr>
          <p:spPr bwMode="auto">
            <a:xfrm>
              <a:off x="3608388" y="3749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6" name="Line 433"/>
            <p:cNvSpPr>
              <a:spLocks noChangeShapeType="1"/>
            </p:cNvSpPr>
            <p:nvPr/>
          </p:nvSpPr>
          <p:spPr bwMode="auto">
            <a:xfrm>
              <a:off x="3616326" y="37576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7" name="Line 434"/>
            <p:cNvSpPr>
              <a:spLocks noChangeShapeType="1"/>
            </p:cNvSpPr>
            <p:nvPr/>
          </p:nvSpPr>
          <p:spPr bwMode="auto">
            <a:xfrm>
              <a:off x="3622676" y="37639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8" name="Line 435"/>
            <p:cNvSpPr>
              <a:spLocks noChangeShapeType="1"/>
            </p:cNvSpPr>
            <p:nvPr/>
          </p:nvSpPr>
          <p:spPr bwMode="auto">
            <a:xfrm>
              <a:off x="3630613" y="37576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89" name="Line 436"/>
            <p:cNvSpPr>
              <a:spLocks noChangeShapeType="1"/>
            </p:cNvSpPr>
            <p:nvPr/>
          </p:nvSpPr>
          <p:spPr bwMode="auto">
            <a:xfrm>
              <a:off x="3636963" y="37639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0" name="Line 437"/>
            <p:cNvSpPr>
              <a:spLocks noChangeShapeType="1"/>
            </p:cNvSpPr>
            <p:nvPr/>
          </p:nvSpPr>
          <p:spPr bwMode="auto">
            <a:xfrm>
              <a:off x="3644901" y="377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1" name="Line 438"/>
            <p:cNvSpPr>
              <a:spLocks noChangeShapeType="1"/>
            </p:cNvSpPr>
            <p:nvPr/>
          </p:nvSpPr>
          <p:spPr bwMode="auto">
            <a:xfrm>
              <a:off x="3651251" y="37782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2" name="Line 439"/>
            <p:cNvSpPr>
              <a:spLocks noChangeShapeType="1"/>
            </p:cNvSpPr>
            <p:nvPr/>
          </p:nvSpPr>
          <p:spPr bwMode="auto">
            <a:xfrm>
              <a:off x="3659188" y="37782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3" name="Line 440"/>
            <p:cNvSpPr>
              <a:spLocks noChangeShapeType="1"/>
            </p:cNvSpPr>
            <p:nvPr/>
          </p:nvSpPr>
          <p:spPr bwMode="auto">
            <a:xfrm>
              <a:off x="3665538" y="37925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4" name="Line 441"/>
            <p:cNvSpPr>
              <a:spLocks noChangeShapeType="1"/>
            </p:cNvSpPr>
            <p:nvPr/>
          </p:nvSpPr>
          <p:spPr bwMode="auto">
            <a:xfrm>
              <a:off x="3673476" y="37861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5" name="Line 442"/>
            <p:cNvSpPr>
              <a:spLocks noChangeShapeType="1"/>
            </p:cNvSpPr>
            <p:nvPr/>
          </p:nvSpPr>
          <p:spPr bwMode="auto">
            <a:xfrm>
              <a:off x="3679826" y="38004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6" name="Line 443"/>
            <p:cNvSpPr>
              <a:spLocks noChangeShapeType="1"/>
            </p:cNvSpPr>
            <p:nvPr/>
          </p:nvSpPr>
          <p:spPr bwMode="auto">
            <a:xfrm>
              <a:off x="3686176" y="38354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7" name="Line 444"/>
            <p:cNvSpPr>
              <a:spLocks noChangeShapeType="1"/>
            </p:cNvSpPr>
            <p:nvPr/>
          </p:nvSpPr>
          <p:spPr bwMode="auto">
            <a:xfrm>
              <a:off x="3694113" y="38354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8" name="Line 445"/>
            <p:cNvSpPr>
              <a:spLocks noChangeShapeType="1"/>
            </p:cNvSpPr>
            <p:nvPr/>
          </p:nvSpPr>
          <p:spPr bwMode="auto">
            <a:xfrm>
              <a:off x="3700463" y="3843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99" name="Line 446"/>
            <p:cNvSpPr>
              <a:spLocks noChangeShapeType="1"/>
            </p:cNvSpPr>
            <p:nvPr/>
          </p:nvSpPr>
          <p:spPr bwMode="auto">
            <a:xfrm>
              <a:off x="3708401" y="3849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0" name="Line 447"/>
            <p:cNvSpPr>
              <a:spLocks noChangeShapeType="1"/>
            </p:cNvSpPr>
            <p:nvPr/>
          </p:nvSpPr>
          <p:spPr bwMode="auto">
            <a:xfrm>
              <a:off x="3714751" y="38354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1" name="Line 448"/>
            <p:cNvSpPr>
              <a:spLocks noChangeShapeType="1"/>
            </p:cNvSpPr>
            <p:nvPr/>
          </p:nvSpPr>
          <p:spPr bwMode="auto">
            <a:xfrm>
              <a:off x="3722688" y="38004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2" name="Line 449"/>
            <p:cNvSpPr>
              <a:spLocks noChangeShapeType="1"/>
            </p:cNvSpPr>
            <p:nvPr/>
          </p:nvSpPr>
          <p:spPr bwMode="auto">
            <a:xfrm>
              <a:off x="3729038" y="37925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3" name="Line 450"/>
            <p:cNvSpPr>
              <a:spLocks noChangeShapeType="1"/>
            </p:cNvSpPr>
            <p:nvPr/>
          </p:nvSpPr>
          <p:spPr bwMode="auto">
            <a:xfrm>
              <a:off x="3736976" y="37925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4" name="Line 451"/>
            <p:cNvSpPr>
              <a:spLocks noChangeShapeType="1"/>
            </p:cNvSpPr>
            <p:nvPr/>
          </p:nvSpPr>
          <p:spPr bwMode="auto">
            <a:xfrm>
              <a:off x="3743326" y="38004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5" name="Line 452"/>
            <p:cNvSpPr>
              <a:spLocks noChangeShapeType="1"/>
            </p:cNvSpPr>
            <p:nvPr/>
          </p:nvSpPr>
          <p:spPr bwMode="auto">
            <a:xfrm>
              <a:off x="3751263" y="38211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6" name="Line 453"/>
            <p:cNvSpPr>
              <a:spLocks noChangeShapeType="1"/>
            </p:cNvSpPr>
            <p:nvPr/>
          </p:nvSpPr>
          <p:spPr bwMode="auto">
            <a:xfrm>
              <a:off x="3757613" y="38068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7" name="Line 454"/>
            <p:cNvSpPr>
              <a:spLocks noChangeShapeType="1"/>
            </p:cNvSpPr>
            <p:nvPr/>
          </p:nvSpPr>
          <p:spPr bwMode="auto">
            <a:xfrm>
              <a:off x="3765551" y="38004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8" name="Line 455"/>
            <p:cNvSpPr>
              <a:spLocks noChangeShapeType="1"/>
            </p:cNvSpPr>
            <p:nvPr/>
          </p:nvSpPr>
          <p:spPr bwMode="auto">
            <a:xfrm>
              <a:off x="3771901" y="38004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09" name="Line 456"/>
            <p:cNvSpPr>
              <a:spLocks noChangeShapeType="1"/>
            </p:cNvSpPr>
            <p:nvPr/>
          </p:nvSpPr>
          <p:spPr bwMode="auto">
            <a:xfrm>
              <a:off x="3779838" y="38433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0" name="Line 457"/>
            <p:cNvSpPr>
              <a:spLocks noChangeShapeType="1"/>
            </p:cNvSpPr>
            <p:nvPr/>
          </p:nvSpPr>
          <p:spPr bwMode="auto">
            <a:xfrm>
              <a:off x="3786188" y="3857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1" name="Line 458"/>
            <p:cNvSpPr>
              <a:spLocks noChangeShapeType="1"/>
            </p:cNvSpPr>
            <p:nvPr/>
          </p:nvSpPr>
          <p:spPr bwMode="auto">
            <a:xfrm>
              <a:off x="3794126" y="38290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2" name="Line 459"/>
            <p:cNvSpPr>
              <a:spLocks noChangeShapeType="1"/>
            </p:cNvSpPr>
            <p:nvPr/>
          </p:nvSpPr>
          <p:spPr bwMode="auto">
            <a:xfrm>
              <a:off x="3800476" y="38147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3" name="Line 460"/>
            <p:cNvSpPr>
              <a:spLocks noChangeShapeType="1"/>
            </p:cNvSpPr>
            <p:nvPr/>
          </p:nvSpPr>
          <p:spPr bwMode="auto">
            <a:xfrm>
              <a:off x="3808413" y="3835401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4" name="Line 461"/>
            <p:cNvSpPr>
              <a:spLocks noChangeShapeType="1"/>
            </p:cNvSpPr>
            <p:nvPr/>
          </p:nvSpPr>
          <p:spPr bwMode="auto">
            <a:xfrm>
              <a:off x="3814763" y="38639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5" name="Line 462"/>
            <p:cNvSpPr>
              <a:spLocks noChangeShapeType="1"/>
            </p:cNvSpPr>
            <p:nvPr/>
          </p:nvSpPr>
          <p:spPr bwMode="auto">
            <a:xfrm>
              <a:off x="3822701" y="3857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6" name="Line 463"/>
            <p:cNvSpPr>
              <a:spLocks noChangeShapeType="1"/>
            </p:cNvSpPr>
            <p:nvPr/>
          </p:nvSpPr>
          <p:spPr bwMode="auto">
            <a:xfrm>
              <a:off x="3829051" y="3863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7" name="Line 464"/>
            <p:cNvSpPr>
              <a:spLocks noChangeShapeType="1"/>
            </p:cNvSpPr>
            <p:nvPr/>
          </p:nvSpPr>
          <p:spPr bwMode="auto">
            <a:xfrm>
              <a:off x="3836988" y="3878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8" name="Line 465"/>
            <p:cNvSpPr>
              <a:spLocks noChangeShapeType="1"/>
            </p:cNvSpPr>
            <p:nvPr/>
          </p:nvSpPr>
          <p:spPr bwMode="auto">
            <a:xfrm>
              <a:off x="3843338" y="390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19" name="Line 466"/>
            <p:cNvSpPr>
              <a:spLocks noChangeShapeType="1"/>
            </p:cNvSpPr>
            <p:nvPr/>
          </p:nvSpPr>
          <p:spPr bwMode="auto">
            <a:xfrm>
              <a:off x="3851276" y="3886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0" name="Line 467"/>
            <p:cNvSpPr>
              <a:spLocks noChangeShapeType="1"/>
            </p:cNvSpPr>
            <p:nvPr/>
          </p:nvSpPr>
          <p:spPr bwMode="auto">
            <a:xfrm>
              <a:off x="3857626" y="3886201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1" name="Line 468"/>
            <p:cNvSpPr>
              <a:spLocks noChangeShapeType="1"/>
            </p:cNvSpPr>
            <p:nvPr/>
          </p:nvSpPr>
          <p:spPr bwMode="auto">
            <a:xfrm>
              <a:off x="3865563" y="39211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2" name="Line 469"/>
            <p:cNvSpPr>
              <a:spLocks noChangeShapeType="1"/>
            </p:cNvSpPr>
            <p:nvPr/>
          </p:nvSpPr>
          <p:spPr bwMode="auto">
            <a:xfrm>
              <a:off x="3871913" y="3900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3" name="Line 470"/>
            <p:cNvSpPr>
              <a:spLocks noChangeShapeType="1"/>
            </p:cNvSpPr>
            <p:nvPr/>
          </p:nvSpPr>
          <p:spPr bwMode="auto">
            <a:xfrm>
              <a:off x="3879851" y="38862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4" name="Line 471"/>
            <p:cNvSpPr>
              <a:spLocks noChangeShapeType="1"/>
            </p:cNvSpPr>
            <p:nvPr/>
          </p:nvSpPr>
          <p:spPr bwMode="auto">
            <a:xfrm>
              <a:off x="3886201" y="38862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5" name="Line 472"/>
            <p:cNvSpPr>
              <a:spLocks noChangeShapeType="1"/>
            </p:cNvSpPr>
            <p:nvPr/>
          </p:nvSpPr>
          <p:spPr bwMode="auto">
            <a:xfrm>
              <a:off x="3894138" y="38925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6" name="Line 473"/>
            <p:cNvSpPr>
              <a:spLocks noChangeShapeType="1"/>
            </p:cNvSpPr>
            <p:nvPr/>
          </p:nvSpPr>
          <p:spPr bwMode="auto">
            <a:xfrm>
              <a:off x="3900488" y="39147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7" name="Line 474"/>
            <p:cNvSpPr>
              <a:spLocks noChangeShapeType="1"/>
            </p:cNvSpPr>
            <p:nvPr/>
          </p:nvSpPr>
          <p:spPr bwMode="auto">
            <a:xfrm>
              <a:off x="3908426" y="39068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8" name="Line 475"/>
            <p:cNvSpPr>
              <a:spLocks noChangeShapeType="1"/>
            </p:cNvSpPr>
            <p:nvPr/>
          </p:nvSpPr>
          <p:spPr bwMode="auto">
            <a:xfrm>
              <a:off x="3914776" y="3892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29" name="Line 476"/>
            <p:cNvSpPr>
              <a:spLocks noChangeShapeType="1"/>
            </p:cNvSpPr>
            <p:nvPr/>
          </p:nvSpPr>
          <p:spPr bwMode="auto">
            <a:xfrm>
              <a:off x="3922713" y="390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0" name="Line 477"/>
            <p:cNvSpPr>
              <a:spLocks noChangeShapeType="1"/>
            </p:cNvSpPr>
            <p:nvPr/>
          </p:nvSpPr>
          <p:spPr bwMode="auto">
            <a:xfrm>
              <a:off x="3929063" y="3921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1" name="Line 478"/>
            <p:cNvSpPr>
              <a:spLocks noChangeShapeType="1"/>
            </p:cNvSpPr>
            <p:nvPr/>
          </p:nvSpPr>
          <p:spPr bwMode="auto">
            <a:xfrm>
              <a:off x="3937001" y="3921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2" name="Line 479"/>
            <p:cNvSpPr>
              <a:spLocks noChangeShapeType="1"/>
            </p:cNvSpPr>
            <p:nvPr/>
          </p:nvSpPr>
          <p:spPr bwMode="auto">
            <a:xfrm>
              <a:off x="3943351" y="3906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3" name="Line 480"/>
            <p:cNvSpPr>
              <a:spLocks noChangeShapeType="1"/>
            </p:cNvSpPr>
            <p:nvPr/>
          </p:nvSpPr>
          <p:spPr bwMode="auto">
            <a:xfrm>
              <a:off x="3951288" y="391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4" name="Line 481"/>
            <p:cNvSpPr>
              <a:spLocks noChangeShapeType="1"/>
            </p:cNvSpPr>
            <p:nvPr/>
          </p:nvSpPr>
          <p:spPr bwMode="auto">
            <a:xfrm>
              <a:off x="3957638" y="391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5" name="Line 482"/>
            <p:cNvSpPr>
              <a:spLocks noChangeShapeType="1"/>
            </p:cNvSpPr>
            <p:nvPr/>
          </p:nvSpPr>
          <p:spPr bwMode="auto">
            <a:xfrm>
              <a:off x="3965576" y="39147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6" name="Line 483"/>
            <p:cNvSpPr>
              <a:spLocks noChangeShapeType="1"/>
            </p:cNvSpPr>
            <p:nvPr/>
          </p:nvSpPr>
          <p:spPr bwMode="auto">
            <a:xfrm>
              <a:off x="3971926" y="3900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7" name="Line 484"/>
            <p:cNvSpPr>
              <a:spLocks noChangeShapeType="1"/>
            </p:cNvSpPr>
            <p:nvPr/>
          </p:nvSpPr>
          <p:spPr bwMode="auto">
            <a:xfrm>
              <a:off x="3979863" y="39004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8" name="Line 485"/>
            <p:cNvSpPr>
              <a:spLocks noChangeShapeType="1"/>
            </p:cNvSpPr>
            <p:nvPr/>
          </p:nvSpPr>
          <p:spPr bwMode="auto">
            <a:xfrm>
              <a:off x="3986213" y="3906838"/>
              <a:ext cx="0" cy="444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39" name="Line 486"/>
            <p:cNvSpPr>
              <a:spLocks noChangeShapeType="1"/>
            </p:cNvSpPr>
            <p:nvPr/>
          </p:nvSpPr>
          <p:spPr bwMode="auto">
            <a:xfrm>
              <a:off x="3994151" y="392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0" name="Line 487"/>
            <p:cNvSpPr>
              <a:spLocks noChangeShapeType="1"/>
            </p:cNvSpPr>
            <p:nvPr/>
          </p:nvSpPr>
          <p:spPr bwMode="auto">
            <a:xfrm>
              <a:off x="4000501" y="3921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1" name="Line 488"/>
            <p:cNvSpPr>
              <a:spLocks noChangeShapeType="1"/>
            </p:cNvSpPr>
            <p:nvPr/>
          </p:nvSpPr>
          <p:spPr bwMode="auto">
            <a:xfrm>
              <a:off x="4008438" y="38925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2" name="Line 489"/>
            <p:cNvSpPr>
              <a:spLocks noChangeShapeType="1"/>
            </p:cNvSpPr>
            <p:nvPr/>
          </p:nvSpPr>
          <p:spPr bwMode="auto">
            <a:xfrm>
              <a:off x="4014788" y="3906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3" name="Line 490"/>
            <p:cNvSpPr>
              <a:spLocks noChangeShapeType="1"/>
            </p:cNvSpPr>
            <p:nvPr/>
          </p:nvSpPr>
          <p:spPr bwMode="auto">
            <a:xfrm>
              <a:off x="4022726" y="393541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4" name="Line 491"/>
            <p:cNvSpPr>
              <a:spLocks noChangeShapeType="1"/>
            </p:cNvSpPr>
            <p:nvPr/>
          </p:nvSpPr>
          <p:spPr bwMode="auto">
            <a:xfrm>
              <a:off x="4029076" y="3929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5" name="Line 492"/>
            <p:cNvSpPr>
              <a:spLocks noChangeShapeType="1"/>
            </p:cNvSpPr>
            <p:nvPr/>
          </p:nvSpPr>
          <p:spPr bwMode="auto">
            <a:xfrm>
              <a:off x="4037013" y="39211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6" name="Line 493"/>
            <p:cNvSpPr>
              <a:spLocks noChangeShapeType="1"/>
            </p:cNvSpPr>
            <p:nvPr/>
          </p:nvSpPr>
          <p:spPr bwMode="auto">
            <a:xfrm>
              <a:off x="4043363" y="39211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7" name="Line 494"/>
            <p:cNvSpPr>
              <a:spLocks noChangeShapeType="1"/>
            </p:cNvSpPr>
            <p:nvPr/>
          </p:nvSpPr>
          <p:spPr bwMode="auto">
            <a:xfrm>
              <a:off x="4051301" y="39068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8" name="Line 495"/>
            <p:cNvSpPr>
              <a:spLocks noChangeShapeType="1"/>
            </p:cNvSpPr>
            <p:nvPr/>
          </p:nvSpPr>
          <p:spPr bwMode="auto">
            <a:xfrm>
              <a:off x="4057651" y="38925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49" name="Line 496"/>
            <p:cNvSpPr>
              <a:spLocks noChangeShapeType="1"/>
            </p:cNvSpPr>
            <p:nvPr/>
          </p:nvSpPr>
          <p:spPr bwMode="auto">
            <a:xfrm>
              <a:off x="4065588" y="38925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0" name="Line 497"/>
            <p:cNvSpPr>
              <a:spLocks noChangeShapeType="1"/>
            </p:cNvSpPr>
            <p:nvPr/>
          </p:nvSpPr>
          <p:spPr bwMode="auto">
            <a:xfrm>
              <a:off x="4071938" y="391477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1" name="Line 498"/>
            <p:cNvSpPr>
              <a:spLocks noChangeShapeType="1"/>
            </p:cNvSpPr>
            <p:nvPr/>
          </p:nvSpPr>
          <p:spPr bwMode="auto">
            <a:xfrm>
              <a:off x="4079876" y="395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2" name="Line 499"/>
            <p:cNvSpPr>
              <a:spLocks noChangeShapeType="1"/>
            </p:cNvSpPr>
            <p:nvPr/>
          </p:nvSpPr>
          <p:spPr bwMode="auto">
            <a:xfrm>
              <a:off x="4086226" y="3957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3" name="Line 500"/>
            <p:cNvSpPr>
              <a:spLocks noChangeShapeType="1"/>
            </p:cNvSpPr>
            <p:nvPr/>
          </p:nvSpPr>
          <p:spPr bwMode="auto">
            <a:xfrm>
              <a:off x="4094163" y="3943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4" name="Line 501"/>
            <p:cNvSpPr>
              <a:spLocks noChangeShapeType="1"/>
            </p:cNvSpPr>
            <p:nvPr/>
          </p:nvSpPr>
          <p:spPr bwMode="auto">
            <a:xfrm>
              <a:off x="4100513" y="388620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5" name="Line 502"/>
            <p:cNvSpPr>
              <a:spLocks noChangeShapeType="1"/>
            </p:cNvSpPr>
            <p:nvPr/>
          </p:nvSpPr>
          <p:spPr bwMode="auto">
            <a:xfrm>
              <a:off x="4108451" y="3900488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6" name="Line 503"/>
            <p:cNvSpPr>
              <a:spLocks noChangeShapeType="1"/>
            </p:cNvSpPr>
            <p:nvPr/>
          </p:nvSpPr>
          <p:spPr bwMode="auto">
            <a:xfrm>
              <a:off x="4114801" y="3957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7" name="Line 504"/>
            <p:cNvSpPr>
              <a:spLocks noChangeShapeType="1"/>
            </p:cNvSpPr>
            <p:nvPr/>
          </p:nvSpPr>
          <p:spPr bwMode="auto">
            <a:xfrm>
              <a:off x="4122738" y="39354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8" name="Line 505"/>
            <p:cNvSpPr>
              <a:spLocks noChangeShapeType="1"/>
            </p:cNvSpPr>
            <p:nvPr/>
          </p:nvSpPr>
          <p:spPr bwMode="auto">
            <a:xfrm>
              <a:off x="4129088" y="392906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59" name="Line 506"/>
            <p:cNvSpPr>
              <a:spLocks noChangeShapeType="1"/>
            </p:cNvSpPr>
            <p:nvPr/>
          </p:nvSpPr>
          <p:spPr bwMode="auto">
            <a:xfrm>
              <a:off x="4137026" y="39655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0" name="Line 507"/>
            <p:cNvSpPr>
              <a:spLocks noChangeShapeType="1"/>
            </p:cNvSpPr>
            <p:nvPr/>
          </p:nvSpPr>
          <p:spPr bwMode="auto">
            <a:xfrm>
              <a:off x="4143376" y="39354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1" name="Line 508"/>
            <p:cNvSpPr>
              <a:spLocks noChangeShapeType="1"/>
            </p:cNvSpPr>
            <p:nvPr/>
          </p:nvSpPr>
          <p:spPr bwMode="auto">
            <a:xfrm>
              <a:off x="4151313" y="393541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2" name="Line 509"/>
            <p:cNvSpPr>
              <a:spLocks noChangeShapeType="1"/>
            </p:cNvSpPr>
            <p:nvPr/>
          </p:nvSpPr>
          <p:spPr bwMode="auto">
            <a:xfrm>
              <a:off x="4157663" y="393541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3" name="Line 510"/>
            <p:cNvSpPr>
              <a:spLocks noChangeShapeType="1"/>
            </p:cNvSpPr>
            <p:nvPr/>
          </p:nvSpPr>
          <p:spPr bwMode="auto">
            <a:xfrm>
              <a:off x="4165601" y="3935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4" name="Line 511"/>
            <p:cNvSpPr>
              <a:spLocks noChangeShapeType="1"/>
            </p:cNvSpPr>
            <p:nvPr/>
          </p:nvSpPr>
          <p:spPr bwMode="auto">
            <a:xfrm>
              <a:off x="4171951" y="3929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5" name="Line 512"/>
            <p:cNvSpPr>
              <a:spLocks noChangeShapeType="1"/>
            </p:cNvSpPr>
            <p:nvPr/>
          </p:nvSpPr>
          <p:spPr bwMode="auto">
            <a:xfrm>
              <a:off x="4179888" y="39147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6" name="Line 513"/>
            <p:cNvSpPr>
              <a:spLocks noChangeShapeType="1"/>
            </p:cNvSpPr>
            <p:nvPr/>
          </p:nvSpPr>
          <p:spPr bwMode="auto">
            <a:xfrm>
              <a:off x="4186238" y="3943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7" name="Line 514"/>
            <p:cNvSpPr>
              <a:spLocks noChangeShapeType="1"/>
            </p:cNvSpPr>
            <p:nvPr/>
          </p:nvSpPr>
          <p:spPr bwMode="auto">
            <a:xfrm>
              <a:off x="4194176" y="3935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8" name="Line 515"/>
            <p:cNvSpPr>
              <a:spLocks noChangeShapeType="1"/>
            </p:cNvSpPr>
            <p:nvPr/>
          </p:nvSpPr>
          <p:spPr bwMode="auto">
            <a:xfrm>
              <a:off x="4200526" y="39433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69" name="Line 516"/>
            <p:cNvSpPr>
              <a:spLocks noChangeShapeType="1"/>
            </p:cNvSpPr>
            <p:nvPr/>
          </p:nvSpPr>
          <p:spPr bwMode="auto">
            <a:xfrm>
              <a:off x="4208463" y="393541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0" name="Line 517"/>
            <p:cNvSpPr>
              <a:spLocks noChangeShapeType="1"/>
            </p:cNvSpPr>
            <p:nvPr/>
          </p:nvSpPr>
          <p:spPr bwMode="auto">
            <a:xfrm>
              <a:off x="4214813" y="3929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1" name="Line 518"/>
            <p:cNvSpPr>
              <a:spLocks noChangeShapeType="1"/>
            </p:cNvSpPr>
            <p:nvPr/>
          </p:nvSpPr>
          <p:spPr bwMode="auto">
            <a:xfrm>
              <a:off x="4222751" y="39147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2" name="Line 519"/>
            <p:cNvSpPr>
              <a:spLocks noChangeShapeType="1"/>
            </p:cNvSpPr>
            <p:nvPr/>
          </p:nvSpPr>
          <p:spPr bwMode="auto">
            <a:xfrm>
              <a:off x="4229101" y="3921126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3" name="Line 520"/>
            <p:cNvSpPr>
              <a:spLocks noChangeShapeType="1"/>
            </p:cNvSpPr>
            <p:nvPr/>
          </p:nvSpPr>
          <p:spPr bwMode="auto">
            <a:xfrm>
              <a:off x="4237038" y="3935413"/>
              <a:ext cx="0" cy="15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4" name="Line 521"/>
            <p:cNvSpPr>
              <a:spLocks noChangeShapeType="1"/>
            </p:cNvSpPr>
            <p:nvPr/>
          </p:nvSpPr>
          <p:spPr bwMode="auto">
            <a:xfrm>
              <a:off x="4243388" y="3935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5" name="Line 522"/>
            <p:cNvSpPr>
              <a:spLocks noChangeShapeType="1"/>
            </p:cNvSpPr>
            <p:nvPr/>
          </p:nvSpPr>
          <p:spPr bwMode="auto">
            <a:xfrm>
              <a:off x="4251326" y="39147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6" name="Line 523"/>
            <p:cNvSpPr>
              <a:spLocks noChangeShapeType="1"/>
            </p:cNvSpPr>
            <p:nvPr/>
          </p:nvSpPr>
          <p:spPr bwMode="auto">
            <a:xfrm>
              <a:off x="4257676" y="3914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7" name="Line 524"/>
            <p:cNvSpPr>
              <a:spLocks noChangeShapeType="1"/>
            </p:cNvSpPr>
            <p:nvPr/>
          </p:nvSpPr>
          <p:spPr bwMode="auto">
            <a:xfrm>
              <a:off x="4265613" y="3906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8" name="Line 525"/>
            <p:cNvSpPr>
              <a:spLocks noChangeShapeType="1"/>
            </p:cNvSpPr>
            <p:nvPr/>
          </p:nvSpPr>
          <p:spPr bwMode="auto">
            <a:xfrm>
              <a:off x="4271963" y="3921126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79" name="Line 526"/>
            <p:cNvSpPr>
              <a:spLocks noChangeShapeType="1"/>
            </p:cNvSpPr>
            <p:nvPr/>
          </p:nvSpPr>
          <p:spPr bwMode="auto">
            <a:xfrm>
              <a:off x="4279901" y="39354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0" name="Line 527"/>
            <p:cNvSpPr>
              <a:spLocks noChangeShapeType="1"/>
            </p:cNvSpPr>
            <p:nvPr/>
          </p:nvSpPr>
          <p:spPr bwMode="auto">
            <a:xfrm>
              <a:off x="4286251" y="3935413"/>
              <a:ext cx="0" cy="301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1" name="Line 528"/>
            <p:cNvSpPr>
              <a:spLocks noChangeShapeType="1"/>
            </p:cNvSpPr>
            <p:nvPr/>
          </p:nvSpPr>
          <p:spPr bwMode="auto">
            <a:xfrm>
              <a:off x="4294188" y="39211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2" name="Line 529"/>
            <p:cNvSpPr>
              <a:spLocks noChangeShapeType="1"/>
            </p:cNvSpPr>
            <p:nvPr/>
          </p:nvSpPr>
          <p:spPr bwMode="auto">
            <a:xfrm>
              <a:off x="4300538" y="3921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3" name="Line 530"/>
            <p:cNvSpPr>
              <a:spLocks noChangeShapeType="1"/>
            </p:cNvSpPr>
            <p:nvPr/>
          </p:nvSpPr>
          <p:spPr bwMode="auto">
            <a:xfrm>
              <a:off x="4308476" y="3878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4" name="Line 531"/>
            <p:cNvSpPr>
              <a:spLocks noChangeShapeType="1"/>
            </p:cNvSpPr>
            <p:nvPr/>
          </p:nvSpPr>
          <p:spPr bwMode="auto">
            <a:xfrm>
              <a:off x="4314826" y="38719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5" name="Line 532"/>
            <p:cNvSpPr>
              <a:spLocks noChangeShapeType="1"/>
            </p:cNvSpPr>
            <p:nvPr/>
          </p:nvSpPr>
          <p:spPr bwMode="auto">
            <a:xfrm>
              <a:off x="4322763" y="3906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6" name="Line 533"/>
            <p:cNvSpPr>
              <a:spLocks noChangeShapeType="1"/>
            </p:cNvSpPr>
            <p:nvPr/>
          </p:nvSpPr>
          <p:spPr bwMode="auto">
            <a:xfrm>
              <a:off x="4329113" y="39147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7" name="Line 534"/>
            <p:cNvSpPr>
              <a:spLocks noChangeShapeType="1"/>
            </p:cNvSpPr>
            <p:nvPr/>
          </p:nvSpPr>
          <p:spPr bwMode="auto">
            <a:xfrm>
              <a:off x="4337051" y="3892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8" name="Line 535"/>
            <p:cNvSpPr>
              <a:spLocks noChangeShapeType="1"/>
            </p:cNvSpPr>
            <p:nvPr/>
          </p:nvSpPr>
          <p:spPr bwMode="auto">
            <a:xfrm>
              <a:off x="4343401" y="38719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89" name="Line 536"/>
            <p:cNvSpPr>
              <a:spLocks noChangeShapeType="1"/>
            </p:cNvSpPr>
            <p:nvPr/>
          </p:nvSpPr>
          <p:spPr bwMode="auto">
            <a:xfrm>
              <a:off x="4351338" y="38782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0" name="Line 537"/>
            <p:cNvSpPr>
              <a:spLocks noChangeShapeType="1"/>
            </p:cNvSpPr>
            <p:nvPr/>
          </p:nvSpPr>
          <p:spPr bwMode="auto">
            <a:xfrm>
              <a:off x="4357688" y="39147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1" name="Line 538"/>
            <p:cNvSpPr>
              <a:spLocks noChangeShapeType="1"/>
            </p:cNvSpPr>
            <p:nvPr/>
          </p:nvSpPr>
          <p:spPr bwMode="auto">
            <a:xfrm>
              <a:off x="4365626" y="3900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2" name="Line 539"/>
            <p:cNvSpPr>
              <a:spLocks noChangeShapeType="1"/>
            </p:cNvSpPr>
            <p:nvPr/>
          </p:nvSpPr>
          <p:spPr bwMode="auto">
            <a:xfrm>
              <a:off x="4371976" y="3892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3" name="Line 540"/>
            <p:cNvSpPr>
              <a:spLocks noChangeShapeType="1"/>
            </p:cNvSpPr>
            <p:nvPr/>
          </p:nvSpPr>
          <p:spPr bwMode="auto">
            <a:xfrm>
              <a:off x="4379913" y="3878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4" name="Line 541"/>
            <p:cNvSpPr>
              <a:spLocks noChangeShapeType="1"/>
            </p:cNvSpPr>
            <p:nvPr/>
          </p:nvSpPr>
          <p:spPr bwMode="auto">
            <a:xfrm>
              <a:off x="4386263" y="3892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5" name="Line 542"/>
            <p:cNvSpPr>
              <a:spLocks noChangeShapeType="1"/>
            </p:cNvSpPr>
            <p:nvPr/>
          </p:nvSpPr>
          <p:spPr bwMode="auto">
            <a:xfrm>
              <a:off x="4394201" y="38925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6" name="Line 543"/>
            <p:cNvSpPr>
              <a:spLocks noChangeShapeType="1"/>
            </p:cNvSpPr>
            <p:nvPr/>
          </p:nvSpPr>
          <p:spPr bwMode="auto">
            <a:xfrm>
              <a:off x="4400551" y="38862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7" name="Line 544"/>
            <p:cNvSpPr>
              <a:spLocks noChangeShapeType="1"/>
            </p:cNvSpPr>
            <p:nvPr/>
          </p:nvSpPr>
          <p:spPr bwMode="auto">
            <a:xfrm>
              <a:off x="4408488" y="3886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8" name="Line 545"/>
            <p:cNvSpPr>
              <a:spLocks noChangeShapeType="1"/>
            </p:cNvSpPr>
            <p:nvPr/>
          </p:nvSpPr>
          <p:spPr bwMode="auto">
            <a:xfrm>
              <a:off x="4414838" y="3886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99" name="Line 546"/>
            <p:cNvSpPr>
              <a:spLocks noChangeShapeType="1"/>
            </p:cNvSpPr>
            <p:nvPr/>
          </p:nvSpPr>
          <p:spPr bwMode="auto">
            <a:xfrm>
              <a:off x="4421188" y="3878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0" name="Line 547"/>
            <p:cNvSpPr>
              <a:spLocks noChangeShapeType="1"/>
            </p:cNvSpPr>
            <p:nvPr/>
          </p:nvSpPr>
          <p:spPr bwMode="auto">
            <a:xfrm>
              <a:off x="4429126" y="382905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1" name="Line 548"/>
            <p:cNvSpPr>
              <a:spLocks noChangeShapeType="1"/>
            </p:cNvSpPr>
            <p:nvPr/>
          </p:nvSpPr>
          <p:spPr bwMode="auto">
            <a:xfrm>
              <a:off x="4435476" y="38211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2" name="Line 549"/>
            <p:cNvSpPr>
              <a:spLocks noChangeShapeType="1"/>
            </p:cNvSpPr>
            <p:nvPr/>
          </p:nvSpPr>
          <p:spPr bwMode="auto">
            <a:xfrm>
              <a:off x="4443413" y="3863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3" name="Line 550"/>
            <p:cNvSpPr>
              <a:spLocks noChangeShapeType="1"/>
            </p:cNvSpPr>
            <p:nvPr/>
          </p:nvSpPr>
          <p:spPr bwMode="auto">
            <a:xfrm>
              <a:off x="4449763" y="38639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4" name="Line 551"/>
            <p:cNvSpPr>
              <a:spLocks noChangeShapeType="1"/>
            </p:cNvSpPr>
            <p:nvPr/>
          </p:nvSpPr>
          <p:spPr bwMode="auto">
            <a:xfrm>
              <a:off x="4457701" y="38782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5" name="Line 552"/>
            <p:cNvSpPr>
              <a:spLocks noChangeShapeType="1"/>
            </p:cNvSpPr>
            <p:nvPr/>
          </p:nvSpPr>
          <p:spPr bwMode="auto">
            <a:xfrm>
              <a:off x="4464051" y="38639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6" name="Line 553"/>
            <p:cNvSpPr>
              <a:spLocks noChangeShapeType="1"/>
            </p:cNvSpPr>
            <p:nvPr/>
          </p:nvSpPr>
          <p:spPr bwMode="auto">
            <a:xfrm>
              <a:off x="4471988" y="38639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7" name="Line 554"/>
            <p:cNvSpPr>
              <a:spLocks noChangeShapeType="1"/>
            </p:cNvSpPr>
            <p:nvPr/>
          </p:nvSpPr>
          <p:spPr bwMode="auto">
            <a:xfrm>
              <a:off x="4478338" y="38576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8" name="Line 555"/>
            <p:cNvSpPr>
              <a:spLocks noChangeShapeType="1"/>
            </p:cNvSpPr>
            <p:nvPr/>
          </p:nvSpPr>
          <p:spPr bwMode="auto">
            <a:xfrm>
              <a:off x="4486276" y="38496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09" name="Line 556"/>
            <p:cNvSpPr>
              <a:spLocks noChangeShapeType="1"/>
            </p:cNvSpPr>
            <p:nvPr/>
          </p:nvSpPr>
          <p:spPr bwMode="auto">
            <a:xfrm>
              <a:off x="4492626" y="38496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0" name="Line 557"/>
            <p:cNvSpPr>
              <a:spLocks noChangeShapeType="1"/>
            </p:cNvSpPr>
            <p:nvPr/>
          </p:nvSpPr>
          <p:spPr bwMode="auto">
            <a:xfrm>
              <a:off x="4500563" y="38576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1" name="Line 558"/>
            <p:cNvSpPr>
              <a:spLocks noChangeShapeType="1"/>
            </p:cNvSpPr>
            <p:nvPr/>
          </p:nvSpPr>
          <p:spPr bwMode="auto">
            <a:xfrm>
              <a:off x="4506913" y="38433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2" name="Line 559"/>
            <p:cNvSpPr>
              <a:spLocks noChangeShapeType="1"/>
            </p:cNvSpPr>
            <p:nvPr/>
          </p:nvSpPr>
          <p:spPr bwMode="auto">
            <a:xfrm>
              <a:off x="4514851" y="38211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3" name="Line 560"/>
            <p:cNvSpPr>
              <a:spLocks noChangeShapeType="1"/>
            </p:cNvSpPr>
            <p:nvPr/>
          </p:nvSpPr>
          <p:spPr bwMode="auto">
            <a:xfrm>
              <a:off x="4521201" y="38004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4" name="Line 561"/>
            <p:cNvSpPr>
              <a:spLocks noChangeShapeType="1"/>
            </p:cNvSpPr>
            <p:nvPr/>
          </p:nvSpPr>
          <p:spPr bwMode="auto">
            <a:xfrm>
              <a:off x="4529138" y="38068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5" name="Line 562"/>
            <p:cNvSpPr>
              <a:spLocks noChangeShapeType="1"/>
            </p:cNvSpPr>
            <p:nvPr/>
          </p:nvSpPr>
          <p:spPr bwMode="auto">
            <a:xfrm>
              <a:off x="4535488" y="382111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6" name="Line 563"/>
            <p:cNvSpPr>
              <a:spLocks noChangeShapeType="1"/>
            </p:cNvSpPr>
            <p:nvPr/>
          </p:nvSpPr>
          <p:spPr bwMode="auto">
            <a:xfrm>
              <a:off x="4543426" y="3800476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7" name="Line 564"/>
            <p:cNvSpPr>
              <a:spLocks noChangeShapeType="1"/>
            </p:cNvSpPr>
            <p:nvPr/>
          </p:nvSpPr>
          <p:spPr bwMode="auto">
            <a:xfrm>
              <a:off x="4549776" y="377190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8" name="Line 565"/>
            <p:cNvSpPr>
              <a:spLocks noChangeShapeType="1"/>
            </p:cNvSpPr>
            <p:nvPr/>
          </p:nvSpPr>
          <p:spPr bwMode="auto">
            <a:xfrm>
              <a:off x="4557713" y="38004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19" name="Line 566"/>
            <p:cNvSpPr>
              <a:spLocks noChangeShapeType="1"/>
            </p:cNvSpPr>
            <p:nvPr/>
          </p:nvSpPr>
          <p:spPr bwMode="auto">
            <a:xfrm>
              <a:off x="4564063" y="3786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0" name="Line 567"/>
            <p:cNvSpPr>
              <a:spLocks noChangeShapeType="1"/>
            </p:cNvSpPr>
            <p:nvPr/>
          </p:nvSpPr>
          <p:spPr bwMode="auto">
            <a:xfrm>
              <a:off x="4572001" y="37719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1" name="Line 568"/>
            <p:cNvSpPr>
              <a:spLocks noChangeShapeType="1"/>
            </p:cNvSpPr>
            <p:nvPr/>
          </p:nvSpPr>
          <p:spPr bwMode="auto">
            <a:xfrm>
              <a:off x="4578351" y="37719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2" name="Line 569"/>
            <p:cNvSpPr>
              <a:spLocks noChangeShapeType="1"/>
            </p:cNvSpPr>
            <p:nvPr/>
          </p:nvSpPr>
          <p:spPr bwMode="auto">
            <a:xfrm>
              <a:off x="4586288" y="37639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3" name="Line 570"/>
            <p:cNvSpPr>
              <a:spLocks noChangeShapeType="1"/>
            </p:cNvSpPr>
            <p:nvPr/>
          </p:nvSpPr>
          <p:spPr bwMode="auto">
            <a:xfrm>
              <a:off x="4592638" y="374967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4" name="Line 571"/>
            <p:cNvSpPr>
              <a:spLocks noChangeShapeType="1"/>
            </p:cNvSpPr>
            <p:nvPr/>
          </p:nvSpPr>
          <p:spPr bwMode="auto">
            <a:xfrm>
              <a:off x="4600576" y="37576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5" name="Line 572"/>
            <p:cNvSpPr>
              <a:spLocks noChangeShapeType="1"/>
            </p:cNvSpPr>
            <p:nvPr/>
          </p:nvSpPr>
          <p:spPr bwMode="auto">
            <a:xfrm>
              <a:off x="4606926" y="37576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6" name="Line 573"/>
            <p:cNvSpPr>
              <a:spLocks noChangeShapeType="1"/>
            </p:cNvSpPr>
            <p:nvPr/>
          </p:nvSpPr>
          <p:spPr bwMode="auto">
            <a:xfrm>
              <a:off x="4614863" y="3771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7" name="Line 574"/>
            <p:cNvSpPr>
              <a:spLocks noChangeShapeType="1"/>
            </p:cNvSpPr>
            <p:nvPr/>
          </p:nvSpPr>
          <p:spPr bwMode="auto">
            <a:xfrm>
              <a:off x="4621213" y="37496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8" name="Line 575"/>
            <p:cNvSpPr>
              <a:spLocks noChangeShapeType="1"/>
            </p:cNvSpPr>
            <p:nvPr/>
          </p:nvSpPr>
          <p:spPr bwMode="auto">
            <a:xfrm>
              <a:off x="4629151" y="37576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29" name="Line 576"/>
            <p:cNvSpPr>
              <a:spLocks noChangeShapeType="1"/>
            </p:cNvSpPr>
            <p:nvPr/>
          </p:nvSpPr>
          <p:spPr bwMode="auto">
            <a:xfrm>
              <a:off x="4635501" y="37353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0" name="Line 577"/>
            <p:cNvSpPr>
              <a:spLocks noChangeShapeType="1"/>
            </p:cNvSpPr>
            <p:nvPr/>
          </p:nvSpPr>
          <p:spPr bwMode="auto">
            <a:xfrm>
              <a:off x="4643438" y="37147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1" name="Line 578"/>
            <p:cNvSpPr>
              <a:spLocks noChangeShapeType="1"/>
            </p:cNvSpPr>
            <p:nvPr/>
          </p:nvSpPr>
          <p:spPr bwMode="auto">
            <a:xfrm>
              <a:off x="4649788" y="3721101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2" name="Line 579"/>
            <p:cNvSpPr>
              <a:spLocks noChangeShapeType="1"/>
            </p:cNvSpPr>
            <p:nvPr/>
          </p:nvSpPr>
          <p:spPr bwMode="auto">
            <a:xfrm>
              <a:off x="4657726" y="37576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3" name="Line 580"/>
            <p:cNvSpPr>
              <a:spLocks noChangeShapeType="1"/>
            </p:cNvSpPr>
            <p:nvPr/>
          </p:nvSpPr>
          <p:spPr bwMode="auto">
            <a:xfrm>
              <a:off x="4664076" y="37433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4" name="Line 581"/>
            <p:cNvSpPr>
              <a:spLocks noChangeShapeType="1"/>
            </p:cNvSpPr>
            <p:nvPr/>
          </p:nvSpPr>
          <p:spPr bwMode="auto">
            <a:xfrm>
              <a:off x="4672013" y="37496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5" name="Line 582"/>
            <p:cNvSpPr>
              <a:spLocks noChangeShapeType="1"/>
            </p:cNvSpPr>
            <p:nvPr/>
          </p:nvSpPr>
          <p:spPr bwMode="auto">
            <a:xfrm>
              <a:off x="4678363" y="3729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6" name="Line 583"/>
            <p:cNvSpPr>
              <a:spLocks noChangeShapeType="1"/>
            </p:cNvSpPr>
            <p:nvPr/>
          </p:nvSpPr>
          <p:spPr bwMode="auto">
            <a:xfrm>
              <a:off x="4686301" y="37290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7" name="Line 584"/>
            <p:cNvSpPr>
              <a:spLocks noChangeShapeType="1"/>
            </p:cNvSpPr>
            <p:nvPr/>
          </p:nvSpPr>
          <p:spPr bwMode="auto">
            <a:xfrm>
              <a:off x="4692651" y="37211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8" name="Line 585"/>
            <p:cNvSpPr>
              <a:spLocks noChangeShapeType="1"/>
            </p:cNvSpPr>
            <p:nvPr/>
          </p:nvSpPr>
          <p:spPr bwMode="auto">
            <a:xfrm>
              <a:off x="4700588" y="37211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39" name="Line 586"/>
            <p:cNvSpPr>
              <a:spLocks noChangeShapeType="1"/>
            </p:cNvSpPr>
            <p:nvPr/>
          </p:nvSpPr>
          <p:spPr bwMode="auto">
            <a:xfrm>
              <a:off x="4706938" y="3743326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0" name="Line 587"/>
            <p:cNvSpPr>
              <a:spLocks noChangeShapeType="1"/>
            </p:cNvSpPr>
            <p:nvPr/>
          </p:nvSpPr>
          <p:spPr bwMode="auto">
            <a:xfrm>
              <a:off x="4714876" y="37576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1" name="Line 588"/>
            <p:cNvSpPr>
              <a:spLocks noChangeShapeType="1"/>
            </p:cNvSpPr>
            <p:nvPr/>
          </p:nvSpPr>
          <p:spPr bwMode="auto">
            <a:xfrm>
              <a:off x="4721226" y="37211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2" name="Line 589"/>
            <p:cNvSpPr>
              <a:spLocks noChangeShapeType="1"/>
            </p:cNvSpPr>
            <p:nvPr/>
          </p:nvSpPr>
          <p:spPr bwMode="auto">
            <a:xfrm>
              <a:off x="4729163" y="37147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3" name="Line 590"/>
            <p:cNvSpPr>
              <a:spLocks noChangeShapeType="1"/>
            </p:cNvSpPr>
            <p:nvPr/>
          </p:nvSpPr>
          <p:spPr bwMode="auto">
            <a:xfrm>
              <a:off x="4735513" y="37147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4" name="Line 591"/>
            <p:cNvSpPr>
              <a:spLocks noChangeShapeType="1"/>
            </p:cNvSpPr>
            <p:nvPr/>
          </p:nvSpPr>
          <p:spPr bwMode="auto">
            <a:xfrm>
              <a:off x="4743451" y="37068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5" name="Line 592"/>
            <p:cNvSpPr>
              <a:spLocks noChangeShapeType="1"/>
            </p:cNvSpPr>
            <p:nvPr/>
          </p:nvSpPr>
          <p:spPr bwMode="auto">
            <a:xfrm>
              <a:off x="4749801" y="37004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6" name="Line 593"/>
            <p:cNvSpPr>
              <a:spLocks noChangeShapeType="1"/>
            </p:cNvSpPr>
            <p:nvPr/>
          </p:nvSpPr>
          <p:spPr bwMode="auto">
            <a:xfrm>
              <a:off x="4757738" y="36861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7" name="Line 594"/>
            <p:cNvSpPr>
              <a:spLocks noChangeShapeType="1"/>
            </p:cNvSpPr>
            <p:nvPr/>
          </p:nvSpPr>
          <p:spPr bwMode="auto">
            <a:xfrm>
              <a:off x="4764088" y="3678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8" name="Line 595"/>
            <p:cNvSpPr>
              <a:spLocks noChangeShapeType="1"/>
            </p:cNvSpPr>
            <p:nvPr/>
          </p:nvSpPr>
          <p:spPr bwMode="auto">
            <a:xfrm>
              <a:off x="4772026" y="36782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49" name="Line 596"/>
            <p:cNvSpPr>
              <a:spLocks noChangeShapeType="1"/>
            </p:cNvSpPr>
            <p:nvPr/>
          </p:nvSpPr>
          <p:spPr bwMode="auto">
            <a:xfrm>
              <a:off x="4778376" y="36496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0" name="Line 597"/>
            <p:cNvSpPr>
              <a:spLocks noChangeShapeType="1"/>
            </p:cNvSpPr>
            <p:nvPr/>
          </p:nvSpPr>
          <p:spPr bwMode="auto">
            <a:xfrm>
              <a:off x="4786313" y="36639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1" name="Line 598"/>
            <p:cNvSpPr>
              <a:spLocks noChangeShapeType="1"/>
            </p:cNvSpPr>
            <p:nvPr/>
          </p:nvSpPr>
          <p:spPr bwMode="auto">
            <a:xfrm>
              <a:off x="4792663" y="36925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2" name="Line 599"/>
            <p:cNvSpPr>
              <a:spLocks noChangeShapeType="1"/>
            </p:cNvSpPr>
            <p:nvPr/>
          </p:nvSpPr>
          <p:spPr bwMode="auto">
            <a:xfrm>
              <a:off x="4800601" y="37004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3" name="Line 600"/>
            <p:cNvSpPr>
              <a:spLocks noChangeShapeType="1"/>
            </p:cNvSpPr>
            <p:nvPr/>
          </p:nvSpPr>
          <p:spPr bwMode="auto">
            <a:xfrm>
              <a:off x="4806951" y="36718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4" name="Line 601"/>
            <p:cNvSpPr>
              <a:spLocks noChangeShapeType="1"/>
            </p:cNvSpPr>
            <p:nvPr/>
          </p:nvSpPr>
          <p:spPr bwMode="auto">
            <a:xfrm>
              <a:off x="4814888" y="3657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5" name="Line 602"/>
            <p:cNvSpPr>
              <a:spLocks noChangeShapeType="1"/>
            </p:cNvSpPr>
            <p:nvPr/>
          </p:nvSpPr>
          <p:spPr bwMode="auto">
            <a:xfrm>
              <a:off x="4821238" y="36433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6" name="Line 603"/>
            <p:cNvSpPr>
              <a:spLocks noChangeShapeType="1"/>
            </p:cNvSpPr>
            <p:nvPr/>
          </p:nvSpPr>
          <p:spPr bwMode="auto">
            <a:xfrm>
              <a:off x="4829176" y="36433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7" name="Line 604"/>
            <p:cNvSpPr>
              <a:spLocks noChangeShapeType="1"/>
            </p:cNvSpPr>
            <p:nvPr/>
          </p:nvSpPr>
          <p:spPr bwMode="auto">
            <a:xfrm>
              <a:off x="4835526" y="36639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8" name="Line 605"/>
            <p:cNvSpPr>
              <a:spLocks noChangeShapeType="1"/>
            </p:cNvSpPr>
            <p:nvPr/>
          </p:nvSpPr>
          <p:spPr bwMode="auto">
            <a:xfrm>
              <a:off x="4843463" y="3678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59" name="Line 606"/>
            <p:cNvSpPr>
              <a:spLocks noChangeShapeType="1"/>
            </p:cNvSpPr>
            <p:nvPr/>
          </p:nvSpPr>
          <p:spPr bwMode="auto">
            <a:xfrm>
              <a:off x="4849813" y="3671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60" name="Line 607"/>
            <p:cNvSpPr>
              <a:spLocks noChangeShapeType="1"/>
            </p:cNvSpPr>
            <p:nvPr/>
          </p:nvSpPr>
          <p:spPr bwMode="auto">
            <a:xfrm>
              <a:off x="4857751" y="36576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1" name="Line 609"/>
            <p:cNvSpPr>
              <a:spLocks noChangeShapeType="1"/>
            </p:cNvSpPr>
            <p:nvPr/>
          </p:nvSpPr>
          <p:spPr bwMode="auto">
            <a:xfrm>
              <a:off x="4864100" y="36861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2" name="Line 610"/>
            <p:cNvSpPr>
              <a:spLocks noChangeShapeType="1"/>
            </p:cNvSpPr>
            <p:nvPr/>
          </p:nvSpPr>
          <p:spPr bwMode="auto">
            <a:xfrm>
              <a:off x="4872038" y="3635376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3" name="Line 611"/>
            <p:cNvSpPr>
              <a:spLocks noChangeShapeType="1"/>
            </p:cNvSpPr>
            <p:nvPr/>
          </p:nvSpPr>
          <p:spPr bwMode="auto">
            <a:xfrm>
              <a:off x="4878388" y="36433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4" name="Line 612"/>
            <p:cNvSpPr>
              <a:spLocks noChangeShapeType="1"/>
            </p:cNvSpPr>
            <p:nvPr/>
          </p:nvSpPr>
          <p:spPr bwMode="auto">
            <a:xfrm>
              <a:off x="4886325" y="36433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5" name="Line 613"/>
            <p:cNvSpPr>
              <a:spLocks noChangeShapeType="1"/>
            </p:cNvSpPr>
            <p:nvPr/>
          </p:nvSpPr>
          <p:spPr bwMode="auto">
            <a:xfrm>
              <a:off x="4892675" y="36353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6" name="Line 614"/>
            <p:cNvSpPr>
              <a:spLocks noChangeShapeType="1"/>
            </p:cNvSpPr>
            <p:nvPr/>
          </p:nvSpPr>
          <p:spPr bwMode="auto">
            <a:xfrm>
              <a:off x="4900613" y="3635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7" name="Line 615"/>
            <p:cNvSpPr>
              <a:spLocks noChangeShapeType="1"/>
            </p:cNvSpPr>
            <p:nvPr/>
          </p:nvSpPr>
          <p:spPr bwMode="auto">
            <a:xfrm>
              <a:off x="4906963" y="36290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8" name="Line 616"/>
            <p:cNvSpPr>
              <a:spLocks noChangeShapeType="1"/>
            </p:cNvSpPr>
            <p:nvPr/>
          </p:nvSpPr>
          <p:spPr bwMode="auto">
            <a:xfrm>
              <a:off x="4914900" y="3629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9" name="Line 617"/>
            <p:cNvSpPr>
              <a:spLocks noChangeShapeType="1"/>
            </p:cNvSpPr>
            <p:nvPr/>
          </p:nvSpPr>
          <p:spPr bwMode="auto">
            <a:xfrm>
              <a:off x="4921250" y="36353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0" name="Line 618"/>
            <p:cNvSpPr>
              <a:spLocks noChangeShapeType="1"/>
            </p:cNvSpPr>
            <p:nvPr/>
          </p:nvSpPr>
          <p:spPr bwMode="auto">
            <a:xfrm>
              <a:off x="4929188" y="3635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1" name="Line 619"/>
            <p:cNvSpPr>
              <a:spLocks noChangeShapeType="1"/>
            </p:cNvSpPr>
            <p:nvPr/>
          </p:nvSpPr>
          <p:spPr bwMode="auto">
            <a:xfrm>
              <a:off x="4935538" y="36290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2" name="Line 620"/>
            <p:cNvSpPr>
              <a:spLocks noChangeShapeType="1"/>
            </p:cNvSpPr>
            <p:nvPr/>
          </p:nvSpPr>
          <p:spPr bwMode="auto">
            <a:xfrm>
              <a:off x="4943475" y="3571876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3" name="Line 621"/>
            <p:cNvSpPr>
              <a:spLocks noChangeShapeType="1"/>
            </p:cNvSpPr>
            <p:nvPr/>
          </p:nvSpPr>
          <p:spPr bwMode="auto">
            <a:xfrm>
              <a:off x="4949825" y="35718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4" name="Line 622"/>
            <p:cNvSpPr>
              <a:spLocks noChangeShapeType="1"/>
            </p:cNvSpPr>
            <p:nvPr/>
          </p:nvSpPr>
          <p:spPr bwMode="auto">
            <a:xfrm>
              <a:off x="4957763" y="3600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5" name="Line 623"/>
            <p:cNvSpPr>
              <a:spLocks noChangeShapeType="1"/>
            </p:cNvSpPr>
            <p:nvPr/>
          </p:nvSpPr>
          <p:spPr bwMode="auto">
            <a:xfrm>
              <a:off x="4964113" y="36290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6" name="Line 624"/>
            <p:cNvSpPr>
              <a:spLocks noChangeShapeType="1"/>
            </p:cNvSpPr>
            <p:nvPr/>
          </p:nvSpPr>
          <p:spPr bwMode="auto">
            <a:xfrm>
              <a:off x="4972050" y="3606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7" name="Line 625"/>
            <p:cNvSpPr>
              <a:spLocks noChangeShapeType="1"/>
            </p:cNvSpPr>
            <p:nvPr/>
          </p:nvSpPr>
          <p:spPr bwMode="auto">
            <a:xfrm>
              <a:off x="4978400" y="3592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8" name="Line 626"/>
            <p:cNvSpPr>
              <a:spLocks noChangeShapeType="1"/>
            </p:cNvSpPr>
            <p:nvPr/>
          </p:nvSpPr>
          <p:spPr bwMode="auto">
            <a:xfrm>
              <a:off x="4986338" y="35925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79" name="Line 627"/>
            <p:cNvSpPr>
              <a:spLocks noChangeShapeType="1"/>
            </p:cNvSpPr>
            <p:nvPr/>
          </p:nvSpPr>
          <p:spPr bwMode="auto">
            <a:xfrm>
              <a:off x="4992688" y="36290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0" name="Line 628"/>
            <p:cNvSpPr>
              <a:spLocks noChangeShapeType="1"/>
            </p:cNvSpPr>
            <p:nvPr/>
          </p:nvSpPr>
          <p:spPr bwMode="auto">
            <a:xfrm>
              <a:off x="5000625" y="36210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1" name="Line 629"/>
            <p:cNvSpPr>
              <a:spLocks noChangeShapeType="1"/>
            </p:cNvSpPr>
            <p:nvPr/>
          </p:nvSpPr>
          <p:spPr bwMode="auto">
            <a:xfrm>
              <a:off x="5006975" y="36290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2" name="Line 630"/>
            <p:cNvSpPr>
              <a:spLocks noChangeShapeType="1"/>
            </p:cNvSpPr>
            <p:nvPr/>
          </p:nvSpPr>
          <p:spPr bwMode="auto">
            <a:xfrm>
              <a:off x="5014913" y="36068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3" name="Line 631"/>
            <p:cNvSpPr>
              <a:spLocks noChangeShapeType="1"/>
            </p:cNvSpPr>
            <p:nvPr/>
          </p:nvSpPr>
          <p:spPr bwMode="auto">
            <a:xfrm>
              <a:off x="5021263" y="35718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4" name="Line 632"/>
            <p:cNvSpPr>
              <a:spLocks noChangeShapeType="1"/>
            </p:cNvSpPr>
            <p:nvPr/>
          </p:nvSpPr>
          <p:spPr bwMode="auto">
            <a:xfrm>
              <a:off x="5029200" y="3571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5" name="Line 633"/>
            <p:cNvSpPr>
              <a:spLocks noChangeShapeType="1"/>
            </p:cNvSpPr>
            <p:nvPr/>
          </p:nvSpPr>
          <p:spPr bwMode="auto">
            <a:xfrm>
              <a:off x="5035550" y="3571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6" name="Line 634"/>
            <p:cNvSpPr>
              <a:spLocks noChangeShapeType="1"/>
            </p:cNvSpPr>
            <p:nvPr/>
          </p:nvSpPr>
          <p:spPr bwMode="auto">
            <a:xfrm>
              <a:off x="5043488" y="35639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7" name="Line 635"/>
            <p:cNvSpPr>
              <a:spLocks noChangeShapeType="1"/>
            </p:cNvSpPr>
            <p:nvPr/>
          </p:nvSpPr>
          <p:spPr bwMode="auto">
            <a:xfrm>
              <a:off x="5049838" y="3586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8" name="Line 636"/>
            <p:cNvSpPr>
              <a:spLocks noChangeShapeType="1"/>
            </p:cNvSpPr>
            <p:nvPr/>
          </p:nvSpPr>
          <p:spPr bwMode="auto">
            <a:xfrm>
              <a:off x="5057775" y="35433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89" name="Line 637"/>
            <p:cNvSpPr>
              <a:spLocks noChangeShapeType="1"/>
            </p:cNvSpPr>
            <p:nvPr/>
          </p:nvSpPr>
          <p:spPr bwMode="auto">
            <a:xfrm>
              <a:off x="5064125" y="3529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0" name="Line 638"/>
            <p:cNvSpPr>
              <a:spLocks noChangeShapeType="1"/>
            </p:cNvSpPr>
            <p:nvPr/>
          </p:nvSpPr>
          <p:spPr bwMode="auto">
            <a:xfrm>
              <a:off x="5072063" y="3535363"/>
              <a:ext cx="0" cy="79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1" name="Line 639"/>
            <p:cNvSpPr>
              <a:spLocks noChangeShapeType="1"/>
            </p:cNvSpPr>
            <p:nvPr/>
          </p:nvSpPr>
          <p:spPr bwMode="auto">
            <a:xfrm>
              <a:off x="5078413" y="354330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2" name="Line 640"/>
            <p:cNvSpPr>
              <a:spLocks noChangeShapeType="1"/>
            </p:cNvSpPr>
            <p:nvPr/>
          </p:nvSpPr>
          <p:spPr bwMode="auto">
            <a:xfrm>
              <a:off x="5086350" y="3535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3" name="Line 641"/>
            <p:cNvSpPr>
              <a:spLocks noChangeShapeType="1"/>
            </p:cNvSpPr>
            <p:nvPr/>
          </p:nvSpPr>
          <p:spPr bwMode="auto">
            <a:xfrm>
              <a:off x="5092700" y="3535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4" name="Line 642"/>
            <p:cNvSpPr>
              <a:spLocks noChangeShapeType="1"/>
            </p:cNvSpPr>
            <p:nvPr/>
          </p:nvSpPr>
          <p:spPr bwMode="auto">
            <a:xfrm>
              <a:off x="5100638" y="3535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5" name="Line 643"/>
            <p:cNvSpPr>
              <a:spLocks noChangeShapeType="1"/>
            </p:cNvSpPr>
            <p:nvPr/>
          </p:nvSpPr>
          <p:spPr bwMode="auto">
            <a:xfrm>
              <a:off x="5106988" y="35147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6" name="Line 644"/>
            <p:cNvSpPr>
              <a:spLocks noChangeShapeType="1"/>
            </p:cNvSpPr>
            <p:nvPr/>
          </p:nvSpPr>
          <p:spPr bwMode="auto">
            <a:xfrm>
              <a:off x="5114925" y="35147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7" name="Line 645"/>
            <p:cNvSpPr>
              <a:spLocks noChangeShapeType="1"/>
            </p:cNvSpPr>
            <p:nvPr/>
          </p:nvSpPr>
          <p:spPr bwMode="auto">
            <a:xfrm>
              <a:off x="5121275" y="35004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8" name="Line 646"/>
            <p:cNvSpPr>
              <a:spLocks noChangeShapeType="1"/>
            </p:cNvSpPr>
            <p:nvPr/>
          </p:nvSpPr>
          <p:spPr bwMode="auto">
            <a:xfrm>
              <a:off x="5129213" y="35147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99" name="Line 647"/>
            <p:cNvSpPr>
              <a:spLocks noChangeShapeType="1"/>
            </p:cNvSpPr>
            <p:nvPr/>
          </p:nvSpPr>
          <p:spPr bwMode="auto">
            <a:xfrm>
              <a:off x="5135563" y="3506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0" name="Line 648"/>
            <p:cNvSpPr>
              <a:spLocks noChangeShapeType="1"/>
            </p:cNvSpPr>
            <p:nvPr/>
          </p:nvSpPr>
          <p:spPr bwMode="auto">
            <a:xfrm>
              <a:off x="5143500" y="34861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1" name="Line 649"/>
            <p:cNvSpPr>
              <a:spLocks noChangeShapeType="1"/>
            </p:cNvSpPr>
            <p:nvPr/>
          </p:nvSpPr>
          <p:spPr bwMode="auto">
            <a:xfrm>
              <a:off x="5149850" y="34782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2" name="Line 650"/>
            <p:cNvSpPr>
              <a:spLocks noChangeShapeType="1"/>
            </p:cNvSpPr>
            <p:nvPr/>
          </p:nvSpPr>
          <p:spPr bwMode="auto">
            <a:xfrm>
              <a:off x="5156200" y="34575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3" name="Line 651"/>
            <p:cNvSpPr>
              <a:spLocks noChangeShapeType="1"/>
            </p:cNvSpPr>
            <p:nvPr/>
          </p:nvSpPr>
          <p:spPr bwMode="auto">
            <a:xfrm>
              <a:off x="5164138" y="34639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4" name="Line 652"/>
            <p:cNvSpPr>
              <a:spLocks noChangeShapeType="1"/>
            </p:cNvSpPr>
            <p:nvPr/>
          </p:nvSpPr>
          <p:spPr bwMode="auto">
            <a:xfrm>
              <a:off x="5170488" y="34782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5" name="Line 653"/>
            <p:cNvSpPr>
              <a:spLocks noChangeShapeType="1"/>
            </p:cNvSpPr>
            <p:nvPr/>
          </p:nvSpPr>
          <p:spPr bwMode="auto">
            <a:xfrm>
              <a:off x="5178425" y="34575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6" name="Line 654"/>
            <p:cNvSpPr>
              <a:spLocks noChangeShapeType="1"/>
            </p:cNvSpPr>
            <p:nvPr/>
          </p:nvSpPr>
          <p:spPr bwMode="auto">
            <a:xfrm>
              <a:off x="5184775" y="34639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7" name="Line 655"/>
            <p:cNvSpPr>
              <a:spLocks noChangeShapeType="1"/>
            </p:cNvSpPr>
            <p:nvPr/>
          </p:nvSpPr>
          <p:spPr bwMode="auto">
            <a:xfrm>
              <a:off x="5192713" y="34861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8" name="Line 656"/>
            <p:cNvSpPr>
              <a:spLocks noChangeShapeType="1"/>
            </p:cNvSpPr>
            <p:nvPr/>
          </p:nvSpPr>
          <p:spPr bwMode="auto">
            <a:xfrm>
              <a:off x="5199063" y="34575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09" name="Line 657"/>
            <p:cNvSpPr>
              <a:spLocks noChangeShapeType="1"/>
            </p:cNvSpPr>
            <p:nvPr/>
          </p:nvSpPr>
          <p:spPr bwMode="auto">
            <a:xfrm>
              <a:off x="5207000" y="34353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0" name="Line 658"/>
            <p:cNvSpPr>
              <a:spLocks noChangeShapeType="1"/>
            </p:cNvSpPr>
            <p:nvPr/>
          </p:nvSpPr>
          <p:spPr bwMode="auto">
            <a:xfrm>
              <a:off x="5213350" y="34290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1" name="Line 659"/>
            <p:cNvSpPr>
              <a:spLocks noChangeShapeType="1"/>
            </p:cNvSpPr>
            <p:nvPr/>
          </p:nvSpPr>
          <p:spPr bwMode="auto">
            <a:xfrm>
              <a:off x="5221288" y="3406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2" name="Line 660"/>
            <p:cNvSpPr>
              <a:spLocks noChangeShapeType="1"/>
            </p:cNvSpPr>
            <p:nvPr/>
          </p:nvSpPr>
          <p:spPr bwMode="auto">
            <a:xfrm>
              <a:off x="5227638" y="3429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3" name="Line 661"/>
            <p:cNvSpPr>
              <a:spLocks noChangeShapeType="1"/>
            </p:cNvSpPr>
            <p:nvPr/>
          </p:nvSpPr>
          <p:spPr bwMode="auto">
            <a:xfrm>
              <a:off x="5235575" y="34353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4" name="Line 662"/>
            <p:cNvSpPr>
              <a:spLocks noChangeShapeType="1"/>
            </p:cNvSpPr>
            <p:nvPr/>
          </p:nvSpPr>
          <p:spPr bwMode="auto">
            <a:xfrm>
              <a:off x="5241925" y="3429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5" name="Line 663"/>
            <p:cNvSpPr>
              <a:spLocks noChangeShapeType="1"/>
            </p:cNvSpPr>
            <p:nvPr/>
          </p:nvSpPr>
          <p:spPr bwMode="auto">
            <a:xfrm>
              <a:off x="5249863" y="3414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6" name="Line 664"/>
            <p:cNvSpPr>
              <a:spLocks noChangeShapeType="1"/>
            </p:cNvSpPr>
            <p:nvPr/>
          </p:nvSpPr>
          <p:spPr bwMode="auto">
            <a:xfrm>
              <a:off x="5256213" y="34290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7" name="Line 665"/>
            <p:cNvSpPr>
              <a:spLocks noChangeShapeType="1"/>
            </p:cNvSpPr>
            <p:nvPr/>
          </p:nvSpPr>
          <p:spPr bwMode="auto">
            <a:xfrm>
              <a:off x="5264150" y="3443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8" name="Line 666"/>
            <p:cNvSpPr>
              <a:spLocks noChangeShapeType="1"/>
            </p:cNvSpPr>
            <p:nvPr/>
          </p:nvSpPr>
          <p:spPr bwMode="auto">
            <a:xfrm>
              <a:off x="5270500" y="34147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19" name="Line 667"/>
            <p:cNvSpPr>
              <a:spLocks noChangeShapeType="1"/>
            </p:cNvSpPr>
            <p:nvPr/>
          </p:nvSpPr>
          <p:spPr bwMode="auto">
            <a:xfrm>
              <a:off x="5278438" y="34067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0" name="Line 668"/>
            <p:cNvSpPr>
              <a:spLocks noChangeShapeType="1"/>
            </p:cNvSpPr>
            <p:nvPr/>
          </p:nvSpPr>
          <p:spPr bwMode="auto">
            <a:xfrm>
              <a:off x="5284788" y="3421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1" name="Line 669"/>
            <p:cNvSpPr>
              <a:spLocks noChangeShapeType="1"/>
            </p:cNvSpPr>
            <p:nvPr/>
          </p:nvSpPr>
          <p:spPr bwMode="auto">
            <a:xfrm>
              <a:off x="5292725" y="340042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2" name="Line 670"/>
            <p:cNvSpPr>
              <a:spLocks noChangeShapeType="1"/>
            </p:cNvSpPr>
            <p:nvPr/>
          </p:nvSpPr>
          <p:spPr bwMode="auto">
            <a:xfrm>
              <a:off x="5299075" y="34004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3" name="Line 671"/>
            <p:cNvSpPr>
              <a:spLocks noChangeShapeType="1"/>
            </p:cNvSpPr>
            <p:nvPr/>
          </p:nvSpPr>
          <p:spPr bwMode="auto">
            <a:xfrm>
              <a:off x="5307013" y="3421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4" name="Line 672"/>
            <p:cNvSpPr>
              <a:spLocks noChangeShapeType="1"/>
            </p:cNvSpPr>
            <p:nvPr/>
          </p:nvSpPr>
          <p:spPr bwMode="auto">
            <a:xfrm>
              <a:off x="5313363" y="3392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5" name="Line 673"/>
            <p:cNvSpPr>
              <a:spLocks noChangeShapeType="1"/>
            </p:cNvSpPr>
            <p:nvPr/>
          </p:nvSpPr>
          <p:spPr bwMode="auto">
            <a:xfrm>
              <a:off x="5321300" y="3392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6" name="Line 674"/>
            <p:cNvSpPr>
              <a:spLocks noChangeShapeType="1"/>
            </p:cNvSpPr>
            <p:nvPr/>
          </p:nvSpPr>
          <p:spPr bwMode="auto">
            <a:xfrm>
              <a:off x="5327650" y="3386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7" name="Line 675"/>
            <p:cNvSpPr>
              <a:spLocks noChangeShapeType="1"/>
            </p:cNvSpPr>
            <p:nvPr/>
          </p:nvSpPr>
          <p:spPr bwMode="auto">
            <a:xfrm>
              <a:off x="5335588" y="33782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8" name="Line 676"/>
            <p:cNvSpPr>
              <a:spLocks noChangeShapeType="1"/>
            </p:cNvSpPr>
            <p:nvPr/>
          </p:nvSpPr>
          <p:spPr bwMode="auto">
            <a:xfrm>
              <a:off x="5341938" y="3392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29" name="Line 677"/>
            <p:cNvSpPr>
              <a:spLocks noChangeShapeType="1"/>
            </p:cNvSpPr>
            <p:nvPr/>
          </p:nvSpPr>
          <p:spPr bwMode="auto">
            <a:xfrm>
              <a:off x="5349875" y="3392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0" name="Line 678"/>
            <p:cNvSpPr>
              <a:spLocks noChangeShapeType="1"/>
            </p:cNvSpPr>
            <p:nvPr/>
          </p:nvSpPr>
          <p:spPr bwMode="auto">
            <a:xfrm>
              <a:off x="5356225" y="334962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1" name="Line 679"/>
            <p:cNvSpPr>
              <a:spLocks noChangeShapeType="1"/>
            </p:cNvSpPr>
            <p:nvPr/>
          </p:nvSpPr>
          <p:spPr bwMode="auto">
            <a:xfrm>
              <a:off x="5364163" y="33432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2" name="Line 680"/>
            <p:cNvSpPr>
              <a:spLocks noChangeShapeType="1"/>
            </p:cNvSpPr>
            <p:nvPr/>
          </p:nvSpPr>
          <p:spPr bwMode="auto">
            <a:xfrm>
              <a:off x="5370513" y="3335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3" name="Line 681"/>
            <p:cNvSpPr>
              <a:spLocks noChangeShapeType="1"/>
            </p:cNvSpPr>
            <p:nvPr/>
          </p:nvSpPr>
          <p:spPr bwMode="auto">
            <a:xfrm>
              <a:off x="5378450" y="33718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4" name="Line 682"/>
            <p:cNvSpPr>
              <a:spLocks noChangeShapeType="1"/>
            </p:cNvSpPr>
            <p:nvPr/>
          </p:nvSpPr>
          <p:spPr bwMode="auto">
            <a:xfrm>
              <a:off x="5384800" y="33639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5" name="Line 683"/>
            <p:cNvSpPr>
              <a:spLocks noChangeShapeType="1"/>
            </p:cNvSpPr>
            <p:nvPr/>
          </p:nvSpPr>
          <p:spPr bwMode="auto">
            <a:xfrm>
              <a:off x="5392738" y="3335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6" name="Line 684"/>
            <p:cNvSpPr>
              <a:spLocks noChangeShapeType="1"/>
            </p:cNvSpPr>
            <p:nvPr/>
          </p:nvSpPr>
          <p:spPr bwMode="auto">
            <a:xfrm>
              <a:off x="5399088" y="333533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7" name="Line 685"/>
            <p:cNvSpPr>
              <a:spLocks noChangeShapeType="1"/>
            </p:cNvSpPr>
            <p:nvPr/>
          </p:nvSpPr>
          <p:spPr bwMode="auto">
            <a:xfrm>
              <a:off x="5407025" y="33782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8" name="Line 686"/>
            <p:cNvSpPr>
              <a:spLocks noChangeShapeType="1"/>
            </p:cNvSpPr>
            <p:nvPr/>
          </p:nvSpPr>
          <p:spPr bwMode="auto">
            <a:xfrm>
              <a:off x="5413375" y="3363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39" name="Line 687"/>
            <p:cNvSpPr>
              <a:spLocks noChangeShapeType="1"/>
            </p:cNvSpPr>
            <p:nvPr/>
          </p:nvSpPr>
          <p:spPr bwMode="auto">
            <a:xfrm>
              <a:off x="5421313" y="3357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0" name="Line 688"/>
            <p:cNvSpPr>
              <a:spLocks noChangeShapeType="1"/>
            </p:cNvSpPr>
            <p:nvPr/>
          </p:nvSpPr>
          <p:spPr bwMode="auto">
            <a:xfrm>
              <a:off x="5427663" y="33432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1" name="Line 689"/>
            <p:cNvSpPr>
              <a:spLocks noChangeShapeType="1"/>
            </p:cNvSpPr>
            <p:nvPr/>
          </p:nvSpPr>
          <p:spPr bwMode="auto">
            <a:xfrm>
              <a:off x="5435600" y="3357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2" name="Line 690"/>
            <p:cNvSpPr>
              <a:spLocks noChangeShapeType="1"/>
            </p:cNvSpPr>
            <p:nvPr/>
          </p:nvSpPr>
          <p:spPr bwMode="auto">
            <a:xfrm>
              <a:off x="5441950" y="33289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3" name="Line 691"/>
            <p:cNvSpPr>
              <a:spLocks noChangeShapeType="1"/>
            </p:cNvSpPr>
            <p:nvPr/>
          </p:nvSpPr>
          <p:spPr bwMode="auto">
            <a:xfrm>
              <a:off x="5449888" y="3278188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4" name="Line 692"/>
            <p:cNvSpPr>
              <a:spLocks noChangeShapeType="1"/>
            </p:cNvSpPr>
            <p:nvPr/>
          </p:nvSpPr>
          <p:spPr bwMode="auto">
            <a:xfrm>
              <a:off x="5456238" y="3257551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5" name="Line 693"/>
            <p:cNvSpPr>
              <a:spLocks noChangeShapeType="1"/>
            </p:cNvSpPr>
            <p:nvPr/>
          </p:nvSpPr>
          <p:spPr bwMode="auto">
            <a:xfrm>
              <a:off x="5464175" y="3300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6" name="Line 694"/>
            <p:cNvSpPr>
              <a:spLocks noChangeShapeType="1"/>
            </p:cNvSpPr>
            <p:nvPr/>
          </p:nvSpPr>
          <p:spPr bwMode="auto">
            <a:xfrm>
              <a:off x="5470525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7" name="Line 695"/>
            <p:cNvSpPr>
              <a:spLocks noChangeShapeType="1"/>
            </p:cNvSpPr>
            <p:nvPr/>
          </p:nvSpPr>
          <p:spPr bwMode="auto">
            <a:xfrm>
              <a:off x="5478463" y="329247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8" name="Line 696"/>
            <p:cNvSpPr>
              <a:spLocks noChangeShapeType="1"/>
            </p:cNvSpPr>
            <p:nvPr/>
          </p:nvSpPr>
          <p:spPr bwMode="auto">
            <a:xfrm>
              <a:off x="5484813" y="326390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49" name="Line 697"/>
            <p:cNvSpPr>
              <a:spLocks noChangeShapeType="1"/>
            </p:cNvSpPr>
            <p:nvPr/>
          </p:nvSpPr>
          <p:spPr bwMode="auto">
            <a:xfrm>
              <a:off x="5492750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0" name="Line 698"/>
            <p:cNvSpPr>
              <a:spLocks noChangeShapeType="1"/>
            </p:cNvSpPr>
            <p:nvPr/>
          </p:nvSpPr>
          <p:spPr bwMode="auto">
            <a:xfrm>
              <a:off x="5499100" y="3271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1" name="Line 699"/>
            <p:cNvSpPr>
              <a:spLocks noChangeShapeType="1"/>
            </p:cNvSpPr>
            <p:nvPr/>
          </p:nvSpPr>
          <p:spPr bwMode="auto">
            <a:xfrm>
              <a:off x="5507038" y="32861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2" name="Line 700"/>
            <p:cNvSpPr>
              <a:spLocks noChangeShapeType="1"/>
            </p:cNvSpPr>
            <p:nvPr/>
          </p:nvSpPr>
          <p:spPr bwMode="auto">
            <a:xfrm>
              <a:off x="5513388" y="3271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3" name="Line 701"/>
            <p:cNvSpPr>
              <a:spLocks noChangeShapeType="1"/>
            </p:cNvSpPr>
            <p:nvPr/>
          </p:nvSpPr>
          <p:spPr bwMode="auto">
            <a:xfrm>
              <a:off x="5521325" y="3271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4" name="Line 702"/>
            <p:cNvSpPr>
              <a:spLocks noChangeShapeType="1"/>
            </p:cNvSpPr>
            <p:nvPr/>
          </p:nvSpPr>
          <p:spPr bwMode="auto">
            <a:xfrm>
              <a:off x="5527675" y="32575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5" name="Line 703"/>
            <p:cNvSpPr>
              <a:spLocks noChangeShapeType="1"/>
            </p:cNvSpPr>
            <p:nvPr/>
          </p:nvSpPr>
          <p:spPr bwMode="auto">
            <a:xfrm>
              <a:off x="5535613" y="3263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6" name="Line 704"/>
            <p:cNvSpPr>
              <a:spLocks noChangeShapeType="1"/>
            </p:cNvSpPr>
            <p:nvPr/>
          </p:nvSpPr>
          <p:spPr bwMode="auto">
            <a:xfrm>
              <a:off x="5541963" y="3271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7" name="Line 705"/>
            <p:cNvSpPr>
              <a:spLocks noChangeShapeType="1"/>
            </p:cNvSpPr>
            <p:nvPr/>
          </p:nvSpPr>
          <p:spPr bwMode="auto">
            <a:xfrm>
              <a:off x="5549900" y="328612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8" name="Line 706"/>
            <p:cNvSpPr>
              <a:spLocks noChangeShapeType="1"/>
            </p:cNvSpPr>
            <p:nvPr/>
          </p:nvSpPr>
          <p:spPr bwMode="auto">
            <a:xfrm>
              <a:off x="5556250" y="3286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59" name="Line 707"/>
            <p:cNvSpPr>
              <a:spLocks noChangeShapeType="1"/>
            </p:cNvSpPr>
            <p:nvPr/>
          </p:nvSpPr>
          <p:spPr bwMode="auto">
            <a:xfrm>
              <a:off x="5564188" y="3271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0" name="Line 708"/>
            <p:cNvSpPr>
              <a:spLocks noChangeShapeType="1"/>
            </p:cNvSpPr>
            <p:nvPr/>
          </p:nvSpPr>
          <p:spPr bwMode="auto">
            <a:xfrm>
              <a:off x="5570538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1" name="Line 709"/>
            <p:cNvSpPr>
              <a:spLocks noChangeShapeType="1"/>
            </p:cNvSpPr>
            <p:nvPr/>
          </p:nvSpPr>
          <p:spPr bwMode="auto">
            <a:xfrm>
              <a:off x="5578475" y="32639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2" name="Line 710"/>
            <p:cNvSpPr>
              <a:spLocks noChangeShapeType="1"/>
            </p:cNvSpPr>
            <p:nvPr/>
          </p:nvSpPr>
          <p:spPr bwMode="auto">
            <a:xfrm>
              <a:off x="5584825" y="3263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3" name="Line 711"/>
            <p:cNvSpPr>
              <a:spLocks noChangeShapeType="1"/>
            </p:cNvSpPr>
            <p:nvPr/>
          </p:nvSpPr>
          <p:spPr bwMode="auto">
            <a:xfrm>
              <a:off x="5592763" y="3263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4" name="Line 712"/>
            <p:cNvSpPr>
              <a:spLocks noChangeShapeType="1"/>
            </p:cNvSpPr>
            <p:nvPr/>
          </p:nvSpPr>
          <p:spPr bwMode="auto">
            <a:xfrm>
              <a:off x="5599113" y="3286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5" name="Line 713"/>
            <p:cNvSpPr>
              <a:spLocks noChangeShapeType="1"/>
            </p:cNvSpPr>
            <p:nvPr/>
          </p:nvSpPr>
          <p:spPr bwMode="auto">
            <a:xfrm>
              <a:off x="5607050" y="3278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6" name="Line 714"/>
            <p:cNvSpPr>
              <a:spLocks noChangeShapeType="1"/>
            </p:cNvSpPr>
            <p:nvPr/>
          </p:nvSpPr>
          <p:spPr bwMode="auto">
            <a:xfrm>
              <a:off x="5613400" y="32639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7" name="Line 715"/>
            <p:cNvSpPr>
              <a:spLocks noChangeShapeType="1"/>
            </p:cNvSpPr>
            <p:nvPr/>
          </p:nvSpPr>
          <p:spPr bwMode="auto">
            <a:xfrm>
              <a:off x="5621338" y="3263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8" name="Line 716"/>
            <p:cNvSpPr>
              <a:spLocks noChangeShapeType="1"/>
            </p:cNvSpPr>
            <p:nvPr/>
          </p:nvSpPr>
          <p:spPr bwMode="auto">
            <a:xfrm>
              <a:off x="5627688" y="32861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69" name="Line 717"/>
            <p:cNvSpPr>
              <a:spLocks noChangeShapeType="1"/>
            </p:cNvSpPr>
            <p:nvPr/>
          </p:nvSpPr>
          <p:spPr bwMode="auto">
            <a:xfrm>
              <a:off x="5635625" y="3300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0" name="Line 718"/>
            <p:cNvSpPr>
              <a:spLocks noChangeShapeType="1"/>
            </p:cNvSpPr>
            <p:nvPr/>
          </p:nvSpPr>
          <p:spPr bwMode="auto">
            <a:xfrm>
              <a:off x="5641975" y="32924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1" name="Line 719"/>
            <p:cNvSpPr>
              <a:spLocks noChangeShapeType="1"/>
            </p:cNvSpPr>
            <p:nvPr/>
          </p:nvSpPr>
          <p:spPr bwMode="auto">
            <a:xfrm>
              <a:off x="5649913" y="326390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2" name="Line 720"/>
            <p:cNvSpPr>
              <a:spLocks noChangeShapeType="1"/>
            </p:cNvSpPr>
            <p:nvPr/>
          </p:nvSpPr>
          <p:spPr bwMode="auto">
            <a:xfrm>
              <a:off x="5656263" y="32353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3" name="Line 721"/>
            <p:cNvSpPr>
              <a:spLocks noChangeShapeType="1"/>
            </p:cNvSpPr>
            <p:nvPr/>
          </p:nvSpPr>
          <p:spPr bwMode="auto">
            <a:xfrm>
              <a:off x="5664200" y="3243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4" name="Line 722"/>
            <p:cNvSpPr>
              <a:spLocks noChangeShapeType="1"/>
            </p:cNvSpPr>
            <p:nvPr/>
          </p:nvSpPr>
          <p:spPr bwMode="auto">
            <a:xfrm>
              <a:off x="5670550" y="3249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5" name="Line 723"/>
            <p:cNvSpPr>
              <a:spLocks noChangeShapeType="1"/>
            </p:cNvSpPr>
            <p:nvPr/>
          </p:nvSpPr>
          <p:spPr bwMode="auto">
            <a:xfrm>
              <a:off x="5678488" y="3249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6" name="Line 724"/>
            <p:cNvSpPr>
              <a:spLocks noChangeShapeType="1"/>
            </p:cNvSpPr>
            <p:nvPr/>
          </p:nvSpPr>
          <p:spPr bwMode="auto">
            <a:xfrm>
              <a:off x="5684838" y="32575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7" name="Line 725"/>
            <p:cNvSpPr>
              <a:spLocks noChangeShapeType="1"/>
            </p:cNvSpPr>
            <p:nvPr/>
          </p:nvSpPr>
          <p:spPr bwMode="auto">
            <a:xfrm>
              <a:off x="5692775" y="32289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8" name="Line 726"/>
            <p:cNvSpPr>
              <a:spLocks noChangeShapeType="1"/>
            </p:cNvSpPr>
            <p:nvPr/>
          </p:nvSpPr>
          <p:spPr bwMode="auto">
            <a:xfrm>
              <a:off x="5699125" y="3221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79" name="Line 727"/>
            <p:cNvSpPr>
              <a:spLocks noChangeShapeType="1"/>
            </p:cNvSpPr>
            <p:nvPr/>
          </p:nvSpPr>
          <p:spPr bwMode="auto">
            <a:xfrm>
              <a:off x="5707063" y="3221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0" name="Line 728"/>
            <p:cNvSpPr>
              <a:spLocks noChangeShapeType="1"/>
            </p:cNvSpPr>
            <p:nvPr/>
          </p:nvSpPr>
          <p:spPr bwMode="auto">
            <a:xfrm>
              <a:off x="5713413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1" name="Line 729"/>
            <p:cNvSpPr>
              <a:spLocks noChangeShapeType="1"/>
            </p:cNvSpPr>
            <p:nvPr/>
          </p:nvSpPr>
          <p:spPr bwMode="auto">
            <a:xfrm>
              <a:off x="5721350" y="3214688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2" name="Line 730"/>
            <p:cNvSpPr>
              <a:spLocks noChangeShapeType="1"/>
            </p:cNvSpPr>
            <p:nvPr/>
          </p:nvSpPr>
          <p:spPr bwMode="auto">
            <a:xfrm>
              <a:off x="5727700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3" name="Line 731"/>
            <p:cNvSpPr>
              <a:spLocks noChangeShapeType="1"/>
            </p:cNvSpPr>
            <p:nvPr/>
          </p:nvSpPr>
          <p:spPr bwMode="auto">
            <a:xfrm>
              <a:off x="5735638" y="32067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4" name="Line 732"/>
            <p:cNvSpPr>
              <a:spLocks noChangeShapeType="1"/>
            </p:cNvSpPr>
            <p:nvPr/>
          </p:nvSpPr>
          <p:spPr bwMode="auto">
            <a:xfrm>
              <a:off x="5741988" y="32067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5" name="Line 733"/>
            <p:cNvSpPr>
              <a:spLocks noChangeShapeType="1"/>
            </p:cNvSpPr>
            <p:nvPr/>
          </p:nvSpPr>
          <p:spPr bwMode="auto">
            <a:xfrm>
              <a:off x="5749925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6" name="Line 734"/>
            <p:cNvSpPr>
              <a:spLocks noChangeShapeType="1"/>
            </p:cNvSpPr>
            <p:nvPr/>
          </p:nvSpPr>
          <p:spPr bwMode="auto">
            <a:xfrm>
              <a:off x="5756275" y="32067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7" name="Line 735"/>
            <p:cNvSpPr>
              <a:spLocks noChangeShapeType="1"/>
            </p:cNvSpPr>
            <p:nvPr/>
          </p:nvSpPr>
          <p:spPr bwMode="auto">
            <a:xfrm>
              <a:off x="5764213" y="3206751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8" name="Line 736"/>
            <p:cNvSpPr>
              <a:spLocks noChangeShapeType="1"/>
            </p:cNvSpPr>
            <p:nvPr/>
          </p:nvSpPr>
          <p:spPr bwMode="auto">
            <a:xfrm>
              <a:off x="5770563" y="3228976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89" name="Line 737"/>
            <p:cNvSpPr>
              <a:spLocks noChangeShapeType="1"/>
            </p:cNvSpPr>
            <p:nvPr/>
          </p:nvSpPr>
          <p:spPr bwMode="auto">
            <a:xfrm>
              <a:off x="5778500" y="32210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0" name="Line 738"/>
            <p:cNvSpPr>
              <a:spLocks noChangeShapeType="1"/>
            </p:cNvSpPr>
            <p:nvPr/>
          </p:nvSpPr>
          <p:spPr bwMode="auto">
            <a:xfrm>
              <a:off x="5784850" y="32146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1" name="Line 739"/>
            <p:cNvSpPr>
              <a:spLocks noChangeShapeType="1"/>
            </p:cNvSpPr>
            <p:nvPr/>
          </p:nvSpPr>
          <p:spPr bwMode="auto">
            <a:xfrm>
              <a:off x="5792788" y="31924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2" name="Line 740"/>
            <p:cNvSpPr>
              <a:spLocks noChangeShapeType="1"/>
            </p:cNvSpPr>
            <p:nvPr/>
          </p:nvSpPr>
          <p:spPr bwMode="auto">
            <a:xfrm>
              <a:off x="5799138" y="31924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3" name="Line 741"/>
            <p:cNvSpPr>
              <a:spLocks noChangeShapeType="1"/>
            </p:cNvSpPr>
            <p:nvPr/>
          </p:nvSpPr>
          <p:spPr bwMode="auto">
            <a:xfrm>
              <a:off x="5807075" y="3184526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4" name="Line 742"/>
            <p:cNvSpPr>
              <a:spLocks noChangeShapeType="1"/>
            </p:cNvSpPr>
            <p:nvPr/>
          </p:nvSpPr>
          <p:spPr bwMode="auto">
            <a:xfrm>
              <a:off x="5813425" y="31638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5" name="Line 743"/>
            <p:cNvSpPr>
              <a:spLocks noChangeShapeType="1"/>
            </p:cNvSpPr>
            <p:nvPr/>
          </p:nvSpPr>
          <p:spPr bwMode="auto">
            <a:xfrm>
              <a:off x="5821363" y="31702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6" name="Line 744"/>
            <p:cNvSpPr>
              <a:spLocks noChangeShapeType="1"/>
            </p:cNvSpPr>
            <p:nvPr/>
          </p:nvSpPr>
          <p:spPr bwMode="auto">
            <a:xfrm>
              <a:off x="5827713" y="31702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7" name="Line 745"/>
            <p:cNvSpPr>
              <a:spLocks noChangeShapeType="1"/>
            </p:cNvSpPr>
            <p:nvPr/>
          </p:nvSpPr>
          <p:spPr bwMode="auto">
            <a:xfrm>
              <a:off x="5835650" y="31496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8" name="Line 746"/>
            <p:cNvSpPr>
              <a:spLocks noChangeShapeType="1"/>
            </p:cNvSpPr>
            <p:nvPr/>
          </p:nvSpPr>
          <p:spPr bwMode="auto">
            <a:xfrm>
              <a:off x="5842000" y="3141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99" name="Line 747"/>
            <p:cNvSpPr>
              <a:spLocks noChangeShapeType="1"/>
            </p:cNvSpPr>
            <p:nvPr/>
          </p:nvSpPr>
          <p:spPr bwMode="auto">
            <a:xfrm>
              <a:off x="5849938" y="31416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0" name="Line 748"/>
            <p:cNvSpPr>
              <a:spLocks noChangeShapeType="1"/>
            </p:cNvSpPr>
            <p:nvPr/>
          </p:nvSpPr>
          <p:spPr bwMode="auto">
            <a:xfrm>
              <a:off x="5856288" y="31353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1" name="Line 749"/>
            <p:cNvSpPr>
              <a:spLocks noChangeShapeType="1"/>
            </p:cNvSpPr>
            <p:nvPr/>
          </p:nvSpPr>
          <p:spPr bwMode="auto">
            <a:xfrm>
              <a:off x="5864225" y="31496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2" name="Line 750"/>
            <p:cNvSpPr>
              <a:spLocks noChangeShapeType="1"/>
            </p:cNvSpPr>
            <p:nvPr/>
          </p:nvSpPr>
          <p:spPr bwMode="auto">
            <a:xfrm>
              <a:off x="5870575" y="31559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3" name="Line 751"/>
            <p:cNvSpPr>
              <a:spLocks noChangeShapeType="1"/>
            </p:cNvSpPr>
            <p:nvPr/>
          </p:nvSpPr>
          <p:spPr bwMode="auto">
            <a:xfrm>
              <a:off x="5878513" y="3155951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4" name="Line 752"/>
            <p:cNvSpPr>
              <a:spLocks noChangeShapeType="1"/>
            </p:cNvSpPr>
            <p:nvPr/>
          </p:nvSpPr>
          <p:spPr bwMode="auto">
            <a:xfrm>
              <a:off x="5884863" y="31416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5" name="Line 753"/>
            <p:cNvSpPr>
              <a:spLocks noChangeShapeType="1"/>
            </p:cNvSpPr>
            <p:nvPr/>
          </p:nvSpPr>
          <p:spPr bwMode="auto">
            <a:xfrm>
              <a:off x="5891213" y="3155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6" name="Line 754"/>
            <p:cNvSpPr>
              <a:spLocks noChangeShapeType="1"/>
            </p:cNvSpPr>
            <p:nvPr/>
          </p:nvSpPr>
          <p:spPr bwMode="auto">
            <a:xfrm>
              <a:off x="5899150" y="31559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7" name="Line 755"/>
            <p:cNvSpPr>
              <a:spLocks noChangeShapeType="1"/>
            </p:cNvSpPr>
            <p:nvPr/>
          </p:nvSpPr>
          <p:spPr bwMode="auto">
            <a:xfrm>
              <a:off x="5905500" y="31273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8" name="Line 756"/>
            <p:cNvSpPr>
              <a:spLocks noChangeShapeType="1"/>
            </p:cNvSpPr>
            <p:nvPr/>
          </p:nvSpPr>
          <p:spPr bwMode="auto">
            <a:xfrm>
              <a:off x="5913438" y="312102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09" name="Line 757"/>
            <p:cNvSpPr>
              <a:spLocks noChangeShapeType="1"/>
            </p:cNvSpPr>
            <p:nvPr/>
          </p:nvSpPr>
          <p:spPr bwMode="auto">
            <a:xfrm>
              <a:off x="5919788" y="3121026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0" name="Line 758"/>
            <p:cNvSpPr>
              <a:spLocks noChangeShapeType="1"/>
            </p:cNvSpPr>
            <p:nvPr/>
          </p:nvSpPr>
          <p:spPr bwMode="auto">
            <a:xfrm>
              <a:off x="5927725" y="310673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1" name="Line 759"/>
            <p:cNvSpPr>
              <a:spLocks noChangeShapeType="1"/>
            </p:cNvSpPr>
            <p:nvPr/>
          </p:nvSpPr>
          <p:spPr bwMode="auto">
            <a:xfrm>
              <a:off x="5934075" y="30845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2" name="Line 760"/>
            <p:cNvSpPr>
              <a:spLocks noChangeShapeType="1"/>
            </p:cNvSpPr>
            <p:nvPr/>
          </p:nvSpPr>
          <p:spPr bwMode="auto">
            <a:xfrm>
              <a:off x="5942013" y="30845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3" name="Line 761"/>
            <p:cNvSpPr>
              <a:spLocks noChangeShapeType="1"/>
            </p:cNvSpPr>
            <p:nvPr/>
          </p:nvSpPr>
          <p:spPr bwMode="auto">
            <a:xfrm>
              <a:off x="5948363" y="30845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4" name="Line 762"/>
            <p:cNvSpPr>
              <a:spLocks noChangeShapeType="1"/>
            </p:cNvSpPr>
            <p:nvPr/>
          </p:nvSpPr>
          <p:spPr bwMode="auto">
            <a:xfrm>
              <a:off x="5956300" y="309245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5" name="Line 763"/>
            <p:cNvSpPr>
              <a:spLocks noChangeShapeType="1"/>
            </p:cNvSpPr>
            <p:nvPr/>
          </p:nvSpPr>
          <p:spPr bwMode="auto">
            <a:xfrm>
              <a:off x="5962650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6" name="Line 764"/>
            <p:cNvSpPr>
              <a:spLocks noChangeShapeType="1"/>
            </p:cNvSpPr>
            <p:nvPr/>
          </p:nvSpPr>
          <p:spPr bwMode="auto">
            <a:xfrm>
              <a:off x="5970588" y="3078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7" name="Line 765"/>
            <p:cNvSpPr>
              <a:spLocks noChangeShapeType="1"/>
            </p:cNvSpPr>
            <p:nvPr/>
          </p:nvSpPr>
          <p:spPr bwMode="auto">
            <a:xfrm>
              <a:off x="5976938" y="31067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8" name="Line 766"/>
            <p:cNvSpPr>
              <a:spLocks noChangeShapeType="1"/>
            </p:cNvSpPr>
            <p:nvPr/>
          </p:nvSpPr>
          <p:spPr bwMode="auto">
            <a:xfrm>
              <a:off x="5984875" y="3092451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19" name="Line 767"/>
            <p:cNvSpPr>
              <a:spLocks noChangeShapeType="1"/>
            </p:cNvSpPr>
            <p:nvPr/>
          </p:nvSpPr>
          <p:spPr bwMode="auto">
            <a:xfrm>
              <a:off x="5991225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0" name="Line 768"/>
            <p:cNvSpPr>
              <a:spLocks noChangeShapeType="1"/>
            </p:cNvSpPr>
            <p:nvPr/>
          </p:nvSpPr>
          <p:spPr bwMode="auto">
            <a:xfrm>
              <a:off x="5999163" y="3027363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1" name="Line 769"/>
            <p:cNvSpPr>
              <a:spLocks noChangeShapeType="1"/>
            </p:cNvSpPr>
            <p:nvPr/>
          </p:nvSpPr>
          <p:spPr bwMode="auto">
            <a:xfrm>
              <a:off x="6005513" y="30273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2" name="Line 770"/>
            <p:cNvSpPr>
              <a:spLocks noChangeShapeType="1"/>
            </p:cNvSpPr>
            <p:nvPr/>
          </p:nvSpPr>
          <p:spPr bwMode="auto">
            <a:xfrm>
              <a:off x="6013450" y="3063876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3" name="Line 771"/>
            <p:cNvSpPr>
              <a:spLocks noChangeShapeType="1"/>
            </p:cNvSpPr>
            <p:nvPr/>
          </p:nvSpPr>
          <p:spPr bwMode="auto">
            <a:xfrm>
              <a:off x="6019800" y="30924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4" name="Line 772"/>
            <p:cNvSpPr>
              <a:spLocks noChangeShapeType="1"/>
            </p:cNvSpPr>
            <p:nvPr/>
          </p:nvSpPr>
          <p:spPr bwMode="auto">
            <a:xfrm>
              <a:off x="6027738" y="3070226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5" name="Line 773"/>
            <p:cNvSpPr>
              <a:spLocks noChangeShapeType="1"/>
            </p:cNvSpPr>
            <p:nvPr/>
          </p:nvSpPr>
          <p:spPr bwMode="auto">
            <a:xfrm>
              <a:off x="6034088" y="3063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6" name="Line 774"/>
            <p:cNvSpPr>
              <a:spLocks noChangeShapeType="1"/>
            </p:cNvSpPr>
            <p:nvPr/>
          </p:nvSpPr>
          <p:spPr bwMode="auto">
            <a:xfrm>
              <a:off x="6042025" y="30559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7" name="Line 775"/>
            <p:cNvSpPr>
              <a:spLocks noChangeShapeType="1"/>
            </p:cNvSpPr>
            <p:nvPr/>
          </p:nvSpPr>
          <p:spPr bwMode="auto">
            <a:xfrm>
              <a:off x="6048375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8" name="Line 776"/>
            <p:cNvSpPr>
              <a:spLocks noChangeShapeType="1"/>
            </p:cNvSpPr>
            <p:nvPr/>
          </p:nvSpPr>
          <p:spPr bwMode="auto">
            <a:xfrm>
              <a:off x="6056313" y="30781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29" name="Line 777"/>
            <p:cNvSpPr>
              <a:spLocks noChangeShapeType="1"/>
            </p:cNvSpPr>
            <p:nvPr/>
          </p:nvSpPr>
          <p:spPr bwMode="auto">
            <a:xfrm>
              <a:off x="6062663" y="3027363"/>
              <a:ext cx="0" cy="650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0" name="Line 778"/>
            <p:cNvSpPr>
              <a:spLocks noChangeShapeType="1"/>
            </p:cNvSpPr>
            <p:nvPr/>
          </p:nvSpPr>
          <p:spPr bwMode="auto">
            <a:xfrm>
              <a:off x="6070600" y="3035301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1" name="Line 779"/>
            <p:cNvSpPr>
              <a:spLocks noChangeShapeType="1"/>
            </p:cNvSpPr>
            <p:nvPr/>
          </p:nvSpPr>
          <p:spPr bwMode="auto">
            <a:xfrm>
              <a:off x="6076950" y="3027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2" name="Line 780"/>
            <p:cNvSpPr>
              <a:spLocks noChangeShapeType="1"/>
            </p:cNvSpPr>
            <p:nvPr/>
          </p:nvSpPr>
          <p:spPr bwMode="auto">
            <a:xfrm>
              <a:off x="6084888" y="30353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3" name="Line 781"/>
            <p:cNvSpPr>
              <a:spLocks noChangeShapeType="1"/>
            </p:cNvSpPr>
            <p:nvPr/>
          </p:nvSpPr>
          <p:spPr bwMode="auto">
            <a:xfrm>
              <a:off x="6091238" y="3021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4" name="Line 782"/>
            <p:cNvSpPr>
              <a:spLocks noChangeShapeType="1"/>
            </p:cNvSpPr>
            <p:nvPr/>
          </p:nvSpPr>
          <p:spPr bwMode="auto">
            <a:xfrm>
              <a:off x="6099175" y="3021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5" name="Line 783"/>
            <p:cNvSpPr>
              <a:spLocks noChangeShapeType="1"/>
            </p:cNvSpPr>
            <p:nvPr/>
          </p:nvSpPr>
          <p:spPr bwMode="auto">
            <a:xfrm>
              <a:off x="6105525" y="30273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6" name="Line 784"/>
            <p:cNvSpPr>
              <a:spLocks noChangeShapeType="1"/>
            </p:cNvSpPr>
            <p:nvPr/>
          </p:nvSpPr>
          <p:spPr bwMode="auto">
            <a:xfrm>
              <a:off x="6113463" y="30559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7" name="Line 785"/>
            <p:cNvSpPr>
              <a:spLocks noChangeShapeType="1"/>
            </p:cNvSpPr>
            <p:nvPr/>
          </p:nvSpPr>
          <p:spPr bwMode="auto">
            <a:xfrm>
              <a:off x="6119813" y="304958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8" name="Line 786"/>
            <p:cNvSpPr>
              <a:spLocks noChangeShapeType="1"/>
            </p:cNvSpPr>
            <p:nvPr/>
          </p:nvSpPr>
          <p:spPr bwMode="auto">
            <a:xfrm>
              <a:off x="6127750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39" name="Line 787"/>
            <p:cNvSpPr>
              <a:spLocks noChangeShapeType="1"/>
            </p:cNvSpPr>
            <p:nvPr/>
          </p:nvSpPr>
          <p:spPr bwMode="auto">
            <a:xfrm>
              <a:off x="6134100" y="306387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0" name="Line 788"/>
            <p:cNvSpPr>
              <a:spLocks noChangeShapeType="1"/>
            </p:cNvSpPr>
            <p:nvPr/>
          </p:nvSpPr>
          <p:spPr bwMode="auto">
            <a:xfrm>
              <a:off x="6142038" y="3078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1" name="Line 789"/>
            <p:cNvSpPr>
              <a:spLocks noChangeShapeType="1"/>
            </p:cNvSpPr>
            <p:nvPr/>
          </p:nvSpPr>
          <p:spPr bwMode="auto">
            <a:xfrm>
              <a:off x="6148388" y="30781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2" name="Line 790"/>
            <p:cNvSpPr>
              <a:spLocks noChangeShapeType="1"/>
            </p:cNvSpPr>
            <p:nvPr/>
          </p:nvSpPr>
          <p:spPr bwMode="auto">
            <a:xfrm>
              <a:off x="6156325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3" name="Line 791"/>
            <p:cNvSpPr>
              <a:spLocks noChangeShapeType="1"/>
            </p:cNvSpPr>
            <p:nvPr/>
          </p:nvSpPr>
          <p:spPr bwMode="auto">
            <a:xfrm>
              <a:off x="6162675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4" name="Line 792"/>
            <p:cNvSpPr>
              <a:spLocks noChangeShapeType="1"/>
            </p:cNvSpPr>
            <p:nvPr/>
          </p:nvSpPr>
          <p:spPr bwMode="auto">
            <a:xfrm>
              <a:off x="6170613" y="3041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5" name="Line 793"/>
            <p:cNvSpPr>
              <a:spLocks noChangeShapeType="1"/>
            </p:cNvSpPr>
            <p:nvPr/>
          </p:nvSpPr>
          <p:spPr bwMode="auto">
            <a:xfrm>
              <a:off x="6176963" y="3070226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6" name="Line 794"/>
            <p:cNvSpPr>
              <a:spLocks noChangeShapeType="1"/>
            </p:cNvSpPr>
            <p:nvPr/>
          </p:nvSpPr>
          <p:spPr bwMode="auto">
            <a:xfrm>
              <a:off x="6184900" y="309880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7" name="Line 795"/>
            <p:cNvSpPr>
              <a:spLocks noChangeShapeType="1"/>
            </p:cNvSpPr>
            <p:nvPr/>
          </p:nvSpPr>
          <p:spPr bwMode="auto">
            <a:xfrm>
              <a:off x="6191250" y="309880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8" name="Line 796"/>
            <p:cNvSpPr>
              <a:spLocks noChangeShapeType="1"/>
            </p:cNvSpPr>
            <p:nvPr/>
          </p:nvSpPr>
          <p:spPr bwMode="auto">
            <a:xfrm>
              <a:off x="6199188" y="30924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49" name="Line 797"/>
            <p:cNvSpPr>
              <a:spLocks noChangeShapeType="1"/>
            </p:cNvSpPr>
            <p:nvPr/>
          </p:nvSpPr>
          <p:spPr bwMode="auto">
            <a:xfrm>
              <a:off x="6205538" y="30781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0" name="Line 798"/>
            <p:cNvSpPr>
              <a:spLocks noChangeShapeType="1"/>
            </p:cNvSpPr>
            <p:nvPr/>
          </p:nvSpPr>
          <p:spPr bwMode="auto">
            <a:xfrm>
              <a:off x="6213475" y="30638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1" name="Line 799"/>
            <p:cNvSpPr>
              <a:spLocks noChangeShapeType="1"/>
            </p:cNvSpPr>
            <p:nvPr/>
          </p:nvSpPr>
          <p:spPr bwMode="auto">
            <a:xfrm>
              <a:off x="6219825" y="3063876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2" name="Line 800"/>
            <p:cNvSpPr>
              <a:spLocks noChangeShapeType="1"/>
            </p:cNvSpPr>
            <p:nvPr/>
          </p:nvSpPr>
          <p:spPr bwMode="auto">
            <a:xfrm>
              <a:off x="6227763" y="3063876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3" name="Line 801"/>
            <p:cNvSpPr>
              <a:spLocks noChangeShapeType="1"/>
            </p:cNvSpPr>
            <p:nvPr/>
          </p:nvSpPr>
          <p:spPr bwMode="auto">
            <a:xfrm>
              <a:off x="6234113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4" name="Line 802"/>
            <p:cNvSpPr>
              <a:spLocks noChangeShapeType="1"/>
            </p:cNvSpPr>
            <p:nvPr/>
          </p:nvSpPr>
          <p:spPr bwMode="auto">
            <a:xfrm>
              <a:off x="6242050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5" name="Line 803"/>
            <p:cNvSpPr>
              <a:spLocks noChangeShapeType="1"/>
            </p:cNvSpPr>
            <p:nvPr/>
          </p:nvSpPr>
          <p:spPr bwMode="auto">
            <a:xfrm>
              <a:off x="6248400" y="3049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6" name="Line 804"/>
            <p:cNvSpPr>
              <a:spLocks noChangeShapeType="1"/>
            </p:cNvSpPr>
            <p:nvPr/>
          </p:nvSpPr>
          <p:spPr bwMode="auto">
            <a:xfrm>
              <a:off x="6256338" y="3041651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7" name="Line 805"/>
            <p:cNvSpPr>
              <a:spLocks noChangeShapeType="1"/>
            </p:cNvSpPr>
            <p:nvPr/>
          </p:nvSpPr>
          <p:spPr bwMode="auto">
            <a:xfrm>
              <a:off x="6262688" y="3041651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8" name="Line 806"/>
            <p:cNvSpPr>
              <a:spLocks noChangeShapeType="1"/>
            </p:cNvSpPr>
            <p:nvPr/>
          </p:nvSpPr>
          <p:spPr bwMode="auto">
            <a:xfrm>
              <a:off x="6270625" y="30559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59" name="Line 807"/>
            <p:cNvSpPr>
              <a:spLocks noChangeShapeType="1"/>
            </p:cNvSpPr>
            <p:nvPr/>
          </p:nvSpPr>
          <p:spPr bwMode="auto">
            <a:xfrm>
              <a:off x="6276975" y="3041651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60" name="Line 808"/>
            <p:cNvSpPr>
              <a:spLocks noChangeShapeType="1"/>
            </p:cNvSpPr>
            <p:nvPr/>
          </p:nvSpPr>
          <p:spPr bwMode="auto">
            <a:xfrm>
              <a:off x="6284913" y="3021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1" name="Line 810"/>
            <p:cNvSpPr>
              <a:spLocks noChangeShapeType="1"/>
            </p:cNvSpPr>
            <p:nvPr/>
          </p:nvSpPr>
          <p:spPr bwMode="auto">
            <a:xfrm>
              <a:off x="6291263" y="29781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2" name="Line 811"/>
            <p:cNvSpPr>
              <a:spLocks noChangeShapeType="1"/>
            </p:cNvSpPr>
            <p:nvPr/>
          </p:nvSpPr>
          <p:spPr bwMode="auto">
            <a:xfrm>
              <a:off x="6299201" y="29702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3" name="Line 812"/>
            <p:cNvSpPr>
              <a:spLocks noChangeShapeType="1"/>
            </p:cNvSpPr>
            <p:nvPr/>
          </p:nvSpPr>
          <p:spPr bwMode="auto">
            <a:xfrm>
              <a:off x="6305551" y="29987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4" name="Line 813"/>
            <p:cNvSpPr>
              <a:spLocks noChangeShapeType="1"/>
            </p:cNvSpPr>
            <p:nvPr/>
          </p:nvSpPr>
          <p:spPr bwMode="auto">
            <a:xfrm>
              <a:off x="6313488" y="30130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5" name="Line 814"/>
            <p:cNvSpPr>
              <a:spLocks noChangeShapeType="1"/>
            </p:cNvSpPr>
            <p:nvPr/>
          </p:nvSpPr>
          <p:spPr bwMode="auto">
            <a:xfrm>
              <a:off x="6319838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6" name="Line 815"/>
            <p:cNvSpPr>
              <a:spLocks noChangeShapeType="1"/>
            </p:cNvSpPr>
            <p:nvPr/>
          </p:nvSpPr>
          <p:spPr bwMode="auto">
            <a:xfrm>
              <a:off x="6327776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7" name="Line 816"/>
            <p:cNvSpPr>
              <a:spLocks noChangeShapeType="1"/>
            </p:cNvSpPr>
            <p:nvPr/>
          </p:nvSpPr>
          <p:spPr bwMode="auto">
            <a:xfrm>
              <a:off x="6334126" y="29924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8" name="Line 817"/>
            <p:cNvSpPr>
              <a:spLocks noChangeShapeType="1"/>
            </p:cNvSpPr>
            <p:nvPr/>
          </p:nvSpPr>
          <p:spPr bwMode="auto">
            <a:xfrm>
              <a:off x="6342063" y="29987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69" name="Line 818"/>
            <p:cNvSpPr>
              <a:spLocks noChangeShapeType="1"/>
            </p:cNvSpPr>
            <p:nvPr/>
          </p:nvSpPr>
          <p:spPr bwMode="auto">
            <a:xfrm>
              <a:off x="6348413" y="30416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0" name="Line 819"/>
            <p:cNvSpPr>
              <a:spLocks noChangeShapeType="1"/>
            </p:cNvSpPr>
            <p:nvPr/>
          </p:nvSpPr>
          <p:spPr bwMode="auto">
            <a:xfrm>
              <a:off x="6356351" y="3027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1" name="Line 820"/>
            <p:cNvSpPr>
              <a:spLocks noChangeShapeType="1"/>
            </p:cNvSpPr>
            <p:nvPr/>
          </p:nvSpPr>
          <p:spPr bwMode="auto">
            <a:xfrm>
              <a:off x="6362701" y="30353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2" name="Line 821"/>
            <p:cNvSpPr>
              <a:spLocks noChangeShapeType="1"/>
            </p:cNvSpPr>
            <p:nvPr/>
          </p:nvSpPr>
          <p:spPr bwMode="auto">
            <a:xfrm>
              <a:off x="6370638" y="3021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3" name="Line 822"/>
            <p:cNvSpPr>
              <a:spLocks noChangeShapeType="1"/>
            </p:cNvSpPr>
            <p:nvPr/>
          </p:nvSpPr>
          <p:spPr bwMode="auto">
            <a:xfrm>
              <a:off x="6376988" y="3027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4" name="Line 823"/>
            <p:cNvSpPr>
              <a:spLocks noChangeShapeType="1"/>
            </p:cNvSpPr>
            <p:nvPr/>
          </p:nvSpPr>
          <p:spPr bwMode="auto">
            <a:xfrm>
              <a:off x="6384926" y="3027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5" name="Line 824"/>
            <p:cNvSpPr>
              <a:spLocks noChangeShapeType="1"/>
            </p:cNvSpPr>
            <p:nvPr/>
          </p:nvSpPr>
          <p:spPr bwMode="auto">
            <a:xfrm>
              <a:off x="6391276" y="3027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6" name="Line 825"/>
            <p:cNvSpPr>
              <a:spLocks noChangeShapeType="1"/>
            </p:cNvSpPr>
            <p:nvPr/>
          </p:nvSpPr>
          <p:spPr bwMode="auto">
            <a:xfrm>
              <a:off x="6399213" y="3013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7" name="Line 826"/>
            <p:cNvSpPr>
              <a:spLocks noChangeShapeType="1"/>
            </p:cNvSpPr>
            <p:nvPr/>
          </p:nvSpPr>
          <p:spPr bwMode="auto">
            <a:xfrm>
              <a:off x="6405563" y="3013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8" name="Line 827"/>
            <p:cNvSpPr>
              <a:spLocks noChangeShapeType="1"/>
            </p:cNvSpPr>
            <p:nvPr/>
          </p:nvSpPr>
          <p:spPr bwMode="auto">
            <a:xfrm>
              <a:off x="6413501" y="3006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79" name="Line 828"/>
            <p:cNvSpPr>
              <a:spLocks noChangeShapeType="1"/>
            </p:cNvSpPr>
            <p:nvPr/>
          </p:nvSpPr>
          <p:spPr bwMode="auto">
            <a:xfrm>
              <a:off x="6419851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0" name="Line 829"/>
            <p:cNvSpPr>
              <a:spLocks noChangeShapeType="1"/>
            </p:cNvSpPr>
            <p:nvPr/>
          </p:nvSpPr>
          <p:spPr bwMode="auto">
            <a:xfrm>
              <a:off x="6427788" y="29924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1" name="Line 830"/>
            <p:cNvSpPr>
              <a:spLocks noChangeShapeType="1"/>
            </p:cNvSpPr>
            <p:nvPr/>
          </p:nvSpPr>
          <p:spPr bwMode="auto">
            <a:xfrm>
              <a:off x="6434138" y="30273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2" name="Line 831"/>
            <p:cNvSpPr>
              <a:spLocks noChangeShapeType="1"/>
            </p:cNvSpPr>
            <p:nvPr/>
          </p:nvSpPr>
          <p:spPr bwMode="auto">
            <a:xfrm>
              <a:off x="6442076" y="3041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3" name="Line 832"/>
            <p:cNvSpPr>
              <a:spLocks noChangeShapeType="1"/>
            </p:cNvSpPr>
            <p:nvPr/>
          </p:nvSpPr>
          <p:spPr bwMode="auto">
            <a:xfrm>
              <a:off x="6448426" y="29987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4" name="Line 833"/>
            <p:cNvSpPr>
              <a:spLocks noChangeShapeType="1"/>
            </p:cNvSpPr>
            <p:nvPr/>
          </p:nvSpPr>
          <p:spPr bwMode="auto">
            <a:xfrm>
              <a:off x="6456363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5" name="Line 834"/>
            <p:cNvSpPr>
              <a:spLocks noChangeShapeType="1"/>
            </p:cNvSpPr>
            <p:nvPr/>
          </p:nvSpPr>
          <p:spPr bwMode="auto">
            <a:xfrm>
              <a:off x="6462713" y="3013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6" name="Line 835"/>
            <p:cNvSpPr>
              <a:spLocks noChangeShapeType="1"/>
            </p:cNvSpPr>
            <p:nvPr/>
          </p:nvSpPr>
          <p:spPr bwMode="auto">
            <a:xfrm>
              <a:off x="6470651" y="29845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7" name="Line 836"/>
            <p:cNvSpPr>
              <a:spLocks noChangeShapeType="1"/>
            </p:cNvSpPr>
            <p:nvPr/>
          </p:nvSpPr>
          <p:spPr bwMode="auto">
            <a:xfrm>
              <a:off x="6477001" y="29781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8" name="Line 837"/>
            <p:cNvSpPr>
              <a:spLocks noChangeShapeType="1"/>
            </p:cNvSpPr>
            <p:nvPr/>
          </p:nvSpPr>
          <p:spPr bwMode="auto">
            <a:xfrm>
              <a:off x="6484938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89" name="Line 838"/>
            <p:cNvSpPr>
              <a:spLocks noChangeShapeType="1"/>
            </p:cNvSpPr>
            <p:nvPr/>
          </p:nvSpPr>
          <p:spPr bwMode="auto">
            <a:xfrm>
              <a:off x="6491288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0" name="Line 839"/>
            <p:cNvSpPr>
              <a:spLocks noChangeShapeType="1"/>
            </p:cNvSpPr>
            <p:nvPr/>
          </p:nvSpPr>
          <p:spPr bwMode="auto">
            <a:xfrm>
              <a:off x="6499226" y="29559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1" name="Line 840"/>
            <p:cNvSpPr>
              <a:spLocks noChangeShapeType="1"/>
            </p:cNvSpPr>
            <p:nvPr/>
          </p:nvSpPr>
          <p:spPr bwMode="auto">
            <a:xfrm>
              <a:off x="6505576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2" name="Line 841"/>
            <p:cNvSpPr>
              <a:spLocks noChangeShapeType="1"/>
            </p:cNvSpPr>
            <p:nvPr/>
          </p:nvSpPr>
          <p:spPr bwMode="auto">
            <a:xfrm>
              <a:off x="6513513" y="2949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3" name="Line 842"/>
            <p:cNvSpPr>
              <a:spLocks noChangeShapeType="1"/>
            </p:cNvSpPr>
            <p:nvPr/>
          </p:nvSpPr>
          <p:spPr bwMode="auto">
            <a:xfrm>
              <a:off x="6519863" y="29559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4" name="Line 843"/>
            <p:cNvSpPr>
              <a:spLocks noChangeShapeType="1"/>
            </p:cNvSpPr>
            <p:nvPr/>
          </p:nvSpPr>
          <p:spPr bwMode="auto">
            <a:xfrm>
              <a:off x="6527801" y="2992438"/>
              <a:ext cx="0" cy="635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5" name="Line 844"/>
            <p:cNvSpPr>
              <a:spLocks noChangeShapeType="1"/>
            </p:cNvSpPr>
            <p:nvPr/>
          </p:nvSpPr>
          <p:spPr bwMode="auto">
            <a:xfrm>
              <a:off x="6534151" y="30353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6" name="Line 845"/>
            <p:cNvSpPr>
              <a:spLocks noChangeShapeType="1"/>
            </p:cNvSpPr>
            <p:nvPr/>
          </p:nvSpPr>
          <p:spPr bwMode="auto">
            <a:xfrm>
              <a:off x="6542088" y="3013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7" name="Line 846"/>
            <p:cNvSpPr>
              <a:spLocks noChangeShapeType="1"/>
            </p:cNvSpPr>
            <p:nvPr/>
          </p:nvSpPr>
          <p:spPr bwMode="auto">
            <a:xfrm>
              <a:off x="6548438" y="29924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8" name="Line 847"/>
            <p:cNvSpPr>
              <a:spLocks noChangeShapeType="1"/>
            </p:cNvSpPr>
            <p:nvPr/>
          </p:nvSpPr>
          <p:spPr bwMode="auto">
            <a:xfrm>
              <a:off x="6556376" y="3021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99" name="Line 848"/>
            <p:cNvSpPr>
              <a:spLocks noChangeShapeType="1"/>
            </p:cNvSpPr>
            <p:nvPr/>
          </p:nvSpPr>
          <p:spPr bwMode="auto">
            <a:xfrm>
              <a:off x="6562726" y="30130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0" name="Line 849"/>
            <p:cNvSpPr>
              <a:spLocks noChangeShapeType="1"/>
            </p:cNvSpPr>
            <p:nvPr/>
          </p:nvSpPr>
          <p:spPr bwMode="auto">
            <a:xfrm>
              <a:off x="6570663" y="30210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1" name="Line 850"/>
            <p:cNvSpPr>
              <a:spLocks noChangeShapeType="1"/>
            </p:cNvSpPr>
            <p:nvPr/>
          </p:nvSpPr>
          <p:spPr bwMode="auto">
            <a:xfrm>
              <a:off x="6577013" y="30273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2" name="Line 851"/>
            <p:cNvSpPr>
              <a:spLocks noChangeShapeType="1"/>
            </p:cNvSpPr>
            <p:nvPr/>
          </p:nvSpPr>
          <p:spPr bwMode="auto">
            <a:xfrm>
              <a:off x="6584951" y="3021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3" name="Line 852"/>
            <p:cNvSpPr>
              <a:spLocks noChangeShapeType="1"/>
            </p:cNvSpPr>
            <p:nvPr/>
          </p:nvSpPr>
          <p:spPr bwMode="auto">
            <a:xfrm>
              <a:off x="6591301" y="3021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4" name="Line 853"/>
            <p:cNvSpPr>
              <a:spLocks noChangeShapeType="1"/>
            </p:cNvSpPr>
            <p:nvPr/>
          </p:nvSpPr>
          <p:spPr bwMode="auto">
            <a:xfrm>
              <a:off x="6599238" y="30273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5" name="Line 854"/>
            <p:cNvSpPr>
              <a:spLocks noChangeShapeType="1"/>
            </p:cNvSpPr>
            <p:nvPr/>
          </p:nvSpPr>
          <p:spPr bwMode="auto">
            <a:xfrm>
              <a:off x="6605588" y="3006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6" name="Line 855"/>
            <p:cNvSpPr>
              <a:spLocks noChangeShapeType="1"/>
            </p:cNvSpPr>
            <p:nvPr/>
          </p:nvSpPr>
          <p:spPr bwMode="auto">
            <a:xfrm>
              <a:off x="6613526" y="30210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7" name="Line 856"/>
            <p:cNvSpPr>
              <a:spLocks noChangeShapeType="1"/>
            </p:cNvSpPr>
            <p:nvPr/>
          </p:nvSpPr>
          <p:spPr bwMode="auto">
            <a:xfrm>
              <a:off x="6619876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8" name="Line 857"/>
            <p:cNvSpPr>
              <a:spLocks noChangeShapeType="1"/>
            </p:cNvSpPr>
            <p:nvPr/>
          </p:nvSpPr>
          <p:spPr bwMode="auto">
            <a:xfrm>
              <a:off x="6626226" y="296386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09" name="Line 858"/>
            <p:cNvSpPr>
              <a:spLocks noChangeShapeType="1"/>
            </p:cNvSpPr>
            <p:nvPr/>
          </p:nvSpPr>
          <p:spPr bwMode="auto">
            <a:xfrm>
              <a:off x="6634163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0" name="Line 859"/>
            <p:cNvSpPr>
              <a:spLocks noChangeShapeType="1"/>
            </p:cNvSpPr>
            <p:nvPr/>
          </p:nvSpPr>
          <p:spPr bwMode="auto">
            <a:xfrm>
              <a:off x="6640513" y="29638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1" name="Line 860"/>
            <p:cNvSpPr>
              <a:spLocks noChangeShapeType="1"/>
            </p:cNvSpPr>
            <p:nvPr/>
          </p:nvSpPr>
          <p:spPr bwMode="auto">
            <a:xfrm>
              <a:off x="6648451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2" name="Line 861"/>
            <p:cNvSpPr>
              <a:spLocks noChangeShapeType="1"/>
            </p:cNvSpPr>
            <p:nvPr/>
          </p:nvSpPr>
          <p:spPr bwMode="auto">
            <a:xfrm>
              <a:off x="6654801" y="29987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3" name="Line 862"/>
            <p:cNvSpPr>
              <a:spLocks noChangeShapeType="1"/>
            </p:cNvSpPr>
            <p:nvPr/>
          </p:nvSpPr>
          <p:spPr bwMode="auto">
            <a:xfrm>
              <a:off x="6662738" y="2978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4" name="Line 863"/>
            <p:cNvSpPr>
              <a:spLocks noChangeShapeType="1"/>
            </p:cNvSpPr>
            <p:nvPr/>
          </p:nvSpPr>
          <p:spPr bwMode="auto">
            <a:xfrm>
              <a:off x="6669088" y="29845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5" name="Line 864"/>
            <p:cNvSpPr>
              <a:spLocks noChangeShapeType="1"/>
            </p:cNvSpPr>
            <p:nvPr/>
          </p:nvSpPr>
          <p:spPr bwMode="auto">
            <a:xfrm>
              <a:off x="6677026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6" name="Line 865"/>
            <p:cNvSpPr>
              <a:spLocks noChangeShapeType="1"/>
            </p:cNvSpPr>
            <p:nvPr/>
          </p:nvSpPr>
          <p:spPr bwMode="auto">
            <a:xfrm>
              <a:off x="6683376" y="30067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7" name="Line 866"/>
            <p:cNvSpPr>
              <a:spLocks noChangeShapeType="1"/>
            </p:cNvSpPr>
            <p:nvPr/>
          </p:nvSpPr>
          <p:spPr bwMode="auto">
            <a:xfrm>
              <a:off x="6691313" y="29559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8" name="Line 867"/>
            <p:cNvSpPr>
              <a:spLocks noChangeShapeType="1"/>
            </p:cNvSpPr>
            <p:nvPr/>
          </p:nvSpPr>
          <p:spPr bwMode="auto">
            <a:xfrm>
              <a:off x="6697663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19" name="Line 868"/>
            <p:cNvSpPr>
              <a:spLocks noChangeShapeType="1"/>
            </p:cNvSpPr>
            <p:nvPr/>
          </p:nvSpPr>
          <p:spPr bwMode="auto">
            <a:xfrm>
              <a:off x="6705601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0" name="Line 869"/>
            <p:cNvSpPr>
              <a:spLocks noChangeShapeType="1"/>
            </p:cNvSpPr>
            <p:nvPr/>
          </p:nvSpPr>
          <p:spPr bwMode="auto">
            <a:xfrm>
              <a:off x="6711951" y="29495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1" name="Line 870"/>
            <p:cNvSpPr>
              <a:spLocks noChangeShapeType="1"/>
            </p:cNvSpPr>
            <p:nvPr/>
          </p:nvSpPr>
          <p:spPr bwMode="auto">
            <a:xfrm>
              <a:off x="6719888" y="29352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2" name="Line 871"/>
            <p:cNvSpPr>
              <a:spLocks noChangeShapeType="1"/>
            </p:cNvSpPr>
            <p:nvPr/>
          </p:nvSpPr>
          <p:spPr bwMode="auto">
            <a:xfrm>
              <a:off x="6726238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3" name="Line 872"/>
            <p:cNvSpPr>
              <a:spLocks noChangeShapeType="1"/>
            </p:cNvSpPr>
            <p:nvPr/>
          </p:nvSpPr>
          <p:spPr bwMode="auto">
            <a:xfrm>
              <a:off x="6734176" y="2921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4" name="Line 873"/>
            <p:cNvSpPr>
              <a:spLocks noChangeShapeType="1"/>
            </p:cNvSpPr>
            <p:nvPr/>
          </p:nvSpPr>
          <p:spPr bwMode="auto">
            <a:xfrm>
              <a:off x="6740526" y="2927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5" name="Line 874"/>
            <p:cNvSpPr>
              <a:spLocks noChangeShapeType="1"/>
            </p:cNvSpPr>
            <p:nvPr/>
          </p:nvSpPr>
          <p:spPr bwMode="auto">
            <a:xfrm>
              <a:off x="6748463" y="2921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6" name="Line 875"/>
            <p:cNvSpPr>
              <a:spLocks noChangeShapeType="1"/>
            </p:cNvSpPr>
            <p:nvPr/>
          </p:nvSpPr>
          <p:spPr bwMode="auto">
            <a:xfrm>
              <a:off x="6754813" y="28924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7" name="Line 876"/>
            <p:cNvSpPr>
              <a:spLocks noChangeShapeType="1"/>
            </p:cNvSpPr>
            <p:nvPr/>
          </p:nvSpPr>
          <p:spPr bwMode="auto">
            <a:xfrm>
              <a:off x="6762751" y="2878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8" name="Line 877"/>
            <p:cNvSpPr>
              <a:spLocks noChangeShapeType="1"/>
            </p:cNvSpPr>
            <p:nvPr/>
          </p:nvSpPr>
          <p:spPr bwMode="auto">
            <a:xfrm>
              <a:off x="6769101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29" name="Line 878"/>
            <p:cNvSpPr>
              <a:spLocks noChangeShapeType="1"/>
            </p:cNvSpPr>
            <p:nvPr/>
          </p:nvSpPr>
          <p:spPr bwMode="auto">
            <a:xfrm>
              <a:off x="6777038" y="2878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0" name="Line 879"/>
            <p:cNvSpPr>
              <a:spLocks noChangeShapeType="1"/>
            </p:cNvSpPr>
            <p:nvPr/>
          </p:nvSpPr>
          <p:spPr bwMode="auto">
            <a:xfrm>
              <a:off x="6783388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1" name="Line 880"/>
            <p:cNvSpPr>
              <a:spLocks noChangeShapeType="1"/>
            </p:cNvSpPr>
            <p:nvPr/>
          </p:nvSpPr>
          <p:spPr bwMode="auto">
            <a:xfrm>
              <a:off x="6791326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2" name="Line 881"/>
            <p:cNvSpPr>
              <a:spLocks noChangeShapeType="1"/>
            </p:cNvSpPr>
            <p:nvPr/>
          </p:nvSpPr>
          <p:spPr bwMode="auto">
            <a:xfrm>
              <a:off x="6797676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3" name="Line 882"/>
            <p:cNvSpPr>
              <a:spLocks noChangeShapeType="1"/>
            </p:cNvSpPr>
            <p:nvPr/>
          </p:nvSpPr>
          <p:spPr bwMode="auto">
            <a:xfrm>
              <a:off x="6805613" y="2898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4" name="Line 883"/>
            <p:cNvSpPr>
              <a:spLocks noChangeShapeType="1"/>
            </p:cNvSpPr>
            <p:nvPr/>
          </p:nvSpPr>
          <p:spPr bwMode="auto">
            <a:xfrm>
              <a:off x="6811963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5" name="Line 884"/>
            <p:cNvSpPr>
              <a:spLocks noChangeShapeType="1"/>
            </p:cNvSpPr>
            <p:nvPr/>
          </p:nvSpPr>
          <p:spPr bwMode="auto">
            <a:xfrm>
              <a:off x="6819901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6" name="Line 885"/>
            <p:cNvSpPr>
              <a:spLocks noChangeShapeType="1"/>
            </p:cNvSpPr>
            <p:nvPr/>
          </p:nvSpPr>
          <p:spPr bwMode="auto">
            <a:xfrm>
              <a:off x="6826251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7" name="Line 886"/>
            <p:cNvSpPr>
              <a:spLocks noChangeShapeType="1"/>
            </p:cNvSpPr>
            <p:nvPr/>
          </p:nvSpPr>
          <p:spPr bwMode="auto">
            <a:xfrm>
              <a:off x="6834188" y="2898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8" name="Line 887"/>
            <p:cNvSpPr>
              <a:spLocks noChangeShapeType="1"/>
            </p:cNvSpPr>
            <p:nvPr/>
          </p:nvSpPr>
          <p:spPr bwMode="auto">
            <a:xfrm>
              <a:off x="6840538" y="2898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39" name="Line 888"/>
            <p:cNvSpPr>
              <a:spLocks noChangeShapeType="1"/>
            </p:cNvSpPr>
            <p:nvPr/>
          </p:nvSpPr>
          <p:spPr bwMode="auto">
            <a:xfrm>
              <a:off x="6848476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0" name="Line 889"/>
            <p:cNvSpPr>
              <a:spLocks noChangeShapeType="1"/>
            </p:cNvSpPr>
            <p:nvPr/>
          </p:nvSpPr>
          <p:spPr bwMode="auto">
            <a:xfrm>
              <a:off x="6854826" y="2892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1" name="Line 890"/>
            <p:cNvSpPr>
              <a:spLocks noChangeShapeType="1"/>
            </p:cNvSpPr>
            <p:nvPr/>
          </p:nvSpPr>
          <p:spPr bwMode="auto">
            <a:xfrm>
              <a:off x="6862763" y="29273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2" name="Line 891"/>
            <p:cNvSpPr>
              <a:spLocks noChangeShapeType="1"/>
            </p:cNvSpPr>
            <p:nvPr/>
          </p:nvSpPr>
          <p:spPr bwMode="auto">
            <a:xfrm>
              <a:off x="6869113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3" name="Line 892"/>
            <p:cNvSpPr>
              <a:spLocks noChangeShapeType="1"/>
            </p:cNvSpPr>
            <p:nvPr/>
          </p:nvSpPr>
          <p:spPr bwMode="auto">
            <a:xfrm>
              <a:off x="6877051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4" name="Line 893"/>
            <p:cNvSpPr>
              <a:spLocks noChangeShapeType="1"/>
            </p:cNvSpPr>
            <p:nvPr/>
          </p:nvSpPr>
          <p:spPr bwMode="auto">
            <a:xfrm>
              <a:off x="6883401" y="29559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5" name="Line 894"/>
            <p:cNvSpPr>
              <a:spLocks noChangeShapeType="1"/>
            </p:cNvSpPr>
            <p:nvPr/>
          </p:nvSpPr>
          <p:spPr bwMode="auto">
            <a:xfrm>
              <a:off x="6891338" y="2941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6" name="Line 895"/>
            <p:cNvSpPr>
              <a:spLocks noChangeShapeType="1"/>
            </p:cNvSpPr>
            <p:nvPr/>
          </p:nvSpPr>
          <p:spPr bwMode="auto">
            <a:xfrm>
              <a:off x="6897688" y="2941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7" name="Line 896"/>
            <p:cNvSpPr>
              <a:spLocks noChangeShapeType="1"/>
            </p:cNvSpPr>
            <p:nvPr/>
          </p:nvSpPr>
          <p:spPr bwMode="auto">
            <a:xfrm>
              <a:off x="6905626" y="29273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8" name="Line 897"/>
            <p:cNvSpPr>
              <a:spLocks noChangeShapeType="1"/>
            </p:cNvSpPr>
            <p:nvPr/>
          </p:nvSpPr>
          <p:spPr bwMode="auto">
            <a:xfrm>
              <a:off x="6911976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49" name="Line 898"/>
            <p:cNvSpPr>
              <a:spLocks noChangeShapeType="1"/>
            </p:cNvSpPr>
            <p:nvPr/>
          </p:nvSpPr>
          <p:spPr bwMode="auto">
            <a:xfrm>
              <a:off x="6919913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0" name="Line 899"/>
            <p:cNvSpPr>
              <a:spLocks noChangeShapeType="1"/>
            </p:cNvSpPr>
            <p:nvPr/>
          </p:nvSpPr>
          <p:spPr bwMode="auto">
            <a:xfrm>
              <a:off x="6926263" y="29067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1" name="Line 900"/>
            <p:cNvSpPr>
              <a:spLocks noChangeShapeType="1"/>
            </p:cNvSpPr>
            <p:nvPr/>
          </p:nvSpPr>
          <p:spPr bwMode="auto">
            <a:xfrm>
              <a:off x="6934201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2" name="Line 901"/>
            <p:cNvSpPr>
              <a:spLocks noChangeShapeType="1"/>
            </p:cNvSpPr>
            <p:nvPr/>
          </p:nvSpPr>
          <p:spPr bwMode="auto">
            <a:xfrm>
              <a:off x="6940551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3" name="Line 902"/>
            <p:cNvSpPr>
              <a:spLocks noChangeShapeType="1"/>
            </p:cNvSpPr>
            <p:nvPr/>
          </p:nvSpPr>
          <p:spPr bwMode="auto">
            <a:xfrm>
              <a:off x="6948488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4" name="Line 903"/>
            <p:cNvSpPr>
              <a:spLocks noChangeShapeType="1"/>
            </p:cNvSpPr>
            <p:nvPr/>
          </p:nvSpPr>
          <p:spPr bwMode="auto">
            <a:xfrm>
              <a:off x="6954838" y="2898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5" name="Line 904"/>
            <p:cNvSpPr>
              <a:spLocks noChangeShapeType="1"/>
            </p:cNvSpPr>
            <p:nvPr/>
          </p:nvSpPr>
          <p:spPr bwMode="auto">
            <a:xfrm>
              <a:off x="6962776" y="28924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6" name="Line 905"/>
            <p:cNvSpPr>
              <a:spLocks noChangeShapeType="1"/>
            </p:cNvSpPr>
            <p:nvPr/>
          </p:nvSpPr>
          <p:spPr bwMode="auto">
            <a:xfrm>
              <a:off x="6969126" y="2892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7" name="Line 906"/>
            <p:cNvSpPr>
              <a:spLocks noChangeShapeType="1"/>
            </p:cNvSpPr>
            <p:nvPr/>
          </p:nvSpPr>
          <p:spPr bwMode="auto">
            <a:xfrm>
              <a:off x="6977063" y="28987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8" name="Line 907"/>
            <p:cNvSpPr>
              <a:spLocks noChangeShapeType="1"/>
            </p:cNvSpPr>
            <p:nvPr/>
          </p:nvSpPr>
          <p:spPr bwMode="auto">
            <a:xfrm>
              <a:off x="6983413" y="29067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59" name="Line 908"/>
            <p:cNvSpPr>
              <a:spLocks noChangeShapeType="1"/>
            </p:cNvSpPr>
            <p:nvPr/>
          </p:nvSpPr>
          <p:spPr bwMode="auto">
            <a:xfrm>
              <a:off x="6991351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0" name="Line 909"/>
            <p:cNvSpPr>
              <a:spLocks noChangeShapeType="1"/>
            </p:cNvSpPr>
            <p:nvPr/>
          </p:nvSpPr>
          <p:spPr bwMode="auto">
            <a:xfrm>
              <a:off x="6997701" y="29416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1" name="Line 910"/>
            <p:cNvSpPr>
              <a:spLocks noChangeShapeType="1"/>
            </p:cNvSpPr>
            <p:nvPr/>
          </p:nvSpPr>
          <p:spPr bwMode="auto">
            <a:xfrm>
              <a:off x="7005638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2" name="Line 911"/>
            <p:cNvSpPr>
              <a:spLocks noChangeShapeType="1"/>
            </p:cNvSpPr>
            <p:nvPr/>
          </p:nvSpPr>
          <p:spPr bwMode="auto">
            <a:xfrm>
              <a:off x="7011988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3" name="Line 912"/>
            <p:cNvSpPr>
              <a:spLocks noChangeShapeType="1"/>
            </p:cNvSpPr>
            <p:nvPr/>
          </p:nvSpPr>
          <p:spPr bwMode="auto">
            <a:xfrm>
              <a:off x="7019926" y="29495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4" name="Line 913"/>
            <p:cNvSpPr>
              <a:spLocks noChangeShapeType="1"/>
            </p:cNvSpPr>
            <p:nvPr/>
          </p:nvSpPr>
          <p:spPr bwMode="auto">
            <a:xfrm>
              <a:off x="7026276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5" name="Line 914"/>
            <p:cNvSpPr>
              <a:spLocks noChangeShapeType="1"/>
            </p:cNvSpPr>
            <p:nvPr/>
          </p:nvSpPr>
          <p:spPr bwMode="auto">
            <a:xfrm>
              <a:off x="7034213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6" name="Line 915"/>
            <p:cNvSpPr>
              <a:spLocks noChangeShapeType="1"/>
            </p:cNvSpPr>
            <p:nvPr/>
          </p:nvSpPr>
          <p:spPr bwMode="auto">
            <a:xfrm>
              <a:off x="7040563" y="29416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7" name="Line 916"/>
            <p:cNvSpPr>
              <a:spLocks noChangeShapeType="1"/>
            </p:cNvSpPr>
            <p:nvPr/>
          </p:nvSpPr>
          <p:spPr bwMode="auto">
            <a:xfrm>
              <a:off x="7048501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8" name="Line 917"/>
            <p:cNvSpPr>
              <a:spLocks noChangeShapeType="1"/>
            </p:cNvSpPr>
            <p:nvPr/>
          </p:nvSpPr>
          <p:spPr bwMode="auto">
            <a:xfrm>
              <a:off x="7054851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69" name="Line 918"/>
            <p:cNvSpPr>
              <a:spLocks noChangeShapeType="1"/>
            </p:cNvSpPr>
            <p:nvPr/>
          </p:nvSpPr>
          <p:spPr bwMode="auto">
            <a:xfrm>
              <a:off x="7062788" y="29130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0" name="Line 919"/>
            <p:cNvSpPr>
              <a:spLocks noChangeShapeType="1"/>
            </p:cNvSpPr>
            <p:nvPr/>
          </p:nvSpPr>
          <p:spPr bwMode="auto">
            <a:xfrm>
              <a:off x="7069138" y="2921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1" name="Line 920"/>
            <p:cNvSpPr>
              <a:spLocks noChangeShapeType="1"/>
            </p:cNvSpPr>
            <p:nvPr/>
          </p:nvSpPr>
          <p:spPr bwMode="auto">
            <a:xfrm>
              <a:off x="7077076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2" name="Line 921"/>
            <p:cNvSpPr>
              <a:spLocks noChangeShapeType="1"/>
            </p:cNvSpPr>
            <p:nvPr/>
          </p:nvSpPr>
          <p:spPr bwMode="auto">
            <a:xfrm>
              <a:off x="7083426" y="28924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3" name="Line 922"/>
            <p:cNvSpPr>
              <a:spLocks noChangeShapeType="1"/>
            </p:cNvSpPr>
            <p:nvPr/>
          </p:nvSpPr>
          <p:spPr bwMode="auto">
            <a:xfrm>
              <a:off x="7091363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4" name="Line 923"/>
            <p:cNvSpPr>
              <a:spLocks noChangeShapeType="1"/>
            </p:cNvSpPr>
            <p:nvPr/>
          </p:nvSpPr>
          <p:spPr bwMode="auto">
            <a:xfrm>
              <a:off x="7097713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5" name="Line 924"/>
            <p:cNvSpPr>
              <a:spLocks noChangeShapeType="1"/>
            </p:cNvSpPr>
            <p:nvPr/>
          </p:nvSpPr>
          <p:spPr bwMode="auto">
            <a:xfrm>
              <a:off x="7105651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6" name="Line 925"/>
            <p:cNvSpPr>
              <a:spLocks noChangeShapeType="1"/>
            </p:cNvSpPr>
            <p:nvPr/>
          </p:nvSpPr>
          <p:spPr bwMode="auto">
            <a:xfrm>
              <a:off x="7112001" y="2892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7" name="Line 926"/>
            <p:cNvSpPr>
              <a:spLocks noChangeShapeType="1"/>
            </p:cNvSpPr>
            <p:nvPr/>
          </p:nvSpPr>
          <p:spPr bwMode="auto">
            <a:xfrm>
              <a:off x="7119938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8" name="Line 927"/>
            <p:cNvSpPr>
              <a:spLocks noChangeShapeType="1"/>
            </p:cNvSpPr>
            <p:nvPr/>
          </p:nvSpPr>
          <p:spPr bwMode="auto">
            <a:xfrm>
              <a:off x="7126288" y="29067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79" name="Line 928"/>
            <p:cNvSpPr>
              <a:spLocks noChangeShapeType="1"/>
            </p:cNvSpPr>
            <p:nvPr/>
          </p:nvSpPr>
          <p:spPr bwMode="auto">
            <a:xfrm>
              <a:off x="7134226" y="29210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0" name="Line 929"/>
            <p:cNvSpPr>
              <a:spLocks noChangeShapeType="1"/>
            </p:cNvSpPr>
            <p:nvPr/>
          </p:nvSpPr>
          <p:spPr bwMode="auto">
            <a:xfrm>
              <a:off x="7140576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1" name="Line 930"/>
            <p:cNvSpPr>
              <a:spLocks noChangeShapeType="1"/>
            </p:cNvSpPr>
            <p:nvPr/>
          </p:nvSpPr>
          <p:spPr bwMode="auto">
            <a:xfrm>
              <a:off x="7148513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2" name="Line 931"/>
            <p:cNvSpPr>
              <a:spLocks noChangeShapeType="1"/>
            </p:cNvSpPr>
            <p:nvPr/>
          </p:nvSpPr>
          <p:spPr bwMode="auto">
            <a:xfrm>
              <a:off x="7154863" y="2921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3" name="Line 932"/>
            <p:cNvSpPr>
              <a:spLocks noChangeShapeType="1"/>
            </p:cNvSpPr>
            <p:nvPr/>
          </p:nvSpPr>
          <p:spPr bwMode="auto">
            <a:xfrm>
              <a:off x="7162801" y="29416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4" name="Line 933"/>
            <p:cNvSpPr>
              <a:spLocks noChangeShapeType="1"/>
            </p:cNvSpPr>
            <p:nvPr/>
          </p:nvSpPr>
          <p:spPr bwMode="auto">
            <a:xfrm>
              <a:off x="7169151" y="2935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5" name="Line 934"/>
            <p:cNvSpPr>
              <a:spLocks noChangeShapeType="1"/>
            </p:cNvSpPr>
            <p:nvPr/>
          </p:nvSpPr>
          <p:spPr bwMode="auto">
            <a:xfrm>
              <a:off x="7177088" y="28924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6" name="Line 935"/>
            <p:cNvSpPr>
              <a:spLocks noChangeShapeType="1"/>
            </p:cNvSpPr>
            <p:nvPr/>
          </p:nvSpPr>
          <p:spPr bwMode="auto">
            <a:xfrm>
              <a:off x="7183438" y="2892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7" name="Line 936"/>
            <p:cNvSpPr>
              <a:spLocks noChangeShapeType="1"/>
            </p:cNvSpPr>
            <p:nvPr/>
          </p:nvSpPr>
          <p:spPr bwMode="auto">
            <a:xfrm>
              <a:off x="7191376" y="29273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8" name="Line 937"/>
            <p:cNvSpPr>
              <a:spLocks noChangeShapeType="1"/>
            </p:cNvSpPr>
            <p:nvPr/>
          </p:nvSpPr>
          <p:spPr bwMode="auto">
            <a:xfrm>
              <a:off x="7197726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89" name="Line 938"/>
            <p:cNvSpPr>
              <a:spLocks noChangeShapeType="1"/>
            </p:cNvSpPr>
            <p:nvPr/>
          </p:nvSpPr>
          <p:spPr bwMode="auto">
            <a:xfrm>
              <a:off x="7205663" y="28987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0" name="Line 939"/>
            <p:cNvSpPr>
              <a:spLocks noChangeShapeType="1"/>
            </p:cNvSpPr>
            <p:nvPr/>
          </p:nvSpPr>
          <p:spPr bwMode="auto">
            <a:xfrm>
              <a:off x="7212013" y="2884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1" name="Line 940"/>
            <p:cNvSpPr>
              <a:spLocks noChangeShapeType="1"/>
            </p:cNvSpPr>
            <p:nvPr/>
          </p:nvSpPr>
          <p:spPr bwMode="auto">
            <a:xfrm>
              <a:off x="7219951" y="2870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2" name="Line 941"/>
            <p:cNvSpPr>
              <a:spLocks noChangeShapeType="1"/>
            </p:cNvSpPr>
            <p:nvPr/>
          </p:nvSpPr>
          <p:spPr bwMode="auto">
            <a:xfrm>
              <a:off x="7226301" y="2878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3" name="Line 942"/>
            <p:cNvSpPr>
              <a:spLocks noChangeShapeType="1"/>
            </p:cNvSpPr>
            <p:nvPr/>
          </p:nvSpPr>
          <p:spPr bwMode="auto">
            <a:xfrm>
              <a:off x="7234238" y="2870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4" name="Line 943"/>
            <p:cNvSpPr>
              <a:spLocks noChangeShapeType="1"/>
            </p:cNvSpPr>
            <p:nvPr/>
          </p:nvSpPr>
          <p:spPr bwMode="auto">
            <a:xfrm>
              <a:off x="7240588" y="2870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5" name="Line 944"/>
            <p:cNvSpPr>
              <a:spLocks noChangeShapeType="1"/>
            </p:cNvSpPr>
            <p:nvPr/>
          </p:nvSpPr>
          <p:spPr bwMode="auto">
            <a:xfrm>
              <a:off x="7248526" y="28924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6" name="Line 945"/>
            <p:cNvSpPr>
              <a:spLocks noChangeShapeType="1"/>
            </p:cNvSpPr>
            <p:nvPr/>
          </p:nvSpPr>
          <p:spPr bwMode="auto">
            <a:xfrm>
              <a:off x="7254876" y="2898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7" name="Line 946"/>
            <p:cNvSpPr>
              <a:spLocks noChangeShapeType="1"/>
            </p:cNvSpPr>
            <p:nvPr/>
          </p:nvSpPr>
          <p:spPr bwMode="auto">
            <a:xfrm>
              <a:off x="7262813" y="28781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8" name="Line 947"/>
            <p:cNvSpPr>
              <a:spLocks noChangeShapeType="1"/>
            </p:cNvSpPr>
            <p:nvPr/>
          </p:nvSpPr>
          <p:spPr bwMode="auto">
            <a:xfrm>
              <a:off x="7269163" y="28924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99" name="Line 948"/>
            <p:cNvSpPr>
              <a:spLocks noChangeShapeType="1"/>
            </p:cNvSpPr>
            <p:nvPr/>
          </p:nvSpPr>
          <p:spPr bwMode="auto">
            <a:xfrm>
              <a:off x="7277101" y="289877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0" name="Line 949"/>
            <p:cNvSpPr>
              <a:spLocks noChangeShapeType="1"/>
            </p:cNvSpPr>
            <p:nvPr/>
          </p:nvSpPr>
          <p:spPr bwMode="auto">
            <a:xfrm>
              <a:off x="7283451" y="2892425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1" name="Line 950"/>
            <p:cNvSpPr>
              <a:spLocks noChangeShapeType="1"/>
            </p:cNvSpPr>
            <p:nvPr/>
          </p:nvSpPr>
          <p:spPr bwMode="auto">
            <a:xfrm>
              <a:off x="7291388" y="29130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2" name="Line 951"/>
            <p:cNvSpPr>
              <a:spLocks noChangeShapeType="1"/>
            </p:cNvSpPr>
            <p:nvPr/>
          </p:nvSpPr>
          <p:spPr bwMode="auto">
            <a:xfrm>
              <a:off x="7297738" y="2898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3" name="Line 952"/>
            <p:cNvSpPr>
              <a:spLocks noChangeShapeType="1"/>
            </p:cNvSpPr>
            <p:nvPr/>
          </p:nvSpPr>
          <p:spPr bwMode="auto">
            <a:xfrm>
              <a:off x="7305676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4" name="Line 953"/>
            <p:cNvSpPr>
              <a:spLocks noChangeShapeType="1"/>
            </p:cNvSpPr>
            <p:nvPr/>
          </p:nvSpPr>
          <p:spPr bwMode="auto">
            <a:xfrm>
              <a:off x="7312026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5" name="Line 954"/>
            <p:cNvSpPr>
              <a:spLocks noChangeShapeType="1"/>
            </p:cNvSpPr>
            <p:nvPr/>
          </p:nvSpPr>
          <p:spPr bwMode="auto">
            <a:xfrm>
              <a:off x="7319963" y="28987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6" name="Line 955"/>
            <p:cNvSpPr>
              <a:spLocks noChangeShapeType="1"/>
            </p:cNvSpPr>
            <p:nvPr/>
          </p:nvSpPr>
          <p:spPr bwMode="auto">
            <a:xfrm>
              <a:off x="7326313" y="28924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7" name="Line 956"/>
            <p:cNvSpPr>
              <a:spLocks noChangeShapeType="1"/>
            </p:cNvSpPr>
            <p:nvPr/>
          </p:nvSpPr>
          <p:spPr bwMode="auto">
            <a:xfrm>
              <a:off x="7334251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8" name="Line 957"/>
            <p:cNvSpPr>
              <a:spLocks noChangeShapeType="1"/>
            </p:cNvSpPr>
            <p:nvPr/>
          </p:nvSpPr>
          <p:spPr bwMode="auto">
            <a:xfrm>
              <a:off x="7340601" y="2870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09" name="Line 958"/>
            <p:cNvSpPr>
              <a:spLocks noChangeShapeType="1"/>
            </p:cNvSpPr>
            <p:nvPr/>
          </p:nvSpPr>
          <p:spPr bwMode="auto">
            <a:xfrm>
              <a:off x="7348538" y="2855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0" name="Line 959"/>
            <p:cNvSpPr>
              <a:spLocks noChangeShapeType="1"/>
            </p:cNvSpPr>
            <p:nvPr/>
          </p:nvSpPr>
          <p:spPr bwMode="auto">
            <a:xfrm>
              <a:off x="7354888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1" name="Line 960"/>
            <p:cNvSpPr>
              <a:spLocks noChangeShapeType="1"/>
            </p:cNvSpPr>
            <p:nvPr/>
          </p:nvSpPr>
          <p:spPr bwMode="auto">
            <a:xfrm>
              <a:off x="7361238" y="28781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2" name="Line 961"/>
            <p:cNvSpPr>
              <a:spLocks noChangeShapeType="1"/>
            </p:cNvSpPr>
            <p:nvPr/>
          </p:nvSpPr>
          <p:spPr bwMode="auto">
            <a:xfrm>
              <a:off x="7369176" y="28924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3" name="Line 962"/>
            <p:cNvSpPr>
              <a:spLocks noChangeShapeType="1"/>
            </p:cNvSpPr>
            <p:nvPr/>
          </p:nvSpPr>
          <p:spPr bwMode="auto">
            <a:xfrm>
              <a:off x="7375526" y="29273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4" name="Line 963"/>
            <p:cNvSpPr>
              <a:spLocks noChangeShapeType="1"/>
            </p:cNvSpPr>
            <p:nvPr/>
          </p:nvSpPr>
          <p:spPr bwMode="auto">
            <a:xfrm>
              <a:off x="7383463" y="29067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5" name="Line 964"/>
            <p:cNvSpPr>
              <a:spLocks noChangeShapeType="1"/>
            </p:cNvSpPr>
            <p:nvPr/>
          </p:nvSpPr>
          <p:spPr bwMode="auto">
            <a:xfrm>
              <a:off x="7389813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6" name="Line 965"/>
            <p:cNvSpPr>
              <a:spLocks noChangeShapeType="1"/>
            </p:cNvSpPr>
            <p:nvPr/>
          </p:nvSpPr>
          <p:spPr bwMode="auto">
            <a:xfrm>
              <a:off x="7397751" y="2898775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7" name="Line 966"/>
            <p:cNvSpPr>
              <a:spLocks noChangeShapeType="1"/>
            </p:cNvSpPr>
            <p:nvPr/>
          </p:nvSpPr>
          <p:spPr bwMode="auto">
            <a:xfrm>
              <a:off x="7404101" y="29416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8" name="Line 967"/>
            <p:cNvSpPr>
              <a:spLocks noChangeShapeType="1"/>
            </p:cNvSpPr>
            <p:nvPr/>
          </p:nvSpPr>
          <p:spPr bwMode="auto">
            <a:xfrm>
              <a:off x="7412038" y="2949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19" name="Line 968"/>
            <p:cNvSpPr>
              <a:spLocks noChangeShapeType="1"/>
            </p:cNvSpPr>
            <p:nvPr/>
          </p:nvSpPr>
          <p:spPr bwMode="auto">
            <a:xfrm>
              <a:off x="7418388" y="29559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0" name="Line 969"/>
            <p:cNvSpPr>
              <a:spLocks noChangeShapeType="1"/>
            </p:cNvSpPr>
            <p:nvPr/>
          </p:nvSpPr>
          <p:spPr bwMode="auto">
            <a:xfrm>
              <a:off x="7426326" y="29495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1" name="Line 970"/>
            <p:cNvSpPr>
              <a:spLocks noChangeShapeType="1"/>
            </p:cNvSpPr>
            <p:nvPr/>
          </p:nvSpPr>
          <p:spPr bwMode="auto">
            <a:xfrm>
              <a:off x="7432676" y="29210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2" name="Line 971"/>
            <p:cNvSpPr>
              <a:spLocks noChangeShapeType="1"/>
            </p:cNvSpPr>
            <p:nvPr/>
          </p:nvSpPr>
          <p:spPr bwMode="auto">
            <a:xfrm>
              <a:off x="7440613" y="2913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3" name="Line 972"/>
            <p:cNvSpPr>
              <a:spLocks noChangeShapeType="1"/>
            </p:cNvSpPr>
            <p:nvPr/>
          </p:nvSpPr>
          <p:spPr bwMode="auto">
            <a:xfrm>
              <a:off x="7446963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4" name="Line 973"/>
            <p:cNvSpPr>
              <a:spLocks noChangeShapeType="1"/>
            </p:cNvSpPr>
            <p:nvPr/>
          </p:nvSpPr>
          <p:spPr bwMode="auto">
            <a:xfrm>
              <a:off x="7454901" y="28987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5" name="Line 974"/>
            <p:cNvSpPr>
              <a:spLocks noChangeShapeType="1"/>
            </p:cNvSpPr>
            <p:nvPr/>
          </p:nvSpPr>
          <p:spPr bwMode="auto">
            <a:xfrm>
              <a:off x="7461251" y="2921000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6" name="Line 975"/>
            <p:cNvSpPr>
              <a:spLocks noChangeShapeType="1"/>
            </p:cNvSpPr>
            <p:nvPr/>
          </p:nvSpPr>
          <p:spPr bwMode="auto">
            <a:xfrm>
              <a:off x="7469188" y="29210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7" name="Line 976"/>
            <p:cNvSpPr>
              <a:spLocks noChangeShapeType="1"/>
            </p:cNvSpPr>
            <p:nvPr/>
          </p:nvSpPr>
          <p:spPr bwMode="auto">
            <a:xfrm>
              <a:off x="7475538" y="287020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8" name="Line 977"/>
            <p:cNvSpPr>
              <a:spLocks noChangeShapeType="1"/>
            </p:cNvSpPr>
            <p:nvPr/>
          </p:nvSpPr>
          <p:spPr bwMode="auto">
            <a:xfrm>
              <a:off x="7483476" y="2863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29" name="Line 978"/>
            <p:cNvSpPr>
              <a:spLocks noChangeShapeType="1"/>
            </p:cNvSpPr>
            <p:nvPr/>
          </p:nvSpPr>
          <p:spPr bwMode="auto">
            <a:xfrm>
              <a:off x="7489826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0" name="Line 979"/>
            <p:cNvSpPr>
              <a:spLocks noChangeShapeType="1"/>
            </p:cNvSpPr>
            <p:nvPr/>
          </p:nvSpPr>
          <p:spPr bwMode="auto">
            <a:xfrm>
              <a:off x="7497763" y="28844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1" name="Line 980"/>
            <p:cNvSpPr>
              <a:spLocks noChangeShapeType="1"/>
            </p:cNvSpPr>
            <p:nvPr/>
          </p:nvSpPr>
          <p:spPr bwMode="auto">
            <a:xfrm>
              <a:off x="7504113" y="2863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2" name="Line 981"/>
            <p:cNvSpPr>
              <a:spLocks noChangeShapeType="1"/>
            </p:cNvSpPr>
            <p:nvPr/>
          </p:nvSpPr>
          <p:spPr bwMode="auto">
            <a:xfrm>
              <a:off x="7512051" y="28559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3" name="Line 982"/>
            <p:cNvSpPr>
              <a:spLocks noChangeShapeType="1"/>
            </p:cNvSpPr>
            <p:nvPr/>
          </p:nvSpPr>
          <p:spPr bwMode="auto">
            <a:xfrm>
              <a:off x="7518401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4" name="Line 983"/>
            <p:cNvSpPr>
              <a:spLocks noChangeShapeType="1"/>
            </p:cNvSpPr>
            <p:nvPr/>
          </p:nvSpPr>
          <p:spPr bwMode="auto">
            <a:xfrm>
              <a:off x="7526338" y="2855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5" name="Line 984"/>
            <p:cNvSpPr>
              <a:spLocks noChangeShapeType="1"/>
            </p:cNvSpPr>
            <p:nvPr/>
          </p:nvSpPr>
          <p:spPr bwMode="auto">
            <a:xfrm>
              <a:off x="7532688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6" name="Line 985"/>
            <p:cNvSpPr>
              <a:spLocks noChangeShapeType="1"/>
            </p:cNvSpPr>
            <p:nvPr/>
          </p:nvSpPr>
          <p:spPr bwMode="auto">
            <a:xfrm>
              <a:off x="7540626" y="2835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7" name="Line 986"/>
            <p:cNvSpPr>
              <a:spLocks noChangeShapeType="1"/>
            </p:cNvSpPr>
            <p:nvPr/>
          </p:nvSpPr>
          <p:spPr bwMode="auto">
            <a:xfrm>
              <a:off x="7546976" y="2841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8" name="Line 987"/>
            <p:cNvSpPr>
              <a:spLocks noChangeShapeType="1"/>
            </p:cNvSpPr>
            <p:nvPr/>
          </p:nvSpPr>
          <p:spPr bwMode="auto">
            <a:xfrm>
              <a:off x="7554913" y="2835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39" name="Line 988"/>
            <p:cNvSpPr>
              <a:spLocks noChangeShapeType="1"/>
            </p:cNvSpPr>
            <p:nvPr/>
          </p:nvSpPr>
          <p:spPr bwMode="auto">
            <a:xfrm>
              <a:off x="7561263" y="2827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0" name="Line 989"/>
            <p:cNvSpPr>
              <a:spLocks noChangeShapeType="1"/>
            </p:cNvSpPr>
            <p:nvPr/>
          </p:nvSpPr>
          <p:spPr bwMode="auto">
            <a:xfrm>
              <a:off x="7569201" y="2813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1" name="Line 990"/>
            <p:cNvSpPr>
              <a:spLocks noChangeShapeType="1"/>
            </p:cNvSpPr>
            <p:nvPr/>
          </p:nvSpPr>
          <p:spPr bwMode="auto">
            <a:xfrm>
              <a:off x="7575551" y="2813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2" name="Line 991"/>
            <p:cNvSpPr>
              <a:spLocks noChangeShapeType="1"/>
            </p:cNvSpPr>
            <p:nvPr/>
          </p:nvSpPr>
          <p:spPr bwMode="auto">
            <a:xfrm>
              <a:off x="7583488" y="2827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3" name="Line 992"/>
            <p:cNvSpPr>
              <a:spLocks noChangeShapeType="1"/>
            </p:cNvSpPr>
            <p:nvPr/>
          </p:nvSpPr>
          <p:spPr bwMode="auto">
            <a:xfrm>
              <a:off x="7589838" y="2841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4" name="Line 993"/>
            <p:cNvSpPr>
              <a:spLocks noChangeShapeType="1"/>
            </p:cNvSpPr>
            <p:nvPr/>
          </p:nvSpPr>
          <p:spPr bwMode="auto">
            <a:xfrm>
              <a:off x="7597776" y="2841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5" name="Line 994"/>
            <p:cNvSpPr>
              <a:spLocks noChangeShapeType="1"/>
            </p:cNvSpPr>
            <p:nvPr/>
          </p:nvSpPr>
          <p:spPr bwMode="auto">
            <a:xfrm>
              <a:off x="7604126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6" name="Line 995"/>
            <p:cNvSpPr>
              <a:spLocks noChangeShapeType="1"/>
            </p:cNvSpPr>
            <p:nvPr/>
          </p:nvSpPr>
          <p:spPr bwMode="auto">
            <a:xfrm>
              <a:off x="7612063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7" name="Line 996"/>
            <p:cNvSpPr>
              <a:spLocks noChangeShapeType="1"/>
            </p:cNvSpPr>
            <p:nvPr/>
          </p:nvSpPr>
          <p:spPr bwMode="auto">
            <a:xfrm>
              <a:off x="7618413" y="2813050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8" name="Line 997"/>
            <p:cNvSpPr>
              <a:spLocks noChangeShapeType="1"/>
            </p:cNvSpPr>
            <p:nvPr/>
          </p:nvSpPr>
          <p:spPr bwMode="auto">
            <a:xfrm>
              <a:off x="7626351" y="28130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49" name="Line 998"/>
            <p:cNvSpPr>
              <a:spLocks noChangeShapeType="1"/>
            </p:cNvSpPr>
            <p:nvPr/>
          </p:nvSpPr>
          <p:spPr bwMode="auto">
            <a:xfrm>
              <a:off x="7632701" y="2798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0" name="Line 999"/>
            <p:cNvSpPr>
              <a:spLocks noChangeShapeType="1"/>
            </p:cNvSpPr>
            <p:nvPr/>
          </p:nvSpPr>
          <p:spPr bwMode="auto">
            <a:xfrm>
              <a:off x="7640638" y="28273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1" name="Line 1000"/>
            <p:cNvSpPr>
              <a:spLocks noChangeShapeType="1"/>
            </p:cNvSpPr>
            <p:nvPr/>
          </p:nvSpPr>
          <p:spPr bwMode="auto">
            <a:xfrm>
              <a:off x="7646988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2" name="Line 1001"/>
            <p:cNvSpPr>
              <a:spLocks noChangeShapeType="1"/>
            </p:cNvSpPr>
            <p:nvPr/>
          </p:nvSpPr>
          <p:spPr bwMode="auto">
            <a:xfrm>
              <a:off x="7654926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3" name="Line 1002"/>
            <p:cNvSpPr>
              <a:spLocks noChangeShapeType="1"/>
            </p:cNvSpPr>
            <p:nvPr/>
          </p:nvSpPr>
          <p:spPr bwMode="auto">
            <a:xfrm>
              <a:off x="7661276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4" name="Line 1003"/>
            <p:cNvSpPr>
              <a:spLocks noChangeShapeType="1"/>
            </p:cNvSpPr>
            <p:nvPr/>
          </p:nvSpPr>
          <p:spPr bwMode="auto">
            <a:xfrm>
              <a:off x="7669213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5" name="Line 1004"/>
            <p:cNvSpPr>
              <a:spLocks noChangeShapeType="1"/>
            </p:cNvSpPr>
            <p:nvPr/>
          </p:nvSpPr>
          <p:spPr bwMode="auto">
            <a:xfrm>
              <a:off x="7675563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6" name="Line 1005"/>
            <p:cNvSpPr>
              <a:spLocks noChangeShapeType="1"/>
            </p:cNvSpPr>
            <p:nvPr/>
          </p:nvSpPr>
          <p:spPr bwMode="auto">
            <a:xfrm>
              <a:off x="7683501" y="2798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7" name="Line 1006"/>
            <p:cNvSpPr>
              <a:spLocks noChangeShapeType="1"/>
            </p:cNvSpPr>
            <p:nvPr/>
          </p:nvSpPr>
          <p:spPr bwMode="auto">
            <a:xfrm>
              <a:off x="7689851" y="2798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8" name="Line 1007"/>
            <p:cNvSpPr>
              <a:spLocks noChangeShapeType="1"/>
            </p:cNvSpPr>
            <p:nvPr/>
          </p:nvSpPr>
          <p:spPr bwMode="auto">
            <a:xfrm>
              <a:off x="7697788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59" name="Line 1008"/>
            <p:cNvSpPr>
              <a:spLocks noChangeShapeType="1"/>
            </p:cNvSpPr>
            <p:nvPr/>
          </p:nvSpPr>
          <p:spPr bwMode="auto">
            <a:xfrm>
              <a:off x="7704138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60" name="Line 1009"/>
            <p:cNvSpPr>
              <a:spLocks noChangeShapeType="1"/>
            </p:cNvSpPr>
            <p:nvPr/>
          </p:nvSpPr>
          <p:spPr bwMode="auto">
            <a:xfrm>
              <a:off x="7712076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1" name="Line 1011"/>
            <p:cNvSpPr>
              <a:spLocks noChangeShapeType="1"/>
            </p:cNvSpPr>
            <p:nvPr/>
          </p:nvSpPr>
          <p:spPr bwMode="auto">
            <a:xfrm>
              <a:off x="7718426" y="2763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2" name="Line 1012"/>
            <p:cNvSpPr>
              <a:spLocks noChangeShapeType="1"/>
            </p:cNvSpPr>
            <p:nvPr/>
          </p:nvSpPr>
          <p:spPr bwMode="auto">
            <a:xfrm>
              <a:off x="7726363" y="2778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3" name="Line 1013"/>
            <p:cNvSpPr>
              <a:spLocks noChangeShapeType="1"/>
            </p:cNvSpPr>
            <p:nvPr/>
          </p:nvSpPr>
          <p:spPr bwMode="auto">
            <a:xfrm>
              <a:off x="7732713" y="27924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4" name="Line 1014"/>
            <p:cNvSpPr>
              <a:spLocks noChangeShapeType="1"/>
            </p:cNvSpPr>
            <p:nvPr/>
          </p:nvSpPr>
          <p:spPr bwMode="auto">
            <a:xfrm>
              <a:off x="7740651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5" name="Line 1015"/>
            <p:cNvSpPr>
              <a:spLocks noChangeShapeType="1"/>
            </p:cNvSpPr>
            <p:nvPr/>
          </p:nvSpPr>
          <p:spPr bwMode="auto">
            <a:xfrm>
              <a:off x="7747001" y="2827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6" name="Line 1016"/>
            <p:cNvSpPr>
              <a:spLocks noChangeShapeType="1"/>
            </p:cNvSpPr>
            <p:nvPr/>
          </p:nvSpPr>
          <p:spPr bwMode="auto">
            <a:xfrm>
              <a:off x="7754938" y="2835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7" name="Line 1017"/>
            <p:cNvSpPr>
              <a:spLocks noChangeShapeType="1"/>
            </p:cNvSpPr>
            <p:nvPr/>
          </p:nvSpPr>
          <p:spPr bwMode="auto">
            <a:xfrm>
              <a:off x="7761288" y="2813050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8" name="Line 1018"/>
            <p:cNvSpPr>
              <a:spLocks noChangeShapeType="1"/>
            </p:cNvSpPr>
            <p:nvPr/>
          </p:nvSpPr>
          <p:spPr bwMode="auto">
            <a:xfrm>
              <a:off x="7769226" y="2813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69" name="Line 1019"/>
            <p:cNvSpPr>
              <a:spLocks noChangeShapeType="1"/>
            </p:cNvSpPr>
            <p:nvPr/>
          </p:nvSpPr>
          <p:spPr bwMode="auto">
            <a:xfrm>
              <a:off x="7775576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0" name="Line 1020"/>
            <p:cNvSpPr>
              <a:spLocks noChangeShapeType="1"/>
            </p:cNvSpPr>
            <p:nvPr/>
          </p:nvSpPr>
          <p:spPr bwMode="auto">
            <a:xfrm>
              <a:off x="7783513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1" name="Line 1021"/>
            <p:cNvSpPr>
              <a:spLocks noChangeShapeType="1"/>
            </p:cNvSpPr>
            <p:nvPr/>
          </p:nvSpPr>
          <p:spPr bwMode="auto">
            <a:xfrm>
              <a:off x="7789863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2" name="Line 1022"/>
            <p:cNvSpPr>
              <a:spLocks noChangeShapeType="1"/>
            </p:cNvSpPr>
            <p:nvPr/>
          </p:nvSpPr>
          <p:spPr bwMode="auto">
            <a:xfrm>
              <a:off x="7797801" y="2798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3" name="Line 1023"/>
            <p:cNvSpPr>
              <a:spLocks noChangeShapeType="1"/>
            </p:cNvSpPr>
            <p:nvPr/>
          </p:nvSpPr>
          <p:spPr bwMode="auto">
            <a:xfrm>
              <a:off x="7804151" y="279241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4" name="Line 1024"/>
            <p:cNvSpPr>
              <a:spLocks noChangeShapeType="1"/>
            </p:cNvSpPr>
            <p:nvPr/>
          </p:nvSpPr>
          <p:spPr bwMode="auto">
            <a:xfrm>
              <a:off x="7812088" y="27495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5" name="Line 1025"/>
            <p:cNvSpPr>
              <a:spLocks noChangeShapeType="1"/>
            </p:cNvSpPr>
            <p:nvPr/>
          </p:nvSpPr>
          <p:spPr bwMode="auto">
            <a:xfrm>
              <a:off x="7818438" y="27352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6" name="Line 1026"/>
            <p:cNvSpPr>
              <a:spLocks noChangeShapeType="1"/>
            </p:cNvSpPr>
            <p:nvPr/>
          </p:nvSpPr>
          <p:spPr bwMode="auto">
            <a:xfrm>
              <a:off x="7826376" y="27495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7" name="Line 1027"/>
            <p:cNvSpPr>
              <a:spLocks noChangeShapeType="1"/>
            </p:cNvSpPr>
            <p:nvPr/>
          </p:nvSpPr>
          <p:spPr bwMode="auto">
            <a:xfrm>
              <a:off x="7832726" y="2778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8" name="Line 1028"/>
            <p:cNvSpPr>
              <a:spLocks noChangeShapeType="1"/>
            </p:cNvSpPr>
            <p:nvPr/>
          </p:nvSpPr>
          <p:spPr bwMode="auto">
            <a:xfrm>
              <a:off x="7840663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79" name="Line 1029"/>
            <p:cNvSpPr>
              <a:spLocks noChangeShapeType="1"/>
            </p:cNvSpPr>
            <p:nvPr/>
          </p:nvSpPr>
          <p:spPr bwMode="auto">
            <a:xfrm>
              <a:off x="7847013" y="2749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0" name="Line 1030"/>
            <p:cNvSpPr>
              <a:spLocks noChangeShapeType="1"/>
            </p:cNvSpPr>
            <p:nvPr/>
          </p:nvSpPr>
          <p:spPr bwMode="auto">
            <a:xfrm>
              <a:off x="7854951" y="27638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1" name="Line 1031"/>
            <p:cNvSpPr>
              <a:spLocks noChangeShapeType="1"/>
            </p:cNvSpPr>
            <p:nvPr/>
          </p:nvSpPr>
          <p:spPr bwMode="auto">
            <a:xfrm>
              <a:off x="7861301" y="2741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2" name="Line 1032"/>
            <p:cNvSpPr>
              <a:spLocks noChangeShapeType="1"/>
            </p:cNvSpPr>
            <p:nvPr/>
          </p:nvSpPr>
          <p:spPr bwMode="auto">
            <a:xfrm>
              <a:off x="7869238" y="2763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3" name="Line 1033"/>
            <p:cNvSpPr>
              <a:spLocks noChangeShapeType="1"/>
            </p:cNvSpPr>
            <p:nvPr/>
          </p:nvSpPr>
          <p:spPr bwMode="auto">
            <a:xfrm>
              <a:off x="7875588" y="2770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4" name="Line 1034"/>
            <p:cNvSpPr>
              <a:spLocks noChangeShapeType="1"/>
            </p:cNvSpPr>
            <p:nvPr/>
          </p:nvSpPr>
          <p:spPr bwMode="auto">
            <a:xfrm>
              <a:off x="7883526" y="274955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5" name="Line 1035"/>
            <p:cNvSpPr>
              <a:spLocks noChangeShapeType="1"/>
            </p:cNvSpPr>
            <p:nvPr/>
          </p:nvSpPr>
          <p:spPr bwMode="auto">
            <a:xfrm>
              <a:off x="7889876" y="27416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6" name="Line 1036"/>
            <p:cNvSpPr>
              <a:spLocks noChangeShapeType="1"/>
            </p:cNvSpPr>
            <p:nvPr/>
          </p:nvSpPr>
          <p:spPr bwMode="auto">
            <a:xfrm>
              <a:off x="7897813" y="27701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7" name="Line 1037"/>
            <p:cNvSpPr>
              <a:spLocks noChangeShapeType="1"/>
            </p:cNvSpPr>
            <p:nvPr/>
          </p:nvSpPr>
          <p:spPr bwMode="auto">
            <a:xfrm>
              <a:off x="7904163" y="2755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8" name="Line 1038"/>
            <p:cNvSpPr>
              <a:spLocks noChangeShapeType="1"/>
            </p:cNvSpPr>
            <p:nvPr/>
          </p:nvSpPr>
          <p:spPr bwMode="auto">
            <a:xfrm>
              <a:off x="7912101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89" name="Line 1039"/>
            <p:cNvSpPr>
              <a:spLocks noChangeShapeType="1"/>
            </p:cNvSpPr>
            <p:nvPr/>
          </p:nvSpPr>
          <p:spPr bwMode="auto">
            <a:xfrm>
              <a:off x="7918451" y="2778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0" name="Line 1040"/>
            <p:cNvSpPr>
              <a:spLocks noChangeShapeType="1"/>
            </p:cNvSpPr>
            <p:nvPr/>
          </p:nvSpPr>
          <p:spPr bwMode="auto">
            <a:xfrm>
              <a:off x="7926388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1" name="Line 1041"/>
            <p:cNvSpPr>
              <a:spLocks noChangeShapeType="1"/>
            </p:cNvSpPr>
            <p:nvPr/>
          </p:nvSpPr>
          <p:spPr bwMode="auto">
            <a:xfrm>
              <a:off x="7932738" y="278447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2" name="Line 1042"/>
            <p:cNvSpPr>
              <a:spLocks noChangeShapeType="1"/>
            </p:cNvSpPr>
            <p:nvPr/>
          </p:nvSpPr>
          <p:spPr bwMode="auto">
            <a:xfrm>
              <a:off x="7940676" y="2827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3" name="Line 1043"/>
            <p:cNvSpPr>
              <a:spLocks noChangeShapeType="1"/>
            </p:cNvSpPr>
            <p:nvPr/>
          </p:nvSpPr>
          <p:spPr bwMode="auto">
            <a:xfrm>
              <a:off x="7947026" y="28638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4" name="Line 1044"/>
            <p:cNvSpPr>
              <a:spLocks noChangeShapeType="1"/>
            </p:cNvSpPr>
            <p:nvPr/>
          </p:nvSpPr>
          <p:spPr bwMode="auto">
            <a:xfrm>
              <a:off x="7954963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5" name="Line 1045"/>
            <p:cNvSpPr>
              <a:spLocks noChangeShapeType="1"/>
            </p:cNvSpPr>
            <p:nvPr/>
          </p:nvSpPr>
          <p:spPr bwMode="auto">
            <a:xfrm>
              <a:off x="7961313" y="2870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6" name="Line 1046"/>
            <p:cNvSpPr>
              <a:spLocks noChangeShapeType="1"/>
            </p:cNvSpPr>
            <p:nvPr/>
          </p:nvSpPr>
          <p:spPr bwMode="auto">
            <a:xfrm>
              <a:off x="7969251" y="28781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7" name="Line 1047"/>
            <p:cNvSpPr>
              <a:spLocks noChangeShapeType="1"/>
            </p:cNvSpPr>
            <p:nvPr/>
          </p:nvSpPr>
          <p:spPr bwMode="auto">
            <a:xfrm>
              <a:off x="7975601" y="28781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8" name="Line 1048"/>
            <p:cNvSpPr>
              <a:spLocks noChangeShapeType="1"/>
            </p:cNvSpPr>
            <p:nvPr/>
          </p:nvSpPr>
          <p:spPr bwMode="auto">
            <a:xfrm>
              <a:off x="7983538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99" name="Line 1049"/>
            <p:cNvSpPr>
              <a:spLocks noChangeShapeType="1"/>
            </p:cNvSpPr>
            <p:nvPr/>
          </p:nvSpPr>
          <p:spPr bwMode="auto">
            <a:xfrm>
              <a:off x="7989888" y="28416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0" name="Line 1050"/>
            <p:cNvSpPr>
              <a:spLocks noChangeShapeType="1"/>
            </p:cNvSpPr>
            <p:nvPr/>
          </p:nvSpPr>
          <p:spPr bwMode="auto">
            <a:xfrm>
              <a:off x="7997826" y="2884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1" name="Line 1051"/>
            <p:cNvSpPr>
              <a:spLocks noChangeShapeType="1"/>
            </p:cNvSpPr>
            <p:nvPr/>
          </p:nvSpPr>
          <p:spPr bwMode="auto">
            <a:xfrm>
              <a:off x="8004176" y="2878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2" name="Line 1052"/>
            <p:cNvSpPr>
              <a:spLocks noChangeShapeType="1"/>
            </p:cNvSpPr>
            <p:nvPr/>
          </p:nvSpPr>
          <p:spPr bwMode="auto">
            <a:xfrm>
              <a:off x="8012113" y="28638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3" name="Line 1053"/>
            <p:cNvSpPr>
              <a:spLocks noChangeShapeType="1"/>
            </p:cNvSpPr>
            <p:nvPr/>
          </p:nvSpPr>
          <p:spPr bwMode="auto">
            <a:xfrm>
              <a:off x="8018463" y="2870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4" name="Line 1054"/>
            <p:cNvSpPr>
              <a:spLocks noChangeShapeType="1"/>
            </p:cNvSpPr>
            <p:nvPr/>
          </p:nvSpPr>
          <p:spPr bwMode="auto">
            <a:xfrm>
              <a:off x="8026401" y="28352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5" name="Line 1055"/>
            <p:cNvSpPr>
              <a:spLocks noChangeShapeType="1"/>
            </p:cNvSpPr>
            <p:nvPr/>
          </p:nvSpPr>
          <p:spPr bwMode="auto">
            <a:xfrm>
              <a:off x="8032751" y="2841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6" name="Line 1056"/>
            <p:cNvSpPr>
              <a:spLocks noChangeShapeType="1"/>
            </p:cNvSpPr>
            <p:nvPr/>
          </p:nvSpPr>
          <p:spPr bwMode="auto">
            <a:xfrm>
              <a:off x="8040688" y="2870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7" name="Line 1057"/>
            <p:cNvSpPr>
              <a:spLocks noChangeShapeType="1"/>
            </p:cNvSpPr>
            <p:nvPr/>
          </p:nvSpPr>
          <p:spPr bwMode="auto">
            <a:xfrm>
              <a:off x="8047038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8" name="Line 1058"/>
            <p:cNvSpPr>
              <a:spLocks noChangeShapeType="1"/>
            </p:cNvSpPr>
            <p:nvPr/>
          </p:nvSpPr>
          <p:spPr bwMode="auto">
            <a:xfrm>
              <a:off x="8054976" y="29067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09" name="Line 1059"/>
            <p:cNvSpPr>
              <a:spLocks noChangeShapeType="1"/>
            </p:cNvSpPr>
            <p:nvPr/>
          </p:nvSpPr>
          <p:spPr bwMode="auto">
            <a:xfrm>
              <a:off x="8061326" y="29559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0" name="Line 1060"/>
            <p:cNvSpPr>
              <a:spLocks noChangeShapeType="1"/>
            </p:cNvSpPr>
            <p:nvPr/>
          </p:nvSpPr>
          <p:spPr bwMode="auto">
            <a:xfrm>
              <a:off x="8069263" y="29781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1" name="Line 1061"/>
            <p:cNvSpPr>
              <a:spLocks noChangeShapeType="1"/>
            </p:cNvSpPr>
            <p:nvPr/>
          </p:nvSpPr>
          <p:spPr bwMode="auto">
            <a:xfrm>
              <a:off x="8075613" y="29987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2" name="Line 1062"/>
            <p:cNvSpPr>
              <a:spLocks noChangeShapeType="1"/>
            </p:cNvSpPr>
            <p:nvPr/>
          </p:nvSpPr>
          <p:spPr bwMode="auto">
            <a:xfrm>
              <a:off x="8081963" y="30210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3" name="Line 1063"/>
            <p:cNvSpPr>
              <a:spLocks noChangeShapeType="1"/>
            </p:cNvSpPr>
            <p:nvPr/>
          </p:nvSpPr>
          <p:spPr bwMode="auto">
            <a:xfrm>
              <a:off x="8089901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4" name="Line 1064"/>
            <p:cNvSpPr>
              <a:spLocks noChangeShapeType="1"/>
            </p:cNvSpPr>
            <p:nvPr/>
          </p:nvSpPr>
          <p:spPr bwMode="auto">
            <a:xfrm>
              <a:off x="8096251" y="30495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5" name="Line 1065"/>
            <p:cNvSpPr>
              <a:spLocks noChangeShapeType="1"/>
            </p:cNvSpPr>
            <p:nvPr/>
          </p:nvSpPr>
          <p:spPr bwMode="auto">
            <a:xfrm>
              <a:off x="8104188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6" name="Line 1066"/>
            <p:cNvSpPr>
              <a:spLocks noChangeShapeType="1"/>
            </p:cNvSpPr>
            <p:nvPr/>
          </p:nvSpPr>
          <p:spPr bwMode="auto">
            <a:xfrm>
              <a:off x="8110538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7" name="Line 1067"/>
            <p:cNvSpPr>
              <a:spLocks noChangeShapeType="1"/>
            </p:cNvSpPr>
            <p:nvPr/>
          </p:nvSpPr>
          <p:spPr bwMode="auto">
            <a:xfrm>
              <a:off x="8118476" y="304165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8" name="Line 1068"/>
            <p:cNvSpPr>
              <a:spLocks noChangeShapeType="1"/>
            </p:cNvSpPr>
            <p:nvPr/>
          </p:nvSpPr>
          <p:spPr bwMode="auto">
            <a:xfrm>
              <a:off x="8124826" y="30495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19" name="Line 1069"/>
            <p:cNvSpPr>
              <a:spLocks noChangeShapeType="1"/>
            </p:cNvSpPr>
            <p:nvPr/>
          </p:nvSpPr>
          <p:spPr bwMode="auto">
            <a:xfrm>
              <a:off x="8132763" y="30638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0" name="Line 1070"/>
            <p:cNvSpPr>
              <a:spLocks noChangeShapeType="1"/>
            </p:cNvSpPr>
            <p:nvPr/>
          </p:nvSpPr>
          <p:spPr bwMode="auto">
            <a:xfrm>
              <a:off x="8139113" y="30559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1" name="Line 1071"/>
            <p:cNvSpPr>
              <a:spLocks noChangeShapeType="1"/>
            </p:cNvSpPr>
            <p:nvPr/>
          </p:nvSpPr>
          <p:spPr bwMode="auto">
            <a:xfrm>
              <a:off x="8147051" y="30495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2" name="Line 1072"/>
            <p:cNvSpPr>
              <a:spLocks noChangeShapeType="1"/>
            </p:cNvSpPr>
            <p:nvPr/>
          </p:nvSpPr>
          <p:spPr bwMode="auto">
            <a:xfrm>
              <a:off x="8153401" y="30353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3" name="Line 1073"/>
            <p:cNvSpPr>
              <a:spLocks noChangeShapeType="1"/>
            </p:cNvSpPr>
            <p:nvPr/>
          </p:nvSpPr>
          <p:spPr bwMode="auto">
            <a:xfrm>
              <a:off x="8161338" y="30067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4" name="Line 1074"/>
            <p:cNvSpPr>
              <a:spLocks noChangeShapeType="1"/>
            </p:cNvSpPr>
            <p:nvPr/>
          </p:nvSpPr>
          <p:spPr bwMode="auto">
            <a:xfrm>
              <a:off x="8167688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5" name="Line 1075"/>
            <p:cNvSpPr>
              <a:spLocks noChangeShapeType="1"/>
            </p:cNvSpPr>
            <p:nvPr/>
          </p:nvSpPr>
          <p:spPr bwMode="auto">
            <a:xfrm>
              <a:off x="8175626" y="30130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6" name="Line 1076"/>
            <p:cNvSpPr>
              <a:spLocks noChangeShapeType="1"/>
            </p:cNvSpPr>
            <p:nvPr/>
          </p:nvSpPr>
          <p:spPr bwMode="auto">
            <a:xfrm>
              <a:off x="8181976" y="29924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7" name="Line 1077"/>
            <p:cNvSpPr>
              <a:spLocks noChangeShapeType="1"/>
            </p:cNvSpPr>
            <p:nvPr/>
          </p:nvSpPr>
          <p:spPr bwMode="auto">
            <a:xfrm>
              <a:off x="8189913" y="29845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8" name="Line 1078"/>
            <p:cNvSpPr>
              <a:spLocks noChangeShapeType="1"/>
            </p:cNvSpPr>
            <p:nvPr/>
          </p:nvSpPr>
          <p:spPr bwMode="auto">
            <a:xfrm>
              <a:off x="8196263" y="29559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29" name="Line 1079"/>
            <p:cNvSpPr>
              <a:spLocks noChangeShapeType="1"/>
            </p:cNvSpPr>
            <p:nvPr/>
          </p:nvSpPr>
          <p:spPr bwMode="auto">
            <a:xfrm>
              <a:off x="8204201" y="29559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0" name="Line 1080"/>
            <p:cNvSpPr>
              <a:spLocks noChangeShapeType="1"/>
            </p:cNvSpPr>
            <p:nvPr/>
          </p:nvSpPr>
          <p:spPr bwMode="auto">
            <a:xfrm>
              <a:off x="8210551" y="29352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1" name="Line 1081"/>
            <p:cNvSpPr>
              <a:spLocks noChangeShapeType="1"/>
            </p:cNvSpPr>
            <p:nvPr/>
          </p:nvSpPr>
          <p:spPr bwMode="auto">
            <a:xfrm>
              <a:off x="8218488" y="29559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2" name="Line 1082"/>
            <p:cNvSpPr>
              <a:spLocks noChangeShapeType="1"/>
            </p:cNvSpPr>
            <p:nvPr/>
          </p:nvSpPr>
          <p:spPr bwMode="auto">
            <a:xfrm>
              <a:off x="8224838" y="30067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3" name="Line 1083"/>
            <p:cNvSpPr>
              <a:spLocks noChangeShapeType="1"/>
            </p:cNvSpPr>
            <p:nvPr/>
          </p:nvSpPr>
          <p:spPr bwMode="auto">
            <a:xfrm>
              <a:off x="8232776" y="29638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4" name="Line 1084"/>
            <p:cNvSpPr>
              <a:spLocks noChangeShapeType="1"/>
            </p:cNvSpPr>
            <p:nvPr/>
          </p:nvSpPr>
          <p:spPr bwMode="auto">
            <a:xfrm>
              <a:off x="8239126" y="29559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5" name="Line 1085"/>
            <p:cNvSpPr>
              <a:spLocks noChangeShapeType="1"/>
            </p:cNvSpPr>
            <p:nvPr/>
          </p:nvSpPr>
          <p:spPr bwMode="auto">
            <a:xfrm>
              <a:off x="8247063" y="29638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6" name="Line 1086"/>
            <p:cNvSpPr>
              <a:spLocks noChangeShapeType="1"/>
            </p:cNvSpPr>
            <p:nvPr/>
          </p:nvSpPr>
          <p:spPr bwMode="auto">
            <a:xfrm>
              <a:off x="8253413" y="29495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7" name="Line 1087"/>
            <p:cNvSpPr>
              <a:spLocks noChangeShapeType="1"/>
            </p:cNvSpPr>
            <p:nvPr/>
          </p:nvSpPr>
          <p:spPr bwMode="auto">
            <a:xfrm>
              <a:off x="8261351" y="29495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8" name="Line 1088"/>
            <p:cNvSpPr>
              <a:spLocks noChangeShapeType="1"/>
            </p:cNvSpPr>
            <p:nvPr/>
          </p:nvSpPr>
          <p:spPr bwMode="auto">
            <a:xfrm>
              <a:off x="8267701" y="29416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39" name="Line 1089"/>
            <p:cNvSpPr>
              <a:spLocks noChangeShapeType="1"/>
            </p:cNvSpPr>
            <p:nvPr/>
          </p:nvSpPr>
          <p:spPr bwMode="auto">
            <a:xfrm>
              <a:off x="8275638" y="29352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0" name="Line 1090"/>
            <p:cNvSpPr>
              <a:spLocks noChangeShapeType="1"/>
            </p:cNvSpPr>
            <p:nvPr/>
          </p:nvSpPr>
          <p:spPr bwMode="auto">
            <a:xfrm>
              <a:off x="8281988" y="29210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1" name="Line 1091"/>
            <p:cNvSpPr>
              <a:spLocks noChangeShapeType="1"/>
            </p:cNvSpPr>
            <p:nvPr/>
          </p:nvSpPr>
          <p:spPr bwMode="auto">
            <a:xfrm>
              <a:off x="8289926" y="29130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2" name="Line 1092"/>
            <p:cNvSpPr>
              <a:spLocks noChangeShapeType="1"/>
            </p:cNvSpPr>
            <p:nvPr/>
          </p:nvSpPr>
          <p:spPr bwMode="auto">
            <a:xfrm>
              <a:off x="8296276" y="28844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3" name="Line 1093"/>
            <p:cNvSpPr>
              <a:spLocks noChangeShapeType="1"/>
            </p:cNvSpPr>
            <p:nvPr/>
          </p:nvSpPr>
          <p:spPr bwMode="auto">
            <a:xfrm>
              <a:off x="8304213" y="2884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4" name="Line 1094"/>
            <p:cNvSpPr>
              <a:spLocks noChangeShapeType="1"/>
            </p:cNvSpPr>
            <p:nvPr/>
          </p:nvSpPr>
          <p:spPr bwMode="auto">
            <a:xfrm>
              <a:off x="8310563" y="2863850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5" name="Line 1095"/>
            <p:cNvSpPr>
              <a:spLocks noChangeShapeType="1"/>
            </p:cNvSpPr>
            <p:nvPr/>
          </p:nvSpPr>
          <p:spPr bwMode="auto">
            <a:xfrm>
              <a:off x="8318501" y="2841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6" name="Line 1096"/>
            <p:cNvSpPr>
              <a:spLocks noChangeShapeType="1"/>
            </p:cNvSpPr>
            <p:nvPr/>
          </p:nvSpPr>
          <p:spPr bwMode="auto">
            <a:xfrm>
              <a:off x="8324851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7" name="Line 1097"/>
            <p:cNvSpPr>
              <a:spLocks noChangeShapeType="1"/>
            </p:cNvSpPr>
            <p:nvPr/>
          </p:nvSpPr>
          <p:spPr bwMode="auto">
            <a:xfrm>
              <a:off x="8332788" y="2835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8" name="Line 1098"/>
            <p:cNvSpPr>
              <a:spLocks noChangeShapeType="1"/>
            </p:cNvSpPr>
            <p:nvPr/>
          </p:nvSpPr>
          <p:spPr bwMode="auto">
            <a:xfrm>
              <a:off x="8339138" y="28638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49" name="Line 1099"/>
            <p:cNvSpPr>
              <a:spLocks noChangeShapeType="1"/>
            </p:cNvSpPr>
            <p:nvPr/>
          </p:nvSpPr>
          <p:spPr bwMode="auto">
            <a:xfrm>
              <a:off x="8347076" y="284956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0" name="Line 1100"/>
            <p:cNvSpPr>
              <a:spLocks noChangeShapeType="1"/>
            </p:cNvSpPr>
            <p:nvPr/>
          </p:nvSpPr>
          <p:spPr bwMode="auto">
            <a:xfrm>
              <a:off x="8353426" y="2841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1" name="Line 1101"/>
            <p:cNvSpPr>
              <a:spLocks noChangeShapeType="1"/>
            </p:cNvSpPr>
            <p:nvPr/>
          </p:nvSpPr>
          <p:spPr bwMode="auto">
            <a:xfrm>
              <a:off x="8361363" y="284956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2" name="Line 1102"/>
            <p:cNvSpPr>
              <a:spLocks noChangeShapeType="1"/>
            </p:cNvSpPr>
            <p:nvPr/>
          </p:nvSpPr>
          <p:spPr bwMode="auto">
            <a:xfrm>
              <a:off x="8367713" y="2841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3" name="Line 1103"/>
            <p:cNvSpPr>
              <a:spLocks noChangeShapeType="1"/>
            </p:cNvSpPr>
            <p:nvPr/>
          </p:nvSpPr>
          <p:spPr bwMode="auto">
            <a:xfrm>
              <a:off x="8375651" y="284956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4" name="Line 1104"/>
            <p:cNvSpPr>
              <a:spLocks noChangeShapeType="1"/>
            </p:cNvSpPr>
            <p:nvPr/>
          </p:nvSpPr>
          <p:spPr bwMode="auto">
            <a:xfrm>
              <a:off x="8382001" y="2835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5" name="Line 1105"/>
            <p:cNvSpPr>
              <a:spLocks noChangeShapeType="1"/>
            </p:cNvSpPr>
            <p:nvPr/>
          </p:nvSpPr>
          <p:spPr bwMode="auto">
            <a:xfrm>
              <a:off x="8389938" y="2841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6" name="Line 1106"/>
            <p:cNvSpPr>
              <a:spLocks noChangeShapeType="1"/>
            </p:cNvSpPr>
            <p:nvPr/>
          </p:nvSpPr>
          <p:spPr bwMode="auto">
            <a:xfrm>
              <a:off x="8396288" y="282098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7" name="Line 1107"/>
            <p:cNvSpPr>
              <a:spLocks noChangeShapeType="1"/>
            </p:cNvSpPr>
            <p:nvPr/>
          </p:nvSpPr>
          <p:spPr bwMode="auto">
            <a:xfrm>
              <a:off x="8404226" y="2835275"/>
              <a:ext cx="0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8" name="Line 1108"/>
            <p:cNvSpPr>
              <a:spLocks noChangeShapeType="1"/>
            </p:cNvSpPr>
            <p:nvPr/>
          </p:nvSpPr>
          <p:spPr bwMode="auto">
            <a:xfrm>
              <a:off x="8410576" y="2835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59" name="Line 1109"/>
            <p:cNvSpPr>
              <a:spLocks noChangeShapeType="1"/>
            </p:cNvSpPr>
            <p:nvPr/>
          </p:nvSpPr>
          <p:spPr bwMode="auto">
            <a:xfrm>
              <a:off x="8418513" y="2841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0" name="Line 1110"/>
            <p:cNvSpPr>
              <a:spLocks noChangeShapeType="1"/>
            </p:cNvSpPr>
            <p:nvPr/>
          </p:nvSpPr>
          <p:spPr bwMode="auto">
            <a:xfrm>
              <a:off x="8424863" y="28352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1" name="Line 1111"/>
            <p:cNvSpPr>
              <a:spLocks noChangeShapeType="1"/>
            </p:cNvSpPr>
            <p:nvPr/>
          </p:nvSpPr>
          <p:spPr bwMode="auto">
            <a:xfrm>
              <a:off x="8432801" y="28495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2" name="Line 1112"/>
            <p:cNvSpPr>
              <a:spLocks noChangeShapeType="1"/>
            </p:cNvSpPr>
            <p:nvPr/>
          </p:nvSpPr>
          <p:spPr bwMode="auto">
            <a:xfrm>
              <a:off x="8439151" y="2827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3" name="Line 1113"/>
            <p:cNvSpPr>
              <a:spLocks noChangeShapeType="1"/>
            </p:cNvSpPr>
            <p:nvPr/>
          </p:nvSpPr>
          <p:spPr bwMode="auto">
            <a:xfrm>
              <a:off x="8447088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4" name="Line 1114"/>
            <p:cNvSpPr>
              <a:spLocks noChangeShapeType="1"/>
            </p:cNvSpPr>
            <p:nvPr/>
          </p:nvSpPr>
          <p:spPr bwMode="auto">
            <a:xfrm>
              <a:off x="8453438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5" name="Line 1115"/>
            <p:cNvSpPr>
              <a:spLocks noChangeShapeType="1"/>
            </p:cNvSpPr>
            <p:nvPr/>
          </p:nvSpPr>
          <p:spPr bwMode="auto">
            <a:xfrm>
              <a:off x="8461376" y="2813050"/>
              <a:ext cx="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6" name="Line 1116"/>
            <p:cNvSpPr>
              <a:spLocks noChangeShapeType="1"/>
            </p:cNvSpPr>
            <p:nvPr/>
          </p:nvSpPr>
          <p:spPr bwMode="auto">
            <a:xfrm>
              <a:off x="8467726" y="2827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7" name="Line 1117"/>
            <p:cNvSpPr>
              <a:spLocks noChangeShapeType="1"/>
            </p:cNvSpPr>
            <p:nvPr/>
          </p:nvSpPr>
          <p:spPr bwMode="auto">
            <a:xfrm>
              <a:off x="8475663" y="2813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8" name="Line 1118"/>
            <p:cNvSpPr>
              <a:spLocks noChangeShapeType="1"/>
            </p:cNvSpPr>
            <p:nvPr/>
          </p:nvSpPr>
          <p:spPr bwMode="auto">
            <a:xfrm>
              <a:off x="8482013" y="27781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69" name="Line 1119"/>
            <p:cNvSpPr>
              <a:spLocks noChangeShapeType="1"/>
            </p:cNvSpPr>
            <p:nvPr/>
          </p:nvSpPr>
          <p:spPr bwMode="auto">
            <a:xfrm>
              <a:off x="8489951" y="27781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0" name="Line 1120"/>
            <p:cNvSpPr>
              <a:spLocks noChangeShapeType="1"/>
            </p:cNvSpPr>
            <p:nvPr/>
          </p:nvSpPr>
          <p:spPr bwMode="auto">
            <a:xfrm>
              <a:off x="8496301" y="2784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1" name="Line 1121"/>
            <p:cNvSpPr>
              <a:spLocks noChangeShapeType="1"/>
            </p:cNvSpPr>
            <p:nvPr/>
          </p:nvSpPr>
          <p:spPr bwMode="auto">
            <a:xfrm>
              <a:off x="8504238" y="27701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2" name="Line 1122"/>
            <p:cNvSpPr>
              <a:spLocks noChangeShapeType="1"/>
            </p:cNvSpPr>
            <p:nvPr/>
          </p:nvSpPr>
          <p:spPr bwMode="auto">
            <a:xfrm>
              <a:off x="8510588" y="2784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3" name="Line 1123"/>
            <p:cNvSpPr>
              <a:spLocks noChangeShapeType="1"/>
            </p:cNvSpPr>
            <p:nvPr/>
          </p:nvSpPr>
          <p:spPr bwMode="auto">
            <a:xfrm>
              <a:off x="8518526" y="2792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4" name="Line 1124"/>
            <p:cNvSpPr>
              <a:spLocks noChangeShapeType="1"/>
            </p:cNvSpPr>
            <p:nvPr/>
          </p:nvSpPr>
          <p:spPr bwMode="auto">
            <a:xfrm>
              <a:off x="8524876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5" name="Line 1125"/>
            <p:cNvSpPr>
              <a:spLocks noChangeShapeType="1"/>
            </p:cNvSpPr>
            <p:nvPr/>
          </p:nvSpPr>
          <p:spPr bwMode="auto">
            <a:xfrm>
              <a:off x="8532813" y="2763838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6" name="Line 1126"/>
            <p:cNvSpPr>
              <a:spLocks noChangeShapeType="1"/>
            </p:cNvSpPr>
            <p:nvPr/>
          </p:nvSpPr>
          <p:spPr bwMode="auto">
            <a:xfrm>
              <a:off x="8539163" y="274955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7" name="Line 1127"/>
            <p:cNvSpPr>
              <a:spLocks noChangeShapeType="1"/>
            </p:cNvSpPr>
            <p:nvPr/>
          </p:nvSpPr>
          <p:spPr bwMode="auto">
            <a:xfrm>
              <a:off x="8547101" y="27638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8" name="Line 1128"/>
            <p:cNvSpPr>
              <a:spLocks noChangeShapeType="1"/>
            </p:cNvSpPr>
            <p:nvPr/>
          </p:nvSpPr>
          <p:spPr bwMode="auto">
            <a:xfrm>
              <a:off x="8553451" y="2784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79" name="Line 1129"/>
            <p:cNvSpPr>
              <a:spLocks noChangeShapeType="1"/>
            </p:cNvSpPr>
            <p:nvPr/>
          </p:nvSpPr>
          <p:spPr bwMode="auto">
            <a:xfrm>
              <a:off x="8561388" y="2806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0" name="Line 1130"/>
            <p:cNvSpPr>
              <a:spLocks noChangeShapeType="1"/>
            </p:cNvSpPr>
            <p:nvPr/>
          </p:nvSpPr>
          <p:spPr bwMode="auto">
            <a:xfrm>
              <a:off x="8567738" y="278447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1" name="Line 1131"/>
            <p:cNvSpPr>
              <a:spLocks noChangeShapeType="1"/>
            </p:cNvSpPr>
            <p:nvPr/>
          </p:nvSpPr>
          <p:spPr bwMode="auto">
            <a:xfrm>
              <a:off x="8575676" y="27987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2" name="Line 1132"/>
            <p:cNvSpPr>
              <a:spLocks noChangeShapeType="1"/>
            </p:cNvSpPr>
            <p:nvPr/>
          </p:nvSpPr>
          <p:spPr bwMode="auto">
            <a:xfrm>
              <a:off x="8582026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3" name="Line 1133"/>
            <p:cNvSpPr>
              <a:spLocks noChangeShapeType="1"/>
            </p:cNvSpPr>
            <p:nvPr/>
          </p:nvSpPr>
          <p:spPr bwMode="auto">
            <a:xfrm>
              <a:off x="8589963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4" name="Line 1134"/>
            <p:cNvSpPr>
              <a:spLocks noChangeShapeType="1"/>
            </p:cNvSpPr>
            <p:nvPr/>
          </p:nvSpPr>
          <p:spPr bwMode="auto">
            <a:xfrm>
              <a:off x="8596313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5" name="Line 1135"/>
            <p:cNvSpPr>
              <a:spLocks noChangeShapeType="1"/>
            </p:cNvSpPr>
            <p:nvPr/>
          </p:nvSpPr>
          <p:spPr bwMode="auto">
            <a:xfrm>
              <a:off x="8604251" y="2778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6" name="Line 1136"/>
            <p:cNvSpPr>
              <a:spLocks noChangeShapeType="1"/>
            </p:cNvSpPr>
            <p:nvPr/>
          </p:nvSpPr>
          <p:spPr bwMode="auto">
            <a:xfrm>
              <a:off x="8610601" y="274161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7" name="Line 1137"/>
            <p:cNvSpPr>
              <a:spLocks noChangeShapeType="1"/>
            </p:cNvSpPr>
            <p:nvPr/>
          </p:nvSpPr>
          <p:spPr bwMode="auto">
            <a:xfrm>
              <a:off x="8618538" y="27273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8" name="Line 1138"/>
            <p:cNvSpPr>
              <a:spLocks noChangeShapeType="1"/>
            </p:cNvSpPr>
            <p:nvPr/>
          </p:nvSpPr>
          <p:spPr bwMode="auto">
            <a:xfrm>
              <a:off x="8624888" y="27559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89" name="Line 1139"/>
            <p:cNvSpPr>
              <a:spLocks noChangeShapeType="1"/>
            </p:cNvSpPr>
            <p:nvPr/>
          </p:nvSpPr>
          <p:spPr bwMode="auto">
            <a:xfrm>
              <a:off x="8632826" y="2778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0" name="Line 1140"/>
            <p:cNvSpPr>
              <a:spLocks noChangeShapeType="1"/>
            </p:cNvSpPr>
            <p:nvPr/>
          </p:nvSpPr>
          <p:spPr bwMode="auto">
            <a:xfrm>
              <a:off x="8639176" y="28067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1" name="Line 1141"/>
            <p:cNvSpPr>
              <a:spLocks noChangeShapeType="1"/>
            </p:cNvSpPr>
            <p:nvPr/>
          </p:nvSpPr>
          <p:spPr bwMode="auto">
            <a:xfrm>
              <a:off x="8647113" y="282733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2" name="Line 1142"/>
            <p:cNvSpPr>
              <a:spLocks noChangeShapeType="1"/>
            </p:cNvSpPr>
            <p:nvPr/>
          </p:nvSpPr>
          <p:spPr bwMode="auto">
            <a:xfrm>
              <a:off x="8653463" y="2806700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3" name="Line 1143"/>
            <p:cNvSpPr>
              <a:spLocks noChangeShapeType="1"/>
            </p:cNvSpPr>
            <p:nvPr/>
          </p:nvSpPr>
          <p:spPr bwMode="auto">
            <a:xfrm>
              <a:off x="8661401" y="27987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4" name="Line 1144"/>
            <p:cNvSpPr>
              <a:spLocks noChangeShapeType="1"/>
            </p:cNvSpPr>
            <p:nvPr/>
          </p:nvSpPr>
          <p:spPr bwMode="auto">
            <a:xfrm>
              <a:off x="8667751" y="2784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5" name="Line 1145"/>
            <p:cNvSpPr>
              <a:spLocks noChangeShapeType="1"/>
            </p:cNvSpPr>
            <p:nvPr/>
          </p:nvSpPr>
          <p:spPr bwMode="auto">
            <a:xfrm>
              <a:off x="8675688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6" name="Line 1146"/>
            <p:cNvSpPr>
              <a:spLocks noChangeShapeType="1"/>
            </p:cNvSpPr>
            <p:nvPr/>
          </p:nvSpPr>
          <p:spPr bwMode="auto">
            <a:xfrm>
              <a:off x="8682038" y="278447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7" name="Line 1147"/>
            <p:cNvSpPr>
              <a:spLocks noChangeShapeType="1"/>
            </p:cNvSpPr>
            <p:nvPr/>
          </p:nvSpPr>
          <p:spPr bwMode="auto">
            <a:xfrm>
              <a:off x="8689976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8" name="Line 1148"/>
            <p:cNvSpPr>
              <a:spLocks noChangeShapeType="1"/>
            </p:cNvSpPr>
            <p:nvPr/>
          </p:nvSpPr>
          <p:spPr bwMode="auto">
            <a:xfrm>
              <a:off x="8696326" y="281305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99" name="Line 1149"/>
            <p:cNvSpPr>
              <a:spLocks noChangeShapeType="1"/>
            </p:cNvSpPr>
            <p:nvPr/>
          </p:nvSpPr>
          <p:spPr bwMode="auto">
            <a:xfrm>
              <a:off x="8704263" y="28067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0" name="Line 1150"/>
            <p:cNvSpPr>
              <a:spLocks noChangeShapeType="1"/>
            </p:cNvSpPr>
            <p:nvPr/>
          </p:nvSpPr>
          <p:spPr bwMode="auto">
            <a:xfrm>
              <a:off x="8710613" y="2792413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1" name="Line 1151"/>
            <p:cNvSpPr>
              <a:spLocks noChangeShapeType="1"/>
            </p:cNvSpPr>
            <p:nvPr/>
          </p:nvSpPr>
          <p:spPr bwMode="auto">
            <a:xfrm>
              <a:off x="8718551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2" name="Line 1152"/>
            <p:cNvSpPr>
              <a:spLocks noChangeShapeType="1"/>
            </p:cNvSpPr>
            <p:nvPr/>
          </p:nvSpPr>
          <p:spPr bwMode="auto">
            <a:xfrm>
              <a:off x="8724901" y="282098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3" name="Line 1153"/>
            <p:cNvSpPr>
              <a:spLocks noChangeShapeType="1"/>
            </p:cNvSpPr>
            <p:nvPr/>
          </p:nvSpPr>
          <p:spPr bwMode="auto">
            <a:xfrm>
              <a:off x="8732838" y="283527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4" name="Line 1154"/>
            <p:cNvSpPr>
              <a:spLocks noChangeShapeType="1"/>
            </p:cNvSpPr>
            <p:nvPr/>
          </p:nvSpPr>
          <p:spPr bwMode="auto">
            <a:xfrm>
              <a:off x="8739188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5" name="Line 1155"/>
            <p:cNvSpPr>
              <a:spLocks noChangeShapeType="1"/>
            </p:cNvSpPr>
            <p:nvPr/>
          </p:nvSpPr>
          <p:spPr bwMode="auto">
            <a:xfrm>
              <a:off x="8747126" y="28067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6" name="Line 1156"/>
            <p:cNvSpPr>
              <a:spLocks noChangeShapeType="1"/>
            </p:cNvSpPr>
            <p:nvPr/>
          </p:nvSpPr>
          <p:spPr bwMode="auto">
            <a:xfrm>
              <a:off x="8753476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7" name="Line 1157"/>
            <p:cNvSpPr>
              <a:spLocks noChangeShapeType="1"/>
            </p:cNvSpPr>
            <p:nvPr/>
          </p:nvSpPr>
          <p:spPr bwMode="auto">
            <a:xfrm>
              <a:off x="8761413" y="283527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8" name="Line 1158"/>
            <p:cNvSpPr>
              <a:spLocks noChangeShapeType="1"/>
            </p:cNvSpPr>
            <p:nvPr/>
          </p:nvSpPr>
          <p:spPr bwMode="auto">
            <a:xfrm>
              <a:off x="8767763" y="280670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09" name="Line 1159"/>
            <p:cNvSpPr>
              <a:spLocks noChangeShapeType="1"/>
            </p:cNvSpPr>
            <p:nvPr/>
          </p:nvSpPr>
          <p:spPr bwMode="auto">
            <a:xfrm>
              <a:off x="8775701" y="27781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0" name="Line 1160"/>
            <p:cNvSpPr>
              <a:spLocks noChangeShapeType="1"/>
            </p:cNvSpPr>
            <p:nvPr/>
          </p:nvSpPr>
          <p:spPr bwMode="auto">
            <a:xfrm>
              <a:off x="8782051" y="2749550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1" name="Line 1161"/>
            <p:cNvSpPr>
              <a:spLocks noChangeShapeType="1"/>
            </p:cNvSpPr>
            <p:nvPr/>
          </p:nvSpPr>
          <p:spPr bwMode="auto">
            <a:xfrm>
              <a:off x="8789988" y="27416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2" name="Line 1162"/>
            <p:cNvSpPr>
              <a:spLocks noChangeShapeType="1"/>
            </p:cNvSpPr>
            <p:nvPr/>
          </p:nvSpPr>
          <p:spPr bwMode="auto">
            <a:xfrm>
              <a:off x="8796338" y="2735263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3" name="Line 1163"/>
            <p:cNvSpPr>
              <a:spLocks noChangeShapeType="1"/>
            </p:cNvSpPr>
            <p:nvPr/>
          </p:nvSpPr>
          <p:spPr bwMode="auto">
            <a:xfrm>
              <a:off x="8804276" y="27352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4" name="Line 1164"/>
            <p:cNvSpPr>
              <a:spLocks noChangeShapeType="1"/>
            </p:cNvSpPr>
            <p:nvPr/>
          </p:nvSpPr>
          <p:spPr bwMode="auto">
            <a:xfrm>
              <a:off x="8810626" y="2755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5" name="Line 1165"/>
            <p:cNvSpPr>
              <a:spLocks noChangeShapeType="1"/>
            </p:cNvSpPr>
            <p:nvPr/>
          </p:nvSpPr>
          <p:spPr bwMode="auto">
            <a:xfrm>
              <a:off x="8816976" y="27559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6" name="Line 1166"/>
            <p:cNvSpPr>
              <a:spLocks noChangeShapeType="1"/>
            </p:cNvSpPr>
            <p:nvPr/>
          </p:nvSpPr>
          <p:spPr bwMode="auto">
            <a:xfrm>
              <a:off x="8824913" y="277812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7" name="Line 1167"/>
            <p:cNvSpPr>
              <a:spLocks noChangeShapeType="1"/>
            </p:cNvSpPr>
            <p:nvPr/>
          </p:nvSpPr>
          <p:spPr bwMode="auto">
            <a:xfrm>
              <a:off x="8831263" y="27559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8" name="Line 1168"/>
            <p:cNvSpPr>
              <a:spLocks noChangeShapeType="1"/>
            </p:cNvSpPr>
            <p:nvPr/>
          </p:nvSpPr>
          <p:spPr bwMode="auto">
            <a:xfrm>
              <a:off x="8839201" y="27638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19" name="Line 1169"/>
            <p:cNvSpPr>
              <a:spLocks noChangeShapeType="1"/>
            </p:cNvSpPr>
            <p:nvPr/>
          </p:nvSpPr>
          <p:spPr bwMode="auto">
            <a:xfrm>
              <a:off x="8845551" y="278447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0" name="Line 1170"/>
            <p:cNvSpPr>
              <a:spLocks noChangeShapeType="1"/>
            </p:cNvSpPr>
            <p:nvPr/>
          </p:nvSpPr>
          <p:spPr bwMode="auto">
            <a:xfrm>
              <a:off x="8853488" y="279876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1" name="Line 1171"/>
            <p:cNvSpPr>
              <a:spLocks noChangeShapeType="1"/>
            </p:cNvSpPr>
            <p:nvPr/>
          </p:nvSpPr>
          <p:spPr bwMode="auto">
            <a:xfrm>
              <a:off x="8859838" y="282098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2" name="Line 1172"/>
            <p:cNvSpPr>
              <a:spLocks noChangeShapeType="1"/>
            </p:cNvSpPr>
            <p:nvPr/>
          </p:nvSpPr>
          <p:spPr bwMode="auto">
            <a:xfrm>
              <a:off x="8867776" y="2798763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3" name="Line 1173"/>
            <p:cNvSpPr>
              <a:spLocks noChangeShapeType="1"/>
            </p:cNvSpPr>
            <p:nvPr/>
          </p:nvSpPr>
          <p:spPr bwMode="auto">
            <a:xfrm>
              <a:off x="8874126" y="2792413"/>
              <a:ext cx="0" cy="492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4" name="Line 1174"/>
            <p:cNvSpPr>
              <a:spLocks noChangeShapeType="1"/>
            </p:cNvSpPr>
            <p:nvPr/>
          </p:nvSpPr>
          <p:spPr bwMode="auto">
            <a:xfrm>
              <a:off x="8882063" y="2835275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5" name="Line 1175"/>
            <p:cNvSpPr>
              <a:spLocks noChangeShapeType="1"/>
            </p:cNvSpPr>
            <p:nvPr/>
          </p:nvSpPr>
          <p:spPr bwMode="auto">
            <a:xfrm>
              <a:off x="8888413" y="2841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6" name="Line 1176"/>
            <p:cNvSpPr>
              <a:spLocks noChangeShapeType="1"/>
            </p:cNvSpPr>
            <p:nvPr/>
          </p:nvSpPr>
          <p:spPr bwMode="auto">
            <a:xfrm>
              <a:off x="8896351" y="2841625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7" name="Line 1177"/>
            <p:cNvSpPr>
              <a:spLocks noChangeShapeType="1"/>
            </p:cNvSpPr>
            <p:nvPr/>
          </p:nvSpPr>
          <p:spPr bwMode="auto">
            <a:xfrm>
              <a:off x="8902701" y="2841625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8" name="Line 1178"/>
            <p:cNvSpPr>
              <a:spLocks noChangeShapeType="1"/>
            </p:cNvSpPr>
            <p:nvPr/>
          </p:nvSpPr>
          <p:spPr bwMode="auto">
            <a:xfrm>
              <a:off x="8910638" y="2870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29" name="Line 1179"/>
            <p:cNvSpPr>
              <a:spLocks noChangeShapeType="1"/>
            </p:cNvSpPr>
            <p:nvPr/>
          </p:nvSpPr>
          <p:spPr bwMode="auto">
            <a:xfrm>
              <a:off x="8916988" y="287020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0" name="Line 1180"/>
            <p:cNvSpPr>
              <a:spLocks noChangeShapeType="1"/>
            </p:cNvSpPr>
            <p:nvPr/>
          </p:nvSpPr>
          <p:spPr bwMode="auto">
            <a:xfrm>
              <a:off x="8924926" y="2870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1" name="Line 1181"/>
            <p:cNvSpPr>
              <a:spLocks noChangeShapeType="1"/>
            </p:cNvSpPr>
            <p:nvPr/>
          </p:nvSpPr>
          <p:spPr bwMode="auto">
            <a:xfrm>
              <a:off x="8931276" y="2878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2" name="Line 1182"/>
            <p:cNvSpPr>
              <a:spLocks noChangeShapeType="1"/>
            </p:cNvSpPr>
            <p:nvPr/>
          </p:nvSpPr>
          <p:spPr bwMode="auto">
            <a:xfrm>
              <a:off x="8939213" y="28844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3" name="Line 1183"/>
            <p:cNvSpPr>
              <a:spLocks noChangeShapeType="1"/>
            </p:cNvSpPr>
            <p:nvPr/>
          </p:nvSpPr>
          <p:spPr bwMode="auto">
            <a:xfrm>
              <a:off x="8945563" y="2855913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4" name="Line 1184"/>
            <p:cNvSpPr>
              <a:spLocks noChangeShapeType="1"/>
            </p:cNvSpPr>
            <p:nvPr/>
          </p:nvSpPr>
          <p:spPr bwMode="auto">
            <a:xfrm>
              <a:off x="8953501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5" name="Line 1185"/>
            <p:cNvSpPr>
              <a:spLocks noChangeShapeType="1"/>
            </p:cNvSpPr>
            <p:nvPr/>
          </p:nvSpPr>
          <p:spPr bwMode="auto">
            <a:xfrm>
              <a:off x="8959851" y="2870200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6" name="Line 1186"/>
            <p:cNvSpPr>
              <a:spLocks noChangeShapeType="1"/>
            </p:cNvSpPr>
            <p:nvPr/>
          </p:nvSpPr>
          <p:spPr bwMode="auto">
            <a:xfrm>
              <a:off x="8967788" y="2884488"/>
              <a:ext cx="0" cy="3651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7" name="Line 1187"/>
            <p:cNvSpPr>
              <a:spLocks noChangeShapeType="1"/>
            </p:cNvSpPr>
            <p:nvPr/>
          </p:nvSpPr>
          <p:spPr bwMode="auto">
            <a:xfrm>
              <a:off x="8974138" y="29130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8" name="Line 1188"/>
            <p:cNvSpPr>
              <a:spLocks noChangeShapeType="1"/>
            </p:cNvSpPr>
            <p:nvPr/>
          </p:nvSpPr>
          <p:spPr bwMode="auto">
            <a:xfrm>
              <a:off x="8982076" y="2892425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39" name="Line 1189"/>
            <p:cNvSpPr>
              <a:spLocks noChangeShapeType="1"/>
            </p:cNvSpPr>
            <p:nvPr/>
          </p:nvSpPr>
          <p:spPr bwMode="auto">
            <a:xfrm>
              <a:off x="8988426" y="288448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0" name="Line 1190"/>
            <p:cNvSpPr>
              <a:spLocks noChangeShapeType="1"/>
            </p:cNvSpPr>
            <p:nvPr/>
          </p:nvSpPr>
          <p:spPr bwMode="auto">
            <a:xfrm>
              <a:off x="8996363" y="2878138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1" name="Line 1191"/>
            <p:cNvSpPr>
              <a:spLocks noChangeShapeType="1"/>
            </p:cNvSpPr>
            <p:nvPr/>
          </p:nvSpPr>
          <p:spPr bwMode="auto">
            <a:xfrm>
              <a:off x="9002713" y="287813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2" name="Line 1192"/>
            <p:cNvSpPr>
              <a:spLocks noChangeShapeType="1"/>
            </p:cNvSpPr>
            <p:nvPr/>
          </p:nvSpPr>
          <p:spPr bwMode="auto">
            <a:xfrm>
              <a:off x="9010651" y="2855913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3" name="Line 1193"/>
            <p:cNvSpPr>
              <a:spLocks noChangeShapeType="1"/>
            </p:cNvSpPr>
            <p:nvPr/>
          </p:nvSpPr>
          <p:spPr bwMode="auto">
            <a:xfrm>
              <a:off x="9017001" y="2827338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4" name="Line 1194"/>
            <p:cNvSpPr>
              <a:spLocks noChangeShapeType="1"/>
            </p:cNvSpPr>
            <p:nvPr/>
          </p:nvSpPr>
          <p:spPr bwMode="auto">
            <a:xfrm>
              <a:off x="9024938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5" name="Line 1195"/>
            <p:cNvSpPr>
              <a:spLocks noChangeShapeType="1"/>
            </p:cNvSpPr>
            <p:nvPr/>
          </p:nvSpPr>
          <p:spPr bwMode="auto">
            <a:xfrm>
              <a:off x="9031288" y="2841625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6" name="Line 1196"/>
            <p:cNvSpPr>
              <a:spLocks noChangeShapeType="1"/>
            </p:cNvSpPr>
            <p:nvPr/>
          </p:nvSpPr>
          <p:spPr bwMode="auto">
            <a:xfrm>
              <a:off x="9039226" y="2813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7" name="Line 1197"/>
            <p:cNvSpPr>
              <a:spLocks noChangeShapeType="1"/>
            </p:cNvSpPr>
            <p:nvPr/>
          </p:nvSpPr>
          <p:spPr bwMode="auto">
            <a:xfrm>
              <a:off x="9045576" y="279241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8" name="Line 1198"/>
            <p:cNvSpPr>
              <a:spLocks noChangeShapeType="1"/>
            </p:cNvSpPr>
            <p:nvPr/>
          </p:nvSpPr>
          <p:spPr bwMode="auto">
            <a:xfrm>
              <a:off x="9053513" y="2778125"/>
              <a:ext cx="0" cy="2063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49" name="Line 1199"/>
            <p:cNvSpPr>
              <a:spLocks noChangeShapeType="1"/>
            </p:cNvSpPr>
            <p:nvPr/>
          </p:nvSpPr>
          <p:spPr bwMode="auto">
            <a:xfrm>
              <a:off x="9059863" y="2792413"/>
              <a:ext cx="0" cy="349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0" name="Line 1200"/>
            <p:cNvSpPr>
              <a:spLocks noChangeShapeType="1"/>
            </p:cNvSpPr>
            <p:nvPr/>
          </p:nvSpPr>
          <p:spPr bwMode="auto">
            <a:xfrm>
              <a:off x="9067801" y="2827338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1" name="Line 1201"/>
            <p:cNvSpPr>
              <a:spLocks noChangeShapeType="1"/>
            </p:cNvSpPr>
            <p:nvPr/>
          </p:nvSpPr>
          <p:spPr bwMode="auto">
            <a:xfrm>
              <a:off x="9074151" y="2841625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2" name="Line 1202"/>
            <p:cNvSpPr>
              <a:spLocks noChangeShapeType="1"/>
            </p:cNvSpPr>
            <p:nvPr/>
          </p:nvSpPr>
          <p:spPr bwMode="auto">
            <a:xfrm>
              <a:off x="9082088" y="2806700"/>
              <a:ext cx="0" cy="4286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3" name="Line 1203"/>
            <p:cNvSpPr>
              <a:spLocks noChangeShapeType="1"/>
            </p:cNvSpPr>
            <p:nvPr/>
          </p:nvSpPr>
          <p:spPr bwMode="auto">
            <a:xfrm>
              <a:off x="9088438" y="2813050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4" name="Line 1204"/>
            <p:cNvSpPr>
              <a:spLocks noChangeShapeType="1"/>
            </p:cNvSpPr>
            <p:nvPr/>
          </p:nvSpPr>
          <p:spPr bwMode="auto">
            <a:xfrm>
              <a:off x="9096376" y="2841625"/>
              <a:ext cx="0" cy="508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5" name="Line 1205"/>
            <p:cNvSpPr>
              <a:spLocks noChangeShapeType="1"/>
            </p:cNvSpPr>
            <p:nvPr/>
          </p:nvSpPr>
          <p:spPr bwMode="auto">
            <a:xfrm>
              <a:off x="9102726" y="2870200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6" name="Line 1206"/>
            <p:cNvSpPr>
              <a:spLocks noChangeShapeType="1"/>
            </p:cNvSpPr>
            <p:nvPr/>
          </p:nvSpPr>
          <p:spPr bwMode="auto">
            <a:xfrm>
              <a:off x="9110663" y="2849563"/>
              <a:ext cx="0" cy="285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7" name="Line 1207"/>
            <p:cNvSpPr>
              <a:spLocks noChangeShapeType="1"/>
            </p:cNvSpPr>
            <p:nvPr/>
          </p:nvSpPr>
          <p:spPr bwMode="auto">
            <a:xfrm>
              <a:off x="9117013" y="2827338"/>
              <a:ext cx="0" cy="222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58" name="Line 1208"/>
            <p:cNvSpPr>
              <a:spLocks noChangeShapeType="1"/>
            </p:cNvSpPr>
            <p:nvPr/>
          </p:nvSpPr>
          <p:spPr bwMode="auto">
            <a:xfrm>
              <a:off x="9124951" y="2820988"/>
              <a:ext cx="0" cy="142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761" name="Textfeld 8760"/>
          <p:cNvSpPr txBox="1"/>
          <p:nvPr/>
        </p:nvSpPr>
        <p:spPr>
          <a:xfrm>
            <a:off x="3279774" y="1052736"/>
            <a:ext cx="18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160218_013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7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Textfeld 2361"/>
          <p:cNvSpPr txBox="1"/>
          <p:nvPr/>
        </p:nvSpPr>
        <p:spPr>
          <a:xfrm>
            <a:off x="2771800" y="54868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Output at 0.3 mA</a:t>
            </a:r>
          </a:p>
          <a:p>
            <a:r>
              <a:rPr lang="de-DE" dirty="0" smtClean="0"/>
              <a:t>Control: </a:t>
            </a:r>
            <a:r>
              <a:rPr lang="de-DE" dirty="0" err="1" smtClean="0"/>
              <a:t>control</a:t>
            </a:r>
            <a:r>
              <a:rPr lang="de-DE" dirty="0" smtClean="0"/>
              <a:t> (1) vs. Bromide (2)</a:t>
            </a:r>
            <a:endParaRPr lang="de-DE" dirty="0"/>
          </a:p>
        </p:txBody>
      </p:sp>
      <p:grpSp>
        <p:nvGrpSpPr>
          <p:cNvPr id="2374" name="Gruppieren 2373"/>
          <p:cNvGrpSpPr/>
          <p:nvPr/>
        </p:nvGrpSpPr>
        <p:grpSpPr>
          <a:xfrm>
            <a:off x="188748" y="1468192"/>
            <a:ext cx="8434388" cy="4565921"/>
            <a:chOff x="188748" y="1468192"/>
            <a:chExt cx="8434388" cy="4565921"/>
          </a:xfrm>
        </p:grpSpPr>
        <p:grpSp>
          <p:nvGrpSpPr>
            <p:cNvPr id="2370" name="Gruppieren 2369"/>
            <p:cNvGrpSpPr/>
            <p:nvPr/>
          </p:nvGrpSpPr>
          <p:grpSpPr>
            <a:xfrm>
              <a:off x="188748" y="1468192"/>
              <a:ext cx="8434388" cy="4565921"/>
              <a:chOff x="188748" y="1468192"/>
              <a:chExt cx="8434388" cy="4565921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188748" y="1468192"/>
                <a:ext cx="8434388" cy="4565921"/>
                <a:chOff x="188748" y="1468192"/>
                <a:chExt cx="8434388" cy="4565921"/>
              </a:xfrm>
            </p:grpSpPr>
            <p:grpSp>
              <p:nvGrpSpPr>
                <p:cNvPr id="4" name="Gruppieren 3"/>
                <p:cNvGrpSpPr/>
                <p:nvPr/>
              </p:nvGrpSpPr>
              <p:grpSpPr>
                <a:xfrm>
                  <a:off x="251520" y="1628800"/>
                  <a:ext cx="8364538" cy="4405313"/>
                  <a:chOff x="760413" y="1855788"/>
                  <a:chExt cx="8364538" cy="4405313"/>
                </a:xfrm>
              </p:grpSpPr>
              <p:sp>
                <p:nvSpPr>
                  <p:cNvPr id="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60413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8350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74700" y="1890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82638" y="18843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88988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9692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03275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811213" y="19272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17563" y="1947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825500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831850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839788" y="19558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46138" y="1970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854075" y="1976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60425" y="19907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868363" y="1955800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74713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82650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89000" y="1955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896938" y="1962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03288" y="19272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911225" y="1919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1757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925513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931863" y="1919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939800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946150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954088" y="1898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960438" y="1912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68375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974725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82663" y="1905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989013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996950" y="19129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003300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011238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017588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025525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031875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039813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46163" y="19050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054100" y="1927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60450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068388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074738" y="19415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82675" y="1933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08902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096963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03313" y="1933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111250" y="1947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117600" y="19272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125538" y="1927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131888" y="1905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139825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146175" y="1905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154113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160463" y="1890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168400" y="1898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174750" y="1912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1182688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189038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196975" y="1927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203325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211263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217613" y="19129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225550" y="1933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231900" y="19700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239838" y="19335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246188" y="1933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254125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260475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268413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74763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82700" y="1947863"/>
                    <a:ext cx="0" cy="793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89050" y="1970088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296988" y="191293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303338" y="19050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11275" y="19415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317625" y="1970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325563" y="1955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331913" y="19192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339850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346200" y="19415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354138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360488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368425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374775" y="1898650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382713" y="1898650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389063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397000" y="19129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403350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11288" y="1905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417638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42557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431925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439863" y="19272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446213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454150" y="19335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460500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68438" y="19272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474788" y="1962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482725" y="19700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489075" y="1976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495425" y="19907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503363" y="196215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509713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517650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524000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531938" y="19558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538288" y="1955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546225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552575" y="194786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560513" y="19700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566863" y="1955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574800" y="19558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581150" y="19415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589088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595438" y="19415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603375" y="19272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60972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617663" y="19129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624013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631950" y="1927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638300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646238" y="1927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652588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660525" y="19335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666875" y="1933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674813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681163" y="1947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689100" y="1970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695450" y="19478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1703388" y="19415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709738" y="1970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717675" y="1898650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724025" y="18764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731963" y="1898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738313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1746250" y="189071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752600" y="1890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760538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766888" y="19050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774825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781175" y="18986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789113" y="1898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795463" y="18557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803400" y="18843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809750" y="19050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817688" y="1912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824038" y="19050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83197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838325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846263" y="19192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852613" y="19192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860550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1866900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874838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881188" y="19050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1889125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19050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903413" y="19335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909763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1917700" y="195580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924050" y="19621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1931988" y="1947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938338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946275" y="19272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952625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960563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966913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974850" y="1919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981200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989138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995488" y="1905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003425" y="1898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009775" y="18764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017713" y="18986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024063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032000" y="18986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038350" y="1898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046288" y="1898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052638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060575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066925" y="1919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074863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2081213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089150" y="1919288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095500" y="19050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103438" y="19050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109788" y="19415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117725" y="1976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124075" y="19558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2132013" y="19764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2138363" y="19415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146300" y="189071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152650" y="18986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2160588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2166938" y="19558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174875" y="191928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181225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2189163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195513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203450" y="1947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209800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217738" y="18986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224088" y="19050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230438" y="1927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223837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244725" y="19050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252663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259013" y="1890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266950" y="19050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273300" y="19129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281238" y="1912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287588" y="19129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295525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301875" y="19129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309813" y="19050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316163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324100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330450" y="1955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2338388" y="1962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2344738" y="19700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2352675" y="19272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359025" y="1927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366963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373313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381250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2387600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2395538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401888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409825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416175" y="19272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8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24113" y="1941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430463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438400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2444750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2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452688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459038" y="1912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66975" y="19129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5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473325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6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481263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487613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495550" y="1947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4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2501900" y="19415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0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509838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516188" y="19335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524125" y="1941513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530475" y="1927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4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538413" y="1947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544763" y="1947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552700" y="1970088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559050" y="1955800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8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566988" y="189865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5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573338" y="18907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2581275" y="18907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1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2587625" y="1890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2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2595563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601913" y="18986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609850" y="18986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2616200" y="19192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6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624138" y="1912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7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630488" y="19272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8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638425" y="18907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69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2644775" y="18764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0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2652713" y="190500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1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659063" y="19129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2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3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2673350" y="1927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4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2681288" y="19272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5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2687638" y="1919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6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2695575" y="1933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7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2701925" y="19558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8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709863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79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716213" y="1962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0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724150" y="19478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1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30500" y="19192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2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738438" y="193357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3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2744788" y="1962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4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2752725" y="1962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5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759075" y="19621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6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767013" y="2005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7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773363" y="1947863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8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81300" y="1927225"/>
                    <a:ext cx="0" cy="43338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89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787650" y="1912938"/>
                    <a:ext cx="0" cy="4348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0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2795588" y="1912938"/>
                    <a:ext cx="0" cy="177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1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2801938" y="19700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2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2809875" y="2027238"/>
                    <a:ext cx="0" cy="2635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3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816225" y="2290763"/>
                    <a:ext cx="0" cy="2079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824163" y="2498725"/>
                    <a:ext cx="0" cy="1079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5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830513" y="2606675"/>
                    <a:ext cx="0" cy="777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6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38450" y="2684463"/>
                    <a:ext cx="0" cy="936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7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2844800" y="2770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8" name="Line 326"/>
                  <p:cNvSpPr>
                    <a:spLocks noChangeShapeType="1"/>
                  </p:cNvSpPr>
                  <p:nvPr/>
                </p:nvSpPr>
                <p:spPr bwMode="auto">
                  <a:xfrm>
                    <a:off x="2852738" y="2770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99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2859088" y="27781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0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867025" y="2827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1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873375" y="28416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2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881313" y="2849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3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87663" y="28638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4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2895600" y="28638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5" name="Line 333"/>
                  <p:cNvSpPr>
                    <a:spLocks noChangeShapeType="1"/>
                  </p:cNvSpPr>
                  <p:nvPr/>
                </p:nvSpPr>
                <p:spPr bwMode="auto">
                  <a:xfrm>
                    <a:off x="2901950" y="28495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6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2909888" y="28638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7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916238" y="28702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8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924175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09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930525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0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938463" y="28702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1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944813" y="2870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2" name="Line 340"/>
                  <p:cNvSpPr>
                    <a:spLocks noChangeShapeType="1"/>
                  </p:cNvSpPr>
                  <p:nvPr/>
                </p:nvSpPr>
                <p:spPr bwMode="auto">
                  <a:xfrm>
                    <a:off x="2951163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3" name="Line 341"/>
                  <p:cNvSpPr>
                    <a:spLocks noChangeShapeType="1"/>
                  </p:cNvSpPr>
                  <p:nvPr/>
                </p:nvSpPr>
                <p:spPr bwMode="auto">
                  <a:xfrm>
                    <a:off x="2959100" y="2884488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4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965450" y="2884488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5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973388" y="288448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6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979738" y="29067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7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987675" y="284956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8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2994025" y="28130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19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3001963" y="28209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0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3008313" y="28130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1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3016250" y="28067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2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3022600" y="2784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3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3030538" y="2770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4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3036888" y="2770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5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3044825" y="27701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6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3051175" y="2820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7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3059113" y="27844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8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3065463" y="2749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29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073400" y="27416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0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079750" y="2778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1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3087688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2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3094038" y="27416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3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101975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4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108325" y="2727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5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3116263" y="2741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6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3122613" y="2749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7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130550" y="2749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8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136900" y="2749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39" name="Line 367"/>
                  <p:cNvSpPr>
                    <a:spLocks noChangeShapeType="1"/>
                  </p:cNvSpPr>
                  <p:nvPr/>
                </p:nvSpPr>
                <p:spPr bwMode="auto">
                  <a:xfrm>
                    <a:off x="3144838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0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3151188" y="2727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1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159125" y="2727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2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165475" y="2741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3" name="Line 371"/>
                  <p:cNvSpPr>
                    <a:spLocks noChangeShapeType="1"/>
                  </p:cNvSpPr>
                  <p:nvPr/>
                </p:nvSpPr>
                <p:spPr bwMode="auto">
                  <a:xfrm>
                    <a:off x="3173413" y="2749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4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3179763" y="2735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5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187700" y="27209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6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194050" y="2698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7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3201988" y="2670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8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3208338" y="26638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49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216275" y="2706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0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222625" y="2713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1" name="Line 379"/>
                  <p:cNvSpPr>
                    <a:spLocks noChangeShapeType="1"/>
                  </p:cNvSpPr>
                  <p:nvPr/>
                </p:nvSpPr>
                <p:spPr bwMode="auto">
                  <a:xfrm>
                    <a:off x="3230563" y="26781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2" name="Line 380"/>
                  <p:cNvSpPr>
                    <a:spLocks noChangeShapeType="1"/>
                  </p:cNvSpPr>
                  <p:nvPr/>
                </p:nvSpPr>
                <p:spPr bwMode="auto">
                  <a:xfrm>
                    <a:off x="3236913" y="26781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3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244850" y="2698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4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251200" y="2698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5" name="Line 383"/>
                  <p:cNvSpPr>
                    <a:spLocks noChangeShapeType="1"/>
                  </p:cNvSpPr>
                  <p:nvPr/>
                </p:nvSpPr>
                <p:spPr bwMode="auto">
                  <a:xfrm>
                    <a:off x="3259138" y="2698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6" name="Line 384"/>
                  <p:cNvSpPr>
                    <a:spLocks noChangeShapeType="1"/>
                  </p:cNvSpPr>
                  <p:nvPr/>
                </p:nvSpPr>
                <p:spPr bwMode="auto">
                  <a:xfrm>
                    <a:off x="3265488" y="2698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7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273425" y="2692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8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279775" y="2692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59" name="Line 387"/>
                  <p:cNvSpPr>
                    <a:spLocks noChangeShapeType="1"/>
                  </p:cNvSpPr>
                  <p:nvPr/>
                </p:nvSpPr>
                <p:spPr bwMode="auto">
                  <a:xfrm>
                    <a:off x="3287713" y="27209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0" name="Line 388"/>
                  <p:cNvSpPr>
                    <a:spLocks noChangeShapeType="1"/>
                  </p:cNvSpPr>
                  <p:nvPr/>
                </p:nvSpPr>
                <p:spPr bwMode="auto">
                  <a:xfrm>
                    <a:off x="3294063" y="27209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1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3302000" y="2698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2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3308350" y="2692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3" name="Line 391"/>
                  <p:cNvSpPr>
                    <a:spLocks noChangeShapeType="1"/>
                  </p:cNvSpPr>
                  <p:nvPr/>
                </p:nvSpPr>
                <p:spPr bwMode="auto">
                  <a:xfrm>
                    <a:off x="3316288" y="26844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4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3322638" y="2692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5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330575" y="26844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6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336925" y="26844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7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3344863" y="2713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8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3351213" y="2698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69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359150" y="2684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0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3365500" y="2670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1" name="Line 399"/>
                  <p:cNvSpPr>
                    <a:spLocks noChangeShapeType="1"/>
                  </p:cNvSpPr>
                  <p:nvPr/>
                </p:nvSpPr>
                <p:spPr bwMode="auto">
                  <a:xfrm>
                    <a:off x="3373438" y="26844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2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3379788" y="2706688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3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3387725" y="2749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4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3394075" y="27559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5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3402013" y="2784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6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3408363" y="2713038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7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3416300" y="2692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8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422650" y="2706688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79" name="Line 407"/>
                  <p:cNvSpPr>
                    <a:spLocks noChangeShapeType="1"/>
                  </p:cNvSpPr>
                  <p:nvPr/>
                </p:nvSpPr>
                <p:spPr bwMode="auto">
                  <a:xfrm>
                    <a:off x="3430588" y="2770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0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436938" y="2770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1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3444876" y="27416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2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3451226" y="27352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3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3459163" y="27559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4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3465513" y="2755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5" name="Line 414"/>
                  <p:cNvSpPr>
                    <a:spLocks noChangeShapeType="1"/>
                  </p:cNvSpPr>
                  <p:nvPr/>
                </p:nvSpPr>
                <p:spPr bwMode="auto">
                  <a:xfrm>
                    <a:off x="3473451" y="27844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6" name="Line 415"/>
                  <p:cNvSpPr>
                    <a:spLocks noChangeShapeType="1"/>
                  </p:cNvSpPr>
                  <p:nvPr/>
                </p:nvSpPr>
                <p:spPr bwMode="auto">
                  <a:xfrm>
                    <a:off x="3479801" y="2792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7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3487738" y="27844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8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3494088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89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3502026" y="28130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0" name="Line 419"/>
                  <p:cNvSpPr>
                    <a:spLocks noChangeShapeType="1"/>
                  </p:cNvSpPr>
                  <p:nvPr/>
                </p:nvSpPr>
                <p:spPr bwMode="auto">
                  <a:xfrm>
                    <a:off x="3508376" y="28067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1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3516313" y="2798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2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3522663" y="28067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3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3530601" y="28067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4" name="Line 423"/>
                  <p:cNvSpPr>
                    <a:spLocks noChangeShapeType="1"/>
                  </p:cNvSpPr>
                  <p:nvPr/>
                </p:nvSpPr>
                <p:spPr bwMode="auto">
                  <a:xfrm>
                    <a:off x="3536951" y="28130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5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3544888" y="28130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6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3551238" y="28130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7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3559176" y="28416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8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3565526" y="28416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399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3573463" y="28273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0" name="Line 429"/>
                  <p:cNvSpPr>
                    <a:spLocks noChangeShapeType="1"/>
                  </p:cNvSpPr>
                  <p:nvPr/>
                </p:nvSpPr>
                <p:spPr bwMode="auto">
                  <a:xfrm>
                    <a:off x="3579813" y="28273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1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3587751" y="28702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2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3594101" y="2898776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3" name="Line 432"/>
                  <p:cNvSpPr>
                    <a:spLocks noChangeShapeType="1"/>
                  </p:cNvSpPr>
                  <p:nvPr/>
                </p:nvSpPr>
                <p:spPr bwMode="auto">
                  <a:xfrm>
                    <a:off x="3602038" y="29416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4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3608388" y="2927351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5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3616326" y="29416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6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3622676" y="28844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7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3630613" y="2884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8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3636963" y="29273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09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3644901" y="29495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0" name="Line 439"/>
                  <p:cNvSpPr>
                    <a:spLocks noChangeShapeType="1"/>
                  </p:cNvSpPr>
                  <p:nvPr/>
                </p:nvSpPr>
                <p:spPr bwMode="auto">
                  <a:xfrm>
                    <a:off x="3651251" y="29495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1" name="Line 440"/>
                  <p:cNvSpPr>
                    <a:spLocks noChangeShapeType="1"/>
                  </p:cNvSpPr>
                  <p:nvPr/>
                </p:nvSpPr>
                <p:spPr bwMode="auto">
                  <a:xfrm>
                    <a:off x="3659188" y="2963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2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3665538" y="29559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3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3673476" y="29559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4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3679826" y="29559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5" name="Line 444"/>
                  <p:cNvSpPr>
                    <a:spLocks noChangeShapeType="1"/>
                  </p:cNvSpPr>
                  <p:nvPr/>
                </p:nvSpPr>
                <p:spPr bwMode="auto">
                  <a:xfrm>
                    <a:off x="3686176" y="29845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6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3694113" y="29845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7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700463" y="29845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8" name="Line 447"/>
                  <p:cNvSpPr>
                    <a:spLocks noChangeShapeType="1"/>
                  </p:cNvSpPr>
                  <p:nvPr/>
                </p:nvSpPr>
                <p:spPr bwMode="auto">
                  <a:xfrm>
                    <a:off x="3708401" y="29987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19" name="Line 448"/>
                  <p:cNvSpPr>
                    <a:spLocks noChangeShapeType="1"/>
                  </p:cNvSpPr>
                  <p:nvPr/>
                </p:nvSpPr>
                <p:spPr bwMode="auto">
                  <a:xfrm>
                    <a:off x="3714751" y="30130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0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722688" y="2998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1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729038" y="300672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2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3736976" y="30416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3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3743326" y="30353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4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751263" y="30353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5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57613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6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3765551" y="30702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7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3771901" y="3078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8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79838" y="30559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29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786188" y="30210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0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3794126" y="30210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1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3800476" y="3070226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2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808413" y="3098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3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3814763" y="30988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4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3822701" y="310673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5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3829051" y="31067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6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3836988" y="30702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7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3843338" y="30988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8" name="Line 467"/>
                  <p:cNvSpPr>
                    <a:spLocks noChangeShapeType="1"/>
                  </p:cNvSpPr>
                  <p:nvPr/>
                </p:nvSpPr>
                <p:spPr bwMode="auto">
                  <a:xfrm>
                    <a:off x="3851276" y="31130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39" name="Line 468"/>
                  <p:cNvSpPr>
                    <a:spLocks noChangeShapeType="1"/>
                  </p:cNvSpPr>
                  <p:nvPr/>
                </p:nvSpPr>
                <p:spPr bwMode="auto">
                  <a:xfrm>
                    <a:off x="3857626" y="3098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0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3865563" y="30638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1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3871913" y="3055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2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3879851" y="30702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3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3886201" y="3098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4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3894138" y="31273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5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3900488" y="3113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6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3908426" y="31273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7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3914776" y="31416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8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3922713" y="3163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49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3929063" y="31702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0" name="Line 479"/>
                  <p:cNvSpPr>
                    <a:spLocks noChangeShapeType="1"/>
                  </p:cNvSpPr>
                  <p:nvPr/>
                </p:nvSpPr>
                <p:spPr bwMode="auto">
                  <a:xfrm>
                    <a:off x="3937001" y="31559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1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3943351" y="315595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2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3951288" y="3170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3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3957638" y="31638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4" name="Line 483"/>
                  <p:cNvSpPr>
                    <a:spLocks noChangeShapeType="1"/>
                  </p:cNvSpPr>
                  <p:nvPr/>
                </p:nvSpPr>
                <p:spPr bwMode="auto">
                  <a:xfrm>
                    <a:off x="3965576" y="3163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5" name="Line 484"/>
                  <p:cNvSpPr>
                    <a:spLocks noChangeShapeType="1"/>
                  </p:cNvSpPr>
                  <p:nvPr/>
                </p:nvSpPr>
                <p:spPr bwMode="auto">
                  <a:xfrm>
                    <a:off x="3971926" y="3184526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6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3979863" y="32067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7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3986213" y="3214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8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3994151" y="32289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59" name="Line 488"/>
                  <p:cNvSpPr>
                    <a:spLocks noChangeShapeType="1"/>
                  </p:cNvSpPr>
                  <p:nvPr/>
                </p:nvSpPr>
                <p:spPr bwMode="auto">
                  <a:xfrm>
                    <a:off x="4000501" y="32067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0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4008438" y="32146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1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4014788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2" name="Line 491"/>
                  <p:cNvSpPr>
                    <a:spLocks noChangeShapeType="1"/>
                  </p:cNvSpPr>
                  <p:nvPr/>
                </p:nvSpPr>
                <p:spPr bwMode="auto">
                  <a:xfrm>
                    <a:off x="4022726" y="32432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3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029076" y="32432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4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037013" y="328612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5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043363" y="32432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6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051301" y="3198813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7" name="Line 496"/>
                  <p:cNvSpPr>
                    <a:spLocks noChangeShapeType="1"/>
                  </p:cNvSpPr>
                  <p:nvPr/>
                </p:nvSpPr>
                <p:spPr bwMode="auto">
                  <a:xfrm>
                    <a:off x="4057651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8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065588" y="32289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69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071938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0" name="Line 499"/>
                  <p:cNvSpPr>
                    <a:spLocks noChangeShapeType="1"/>
                  </p:cNvSpPr>
                  <p:nvPr/>
                </p:nvSpPr>
                <p:spPr bwMode="auto">
                  <a:xfrm>
                    <a:off x="4079876" y="32289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1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086226" y="32146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2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4094163" y="3221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3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4100513" y="32146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4" name="Line 503"/>
                  <p:cNvSpPr>
                    <a:spLocks noChangeShapeType="1"/>
                  </p:cNvSpPr>
                  <p:nvPr/>
                </p:nvSpPr>
                <p:spPr bwMode="auto">
                  <a:xfrm>
                    <a:off x="4108451" y="3249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5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4114801" y="3243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6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4122738" y="3198813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7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4129088" y="32067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8" name="Line 507"/>
                  <p:cNvSpPr>
                    <a:spLocks noChangeShapeType="1"/>
                  </p:cNvSpPr>
                  <p:nvPr/>
                </p:nvSpPr>
                <p:spPr bwMode="auto">
                  <a:xfrm>
                    <a:off x="4137026" y="32289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79" name="Line 508"/>
                  <p:cNvSpPr>
                    <a:spLocks noChangeShapeType="1"/>
                  </p:cNvSpPr>
                  <p:nvPr/>
                </p:nvSpPr>
                <p:spPr bwMode="auto">
                  <a:xfrm>
                    <a:off x="4143376" y="3221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0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4151313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1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4157663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2" name="Line 511"/>
                  <p:cNvSpPr>
                    <a:spLocks noChangeShapeType="1"/>
                  </p:cNvSpPr>
                  <p:nvPr/>
                </p:nvSpPr>
                <p:spPr bwMode="auto">
                  <a:xfrm>
                    <a:off x="4165601" y="32353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3" name="Line 512"/>
                  <p:cNvSpPr>
                    <a:spLocks noChangeShapeType="1"/>
                  </p:cNvSpPr>
                  <p:nvPr/>
                </p:nvSpPr>
                <p:spPr bwMode="auto">
                  <a:xfrm>
                    <a:off x="4171951" y="32639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4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4179888" y="3278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5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4186238" y="32924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6" name="Line 515"/>
                  <p:cNvSpPr>
                    <a:spLocks noChangeShapeType="1"/>
                  </p:cNvSpPr>
                  <p:nvPr/>
                </p:nvSpPr>
                <p:spPr bwMode="auto">
                  <a:xfrm>
                    <a:off x="4194176" y="3278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7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4200526" y="3271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8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4208463" y="3249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89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4214813" y="3243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0" name="Line 519"/>
                  <p:cNvSpPr>
                    <a:spLocks noChangeShapeType="1"/>
                  </p:cNvSpPr>
                  <p:nvPr/>
                </p:nvSpPr>
                <p:spPr bwMode="auto">
                  <a:xfrm>
                    <a:off x="4222751" y="32639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1" name="Line 520"/>
                  <p:cNvSpPr>
                    <a:spLocks noChangeShapeType="1"/>
                  </p:cNvSpPr>
                  <p:nvPr/>
                </p:nvSpPr>
                <p:spPr bwMode="auto">
                  <a:xfrm>
                    <a:off x="4229101" y="3306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2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4237038" y="3306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3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4243388" y="33004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4" name="Line 523"/>
                  <p:cNvSpPr>
                    <a:spLocks noChangeShapeType="1"/>
                  </p:cNvSpPr>
                  <p:nvPr/>
                </p:nvSpPr>
                <p:spPr bwMode="auto">
                  <a:xfrm>
                    <a:off x="4251326" y="332105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5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4257676" y="3249613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6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4265613" y="32432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7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4271963" y="32781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8" name="Line 527"/>
                  <p:cNvSpPr>
                    <a:spLocks noChangeShapeType="1"/>
                  </p:cNvSpPr>
                  <p:nvPr/>
                </p:nvSpPr>
                <p:spPr bwMode="auto">
                  <a:xfrm>
                    <a:off x="4279901" y="33067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499" name="Line 528"/>
                  <p:cNvSpPr>
                    <a:spLocks noChangeShapeType="1"/>
                  </p:cNvSpPr>
                  <p:nvPr/>
                </p:nvSpPr>
                <p:spPr bwMode="auto">
                  <a:xfrm>
                    <a:off x="4286251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0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4294188" y="3278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1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4300538" y="3278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2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4308476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3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4314826" y="32924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4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4322763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5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4329113" y="32861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6" name="Line 535"/>
                  <p:cNvSpPr>
                    <a:spLocks noChangeShapeType="1"/>
                  </p:cNvSpPr>
                  <p:nvPr/>
                </p:nvSpPr>
                <p:spPr bwMode="auto">
                  <a:xfrm>
                    <a:off x="4337051" y="3263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7" name="Line 536"/>
                  <p:cNvSpPr>
                    <a:spLocks noChangeShapeType="1"/>
                  </p:cNvSpPr>
                  <p:nvPr/>
                </p:nvSpPr>
                <p:spPr bwMode="auto">
                  <a:xfrm>
                    <a:off x="4343401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8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4351338" y="3271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09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4357688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0" name="Line 539"/>
                  <p:cNvSpPr>
                    <a:spLocks noChangeShapeType="1"/>
                  </p:cNvSpPr>
                  <p:nvPr/>
                </p:nvSpPr>
                <p:spPr bwMode="auto">
                  <a:xfrm>
                    <a:off x="4365626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1" name="Line 540"/>
                  <p:cNvSpPr>
                    <a:spLocks noChangeShapeType="1"/>
                  </p:cNvSpPr>
                  <p:nvPr/>
                </p:nvSpPr>
                <p:spPr bwMode="auto">
                  <a:xfrm>
                    <a:off x="4371976" y="3263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2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4379913" y="3263901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3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4386263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4" name="Line 543"/>
                  <p:cNvSpPr>
                    <a:spLocks noChangeShapeType="1"/>
                  </p:cNvSpPr>
                  <p:nvPr/>
                </p:nvSpPr>
                <p:spPr bwMode="auto">
                  <a:xfrm>
                    <a:off x="4394201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5" name="Line 544"/>
                  <p:cNvSpPr>
                    <a:spLocks noChangeShapeType="1"/>
                  </p:cNvSpPr>
                  <p:nvPr/>
                </p:nvSpPr>
                <p:spPr bwMode="auto">
                  <a:xfrm>
                    <a:off x="4400551" y="32575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6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4408488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7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4414838" y="3271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8" name="Line 547"/>
                  <p:cNvSpPr>
                    <a:spLocks noChangeShapeType="1"/>
                  </p:cNvSpPr>
                  <p:nvPr/>
                </p:nvSpPr>
                <p:spPr bwMode="auto">
                  <a:xfrm>
                    <a:off x="4421188" y="32496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19" name="Line 548"/>
                  <p:cNvSpPr>
                    <a:spLocks noChangeShapeType="1"/>
                  </p:cNvSpPr>
                  <p:nvPr/>
                </p:nvSpPr>
                <p:spPr bwMode="auto">
                  <a:xfrm>
                    <a:off x="4429126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0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4435476" y="3249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1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4443413" y="32639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2" name="Line 551"/>
                  <p:cNvSpPr>
                    <a:spLocks noChangeShapeType="1"/>
                  </p:cNvSpPr>
                  <p:nvPr/>
                </p:nvSpPr>
                <p:spPr bwMode="auto">
                  <a:xfrm>
                    <a:off x="4449763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3" name="Line 552"/>
                  <p:cNvSpPr>
                    <a:spLocks noChangeShapeType="1"/>
                  </p:cNvSpPr>
                  <p:nvPr/>
                </p:nvSpPr>
                <p:spPr bwMode="auto">
                  <a:xfrm>
                    <a:off x="4457701" y="32781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4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4464051" y="32639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5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4471988" y="3249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6" name="Line 555"/>
                  <p:cNvSpPr>
                    <a:spLocks noChangeShapeType="1"/>
                  </p:cNvSpPr>
                  <p:nvPr/>
                </p:nvSpPr>
                <p:spPr bwMode="auto">
                  <a:xfrm>
                    <a:off x="4478338" y="32289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7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4486276" y="32575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8" name="Line 557"/>
                  <p:cNvSpPr>
                    <a:spLocks noChangeShapeType="1"/>
                  </p:cNvSpPr>
                  <p:nvPr/>
                </p:nvSpPr>
                <p:spPr bwMode="auto">
                  <a:xfrm>
                    <a:off x="4492626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29" name="Line 558"/>
                  <p:cNvSpPr>
                    <a:spLocks noChangeShapeType="1"/>
                  </p:cNvSpPr>
                  <p:nvPr/>
                </p:nvSpPr>
                <p:spPr bwMode="auto">
                  <a:xfrm>
                    <a:off x="4500563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0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4506913" y="3249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1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4514851" y="3249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2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4521201" y="32639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3" name="Line 562"/>
                  <p:cNvSpPr>
                    <a:spLocks noChangeShapeType="1"/>
                  </p:cNvSpPr>
                  <p:nvPr/>
                </p:nvSpPr>
                <p:spPr bwMode="auto">
                  <a:xfrm>
                    <a:off x="4529138" y="3271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4" name="Line 563"/>
                  <p:cNvSpPr>
                    <a:spLocks noChangeShapeType="1"/>
                  </p:cNvSpPr>
                  <p:nvPr/>
                </p:nvSpPr>
                <p:spPr bwMode="auto">
                  <a:xfrm>
                    <a:off x="4535488" y="32575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5" name="Line 564"/>
                  <p:cNvSpPr>
                    <a:spLocks noChangeShapeType="1"/>
                  </p:cNvSpPr>
                  <p:nvPr/>
                </p:nvSpPr>
                <p:spPr bwMode="auto">
                  <a:xfrm>
                    <a:off x="4543426" y="3243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6" name="Line 565"/>
                  <p:cNvSpPr>
                    <a:spLocks noChangeShapeType="1"/>
                  </p:cNvSpPr>
                  <p:nvPr/>
                </p:nvSpPr>
                <p:spPr bwMode="auto">
                  <a:xfrm>
                    <a:off x="4549776" y="3214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7" name="Line 566"/>
                  <p:cNvSpPr>
                    <a:spLocks noChangeShapeType="1"/>
                  </p:cNvSpPr>
                  <p:nvPr/>
                </p:nvSpPr>
                <p:spPr bwMode="auto">
                  <a:xfrm>
                    <a:off x="4557713" y="32353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8" name="Line 567"/>
                  <p:cNvSpPr>
                    <a:spLocks noChangeShapeType="1"/>
                  </p:cNvSpPr>
                  <p:nvPr/>
                </p:nvSpPr>
                <p:spPr bwMode="auto">
                  <a:xfrm>
                    <a:off x="4564063" y="3249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39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4572001" y="32353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0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4578351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1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4586288" y="321468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2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4592638" y="3198813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3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4600576" y="32353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4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4606926" y="32353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5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4614863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6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4621213" y="3271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7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4629151" y="3249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8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4635501" y="3221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49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4643438" y="3235326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0" name="Line 579"/>
                  <p:cNvSpPr>
                    <a:spLocks noChangeShapeType="1"/>
                  </p:cNvSpPr>
                  <p:nvPr/>
                </p:nvSpPr>
                <p:spPr bwMode="auto">
                  <a:xfrm>
                    <a:off x="4649788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1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4657726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2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664076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3" name="Line 582"/>
                  <p:cNvSpPr>
                    <a:spLocks noChangeShapeType="1"/>
                  </p:cNvSpPr>
                  <p:nvPr/>
                </p:nvSpPr>
                <p:spPr bwMode="auto">
                  <a:xfrm>
                    <a:off x="4672013" y="3278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4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4678363" y="3214688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5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4686301" y="3184526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6" name="Line 585"/>
                  <p:cNvSpPr>
                    <a:spLocks noChangeShapeType="1"/>
                  </p:cNvSpPr>
                  <p:nvPr/>
                </p:nvSpPr>
                <p:spPr bwMode="auto">
                  <a:xfrm>
                    <a:off x="4692651" y="3198813"/>
                    <a:ext cx="0" cy="158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7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700588" y="32067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8" name="Line 587"/>
                  <p:cNvSpPr>
                    <a:spLocks noChangeShapeType="1"/>
                  </p:cNvSpPr>
                  <p:nvPr/>
                </p:nvSpPr>
                <p:spPr bwMode="auto">
                  <a:xfrm>
                    <a:off x="4706938" y="32067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59" name="Line 588"/>
                  <p:cNvSpPr>
                    <a:spLocks noChangeShapeType="1"/>
                  </p:cNvSpPr>
                  <p:nvPr/>
                </p:nvSpPr>
                <p:spPr bwMode="auto">
                  <a:xfrm>
                    <a:off x="4714876" y="31845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0" name="Line 589"/>
                  <p:cNvSpPr>
                    <a:spLocks noChangeShapeType="1"/>
                  </p:cNvSpPr>
                  <p:nvPr/>
                </p:nvSpPr>
                <p:spPr bwMode="auto">
                  <a:xfrm>
                    <a:off x="4721226" y="31781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1" name="Line 590"/>
                  <p:cNvSpPr>
                    <a:spLocks noChangeShapeType="1"/>
                  </p:cNvSpPr>
                  <p:nvPr/>
                </p:nvSpPr>
                <p:spPr bwMode="auto">
                  <a:xfrm>
                    <a:off x="4729163" y="3198813"/>
                    <a:ext cx="0" cy="158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2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735513" y="31702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3" name="Line 592"/>
                  <p:cNvSpPr>
                    <a:spLocks noChangeShapeType="1"/>
                  </p:cNvSpPr>
                  <p:nvPr/>
                </p:nvSpPr>
                <p:spPr bwMode="auto">
                  <a:xfrm>
                    <a:off x="4743451" y="31781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4" name="Line 593"/>
                  <p:cNvSpPr>
                    <a:spLocks noChangeShapeType="1"/>
                  </p:cNvSpPr>
                  <p:nvPr/>
                </p:nvSpPr>
                <p:spPr bwMode="auto">
                  <a:xfrm>
                    <a:off x="4749801" y="31702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5" name="Line 594"/>
                  <p:cNvSpPr>
                    <a:spLocks noChangeShapeType="1"/>
                  </p:cNvSpPr>
                  <p:nvPr/>
                </p:nvSpPr>
                <p:spPr bwMode="auto">
                  <a:xfrm>
                    <a:off x="4757738" y="3127376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6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4764088" y="312102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7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4772026" y="3155951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8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4778376" y="31781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69" name="Line 598"/>
                  <p:cNvSpPr>
                    <a:spLocks noChangeShapeType="1"/>
                  </p:cNvSpPr>
                  <p:nvPr/>
                </p:nvSpPr>
                <p:spPr bwMode="auto">
                  <a:xfrm>
                    <a:off x="4786313" y="3170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0" name="Line 599"/>
                  <p:cNvSpPr>
                    <a:spLocks noChangeShapeType="1"/>
                  </p:cNvSpPr>
                  <p:nvPr/>
                </p:nvSpPr>
                <p:spPr bwMode="auto">
                  <a:xfrm>
                    <a:off x="4792663" y="31845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1" name="Line 600"/>
                  <p:cNvSpPr>
                    <a:spLocks noChangeShapeType="1"/>
                  </p:cNvSpPr>
                  <p:nvPr/>
                </p:nvSpPr>
                <p:spPr bwMode="auto">
                  <a:xfrm>
                    <a:off x="4800601" y="31924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2" name="Line 601"/>
                  <p:cNvSpPr>
                    <a:spLocks noChangeShapeType="1"/>
                  </p:cNvSpPr>
                  <p:nvPr/>
                </p:nvSpPr>
                <p:spPr bwMode="auto">
                  <a:xfrm>
                    <a:off x="4806951" y="3198813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3" name="Line 602"/>
                  <p:cNvSpPr>
                    <a:spLocks noChangeShapeType="1"/>
                  </p:cNvSpPr>
                  <p:nvPr/>
                </p:nvSpPr>
                <p:spPr bwMode="auto">
                  <a:xfrm>
                    <a:off x="4814888" y="3214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4" name="Line 603"/>
                  <p:cNvSpPr>
                    <a:spLocks noChangeShapeType="1"/>
                  </p:cNvSpPr>
                  <p:nvPr/>
                </p:nvSpPr>
                <p:spPr bwMode="auto">
                  <a:xfrm>
                    <a:off x="4821238" y="3221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5" name="Line 604"/>
                  <p:cNvSpPr>
                    <a:spLocks noChangeShapeType="1"/>
                  </p:cNvSpPr>
                  <p:nvPr/>
                </p:nvSpPr>
                <p:spPr bwMode="auto">
                  <a:xfrm>
                    <a:off x="4829176" y="32353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6" name="Line 605"/>
                  <p:cNvSpPr>
                    <a:spLocks noChangeShapeType="1"/>
                  </p:cNvSpPr>
                  <p:nvPr/>
                </p:nvSpPr>
                <p:spPr bwMode="auto">
                  <a:xfrm>
                    <a:off x="4835526" y="3221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7" name="Line 606"/>
                  <p:cNvSpPr>
                    <a:spLocks noChangeShapeType="1"/>
                  </p:cNvSpPr>
                  <p:nvPr/>
                </p:nvSpPr>
                <p:spPr bwMode="auto">
                  <a:xfrm>
                    <a:off x="4843463" y="32067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8" name="Line 607"/>
                  <p:cNvSpPr>
                    <a:spLocks noChangeShapeType="1"/>
                  </p:cNvSpPr>
                  <p:nvPr/>
                </p:nvSpPr>
                <p:spPr bwMode="auto">
                  <a:xfrm>
                    <a:off x="4849813" y="3170238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79" name="Line 608"/>
                  <p:cNvSpPr>
                    <a:spLocks noChangeShapeType="1"/>
                  </p:cNvSpPr>
                  <p:nvPr/>
                </p:nvSpPr>
                <p:spPr bwMode="auto">
                  <a:xfrm>
                    <a:off x="4857751" y="31845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0" name="Line 610"/>
                  <p:cNvSpPr>
                    <a:spLocks noChangeShapeType="1"/>
                  </p:cNvSpPr>
                  <p:nvPr/>
                </p:nvSpPr>
                <p:spPr bwMode="auto">
                  <a:xfrm>
                    <a:off x="4864100" y="3192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1" name="Line 611"/>
                  <p:cNvSpPr>
                    <a:spLocks noChangeShapeType="1"/>
                  </p:cNvSpPr>
                  <p:nvPr/>
                </p:nvSpPr>
                <p:spPr bwMode="auto">
                  <a:xfrm>
                    <a:off x="4872038" y="3184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2" name="Line 612"/>
                  <p:cNvSpPr>
                    <a:spLocks noChangeShapeType="1"/>
                  </p:cNvSpPr>
                  <p:nvPr/>
                </p:nvSpPr>
                <p:spPr bwMode="auto">
                  <a:xfrm>
                    <a:off x="4878388" y="3198813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3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4886325" y="32146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4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4892675" y="3149600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5" name="Line 615"/>
                  <p:cNvSpPr>
                    <a:spLocks noChangeShapeType="1"/>
                  </p:cNvSpPr>
                  <p:nvPr/>
                </p:nvSpPr>
                <p:spPr bwMode="auto">
                  <a:xfrm>
                    <a:off x="4900613" y="3141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6" name="Line 616"/>
                  <p:cNvSpPr>
                    <a:spLocks noChangeShapeType="1"/>
                  </p:cNvSpPr>
                  <p:nvPr/>
                </p:nvSpPr>
                <p:spPr bwMode="auto">
                  <a:xfrm>
                    <a:off x="4906963" y="3141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7" name="Line 617"/>
                  <p:cNvSpPr>
                    <a:spLocks noChangeShapeType="1"/>
                  </p:cNvSpPr>
                  <p:nvPr/>
                </p:nvSpPr>
                <p:spPr bwMode="auto">
                  <a:xfrm>
                    <a:off x="4914900" y="31638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8" name="Line 618"/>
                  <p:cNvSpPr>
                    <a:spLocks noChangeShapeType="1"/>
                  </p:cNvSpPr>
                  <p:nvPr/>
                </p:nvSpPr>
                <p:spPr bwMode="auto">
                  <a:xfrm>
                    <a:off x="4921250" y="31845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89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929188" y="31496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0" name="Line 620"/>
                  <p:cNvSpPr>
                    <a:spLocks noChangeShapeType="1"/>
                  </p:cNvSpPr>
                  <p:nvPr/>
                </p:nvSpPr>
                <p:spPr bwMode="auto">
                  <a:xfrm>
                    <a:off x="4935538" y="31496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1" name="Line 621"/>
                  <p:cNvSpPr>
                    <a:spLocks noChangeShapeType="1"/>
                  </p:cNvSpPr>
                  <p:nvPr/>
                </p:nvSpPr>
                <p:spPr bwMode="auto">
                  <a:xfrm>
                    <a:off x="4943475" y="31559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2" name="Line 622"/>
                  <p:cNvSpPr>
                    <a:spLocks noChangeShapeType="1"/>
                  </p:cNvSpPr>
                  <p:nvPr/>
                </p:nvSpPr>
                <p:spPr bwMode="auto">
                  <a:xfrm>
                    <a:off x="4949825" y="3155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3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4957763" y="31781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964113" y="312737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5" name="Line 625"/>
                  <p:cNvSpPr>
                    <a:spLocks noChangeShapeType="1"/>
                  </p:cNvSpPr>
                  <p:nvPr/>
                </p:nvSpPr>
                <p:spPr bwMode="auto">
                  <a:xfrm>
                    <a:off x="4972050" y="31067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6" name="Line 626"/>
                  <p:cNvSpPr>
                    <a:spLocks noChangeShapeType="1"/>
                  </p:cNvSpPr>
                  <p:nvPr/>
                </p:nvSpPr>
                <p:spPr bwMode="auto">
                  <a:xfrm>
                    <a:off x="4978400" y="31273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7" name="Line 627"/>
                  <p:cNvSpPr>
                    <a:spLocks noChangeShapeType="1"/>
                  </p:cNvSpPr>
                  <p:nvPr/>
                </p:nvSpPr>
                <p:spPr bwMode="auto">
                  <a:xfrm>
                    <a:off x="4986338" y="31273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8" name="Line 628"/>
                  <p:cNvSpPr>
                    <a:spLocks noChangeShapeType="1"/>
                  </p:cNvSpPr>
                  <p:nvPr/>
                </p:nvSpPr>
                <p:spPr bwMode="auto">
                  <a:xfrm>
                    <a:off x="4992688" y="31210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599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5000625" y="31210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0" name="Line 630"/>
                  <p:cNvSpPr>
                    <a:spLocks noChangeShapeType="1"/>
                  </p:cNvSpPr>
                  <p:nvPr/>
                </p:nvSpPr>
                <p:spPr bwMode="auto">
                  <a:xfrm>
                    <a:off x="5006975" y="31210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1" name="Line 631"/>
                  <p:cNvSpPr>
                    <a:spLocks noChangeShapeType="1"/>
                  </p:cNvSpPr>
                  <p:nvPr/>
                </p:nvSpPr>
                <p:spPr bwMode="auto">
                  <a:xfrm>
                    <a:off x="5014913" y="30845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2" name="Line 632"/>
                  <p:cNvSpPr>
                    <a:spLocks noChangeShapeType="1"/>
                  </p:cNvSpPr>
                  <p:nvPr/>
                </p:nvSpPr>
                <p:spPr bwMode="auto">
                  <a:xfrm>
                    <a:off x="5021263" y="31067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3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5029200" y="30988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4" name="Line 634"/>
                  <p:cNvSpPr>
                    <a:spLocks noChangeShapeType="1"/>
                  </p:cNvSpPr>
                  <p:nvPr/>
                </p:nvSpPr>
                <p:spPr bwMode="auto">
                  <a:xfrm>
                    <a:off x="5035550" y="3113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5" name="Line 635"/>
                  <p:cNvSpPr>
                    <a:spLocks noChangeShapeType="1"/>
                  </p:cNvSpPr>
                  <p:nvPr/>
                </p:nvSpPr>
                <p:spPr bwMode="auto">
                  <a:xfrm>
                    <a:off x="5043488" y="31130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6" name="Line 636"/>
                  <p:cNvSpPr>
                    <a:spLocks noChangeShapeType="1"/>
                  </p:cNvSpPr>
                  <p:nvPr/>
                </p:nvSpPr>
                <p:spPr bwMode="auto">
                  <a:xfrm>
                    <a:off x="5049838" y="31067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7" name="Line 637"/>
                  <p:cNvSpPr>
                    <a:spLocks noChangeShapeType="1"/>
                  </p:cNvSpPr>
                  <p:nvPr/>
                </p:nvSpPr>
                <p:spPr bwMode="auto">
                  <a:xfrm>
                    <a:off x="5057775" y="30702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8" name="Line 638"/>
                  <p:cNvSpPr>
                    <a:spLocks noChangeShapeType="1"/>
                  </p:cNvSpPr>
                  <p:nvPr/>
                </p:nvSpPr>
                <p:spPr bwMode="auto">
                  <a:xfrm>
                    <a:off x="5064125" y="3070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09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5072063" y="30988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0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5078413" y="31130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1" name="Line 641"/>
                  <p:cNvSpPr>
                    <a:spLocks noChangeShapeType="1"/>
                  </p:cNvSpPr>
                  <p:nvPr/>
                </p:nvSpPr>
                <p:spPr bwMode="auto">
                  <a:xfrm>
                    <a:off x="5086350" y="30924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2" name="Line 642"/>
                  <p:cNvSpPr>
                    <a:spLocks noChangeShapeType="1"/>
                  </p:cNvSpPr>
                  <p:nvPr/>
                </p:nvSpPr>
                <p:spPr bwMode="auto">
                  <a:xfrm>
                    <a:off x="5092700" y="31130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3" name="Line 643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309880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4" name="Line 644"/>
                  <p:cNvSpPr>
                    <a:spLocks noChangeShapeType="1"/>
                  </p:cNvSpPr>
                  <p:nvPr/>
                </p:nvSpPr>
                <p:spPr bwMode="auto">
                  <a:xfrm>
                    <a:off x="5106988" y="30702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5" name="Line 645"/>
                  <p:cNvSpPr>
                    <a:spLocks noChangeShapeType="1"/>
                  </p:cNvSpPr>
                  <p:nvPr/>
                </p:nvSpPr>
                <p:spPr bwMode="auto">
                  <a:xfrm>
                    <a:off x="5114925" y="30845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6" name="Line 646"/>
                  <p:cNvSpPr>
                    <a:spLocks noChangeShapeType="1"/>
                  </p:cNvSpPr>
                  <p:nvPr/>
                </p:nvSpPr>
                <p:spPr bwMode="auto">
                  <a:xfrm>
                    <a:off x="5121275" y="31067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7" name="Line 647"/>
                  <p:cNvSpPr>
                    <a:spLocks noChangeShapeType="1"/>
                  </p:cNvSpPr>
                  <p:nvPr/>
                </p:nvSpPr>
                <p:spPr bwMode="auto">
                  <a:xfrm>
                    <a:off x="5129213" y="31067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8" name="Line 648"/>
                  <p:cNvSpPr>
                    <a:spLocks noChangeShapeType="1"/>
                  </p:cNvSpPr>
                  <p:nvPr/>
                </p:nvSpPr>
                <p:spPr bwMode="auto">
                  <a:xfrm>
                    <a:off x="5135563" y="30781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19" name="Line 649"/>
                  <p:cNvSpPr>
                    <a:spLocks noChangeShapeType="1"/>
                  </p:cNvSpPr>
                  <p:nvPr/>
                </p:nvSpPr>
                <p:spPr bwMode="auto">
                  <a:xfrm>
                    <a:off x="5143500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0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5149850" y="3041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1" name="Line 651"/>
                  <p:cNvSpPr>
                    <a:spLocks noChangeShapeType="1"/>
                  </p:cNvSpPr>
                  <p:nvPr/>
                </p:nvSpPr>
                <p:spPr bwMode="auto">
                  <a:xfrm>
                    <a:off x="5156200" y="3041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2" name="Line 652"/>
                  <p:cNvSpPr>
                    <a:spLocks noChangeShapeType="1"/>
                  </p:cNvSpPr>
                  <p:nvPr/>
                </p:nvSpPr>
                <p:spPr bwMode="auto">
                  <a:xfrm>
                    <a:off x="5164138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3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5170488" y="3021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4" name="Line 654"/>
                  <p:cNvSpPr>
                    <a:spLocks noChangeShapeType="1"/>
                  </p:cNvSpPr>
                  <p:nvPr/>
                </p:nvSpPr>
                <p:spPr bwMode="auto">
                  <a:xfrm>
                    <a:off x="5178425" y="30210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5" name="Line 655"/>
                  <p:cNvSpPr>
                    <a:spLocks noChangeShapeType="1"/>
                  </p:cNvSpPr>
                  <p:nvPr/>
                </p:nvSpPr>
                <p:spPr bwMode="auto">
                  <a:xfrm>
                    <a:off x="5184775" y="30353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6" name="Line 656"/>
                  <p:cNvSpPr>
                    <a:spLocks noChangeShapeType="1"/>
                  </p:cNvSpPr>
                  <p:nvPr/>
                </p:nvSpPr>
                <p:spPr bwMode="auto">
                  <a:xfrm>
                    <a:off x="5192713" y="30416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7" name="Line 657"/>
                  <p:cNvSpPr>
                    <a:spLocks noChangeShapeType="1"/>
                  </p:cNvSpPr>
                  <p:nvPr/>
                </p:nvSpPr>
                <p:spPr bwMode="auto">
                  <a:xfrm>
                    <a:off x="5199063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8" name="Line 658"/>
                  <p:cNvSpPr>
                    <a:spLocks noChangeShapeType="1"/>
                  </p:cNvSpPr>
                  <p:nvPr/>
                </p:nvSpPr>
                <p:spPr bwMode="auto">
                  <a:xfrm>
                    <a:off x="5207000" y="30353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29" name="Line 659"/>
                  <p:cNvSpPr>
                    <a:spLocks noChangeShapeType="1"/>
                  </p:cNvSpPr>
                  <p:nvPr/>
                </p:nvSpPr>
                <p:spPr bwMode="auto">
                  <a:xfrm>
                    <a:off x="5213350" y="30353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0" name="Line 660"/>
                  <p:cNvSpPr>
                    <a:spLocks noChangeShapeType="1"/>
                  </p:cNvSpPr>
                  <p:nvPr/>
                </p:nvSpPr>
                <p:spPr bwMode="auto">
                  <a:xfrm>
                    <a:off x="5221288" y="30130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1" name="Line 661"/>
                  <p:cNvSpPr>
                    <a:spLocks noChangeShapeType="1"/>
                  </p:cNvSpPr>
                  <p:nvPr/>
                </p:nvSpPr>
                <p:spPr bwMode="auto">
                  <a:xfrm>
                    <a:off x="5227638" y="29987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2" name="Line 662"/>
                  <p:cNvSpPr>
                    <a:spLocks noChangeShapeType="1"/>
                  </p:cNvSpPr>
                  <p:nvPr/>
                </p:nvSpPr>
                <p:spPr bwMode="auto">
                  <a:xfrm>
                    <a:off x="5235575" y="29924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3" name="Line 663"/>
                  <p:cNvSpPr>
                    <a:spLocks noChangeShapeType="1"/>
                  </p:cNvSpPr>
                  <p:nvPr/>
                </p:nvSpPr>
                <p:spPr bwMode="auto">
                  <a:xfrm>
                    <a:off x="5241925" y="29987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4" name="Line 664"/>
                  <p:cNvSpPr>
                    <a:spLocks noChangeShapeType="1"/>
                  </p:cNvSpPr>
                  <p:nvPr/>
                </p:nvSpPr>
                <p:spPr bwMode="auto">
                  <a:xfrm>
                    <a:off x="5249863" y="30067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5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5256213" y="29781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6" name="Line 666"/>
                  <p:cNvSpPr>
                    <a:spLocks noChangeShapeType="1"/>
                  </p:cNvSpPr>
                  <p:nvPr/>
                </p:nvSpPr>
                <p:spPr bwMode="auto">
                  <a:xfrm>
                    <a:off x="5264150" y="2970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7" name="Line 667"/>
                  <p:cNvSpPr>
                    <a:spLocks noChangeShapeType="1"/>
                  </p:cNvSpPr>
                  <p:nvPr/>
                </p:nvSpPr>
                <p:spPr bwMode="auto">
                  <a:xfrm>
                    <a:off x="5270500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8" name="Line 668"/>
                  <p:cNvSpPr>
                    <a:spLocks noChangeShapeType="1"/>
                  </p:cNvSpPr>
                  <p:nvPr/>
                </p:nvSpPr>
                <p:spPr bwMode="auto">
                  <a:xfrm>
                    <a:off x="5278438" y="29702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39" name="Line 669"/>
                  <p:cNvSpPr>
                    <a:spLocks noChangeShapeType="1"/>
                  </p:cNvSpPr>
                  <p:nvPr/>
                </p:nvSpPr>
                <p:spPr bwMode="auto">
                  <a:xfrm>
                    <a:off x="5284788" y="299878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0" name="Line 670"/>
                  <p:cNvSpPr>
                    <a:spLocks noChangeShapeType="1"/>
                  </p:cNvSpPr>
                  <p:nvPr/>
                </p:nvSpPr>
                <p:spPr bwMode="auto">
                  <a:xfrm>
                    <a:off x="5292725" y="30353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1" name="Line 671"/>
                  <p:cNvSpPr>
                    <a:spLocks noChangeShapeType="1"/>
                  </p:cNvSpPr>
                  <p:nvPr/>
                </p:nvSpPr>
                <p:spPr bwMode="auto">
                  <a:xfrm>
                    <a:off x="5299075" y="30416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2" name="Line 672"/>
                  <p:cNvSpPr>
                    <a:spLocks noChangeShapeType="1"/>
                  </p:cNvSpPr>
                  <p:nvPr/>
                </p:nvSpPr>
                <p:spPr bwMode="auto">
                  <a:xfrm>
                    <a:off x="5307013" y="3035300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3" name="Line 673"/>
                  <p:cNvSpPr>
                    <a:spLocks noChangeShapeType="1"/>
                  </p:cNvSpPr>
                  <p:nvPr/>
                </p:nvSpPr>
                <p:spPr bwMode="auto">
                  <a:xfrm>
                    <a:off x="5313363" y="2963863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4" name="Line 674"/>
                  <p:cNvSpPr>
                    <a:spLocks noChangeShapeType="1"/>
                  </p:cNvSpPr>
                  <p:nvPr/>
                </p:nvSpPr>
                <p:spPr bwMode="auto">
                  <a:xfrm>
                    <a:off x="5321300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5" name="Line 675"/>
                  <p:cNvSpPr>
                    <a:spLocks noChangeShapeType="1"/>
                  </p:cNvSpPr>
                  <p:nvPr/>
                </p:nvSpPr>
                <p:spPr bwMode="auto">
                  <a:xfrm>
                    <a:off x="5327650" y="29781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6" name="Line 676"/>
                  <p:cNvSpPr>
                    <a:spLocks noChangeShapeType="1"/>
                  </p:cNvSpPr>
                  <p:nvPr/>
                </p:nvSpPr>
                <p:spPr bwMode="auto">
                  <a:xfrm>
                    <a:off x="5335588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7" name="Line 677"/>
                  <p:cNvSpPr>
                    <a:spLocks noChangeShapeType="1"/>
                  </p:cNvSpPr>
                  <p:nvPr/>
                </p:nvSpPr>
                <p:spPr bwMode="auto">
                  <a:xfrm>
                    <a:off x="5341938" y="29987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8" name="Line 678"/>
                  <p:cNvSpPr>
                    <a:spLocks noChangeShapeType="1"/>
                  </p:cNvSpPr>
                  <p:nvPr/>
                </p:nvSpPr>
                <p:spPr bwMode="auto">
                  <a:xfrm>
                    <a:off x="5349875" y="2998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49" name="Line 679"/>
                  <p:cNvSpPr>
                    <a:spLocks noChangeShapeType="1"/>
                  </p:cNvSpPr>
                  <p:nvPr/>
                </p:nvSpPr>
                <p:spPr bwMode="auto">
                  <a:xfrm>
                    <a:off x="5356225" y="2978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0" name="Line 680"/>
                  <p:cNvSpPr>
                    <a:spLocks noChangeShapeType="1"/>
                  </p:cNvSpPr>
                  <p:nvPr/>
                </p:nvSpPr>
                <p:spPr bwMode="auto">
                  <a:xfrm>
                    <a:off x="5364163" y="29416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1" name="Line 681"/>
                  <p:cNvSpPr>
                    <a:spLocks noChangeShapeType="1"/>
                  </p:cNvSpPr>
                  <p:nvPr/>
                </p:nvSpPr>
                <p:spPr bwMode="auto">
                  <a:xfrm>
                    <a:off x="5370513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2" name="Line 682"/>
                  <p:cNvSpPr>
                    <a:spLocks noChangeShapeType="1"/>
                  </p:cNvSpPr>
                  <p:nvPr/>
                </p:nvSpPr>
                <p:spPr bwMode="auto">
                  <a:xfrm>
                    <a:off x="5378450" y="2955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3" name="Line 683"/>
                  <p:cNvSpPr>
                    <a:spLocks noChangeShapeType="1"/>
                  </p:cNvSpPr>
                  <p:nvPr/>
                </p:nvSpPr>
                <p:spPr bwMode="auto">
                  <a:xfrm>
                    <a:off x="5384800" y="2963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4" name="Line 684"/>
                  <p:cNvSpPr>
                    <a:spLocks noChangeShapeType="1"/>
                  </p:cNvSpPr>
                  <p:nvPr/>
                </p:nvSpPr>
                <p:spPr bwMode="auto">
                  <a:xfrm>
                    <a:off x="5392738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5" name="Line 685"/>
                  <p:cNvSpPr>
                    <a:spLocks noChangeShapeType="1"/>
                  </p:cNvSpPr>
                  <p:nvPr/>
                </p:nvSpPr>
                <p:spPr bwMode="auto">
                  <a:xfrm>
                    <a:off x="5399088" y="29559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6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5407025" y="29845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7" name="Line 687"/>
                  <p:cNvSpPr>
                    <a:spLocks noChangeShapeType="1"/>
                  </p:cNvSpPr>
                  <p:nvPr/>
                </p:nvSpPr>
                <p:spPr bwMode="auto">
                  <a:xfrm>
                    <a:off x="5413375" y="29781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8" name="Line 688"/>
                  <p:cNvSpPr>
                    <a:spLocks noChangeShapeType="1"/>
                  </p:cNvSpPr>
                  <p:nvPr/>
                </p:nvSpPr>
                <p:spPr bwMode="auto">
                  <a:xfrm>
                    <a:off x="5421313" y="29416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59" name="Line 689"/>
                  <p:cNvSpPr>
                    <a:spLocks noChangeShapeType="1"/>
                  </p:cNvSpPr>
                  <p:nvPr/>
                </p:nvSpPr>
                <p:spPr bwMode="auto">
                  <a:xfrm>
                    <a:off x="5427663" y="2921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0" name="Line 690"/>
                  <p:cNvSpPr>
                    <a:spLocks noChangeShapeType="1"/>
                  </p:cNvSpPr>
                  <p:nvPr/>
                </p:nvSpPr>
                <p:spPr bwMode="auto">
                  <a:xfrm>
                    <a:off x="5435600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1" name="Line 691"/>
                  <p:cNvSpPr>
                    <a:spLocks noChangeShapeType="1"/>
                  </p:cNvSpPr>
                  <p:nvPr/>
                </p:nvSpPr>
                <p:spPr bwMode="auto">
                  <a:xfrm>
                    <a:off x="5441950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2" name="Line 692"/>
                  <p:cNvSpPr>
                    <a:spLocks noChangeShapeType="1"/>
                  </p:cNvSpPr>
                  <p:nvPr/>
                </p:nvSpPr>
                <p:spPr bwMode="auto">
                  <a:xfrm>
                    <a:off x="5449888" y="29273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3" name="Line 693"/>
                  <p:cNvSpPr>
                    <a:spLocks noChangeShapeType="1"/>
                  </p:cNvSpPr>
                  <p:nvPr/>
                </p:nvSpPr>
                <p:spPr bwMode="auto">
                  <a:xfrm>
                    <a:off x="5456238" y="2935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4" name="Line 694"/>
                  <p:cNvSpPr>
                    <a:spLocks noChangeShapeType="1"/>
                  </p:cNvSpPr>
                  <p:nvPr/>
                </p:nvSpPr>
                <p:spPr bwMode="auto">
                  <a:xfrm>
                    <a:off x="5464175" y="29416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5" name="Line 695"/>
                  <p:cNvSpPr>
                    <a:spLocks noChangeShapeType="1"/>
                  </p:cNvSpPr>
                  <p:nvPr/>
                </p:nvSpPr>
                <p:spPr bwMode="auto">
                  <a:xfrm>
                    <a:off x="5470525" y="2970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6" name="Line 696"/>
                  <p:cNvSpPr>
                    <a:spLocks noChangeShapeType="1"/>
                  </p:cNvSpPr>
                  <p:nvPr/>
                </p:nvSpPr>
                <p:spPr bwMode="auto">
                  <a:xfrm>
                    <a:off x="5478463" y="29352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7" name="Line 697"/>
                  <p:cNvSpPr>
                    <a:spLocks noChangeShapeType="1"/>
                  </p:cNvSpPr>
                  <p:nvPr/>
                </p:nvSpPr>
                <p:spPr bwMode="auto">
                  <a:xfrm>
                    <a:off x="5484813" y="28987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8" name="Line 698"/>
                  <p:cNvSpPr>
                    <a:spLocks noChangeShapeType="1"/>
                  </p:cNvSpPr>
                  <p:nvPr/>
                </p:nvSpPr>
                <p:spPr bwMode="auto">
                  <a:xfrm>
                    <a:off x="5492750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69" name="Line 699"/>
                  <p:cNvSpPr>
                    <a:spLocks noChangeShapeType="1"/>
                  </p:cNvSpPr>
                  <p:nvPr/>
                </p:nvSpPr>
                <p:spPr bwMode="auto">
                  <a:xfrm>
                    <a:off x="5499100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0" name="Line 700"/>
                  <p:cNvSpPr>
                    <a:spLocks noChangeShapeType="1"/>
                  </p:cNvSpPr>
                  <p:nvPr/>
                </p:nvSpPr>
                <p:spPr bwMode="auto">
                  <a:xfrm>
                    <a:off x="5507038" y="2921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1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5513388" y="292100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2" name="Line 702"/>
                  <p:cNvSpPr>
                    <a:spLocks noChangeShapeType="1"/>
                  </p:cNvSpPr>
                  <p:nvPr/>
                </p:nvSpPr>
                <p:spPr bwMode="auto">
                  <a:xfrm>
                    <a:off x="5521325" y="29416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3" name="Line 703"/>
                  <p:cNvSpPr>
                    <a:spLocks noChangeShapeType="1"/>
                  </p:cNvSpPr>
                  <p:nvPr/>
                </p:nvSpPr>
                <p:spPr bwMode="auto">
                  <a:xfrm>
                    <a:off x="5527675" y="2870200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4" name="Line 704"/>
                  <p:cNvSpPr>
                    <a:spLocks noChangeShapeType="1"/>
                  </p:cNvSpPr>
                  <p:nvPr/>
                </p:nvSpPr>
                <p:spPr bwMode="auto">
                  <a:xfrm>
                    <a:off x="5535613" y="28638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5" name="Line 705"/>
                  <p:cNvSpPr>
                    <a:spLocks noChangeShapeType="1"/>
                  </p:cNvSpPr>
                  <p:nvPr/>
                </p:nvSpPr>
                <p:spPr bwMode="auto">
                  <a:xfrm>
                    <a:off x="5541963" y="28924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6" name="Line 706"/>
                  <p:cNvSpPr>
                    <a:spLocks noChangeShapeType="1"/>
                  </p:cNvSpPr>
                  <p:nvPr/>
                </p:nvSpPr>
                <p:spPr bwMode="auto">
                  <a:xfrm>
                    <a:off x="5549900" y="29067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7" name="Line 707"/>
                  <p:cNvSpPr>
                    <a:spLocks noChangeShapeType="1"/>
                  </p:cNvSpPr>
                  <p:nvPr/>
                </p:nvSpPr>
                <p:spPr bwMode="auto">
                  <a:xfrm>
                    <a:off x="5556250" y="2878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8" name="Line 708"/>
                  <p:cNvSpPr>
                    <a:spLocks noChangeShapeType="1"/>
                  </p:cNvSpPr>
                  <p:nvPr/>
                </p:nvSpPr>
                <p:spPr bwMode="auto">
                  <a:xfrm>
                    <a:off x="5564188" y="28495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79" name="Line 709"/>
                  <p:cNvSpPr>
                    <a:spLocks noChangeShapeType="1"/>
                  </p:cNvSpPr>
                  <p:nvPr/>
                </p:nvSpPr>
                <p:spPr bwMode="auto">
                  <a:xfrm>
                    <a:off x="5570538" y="2849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0" name="Line 710"/>
                  <p:cNvSpPr>
                    <a:spLocks noChangeShapeType="1"/>
                  </p:cNvSpPr>
                  <p:nvPr/>
                </p:nvSpPr>
                <p:spPr bwMode="auto">
                  <a:xfrm>
                    <a:off x="5578475" y="2849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1" name="Line 711"/>
                  <p:cNvSpPr>
                    <a:spLocks noChangeShapeType="1"/>
                  </p:cNvSpPr>
                  <p:nvPr/>
                </p:nvSpPr>
                <p:spPr bwMode="auto">
                  <a:xfrm>
                    <a:off x="5584825" y="28559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2" name="Line 712"/>
                  <p:cNvSpPr>
                    <a:spLocks noChangeShapeType="1"/>
                  </p:cNvSpPr>
                  <p:nvPr/>
                </p:nvSpPr>
                <p:spPr bwMode="auto">
                  <a:xfrm>
                    <a:off x="5592763" y="28559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3" name="Line 713"/>
                  <p:cNvSpPr>
                    <a:spLocks noChangeShapeType="1"/>
                  </p:cNvSpPr>
                  <p:nvPr/>
                </p:nvSpPr>
                <p:spPr bwMode="auto">
                  <a:xfrm>
                    <a:off x="5599113" y="2835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4" name="Line 714"/>
                  <p:cNvSpPr>
                    <a:spLocks noChangeShapeType="1"/>
                  </p:cNvSpPr>
                  <p:nvPr/>
                </p:nvSpPr>
                <p:spPr bwMode="auto">
                  <a:xfrm>
                    <a:off x="5607050" y="2827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5" name="Line 715"/>
                  <p:cNvSpPr>
                    <a:spLocks noChangeShapeType="1"/>
                  </p:cNvSpPr>
                  <p:nvPr/>
                </p:nvSpPr>
                <p:spPr bwMode="auto">
                  <a:xfrm>
                    <a:off x="5613400" y="28352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6" name="Line 716"/>
                  <p:cNvSpPr>
                    <a:spLocks noChangeShapeType="1"/>
                  </p:cNvSpPr>
                  <p:nvPr/>
                </p:nvSpPr>
                <p:spPr bwMode="auto">
                  <a:xfrm>
                    <a:off x="5621338" y="28130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7" name="Line 717"/>
                  <p:cNvSpPr>
                    <a:spLocks noChangeShapeType="1"/>
                  </p:cNvSpPr>
                  <p:nvPr/>
                </p:nvSpPr>
                <p:spPr bwMode="auto">
                  <a:xfrm>
                    <a:off x="5627688" y="28209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8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5635625" y="28130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89" name="Line 719"/>
                  <p:cNvSpPr>
                    <a:spLocks noChangeShapeType="1"/>
                  </p:cNvSpPr>
                  <p:nvPr/>
                </p:nvSpPr>
                <p:spPr bwMode="auto">
                  <a:xfrm>
                    <a:off x="5641975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0" name="Line 720"/>
                  <p:cNvSpPr>
                    <a:spLocks noChangeShapeType="1"/>
                  </p:cNvSpPr>
                  <p:nvPr/>
                </p:nvSpPr>
                <p:spPr bwMode="auto">
                  <a:xfrm>
                    <a:off x="5649913" y="28130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1" name="Line 721"/>
                  <p:cNvSpPr>
                    <a:spLocks noChangeShapeType="1"/>
                  </p:cNvSpPr>
                  <p:nvPr/>
                </p:nvSpPr>
                <p:spPr bwMode="auto">
                  <a:xfrm>
                    <a:off x="5656263" y="28130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2" name="Line 722"/>
                  <p:cNvSpPr>
                    <a:spLocks noChangeShapeType="1"/>
                  </p:cNvSpPr>
                  <p:nvPr/>
                </p:nvSpPr>
                <p:spPr bwMode="auto">
                  <a:xfrm>
                    <a:off x="5664200" y="28130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3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5670550" y="2820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4" name="Line 724"/>
                  <p:cNvSpPr>
                    <a:spLocks noChangeShapeType="1"/>
                  </p:cNvSpPr>
                  <p:nvPr/>
                </p:nvSpPr>
                <p:spPr bwMode="auto">
                  <a:xfrm>
                    <a:off x="5678488" y="27924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5" name="Line 725"/>
                  <p:cNvSpPr>
                    <a:spLocks noChangeShapeType="1"/>
                  </p:cNvSpPr>
                  <p:nvPr/>
                </p:nvSpPr>
                <p:spPr bwMode="auto">
                  <a:xfrm>
                    <a:off x="5684838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6" name="Line 726"/>
                  <p:cNvSpPr>
                    <a:spLocks noChangeShapeType="1"/>
                  </p:cNvSpPr>
                  <p:nvPr/>
                </p:nvSpPr>
                <p:spPr bwMode="auto">
                  <a:xfrm>
                    <a:off x="5692775" y="2784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7" name="Line 727"/>
                  <p:cNvSpPr>
                    <a:spLocks noChangeShapeType="1"/>
                  </p:cNvSpPr>
                  <p:nvPr/>
                </p:nvSpPr>
                <p:spPr bwMode="auto">
                  <a:xfrm>
                    <a:off x="5699125" y="2792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5707063" y="2827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699" name="Line 729"/>
                  <p:cNvSpPr>
                    <a:spLocks noChangeShapeType="1"/>
                  </p:cNvSpPr>
                  <p:nvPr/>
                </p:nvSpPr>
                <p:spPr bwMode="auto">
                  <a:xfrm>
                    <a:off x="5713413" y="28559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0" name="Line 730"/>
                  <p:cNvSpPr>
                    <a:spLocks noChangeShapeType="1"/>
                  </p:cNvSpPr>
                  <p:nvPr/>
                </p:nvSpPr>
                <p:spPr bwMode="auto">
                  <a:xfrm>
                    <a:off x="5721350" y="28702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1" name="Line 731"/>
                  <p:cNvSpPr>
                    <a:spLocks noChangeShapeType="1"/>
                  </p:cNvSpPr>
                  <p:nvPr/>
                </p:nvSpPr>
                <p:spPr bwMode="auto">
                  <a:xfrm>
                    <a:off x="5727700" y="28844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2" name="Line 732"/>
                  <p:cNvSpPr>
                    <a:spLocks noChangeShapeType="1"/>
                  </p:cNvSpPr>
                  <p:nvPr/>
                </p:nvSpPr>
                <p:spPr bwMode="auto">
                  <a:xfrm>
                    <a:off x="5735638" y="283527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3" name="Line 733"/>
                  <p:cNvSpPr>
                    <a:spLocks noChangeShapeType="1"/>
                  </p:cNvSpPr>
                  <p:nvPr/>
                </p:nvSpPr>
                <p:spPr bwMode="auto">
                  <a:xfrm>
                    <a:off x="5741988" y="27987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4" name="Line 734"/>
                  <p:cNvSpPr>
                    <a:spLocks noChangeShapeType="1"/>
                  </p:cNvSpPr>
                  <p:nvPr/>
                </p:nvSpPr>
                <p:spPr bwMode="auto">
                  <a:xfrm>
                    <a:off x="5749925" y="2798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5" name="Line 735"/>
                  <p:cNvSpPr>
                    <a:spLocks noChangeShapeType="1"/>
                  </p:cNvSpPr>
                  <p:nvPr/>
                </p:nvSpPr>
                <p:spPr bwMode="auto">
                  <a:xfrm>
                    <a:off x="5756275" y="2813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6" name="Line 736"/>
                  <p:cNvSpPr>
                    <a:spLocks noChangeShapeType="1"/>
                  </p:cNvSpPr>
                  <p:nvPr/>
                </p:nvSpPr>
                <p:spPr bwMode="auto">
                  <a:xfrm>
                    <a:off x="5764213" y="2820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7" name="Line 737"/>
                  <p:cNvSpPr>
                    <a:spLocks noChangeShapeType="1"/>
                  </p:cNvSpPr>
                  <p:nvPr/>
                </p:nvSpPr>
                <p:spPr bwMode="auto">
                  <a:xfrm>
                    <a:off x="5770563" y="2820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8" name="Line 738"/>
                  <p:cNvSpPr>
                    <a:spLocks noChangeShapeType="1"/>
                  </p:cNvSpPr>
                  <p:nvPr/>
                </p:nvSpPr>
                <p:spPr bwMode="auto">
                  <a:xfrm>
                    <a:off x="5778500" y="27844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09" name="Line 739"/>
                  <p:cNvSpPr>
                    <a:spLocks noChangeShapeType="1"/>
                  </p:cNvSpPr>
                  <p:nvPr/>
                </p:nvSpPr>
                <p:spPr bwMode="auto">
                  <a:xfrm>
                    <a:off x="5784850" y="27844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0" name="Line 740"/>
                  <p:cNvSpPr>
                    <a:spLocks noChangeShapeType="1"/>
                  </p:cNvSpPr>
                  <p:nvPr/>
                </p:nvSpPr>
                <p:spPr bwMode="auto">
                  <a:xfrm>
                    <a:off x="5792788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1" name="Line 741"/>
                  <p:cNvSpPr>
                    <a:spLocks noChangeShapeType="1"/>
                  </p:cNvSpPr>
                  <p:nvPr/>
                </p:nvSpPr>
                <p:spPr bwMode="auto">
                  <a:xfrm>
                    <a:off x="5799138" y="2798763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2" name="Line 742"/>
                  <p:cNvSpPr>
                    <a:spLocks noChangeShapeType="1"/>
                  </p:cNvSpPr>
                  <p:nvPr/>
                </p:nvSpPr>
                <p:spPr bwMode="auto">
                  <a:xfrm>
                    <a:off x="5807075" y="27844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3" name="Line 743"/>
                  <p:cNvSpPr>
                    <a:spLocks noChangeShapeType="1"/>
                  </p:cNvSpPr>
                  <p:nvPr/>
                </p:nvSpPr>
                <p:spPr bwMode="auto">
                  <a:xfrm>
                    <a:off x="5813425" y="27638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4" name="Line 744"/>
                  <p:cNvSpPr>
                    <a:spLocks noChangeShapeType="1"/>
                  </p:cNvSpPr>
                  <p:nvPr/>
                </p:nvSpPr>
                <p:spPr bwMode="auto">
                  <a:xfrm>
                    <a:off x="5821363" y="2763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5" name="Line 745"/>
                  <p:cNvSpPr>
                    <a:spLocks noChangeShapeType="1"/>
                  </p:cNvSpPr>
                  <p:nvPr/>
                </p:nvSpPr>
                <p:spPr bwMode="auto">
                  <a:xfrm>
                    <a:off x="5827713" y="27781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6" name="Line 746"/>
                  <p:cNvSpPr>
                    <a:spLocks noChangeShapeType="1"/>
                  </p:cNvSpPr>
                  <p:nvPr/>
                </p:nvSpPr>
                <p:spPr bwMode="auto">
                  <a:xfrm>
                    <a:off x="5835650" y="2792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7" name="Line 747"/>
                  <p:cNvSpPr>
                    <a:spLocks noChangeShapeType="1"/>
                  </p:cNvSpPr>
                  <p:nvPr/>
                </p:nvSpPr>
                <p:spPr bwMode="auto">
                  <a:xfrm>
                    <a:off x="5842000" y="2763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8" name="Line 748"/>
                  <p:cNvSpPr>
                    <a:spLocks noChangeShapeType="1"/>
                  </p:cNvSpPr>
                  <p:nvPr/>
                </p:nvSpPr>
                <p:spPr bwMode="auto">
                  <a:xfrm>
                    <a:off x="5849938" y="2763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19" name="Line 749"/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0" name="Line 750"/>
                  <p:cNvSpPr>
                    <a:spLocks noChangeShapeType="1"/>
                  </p:cNvSpPr>
                  <p:nvPr/>
                </p:nvSpPr>
                <p:spPr bwMode="auto">
                  <a:xfrm>
                    <a:off x="5864225" y="2763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1" name="Line 751"/>
                  <p:cNvSpPr>
                    <a:spLocks noChangeShapeType="1"/>
                  </p:cNvSpPr>
                  <p:nvPr/>
                </p:nvSpPr>
                <p:spPr bwMode="auto">
                  <a:xfrm>
                    <a:off x="5870575" y="2755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2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5878513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3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5884863" y="2763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4" name="Line 754"/>
                  <p:cNvSpPr>
                    <a:spLocks noChangeShapeType="1"/>
                  </p:cNvSpPr>
                  <p:nvPr/>
                </p:nvSpPr>
                <p:spPr bwMode="auto">
                  <a:xfrm>
                    <a:off x="5891213" y="2763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5" name="Line 755"/>
                  <p:cNvSpPr>
                    <a:spLocks noChangeShapeType="1"/>
                  </p:cNvSpPr>
                  <p:nvPr/>
                </p:nvSpPr>
                <p:spPr bwMode="auto">
                  <a:xfrm>
                    <a:off x="5899150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6" name="Line 756"/>
                  <p:cNvSpPr>
                    <a:spLocks noChangeShapeType="1"/>
                  </p:cNvSpPr>
                  <p:nvPr/>
                </p:nvSpPr>
                <p:spPr bwMode="auto">
                  <a:xfrm>
                    <a:off x="5905500" y="2727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7" name="Line 757"/>
                  <p:cNvSpPr>
                    <a:spLocks noChangeShapeType="1"/>
                  </p:cNvSpPr>
                  <p:nvPr/>
                </p:nvSpPr>
                <p:spPr bwMode="auto">
                  <a:xfrm>
                    <a:off x="5913438" y="2749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8" name="Line 758"/>
                  <p:cNvSpPr>
                    <a:spLocks noChangeShapeType="1"/>
                  </p:cNvSpPr>
                  <p:nvPr/>
                </p:nvSpPr>
                <p:spPr bwMode="auto">
                  <a:xfrm>
                    <a:off x="5919788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29" name="Line 759"/>
                  <p:cNvSpPr>
                    <a:spLocks noChangeShapeType="1"/>
                  </p:cNvSpPr>
                  <p:nvPr/>
                </p:nvSpPr>
                <p:spPr bwMode="auto">
                  <a:xfrm>
                    <a:off x="5927725" y="2763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0" name="Line 760"/>
                  <p:cNvSpPr>
                    <a:spLocks noChangeShapeType="1"/>
                  </p:cNvSpPr>
                  <p:nvPr/>
                </p:nvSpPr>
                <p:spPr bwMode="auto">
                  <a:xfrm>
                    <a:off x="5934075" y="27638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1" name="Line 761"/>
                  <p:cNvSpPr>
                    <a:spLocks noChangeShapeType="1"/>
                  </p:cNvSpPr>
                  <p:nvPr/>
                </p:nvSpPr>
                <p:spPr bwMode="auto">
                  <a:xfrm>
                    <a:off x="5942013" y="2806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2" name="Line 762"/>
                  <p:cNvSpPr>
                    <a:spLocks noChangeShapeType="1"/>
                  </p:cNvSpPr>
                  <p:nvPr/>
                </p:nvSpPr>
                <p:spPr bwMode="auto">
                  <a:xfrm>
                    <a:off x="5948363" y="2741613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3" name="Line 763"/>
                  <p:cNvSpPr>
                    <a:spLocks noChangeShapeType="1"/>
                  </p:cNvSpPr>
                  <p:nvPr/>
                </p:nvSpPr>
                <p:spPr bwMode="auto">
                  <a:xfrm>
                    <a:off x="5956300" y="2727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4" name="Line 764"/>
                  <p:cNvSpPr>
                    <a:spLocks noChangeShapeType="1"/>
                  </p:cNvSpPr>
                  <p:nvPr/>
                </p:nvSpPr>
                <p:spPr bwMode="auto">
                  <a:xfrm>
                    <a:off x="5962650" y="2749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5" name="Line 765"/>
                  <p:cNvSpPr>
                    <a:spLocks noChangeShapeType="1"/>
                  </p:cNvSpPr>
                  <p:nvPr/>
                </p:nvSpPr>
                <p:spPr bwMode="auto">
                  <a:xfrm>
                    <a:off x="5970588" y="2763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6" name="Line 766"/>
                  <p:cNvSpPr>
                    <a:spLocks noChangeShapeType="1"/>
                  </p:cNvSpPr>
                  <p:nvPr/>
                </p:nvSpPr>
                <p:spPr bwMode="auto">
                  <a:xfrm>
                    <a:off x="5976938" y="2749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7" name="Line 767"/>
                  <p:cNvSpPr>
                    <a:spLocks noChangeShapeType="1"/>
                  </p:cNvSpPr>
                  <p:nvPr/>
                </p:nvSpPr>
                <p:spPr bwMode="auto">
                  <a:xfrm>
                    <a:off x="5984875" y="2727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8" name="Line 768"/>
                  <p:cNvSpPr>
                    <a:spLocks noChangeShapeType="1"/>
                  </p:cNvSpPr>
                  <p:nvPr/>
                </p:nvSpPr>
                <p:spPr bwMode="auto">
                  <a:xfrm>
                    <a:off x="5991225" y="2727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39" name="Line 769"/>
                  <p:cNvSpPr>
                    <a:spLocks noChangeShapeType="1"/>
                  </p:cNvSpPr>
                  <p:nvPr/>
                </p:nvSpPr>
                <p:spPr bwMode="auto">
                  <a:xfrm>
                    <a:off x="5999163" y="27273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0" name="Line 770"/>
                  <p:cNvSpPr>
                    <a:spLocks noChangeShapeType="1"/>
                  </p:cNvSpPr>
                  <p:nvPr/>
                </p:nvSpPr>
                <p:spPr bwMode="auto">
                  <a:xfrm>
                    <a:off x="6005513" y="2713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1" name="Line 771"/>
                  <p:cNvSpPr>
                    <a:spLocks noChangeShapeType="1"/>
                  </p:cNvSpPr>
                  <p:nvPr/>
                </p:nvSpPr>
                <p:spPr bwMode="auto">
                  <a:xfrm>
                    <a:off x="6013450" y="27066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2" name="Line 772"/>
                  <p:cNvSpPr>
                    <a:spLocks noChangeShapeType="1"/>
                  </p:cNvSpPr>
                  <p:nvPr/>
                </p:nvSpPr>
                <p:spPr bwMode="auto">
                  <a:xfrm>
                    <a:off x="6019800" y="2670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3" name="Line 773"/>
                  <p:cNvSpPr>
                    <a:spLocks noChangeShapeType="1"/>
                  </p:cNvSpPr>
                  <p:nvPr/>
                </p:nvSpPr>
                <p:spPr bwMode="auto">
                  <a:xfrm>
                    <a:off x="6027738" y="2670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4" name="Line 774"/>
                  <p:cNvSpPr>
                    <a:spLocks noChangeShapeType="1"/>
                  </p:cNvSpPr>
                  <p:nvPr/>
                </p:nvSpPr>
                <p:spPr bwMode="auto">
                  <a:xfrm>
                    <a:off x="6034088" y="26987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5" name="Line 775"/>
                  <p:cNvSpPr>
                    <a:spLocks noChangeShapeType="1"/>
                  </p:cNvSpPr>
                  <p:nvPr/>
                </p:nvSpPr>
                <p:spPr bwMode="auto">
                  <a:xfrm>
                    <a:off x="6042025" y="2698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6" name="Line 776"/>
                  <p:cNvSpPr>
                    <a:spLocks noChangeShapeType="1"/>
                  </p:cNvSpPr>
                  <p:nvPr/>
                </p:nvSpPr>
                <p:spPr bwMode="auto">
                  <a:xfrm>
                    <a:off x="6048375" y="2670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7" name="Line 777"/>
                  <p:cNvSpPr>
                    <a:spLocks noChangeShapeType="1"/>
                  </p:cNvSpPr>
                  <p:nvPr/>
                </p:nvSpPr>
                <p:spPr bwMode="auto">
                  <a:xfrm>
                    <a:off x="6056313" y="2670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8" name="Line 778"/>
                  <p:cNvSpPr>
                    <a:spLocks noChangeShapeType="1"/>
                  </p:cNvSpPr>
                  <p:nvPr/>
                </p:nvSpPr>
                <p:spPr bwMode="auto">
                  <a:xfrm>
                    <a:off x="6062663" y="2684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49" name="Line 779"/>
                  <p:cNvSpPr>
                    <a:spLocks noChangeShapeType="1"/>
                  </p:cNvSpPr>
                  <p:nvPr/>
                </p:nvSpPr>
                <p:spPr bwMode="auto">
                  <a:xfrm>
                    <a:off x="6070600" y="2670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0" name="Line 780"/>
                  <p:cNvSpPr>
                    <a:spLocks noChangeShapeType="1"/>
                  </p:cNvSpPr>
                  <p:nvPr/>
                </p:nvSpPr>
                <p:spPr bwMode="auto">
                  <a:xfrm>
                    <a:off x="6076950" y="26701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1" name="Line 781"/>
                  <p:cNvSpPr>
                    <a:spLocks noChangeShapeType="1"/>
                  </p:cNvSpPr>
                  <p:nvPr/>
                </p:nvSpPr>
                <p:spPr bwMode="auto">
                  <a:xfrm>
                    <a:off x="6084888" y="2670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2" name="Line 782"/>
                  <p:cNvSpPr>
                    <a:spLocks noChangeShapeType="1"/>
                  </p:cNvSpPr>
                  <p:nvPr/>
                </p:nvSpPr>
                <p:spPr bwMode="auto">
                  <a:xfrm>
                    <a:off x="6091238" y="2663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3" name="Line 783"/>
                  <p:cNvSpPr>
                    <a:spLocks noChangeShapeType="1"/>
                  </p:cNvSpPr>
                  <p:nvPr/>
                </p:nvSpPr>
                <p:spPr bwMode="auto">
                  <a:xfrm>
                    <a:off x="6099175" y="26352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4" name="Line 784"/>
                  <p:cNvSpPr>
                    <a:spLocks noChangeShapeType="1"/>
                  </p:cNvSpPr>
                  <p:nvPr/>
                </p:nvSpPr>
                <p:spPr bwMode="auto">
                  <a:xfrm>
                    <a:off x="6105525" y="26209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5" name="Line 785"/>
                  <p:cNvSpPr>
                    <a:spLocks noChangeShapeType="1"/>
                  </p:cNvSpPr>
                  <p:nvPr/>
                </p:nvSpPr>
                <p:spPr bwMode="auto">
                  <a:xfrm>
                    <a:off x="6113463" y="25987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6" name="Line 786"/>
                  <p:cNvSpPr>
                    <a:spLocks noChangeShapeType="1"/>
                  </p:cNvSpPr>
                  <p:nvPr/>
                </p:nvSpPr>
                <p:spPr bwMode="auto">
                  <a:xfrm>
                    <a:off x="6119813" y="25844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7" name="Line 787"/>
                  <p:cNvSpPr>
                    <a:spLocks noChangeShapeType="1"/>
                  </p:cNvSpPr>
                  <p:nvPr/>
                </p:nvSpPr>
                <p:spPr bwMode="auto">
                  <a:xfrm>
                    <a:off x="6127750" y="26273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8" name="Line 788"/>
                  <p:cNvSpPr>
                    <a:spLocks noChangeShapeType="1"/>
                  </p:cNvSpPr>
                  <p:nvPr/>
                </p:nvSpPr>
                <p:spPr bwMode="auto">
                  <a:xfrm>
                    <a:off x="6134100" y="26495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59" name="Line 789"/>
                  <p:cNvSpPr>
                    <a:spLocks noChangeShapeType="1"/>
                  </p:cNvSpPr>
                  <p:nvPr/>
                </p:nvSpPr>
                <p:spPr bwMode="auto">
                  <a:xfrm>
                    <a:off x="6142038" y="26701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0" name="Line 790"/>
                  <p:cNvSpPr>
                    <a:spLocks noChangeShapeType="1"/>
                  </p:cNvSpPr>
                  <p:nvPr/>
                </p:nvSpPr>
                <p:spPr bwMode="auto">
                  <a:xfrm>
                    <a:off x="6148388" y="26638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1" name="Line 791"/>
                  <p:cNvSpPr>
                    <a:spLocks noChangeShapeType="1"/>
                  </p:cNvSpPr>
                  <p:nvPr/>
                </p:nvSpPr>
                <p:spPr bwMode="auto">
                  <a:xfrm>
                    <a:off x="6156325" y="26638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2" name="Line 792"/>
                  <p:cNvSpPr>
                    <a:spLocks noChangeShapeType="1"/>
                  </p:cNvSpPr>
                  <p:nvPr/>
                </p:nvSpPr>
                <p:spPr bwMode="auto">
                  <a:xfrm>
                    <a:off x="6162675" y="2592388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3" name="Line 793"/>
                  <p:cNvSpPr>
                    <a:spLocks noChangeShapeType="1"/>
                  </p:cNvSpPr>
                  <p:nvPr/>
                </p:nvSpPr>
                <p:spPr bwMode="auto">
                  <a:xfrm>
                    <a:off x="6170613" y="25987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4" name="Line 794"/>
                  <p:cNvSpPr>
                    <a:spLocks noChangeShapeType="1"/>
                  </p:cNvSpPr>
                  <p:nvPr/>
                </p:nvSpPr>
                <p:spPr bwMode="auto">
                  <a:xfrm>
                    <a:off x="6176963" y="26352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5" name="Line 795"/>
                  <p:cNvSpPr>
                    <a:spLocks noChangeShapeType="1"/>
                  </p:cNvSpPr>
                  <p:nvPr/>
                </p:nvSpPr>
                <p:spPr bwMode="auto">
                  <a:xfrm>
                    <a:off x="6184900" y="26352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6" name="Line 796"/>
                  <p:cNvSpPr>
                    <a:spLocks noChangeShapeType="1"/>
                  </p:cNvSpPr>
                  <p:nvPr/>
                </p:nvSpPr>
                <p:spPr bwMode="auto">
                  <a:xfrm>
                    <a:off x="6191250" y="26209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7" name="Line 797"/>
                  <p:cNvSpPr>
                    <a:spLocks noChangeShapeType="1"/>
                  </p:cNvSpPr>
                  <p:nvPr/>
                </p:nvSpPr>
                <p:spPr bwMode="auto">
                  <a:xfrm>
                    <a:off x="6199188" y="2606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8" name="Line 798"/>
                  <p:cNvSpPr>
                    <a:spLocks noChangeShapeType="1"/>
                  </p:cNvSpPr>
                  <p:nvPr/>
                </p:nvSpPr>
                <p:spPr bwMode="auto">
                  <a:xfrm>
                    <a:off x="6205538" y="26066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69" name="Line 799"/>
                  <p:cNvSpPr>
                    <a:spLocks noChangeShapeType="1"/>
                  </p:cNvSpPr>
                  <p:nvPr/>
                </p:nvSpPr>
                <p:spPr bwMode="auto">
                  <a:xfrm>
                    <a:off x="6213475" y="25987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0" name="Line 800"/>
                  <p:cNvSpPr>
                    <a:spLocks noChangeShapeType="1"/>
                  </p:cNvSpPr>
                  <p:nvPr/>
                </p:nvSpPr>
                <p:spPr bwMode="auto">
                  <a:xfrm>
                    <a:off x="6219825" y="26066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1" name="Line 801"/>
                  <p:cNvSpPr>
                    <a:spLocks noChangeShapeType="1"/>
                  </p:cNvSpPr>
                  <p:nvPr/>
                </p:nvSpPr>
                <p:spPr bwMode="auto">
                  <a:xfrm>
                    <a:off x="6227763" y="26130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2" name="Line 802"/>
                  <p:cNvSpPr>
                    <a:spLocks noChangeShapeType="1"/>
                  </p:cNvSpPr>
                  <p:nvPr/>
                </p:nvSpPr>
                <p:spPr bwMode="auto">
                  <a:xfrm>
                    <a:off x="6234113" y="26066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3" name="Line 803"/>
                  <p:cNvSpPr>
                    <a:spLocks noChangeShapeType="1"/>
                  </p:cNvSpPr>
                  <p:nvPr/>
                </p:nvSpPr>
                <p:spPr bwMode="auto">
                  <a:xfrm>
                    <a:off x="6242050" y="25987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4" name="Line 804"/>
                  <p:cNvSpPr>
                    <a:spLocks noChangeShapeType="1"/>
                  </p:cNvSpPr>
                  <p:nvPr/>
                </p:nvSpPr>
                <p:spPr bwMode="auto">
                  <a:xfrm>
                    <a:off x="6248400" y="25844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5" name="Line 805"/>
                  <p:cNvSpPr>
                    <a:spLocks noChangeShapeType="1"/>
                  </p:cNvSpPr>
                  <p:nvPr/>
                </p:nvSpPr>
                <p:spPr bwMode="auto">
                  <a:xfrm>
                    <a:off x="6256338" y="2592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6" name="Line 806"/>
                  <p:cNvSpPr>
                    <a:spLocks noChangeShapeType="1"/>
                  </p:cNvSpPr>
                  <p:nvPr/>
                </p:nvSpPr>
                <p:spPr bwMode="auto">
                  <a:xfrm>
                    <a:off x="6262688" y="25844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7" name="Line 807"/>
                  <p:cNvSpPr>
                    <a:spLocks noChangeShapeType="1"/>
                  </p:cNvSpPr>
                  <p:nvPr/>
                </p:nvSpPr>
                <p:spPr bwMode="auto">
                  <a:xfrm>
                    <a:off x="6270625" y="2592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8" name="Line 808"/>
                  <p:cNvSpPr>
                    <a:spLocks noChangeShapeType="1"/>
                  </p:cNvSpPr>
                  <p:nvPr/>
                </p:nvSpPr>
                <p:spPr bwMode="auto">
                  <a:xfrm>
                    <a:off x="6276975" y="25844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79" name="Line 809"/>
                  <p:cNvSpPr>
                    <a:spLocks noChangeShapeType="1"/>
                  </p:cNvSpPr>
                  <p:nvPr/>
                </p:nvSpPr>
                <p:spPr bwMode="auto">
                  <a:xfrm>
                    <a:off x="6284913" y="2592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0" name="Line 811"/>
                  <p:cNvSpPr>
                    <a:spLocks noChangeShapeType="1"/>
                  </p:cNvSpPr>
                  <p:nvPr/>
                </p:nvSpPr>
                <p:spPr bwMode="auto">
                  <a:xfrm>
                    <a:off x="6291263" y="25781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1" name="Line 812"/>
                  <p:cNvSpPr>
                    <a:spLocks noChangeShapeType="1"/>
                  </p:cNvSpPr>
                  <p:nvPr/>
                </p:nvSpPr>
                <p:spPr bwMode="auto">
                  <a:xfrm>
                    <a:off x="6299201" y="2570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2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6305551" y="25844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3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6313488" y="25844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4" name="Line 815"/>
                  <p:cNvSpPr>
                    <a:spLocks noChangeShapeType="1"/>
                  </p:cNvSpPr>
                  <p:nvPr/>
                </p:nvSpPr>
                <p:spPr bwMode="auto">
                  <a:xfrm>
                    <a:off x="6319838" y="2592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5" name="Line 816"/>
                  <p:cNvSpPr>
                    <a:spLocks noChangeShapeType="1"/>
                  </p:cNvSpPr>
                  <p:nvPr/>
                </p:nvSpPr>
                <p:spPr bwMode="auto">
                  <a:xfrm>
                    <a:off x="6327776" y="25558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6" name="Line 817"/>
                  <p:cNvSpPr>
                    <a:spLocks noChangeShapeType="1"/>
                  </p:cNvSpPr>
                  <p:nvPr/>
                </p:nvSpPr>
                <p:spPr bwMode="auto">
                  <a:xfrm>
                    <a:off x="6334126" y="254952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7" name="Line 818"/>
                  <p:cNvSpPr>
                    <a:spLocks noChangeShapeType="1"/>
                  </p:cNvSpPr>
                  <p:nvPr/>
                </p:nvSpPr>
                <p:spPr bwMode="auto">
                  <a:xfrm>
                    <a:off x="6342063" y="2584451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8" name="Line 819"/>
                  <p:cNvSpPr>
                    <a:spLocks noChangeShapeType="1"/>
                  </p:cNvSpPr>
                  <p:nvPr/>
                </p:nvSpPr>
                <p:spPr bwMode="auto">
                  <a:xfrm>
                    <a:off x="6348413" y="26130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89" name="Line 820"/>
                  <p:cNvSpPr>
                    <a:spLocks noChangeShapeType="1"/>
                  </p:cNvSpPr>
                  <p:nvPr/>
                </p:nvSpPr>
                <p:spPr bwMode="auto">
                  <a:xfrm>
                    <a:off x="6356351" y="25987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0" name="Line 821"/>
                  <p:cNvSpPr>
                    <a:spLocks noChangeShapeType="1"/>
                  </p:cNvSpPr>
                  <p:nvPr/>
                </p:nvSpPr>
                <p:spPr bwMode="auto">
                  <a:xfrm>
                    <a:off x="6362701" y="26209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1" name="Line 822"/>
                  <p:cNvSpPr>
                    <a:spLocks noChangeShapeType="1"/>
                  </p:cNvSpPr>
                  <p:nvPr/>
                </p:nvSpPr>
                <p:spPr bwMode="auto">
                  <a:xfrm>
                    <a:off x="6370638" y="257016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2" name="Line 823"/>
                  <p:cNvSpPr>
                    <a:spLocks noChangeShapeType="1"/>
                  </p:cNvSpPr>
                  <p:nvPr/>
                </p:nvSpPr>
                <p:spPr bwMode="auto">
                  <a:xfrm>
                    <a:off x="6376988" y="25495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3" name="Line 824"/>
                  <p:cNvSpPr>
                    <a:spLocks noChangeShapeType="1"/>
                  </p:cNvSpPr>
                  <p:nvPr/>
                </p:nvSpPr>
                <p:spPr bwMode="auto">
                  <a:xfrm>
                    <a:off x="6384926" y="25638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4" name="Line 825"/>
                  <p:cNvSpPr>
                    <a:spLocks noChangeShapeType="1"/>
                  </p:cNvSpPr>
                  <p:nvPr/>
                </p:nvSpPr>
                <p:spPr bwMode="auto">
                  <a:xfrm>
                    <a:off x="6391276" y="25844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5" name="Line 826"/>
                  <p:cNvSpPr>
                    <a:spLocks noChangeShapeType="1"/>
                  </p:cNvSpPr>
                  <p:nvPr/>
                </p:nvSpPr>
                <p:spPr bwMode="auto">
                  <a:xfrm>
                    <a:off x="6399213" y="25701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6" name="Line 827"/>
                  <p:cNvSpPr>
                    <a:spLocks noChangeShapeType="1"/>
                  </p:cNvSpPr>
                  <p:nvPr/>
                </p:nvSpPr>
                <p:spPr bwMode="auto">
                  <a:xfrm>
                    <a:off x="6405563" y="25558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7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6413501" y="25495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8" name="Line 829"/>
                  <p:cNvSpPr>
                    <a:spLocks noChangeShapeType="1"/>
                  </p:cNvSpPr>
                  <p:nvPr/>
                </p:nvSpPr>
                <p:spPr bwMode="auto">
                  <a:xfrm>
                    <a:off x="6419851" y="25558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799" name="Line 830"/>
                  <p:cNvSpPr>
                    <a:spLocks noChangeShapeType="1"/>
                  </p:cNvSpPr>
                  <p:nvPr/>
                </p:nvSpPr>
                <p:spPr bwMode="auto">
                  <a:xfrm>
                    <a:off x="6427788" y="25558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0" name="Line 831"/>
                  <p:cNvSpPr>
                    <a:spLocks noChangeShapeType="1"/>
                  </p:cNvSpPr>
                  <p:nvPr/>
                </p:nvSpPr>
                <p:spPr bwMode="auto">
                  <a:xfrm>
                    <a:off x="6434138" y="25495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1" name="Line 832"/>
                  <p:cNvSpPr>
                    <a:spLocks noChangeShapeType="1"/>
                  </p:cNvSpPr>
                  <p:nvPr/>
                </p:nvSpPr>
                <p:spPr bwMode="auto">
                  <a:xfrm>
                    <a:off x="6442076" y="25352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2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6448426" y="25130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3" name="Line 834"/>
                  <p:cNvSpPr>
                    <a:spLocks noChangeShapeType="1"/>
                  </p:cNvSpPr>
                  <p:nvPr/>
                </p:nvSpPr>
                <p:spPr bwMode="auto">
                  <a:xfrm>
                    <a:off x="6456363" y="25130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4" name="Line 835"/>
                  <p:cNvSpPr>
                    <a:spLocks noChangeShapeType="1"/>
                  </p:cNvSpPr>
                  <p:nvPr/>
                </p:nvSpPr>
                <p:spPr bwMode="auto">
                  <a:xfrm>
                    <a:off x="6462713" y="2527301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5" name="Line 836"/>
                  <p:cNvSpPr>
                    <a:spLocks noChangeShapeType="1"/>
                  </p:cNvSpPr>
                  <p:nvPr/>
                </p:nvSpPr>
                <p:spPr bwMode="auto">
                  <a:xfrm>
                    <a:off x="6470651" y="25638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6" name="Line 837"/>
                  <p:cNvSpPr>
                    <a:spLocks noChangeShapeType="1"/>
                  </p:cNvSpPr>
                  <p:nvPr/>
                </p:nvSpPr>
                <p:spPr bwMode="auto">
                  <a:xfrm>
                    <a:off x="6477001" y="254952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7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6484938" y="25209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8" name="Line 839"/>
                  <p:cNvSpPr>
                    <a:spLocks noChangeShapeType="1"/>
                  </p:cNvSpPr>
                  <p:nvPr/>
                </p:nvSpPr>
                <p:spPr bwMode="auto">
                  <a:xfrm>
                    <a:off x="6491288" y="25130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09" name="Line 840"/>
                  <p:cNvSpPr>
                    <a:spLocks noChangeShapeType="1"/>
                  </p:cNvSpPr>
                  <p:nvPr/>
                </p:nvSpPr>
                <p:spPr bwMode="auto">
                  <a:xfrm>
                    <a:off x="6499226" y="2506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0" name="Line 841"/>
                  <p:cNvSpPr>
                    <a:spLocks noChangeShapeType="1"/>
                  </p:cNvSpPr>
                  <p:nvPr/>
                </p:nvSpPr>
                <p:spPr bwMode="auto">
                  <a:xfrm>
                    <a:off x="6505576" y="24987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1" name="Line 842"/>
                  <p:cNvSpPr>
                    <a:spLocks noChangeShapeType="1"/>
                  </p:cNvSpPr>
                  <p:nvPr/>
                </p:nvSpPr>
                <p:spPr bwMode="auto">
                  <a:xfrm>
                    <a:off x="6513513" y="25066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2" name="Line 843"/>
                  <p:cNvSpPr>
                    <a:spLocks noChangeShapeType="1"/>
                  </p:cNvSpPr>
                  <p:nvPr/>
                </p:nvSpPr>
                <p:spPr bwMode="auto">
                  <a:xfrm>
                    <a:off x="6519863" y="2541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3" name="Line 844"/>
                  <p:cNvSpPr>
                    <a:spLocks noChangeShapeType="1"/>
                  </p:cNvSpPr>
                  <p:nvPr/>
                </p:nvSpPr>
                <p:spPr bwMode="auto">
                  <a:xfrm>
                    <a:off x="6527801" y="25209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4" name="Line 845"/>
                  <p:cNvSpPr>
                    <a:spLocks noChangeShapeType="1"/>
                  </p:cNvSpPr>
                  <p:nvPr/>
                </p:nvSpPr>
                <p:spPr bwMode="auto">
                  <a:xfrm>
                    <a:off x="6534151" y="25209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5" name="Line 846"/>
                  <p:cNvSpPr>
                    <a:spLocks noChangeShapeType="1"/>
                  </p:cNvSpPr>
                  <p:nvPr/>
                </p:nvSpPr>
                <p:spPr bwMode="auto">
                  <a:xfrm>
                    <a:off x="6542088" y="24844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6" name="Line 847"/>
                  <p:cNvSpPr>
                    <a:spLocks noChangeShapeType="1"/>
                  </p:cNvSpPr>
                  <p:nvPr/>
                </p:nvSpPr>
                <p:spPr bwMode="auto">
                  <a:xfrm>
                    <a:off x="6548438" y="24923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7" name="Line 848"/>
                  <p:cNvSpPr>
                    <a:spLocks noChangeShapeType="1"/>
                  </p:cNvSpPr>
                  <p:nvPr/>
                </p:nvSpPr>
                <p:spPr bwMode="auto">
                  <a:xfrm>
                    <a:off x="6556376" y="25209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8" name="Line 849"/>
                  <p:cNvSpPr>
                    <a:spLocks noChangeShapeType="1"/>
                  </p:cNvSpPr>
                  <p:nvPr/>
                </p:nvSpPr>
                <p:spPr bwMode="auto">
                  <a:xfrm>
                    <a:off x="6562726" y="25273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19" name="Line 850"/>
                  <p:cNvSpPr>
                    <a:spLocks noChangeShapeType="1"/>
                  </p:cNvSpPr>
                  <p:nvPr/>
                </p:nvSpPr>
                <p:spPr bwMode="auto">
                  <a:xfrm>
                    <a:off x="6570663" y="2520951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0" name="Line 851"/>
                  <p:cNvSpPr>
                    <a:spLocks noChangeShapeType="1"/>
                  </p:cNvSpPr>
                  <p:nvPr/>
                </p:nvSpPr>
                <p:spPr bwMode="auto">
                  <a:xfrm>
                    <a:off x="6577013" y="25558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1" name="Line 852"/>
                  <p:cNvSpPr>
                    <a:spLocks noChangeShapeType="1"/>
                  </p:cNvSpPr>
                  <p:nvPr/>
                </p:nvSpPr>
                <p:spPr bwMode="auto">
                  <a:xfrm>
                    <a:off x="6584951" y="2478088"/>
                    <a:ext cx="0" cy="777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2" name="Line 853"/>
                  <p:cNvSpPr>
                    <a:spLocks noChangeShapeType="1"/>
                  </p:cNvSpPr>
                  <p:nvPr/>
                </p:nvSpPr>
                <p:spPr bwMode="auto">
                  <a:xfrm>
                    <a:off x="6591301" y="2478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3" name="Line 854"/>
                  <p:cNvSpPr>
                    <a:spLocks noChangeShapeType="1"/>
                  </p:cNvSpPr>
                  <p:nvPr/>
                </p:nvSpPr>
                <p:spPr bwMode="auto">
                  <a:xfrm>
                    <a:off x="6599238" y="2506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4" name="Line 855"/>
                  <p:cNvSpPr>
                    <a:spLocks noChangeShapeType="1"/>
                  </p:cNvSpPr>
                  <p:nvPr/>
                </p:nvSpPr>
                <p:spPr bwMode="auto">
                  <a:xfrm>
                    <a:off x="6605588" y="25130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5" name="Line 856"/>
                  <p:cNvSpPr>
                    <a:spLocks noChangeShapeType="1"/>
                  </p:cNvSpPr>
                  <p:nvPr/>
                </p:nvSpPr>
                <p:spPr bwMode="auto">
                  <a:xfrm>
                    <a:off x="6613526" y="25209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6" name="Line 857"/>
                  <p:cNvSpPr>
                    <a:spLocks noChangeShapeType="1"/>
                  </p:cNvSpPr>
                  <p:nvPr/>
                </p:nvSpPr>
                <p:spPr bwMode="auto">
                  <a:xfrm>
                    <a:off x="6619876" y="24987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7" name="Line 858"/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5066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8" name="Line 859"/>
                  <p:cNvSpPr>
                    <a:spLocks noChangeShapeType="1"/>
                  </p:cNvSpPr>
                  <p:nvPr/>
                </p:nvSpPr>
                <p:spPr bwMode="auto">
                  <a:xfrm>
                    <a:off x="6634163" y="247015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29" name="Line 860"/>
                  <p:cNvSpPr>
                    <a:spLocks noChangeShapeType="1"/>
                  </p:cNvSpPr>
                  <p:nvPr/>
                </p:nvSpPr>
                <p:spPr bwMode="auto">
                  <a:xfrm>
                    <a:off x="6640513" y="246380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0" name="Line 861"/>
                  <p:cNvSpPr>
                    <a:spLocks noChangeShapeType="1"/>
                  </p:cNvSpPr>
                  <p:nvPr/>
                </p:nvSpPr>
                <p:spPr bwMode="auto">
                  <a:xfrm>
                    <a:off x="6648451" y="24844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1" name="Line 862"/>
                  <p:cNvSpPr>
                    <a:spLocks noChangeShapeType="1"/>
                  </p:cNvSpPr>
                  <p:nvPr/>
                </p:nvSpPr>
                <p:spPr bwMode="auto">
                  <a:xfrm>
                    <a:off x="6654801" y="24844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2" name="Line 863"/>
                  <p:cNvSpPr>
                    <a:spLocks noChangeShapeType="1"/>
                  </p:cNvSpPr>
                  <p:nvPr/>
                </p:nvSpPr>
                <p:spPr bwMode="auto">
                  <a:xfrm>
                    <a:off x="6662738" y="24701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3" name="Line 864"/>
                  <p:cNvSpPr>
                    <a:spLocks noChangeShapeType="1"/>
                  </p:cNvSpPr>
                  <p:nvPr/>
                </p:nvSpPr>
                <p:spPr bwMode="auto">
                  <a:xfrm>
                    <a:off x="6669088" y="24638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4" name="Line 865"/>
                  <p:cNvSpPr>
                    <a:spLocks noChangeShapeType="1"/>
                  </p:cNvSpPr>
                  <p:nvPr/>
                </p:nvSpPr>
                <p:spPr bwMode="auto">
                  <a:xfrm>
                    <a:off x="6677026" y="2484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5" name="Line 866"/>
                  <p:cNvSpPr>
                    <a:spLocks noChangeShapeType="1"/>
                  </p:cNvSpPr>
                  <p:nvPr/>
                </p:nvSpPr>
                <p:spPr bwMode="auto">
                  <a:xfrm>
                    <a:off x="6683376" y="24844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6" name="Line 867"/>
                  <p:cNvSpPr>
                    <a:spLocks noChangeShapeType="1"/>
                  </p:cNvSpPr>
                  <p:nvPr/>
                </p:nvSpPr>
                <p:spPr bwMode="auto">
                  <a:xfrm>
                    <a:off x="6691313" y="2506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7" name="Line 868"/>
                  <p:cNvSpPr>
                    <a:spLocks noChangeShapeType="1"/>
                  </p:cNvSpPr>
                  <p:nvPr/>
                </p:nvSpPr>
                <p:spPr bwMode="auto">
                  <a:xfrm>
                    <a:off x="6697663" y="24844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8" name="Line 869"/>
                  <p:cNvSpPr>
                    <a:spLocks noChangeShapeType="1"/>
                  </p:cNvSpPr>
                  <p:nvPr/>
                </p:nvSpPr>
                <p:spPr bwMode="auto">
                  <a:xfrm>
                    <a:off x="6705601" y="2484438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39" name="Line 870"/>
                  <p:cNvSpPr>
                    <a:spLocks noChangeShapeType="1"/>
                  </p:cNvSpPr>
                  <p:nvPr/>
                </p:nvSpPr>
                <p:spPr bwMode="auto">
                  <a:xfrm>
                    <a:off x="6711951" y="2478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0" name="Line 871"/>
                  <p:cNvSpPr>
                    <a:spLocks noChangeShapeType="1"/>
                  </p:cNvSpPr>
                  <p:nvPr/>
                </p:nvSpPr>
                <p:spPr bwMode="auto">
                  <a:xfrm>
                    <a:off x="6719888" y="24701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1" name="Line 872"/>
                  <p:cNvSpPr>
                    <a:spLocks noChangeShapeType="1"/>
                  </p:cNvSpPr>
                  <p:nvPr/>
                </p:nvSpPr>
                <p:spPr bwMode="auto">
                  <a:xfrm>
                    <a:off x="6726238" y="2478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2" name="Line 873"/>
                  <p:cNvSpPr>
                    <a:spLocks noChangeShapeType="1"/>
                  </p:cNvSpPr>
                  <p:nvPr/>
                </p:nvSpPr>
                <p:spPr bwMode="auto">
                  <a:xfrm>
                    <a:off x="6734176" y="24780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3" name="Line 874"/>
                  <p:cNvSpPr>
                    <a:spLocks noChangeShapeType="1"/>
                  </p:cNvSpPr>
                  <p:nvPr/>
                </p:nvSpPr>
                <p:spPr bwMode="auto">
                  <a:xfrm>
                    <a:off x="6740526" y="2478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4" name="Line 875"/>
                  <p:cNvSpPr>
                    <a:spLocks noChangeShapeType="1"/>
                  </p:cNvSpPr>
                  <p:nvPr/>
                </p:nvSpPr>
                <p:spPr bwMode="auto">
                  <a:xfrm>
                    <a:off x="6748463" y="2463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5" name="Line 876"/>
                  <p:cNvSpPr>
                    <a:spLocks noChangeShapeType="1"/>
                  </p:cNvSpPr>
                  <p:nvPr/>
                </p:nvSpPr>
                <p:spPr bwMode="auto">
                  <a:xfrm>
                    <a:off x="6754813" y="24701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6" name="Line 877"/>
                  <p:cNvSpPr>
                    <a:spLocks noChangeShapeType="1"/>
                  </p:cNvSpPr>
                  <p:nvPr/>
                </p:nvSpPr>
                <p:spPr bwMode="auto">
                  <a:xfrm>
                    <a:off x="6762751" y="2484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7" name="Line 878"/>
                  <p:cNvSpPr>
                    <a:spLocks noChangeShapeType="1"/>
                  </p:cNvSpPr>
                  <p:nvPr/>
                </p:nvSpPr>
                <p:spPr bwMode="auto">
                  <a:xfrm>
                    <a:off x="6769101" y="24923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8" name="Line 879"/>
                  <p:cNvSpPr>
                    <a:spLocks noChangeShapeType="1"/>
                  </p:cNvSpPr>
                  <p:nvPr/>
                </p:nvSpPr>
                <p:spPr bwMode="auto">
                  <a:xfrm>
                    <a:off x="6777038" y="24987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49" name="Line 880"/>
                  <p:cNvSpPr>
                    <a:spLocks noChangeShapeType="1"/>
                  </p:cNvSpPr>
                  <p:nvPr/>
                </p:nvSpPr>
                <p:spPr bwMode="auto">
                  <a:xfrm>
                    <a:off x="6783388" y="24923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0" name="Line 881"/>
                  <p:cNvSpPr>
                    <a:spLocks noChangeShapeType="1"/>
                  </p:cNvSpPr>
                  <p:nvPr/>
                </p:nvSpPr>
                <p:spPr bwMode="auto">
                  <a:xfrm>
                    <a:off x="6791326" y="24923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1" name="Line 882"/>
                  <p:cNvSpPr>
                    <a:spLocks noChangeShapeType="1"/>
                  </p:cNvSpPr>
                  <p:nvPr/>
                </p:nvSpPr>
                <p:spPr bwMode="auto">
                  <a:xfrm>
                    <a:off x="6797676" y="24558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2" name="Line 883"/>
                  <p:cNvSpPr>
                    <a:spLocks noChangeShapeType="1"/>
                  </p:cNvSpPr>
                  <p:nvPr/>
                </p:nvSpPr>
                <p:spPr bwMode="auto">
                  <a:xfrm>
                    <a:off x="6805613" y="2455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3" name="Line 884"/>
                  <p:cNvSpPr>
                    <a:spLocks noChangeShapeType="1"/>
                  </p:cNvSpPr>
                  <p:nvPr/>
                </p:nvSpPr>
                <p:spPr bwMode="auto">
                  <a:xfrm>
                    <a:off x="6811963" y="24701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4" name="Line 885"/>
                  <p:cNvSpPr>
                    <a:spLocks noChangeShapeType="1"/>
                  </p:cNvSpPr>
                  <p:nvPr/>
                </p:nvSpPr>
                <p:spPr bwMode="auto">
                  <a:xfrm>
                    <a:off x="6819901" y="24701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5" name="Line 886"/>
                  <p:cNvSpPr>
                    <a:spLocks noChangeShapeType="1"/>
                  </p:cNvSpPr>
                  <p:nvPr/>
                </p:nvSpPr>
                <p:spPr bwMode="auto">
                  <a:xfrm>
                    <a:off x="6826251" y="2433638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6" name="Line 887"/>
                  <p:cNvSpPr>
                    <a:spLocks noChangeShapeType="1"/>
                  </p:cNvSpPr>
                  <p:nvPr/>
                </p:nvSpPr>
                <p:spPr bwMode="auto">
                  <a:xfrm>
                    <a:off x="6834188" y="2405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7" name="Line 888"/>
                  <p:cNvSpPr>
                    <a:spLocks noChangeShapeType="1"/>
                  </p:cNvSpPr>
                  <p:nvPr/>
                </p:nvSpPr>
                <p:spPr bwMode="auto">
                  <a:xfrm>
                    <a:off x="6840538" y="24272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8" name="Line 889"/>
                  <p:cNvSpPr>
                    <a:spLocks noChangeShapeType="1"/>
                  </p:cNvSpPr>
                  <p:nvPr/>
                </p:nvSpPr>
                <p:spPr bwMode="auto">
                  <a:xfrm>
                    <a:off x="6848476" y="24479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59" name="Line 890"/>
                  <p:cNvSpPr>
                    <a:spLocks noChangeShapeType="1"/>
                  </p:cNvSpPr>
                  <p:nvPr/>
                </p:nvSpPr>
                <p:spPr bwMode="auto">
                  <a:xfrm>
                    <a:off x="6854826" y="2463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0" name="Line 891"/>
                  <p:cNvSpPr>
                    <a:spLocks noChangeShapeType="1"/>
                  </p:cNvSpPr>
                  <p:nvPr/>
                </p:nvSpPr>
                <p:spPr bwMode="auto">
                  <a:xfrm>
                    <a:off x="6862763" y="24638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1" name="Line 892"/>
                  <p:cNvSpPr>
                    <a:spLocks noChangeShapeType="1"/>
                  </p:cNvSpPr>
                  <p:nvPr/>
                </p:nvSpPr>
                <p:spPr bwMode="auto">
                  <a:xfrm>
                    <a:off x="6869113" y="2455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2" name="Line 893"/>
                  <p:cNvSpPr>
                    <a:spLocks noChangeShapeType="1"/>
                  </p:cNvSpPr>
                  <p:nvPr/>
                </p:nvSpPr>
                <p:spPr bwMode="auto">
                  <a:xfrm>
                    <a:off x="6877051" y="2433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3" name="Line 894"/>
                  <p:cNvSpPr>
                    <a:spLocks noChangeShapeType="1"/>
                  </p:cNvSpPr>
                  <p:nvPr/>
                </p:nvSpPr>
                <p:spPr bwMode="auto">
                  <a:xfrm>
                    <a:off x="6883401" y="242728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4" name="Line 895"/>
                  <p:cNvSpPr>
                    <a:spLocks noChangeShapeType="1"/>
                  </p:cNvSpPr>
                  <p:nvPr/>
                </p:nvSpPr>
                <p:spPr bwMode="auto">
                  <a:xfrm>
                    <a:off x="6891338" y="24558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5" name="Line 896"/>
                  <p:cNvSpPr>
                    <a:spLocks noChangeShapeType="1"/>
                  </p:cNvSpPr>
                  <p:nvPr/>
                </p:nvSpPr>
                <p:spPr bwMode="auto">
                  <a:xfrm>
                    <a:off x="6897688" y="2447926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6" name="Line 897"/>
                  <p:cNvSpPr>
                    <a:spLocks noChangeShapeType="1"/>
                  </p:cNvSpPr>
                  <p:nvPr/>
                </p:nvSpPr>
                <p:spPr bwMode="auto">
                  <a:xfrm>
                    <a:off x="6905626" y="2447926"/>
                    <a:ext cx="0" cy="158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7" name="Line 898"/>
                  <p:cNvSpPr>
                    <a:spLocks noChangeShapeType="1"/>
                  </p:cNvSpPr>
                  <p:nvPr/>
                </p:nvSpPr>
                <p:spPr bwMode="auto">
                  <a:xfrm>
                    <a:off x="6911976" y="24193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8" name="Line 899"/>
                  <p:cNvSpPr>
                    <a:spLocks noChangeShapeType="1"/>
                  </p:cNvSpPr>
                  <p:nvPr/>
                </p:nvSpPr>
                <p:spPr bwMode="auto">
                  <a:xfrm>
                    <a:off x="6919913" y="24193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69" name="Line 900"/>
                  <p:cNvSpPr>
                    <a:spLocks noChangeShapeType="1"/>
                  </p:cNvSpPr>
                  <p:nvPr/>
                </p:nvSpPr>
                <p:spPr bwMode="auto">
                  <a:xfrm>
                    <a:off x="6926263" y="24130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0" name="Line 901"/>
                  <p:cNvSpPr>
                    <a:spLocks noChangeShapeType="1"/>
                  </p:cNvSpPr>
                  <p:nvPr/>
                </p:nvSpPr>
                <p:spPr bwMode="auto">
                  <a:xfrm>
                    <a:off x="6934201" y="23987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1" name="Line 902"/>
                  <p:cNvSpPr>
                    <a:spLocks noChangeShapeType="1"/>
                  </p:cNvSpPr>
                  <p:nvPr/>
                </p:nvSpPr>
                <p:spPr bwMode="auto">
                  <a:xfrm>
                    <a:off x="6940551" y="24130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2" name="Line 903"/>
                  <p:cNvSpPr>
                    <a:spLocks noChangeShapeType="1"/>
                  </p:cNvSpPr>
                  <p:nvPr/>
                </p:nvSpPr>
                <p:spPr bwMode="auto">
                  <a:xfrm>
                    <a:off x="6948488" y="24415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3" name="Line 904"/>
                  <p:cNvSpPr>
                    <a:spLocks noChangeShapeType="1"/>
                  </p:cNvSpPr>
                  <p:nvPr/>
                </p:nvSpPr>
                <p:spPr bwMode="auto">
                  <a:xfrm>
                    <a:off x="6954838" y="2433638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4" name="Line 905"/>
                  <p:cNvSpPr>
                    <a:spLocks noChangeShapeType="1"/>
                  </p:cNvSpPr>
                  <p:nvPr/>
                </p:nvSpPr>
                <p:spPr bwMode="auto">
                  <a:xfrm>
                    <a:off x="6962776" y="24130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5" name="Line 906"/>
                  <p:cNvSpPr>
                    <a:spLocks noChangeShapeType="1"/>
                  </p:cNvSpPr>
                  <p:nvPr/>
                </p:nvSpPr>
                <p:spPr bwMode="auto">
                  <a:xfrm>
                    <a:off x="6969126" y="2405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6" name="Line 907"/>
                  <p:cNvSpPr>
                    <a:spLocks noChangeShapeType="1"/>
                  </p:cNvSpPr>
                  <p:nvPr/>
                </p:nvSpPr>
                <p:spPr bwMode="auto">
                  <a:xfrm>
                    <a:off x="6977063" y="24130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7" name="Line 908"/>
                  <p:cNvSpPr>
                    <a:spLocks noChangeShapeType="1"/>
                  </p:cNvSpPr>
                  <p:nvPr/>
                </p:nvSpPr>
                <p:spPr bwMode="auto">
                  <a:xfrm>
                    <a:off x="6983413" y="24130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8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6991351" y="23907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79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6997701" y="24336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0" name="Line 911"/>
                  <p:cNvSpPr>
                    <a:spLocks noChangeShapeType="1"/>
                  </p:cNvSpPr>
                  <p:nvPr/>
                </p:nvSpPr>
                <p:spPr bwMode="auto">
                  <a:xfrm>
                    <a:off x="7005638" y="2390776"/>
                    <a:ext cx="0" cy="730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1" name="Line 912"/>
                  <p:cNvSpPr>
                    <a:spLocks noChangeShapeType="1"/>
                  </p:cNvSpPr>
                  <p:nvPr/>
                </p:nvSpPr>
                <p:spPr bwMode="auto">
                  <a:xfrm>
                    <a:off x="7011988" y="23558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2" name="Line 913"/>
                  <p:cNvSpPr>
                    <a:spLocks noChangeShapeType="1"/>
                  </p:cNvSpPr>
                  <p:nvPr/>
                </p:nvSpPr>
                <p:spPr bwMode="auto">
                  <a:xfrm>
                    <a:off x="7019926" y="23622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3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7026276" y="23987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4" name="Line 915"/>
                  <p:cNvSpPr>
                    <a:spLocks noChangeShapeType="1"/>
                  </p:cNvSpPr>
                  <p:nvPr/>
                </p:nvSpPr>
                <p:spPr bwMode="auto">
                  <a:xfrm>
                    <a:off x="7034213" y="23987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5" name="Line 916"/>
                  <p:cNvSpPr>
                    <a:spLocks noChangeShapeType="1"/>
                  </p:cNvSpPr>
                  <p:nvPr/>
                </p:nvSpPr>
                <p:spPr bwMode="auto">
                  <a:xfrm>
                    <a:off x="7040563" y="23844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6" name="Line 917"/>
                  <p:cNvSpPr>
                    <a:spLocks noChangeShapeType="1"/>
                  </p:cNvSpPr>
                  <p:nvPr/>
                </p:nvSpPr>
                <p:spPr bwMode="auto">
                  <a:xfrm>
                    <a:off x="7048501" y="2370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7" name="Line 918"/>
                  <p:cNvSpPr>
                    <a:spLocks noChangeShapeType="1"/>
                  </p:cNvSpPr>
                  <p:nvPr/>
                </p:nvSpPr>
                <p:spPr bwMode="auto">
                  <a:xfrm>
                    <a:off x="7054851" y="23844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8" name="Line 919"/>
                  <p:cNvSpPr>
                    <a:spLocks noChangeShapeType="1"/>
                  </p:cNvSpPr>
                  <p:nvPr/>
                </p:nvSpPr>
                <p:spPr bwMode="auto">
                  <a:xfrm>
                    <a:off x="7062788" y="2376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89" name="Line 920"/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23622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0" name="Line 921"/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376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1" name="Line 922"/>
                  <p:cNvSpPr>
                    <a:spLocks noChangeShapeType="1"/>
                  </p:cNvSpPr>
                  <p:nvPr/>
                </p:nvSpPr>
                <p:spPr bwMode="auto">
                  <a:xfrm>
                    <a:off x="7083426" y="23622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2" name="Line 923"/>
                  <p:cNvSpPr>
                    <a:spLocks noChangeShapeType="1"/>
                  </p:cNvSpPr>
                  <p:nvPr/>
                </p:nvSpPr>
                <p:spPr bwMode="auto">
                  <a:xfrm>
                    <a:off x="7091363" y="2370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3" name="Line 924"/>
                  <p:cNvSpPr>
                    <a:spLocks noChangeShapeType="1"/>
                  </p:cNvSpPr>
                  <p:nvPr/>
                </p:nvSpPr>
                <p:spPr bwMode="auto">
                  <a:xfrm>
                    <a:off x="7097713" y="23844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4" name="Line 925"/>
                  <p:cNvSpPr>
                    <a:spLocks noChangeShapeType="1"/>
                  </p:cNvSpPr>
                  <p:nvPr/>
                </p:nvSpPr>
                <p:spPr bwMode="auto">
                  <a:xfrm>
                    <a:off x="7105651" y="2376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5" name="Line 926"/>
                  <p:cNvSpPr>
                    <a:spLocks noChangeShapeType="1"/>
                  </p:cNvSpPr>
                  <p:nvPr/>
                </p:nvSpPr>
                <p:spPr bwMode="auto">
                  <a:xfrm>
                    <a:off x="7112001" y="2376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6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7119938" y="23701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7" name="Line 928"/>
                  <p:cNvSpPr>
                    <a:spLocks noChangeShapeType="1"/>
                  </p:cNvSpPr>
                  <p:nvPr/>
                </p:nvSpPr>
                <p:spPr bwMode="auto">
                  <a:xfrm>
                    <a:off x="7126288" y="23415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8" name="Line 929"/>
                  <p:cNvSpPr>
                    <a:spLocks noChangeShapeType="1"/>
                  </p:cNvSpPr>
                  <p:nvPr/>
                </p:nvSpPr>
                <p:spPr bwMode="auto">
                  <a:xfrm>
                    <a:off x="7134226" y="2341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899" name="Line 930"/>
                  <p:cNvSpPr>
                    <a:spLocks noChangeShapeType="1"/>
                  </p:cNvSpPr>
                  <p:nvPr/>
                </p:nvSpPr>
                <p:spPr bwMode="auto">
                  <a:xfrm>
                    <a:off x="7140576" y="2319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0" name="Line 931"/>
                  <p:cNvSpPr>
                    <a:spLocks noChangeShapeType="1"/>
                  </p:cNvSpPr>
                  <p:nvPr/>
                </p:nvSpPr>
                <p:spPr bwMode="auto">
                  <a:xfrm>
                    <a:off x="7148513" y="233362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1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7154863" y="2341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2" name="Line 933"/>
                  <p:cNvSpPr>
                    <a:spLocks noChangeShapeType="1"/>
                  </p:cNvSpPr>
                  <p:nvPr/>
                </p:nvSpPr>
                <p:spPr bwMode="auto">
                  <a:xfrm>
                    <a:off x="7162801" y="23336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3" name="Line 934"/>
                  <p:cNvSpPr>
                    <a:spLocks noChangeShapeType="1"/>
                  </p:cNvSpPr>
                  <p:nvPr/>
                </p:nvSpPr>
                <p:spPr bwMode="auto">
                  <a:xfrm>
                    <a:off x="7169151" y="23336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4" name="Line 935"/>
                  <p:cNvSpPr>
                    <a:spLocks noChangeShapeType="1"/>
                  </p:cNvSpPr>
                  <p:nvPr/>
                </p:nvSpPr>
                <p:spPr bwMode="auto">
                  <a:xfrm>
                    <a:off x="7177088" y="23479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5" name="Line 936"/>
                  <p:cNvSpPr>
                    <a:spLocks noChangeShapeType="1"/>
                  </p:cNvSpPr>
                  <p:nvPr/>
                </p:nvSpPr>
                <p:spPr bwMode="auto">
                  <a:xfrm>
                    <a:off x="7183438" y="23479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6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7191376" y="23622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7" name="Line 938"/>
                  <p:cNvSpPr>
                    <a:spLocks noChangeShapeType="1"/>
                  </p:cNvSpPr>
                  <p:nvPr/>
                </p:nvSpPr>
                <p:spPr bwMode="auto">
                  <a:xfrm>
                    <a:off x="7197726" y="23622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8" name="Line 939"/>
                  <p:cNvSpPr>
                    <a:spLocks noChangeShapeType="1"/>
                  </p:cNvSpPr>
                  <p:nvPr/>
                </p:nvSpPr>
                <p:spPr bwMode="auto">
                  <a:xfrm>
                    <a:off x="7205663" y="234791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09" name="Line 940"/>
                  <p:cNvSpPr>
                    <a:spLocks noChangeShapeType="1"/>
                  </p:cNvSpPr>
                  <p:nvPr/>
                </p:nvSpPr>
                <p:spPr bwMode="auto">
                  <a:xfrm>
                    <a:off x="7212013" y="2355851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0" name="Line 941"/>
                  <p:cNvSpPr>
                    <a:spLocks noChangeShapeType="1"/>
                  </p:cNvSpPr>
                  <p:nvPr/>
                </p:nvSpPr>
                <p:spPr bwMode="auto">
                  <a:xfrm>
                    <a:off x="7219951" y="23129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1" name="Line 942"/>
                  <p:cNvSpPr>
                    <a:spLocks noChangeShapeType="1"/>
                  </p:cNvSpPr>
                  <p:nvPr/>
                </p:nvSpPr>
                <p:spPr bwMode="auto">
                  <a:xfrm>
                    <a:off x="7226301" y="22987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2" name="Line 943"/>
                  <p:cNvSpPr>
                    <a:spLocks noChangeShapeType="1"/>
                  </p:cNvSpPr>
                  <p:nvPr/>
                </p:nvSpPr>
                <p:spPr bwMode="auto">
                  <a:xfrm>
                    <a:off x="7234238" y="23193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3" name="Line 944"/>
                  <p:cNvSpPr>
                    <a:spLocks noChangeShapeType="1"/>
                  </p:cNvSpPr>
                  <p:nvPr/>
                </p:nvSpPr>
                <p:spPr bwMode="auto">
                  <a:xfrm>
                    <a:off x="7240588" y="23622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4" name="Line 945"/>
                  <p:cNvSpPr>
                    <a:spLocks noChangeShapeType="1"/>
                  </p:cNvSpPr>
                  <p:nvPr/>
                </p:nvSpPr>
                <p:spPr bwMode="auto">
                  <a:xfrm>
                    <a:off x="7248526" y="23558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5" name="Line 946"/>
                  <p:cNvSpPr>
                    <a:spLocks noChangeShapeType="1"/>
                  </p:cNvSpPr>
                  <p:nvPr/>
                </p:nvSpPr>
                <p:spPr bwMode="auto">
                  <a:xfrm>
                    <a:off x="7254876" y="2341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6" name="Line 947"/>
                  <p:cNvSpPr>
                    <a:spLocks noChangeShapeType="1"/>
                  </p:cNvSpPr>
                  <p:nvPr/>
                </p:nvSpPr>
                <p:spPr bwMode="auto">
                  <a:xfrm>
                    <a:off x="7262813" y="2341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7" name="Line 948"/>
                  <p:cNvSpPr>
                    <a:spLocks noChangeShapeType="1"/>
                  </p:cNvSpPr>
                  <p:nvPr/>
                </p:nvSpPr>
                <p:spPr bwMode="auto">
                  <a:xfrm>
                    <a:off x="7269163" y="23272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8" name="Line 949"/>
                  <p:cNvSpPr>
                    <a:spLocks noChangeShapeType="1"/>
                  </p:cNvSpPr>
                  <p:nvPr/>
                </p:nvSpPr>
                <p:spPr bwMode="auto">
                  <a:xfrm>
                    <a:off x="7277101" y="23272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19" name="Line 950"/>
                  <p:cNvSpPr>
                    <a:spLocks noChangeShapeType="1"/>
                  </p:cNvSpPr>
                  <p:nvPr/>
                </p:nvSpPr>
                <p:spPr bwMode="auto">
                  <a:xfrm>
                    <a:off x="7283451" y="2341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0" name="Line 951"/>
                  <p:cNvSpPr>
                    <a:spLocks noChangeShapeType="1"/>
                  </p:cNvSpPr>
                  <p:nvPr/>
                </p:nvSpPr>
                <p:spPr bwMode="auto">
                  <a:xfrm>
                    <a:off x="7291388" y="23272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1" name="Line 952"/>
                  <p:cNvSpPr>
                    <a:spLocks noChangeShapeType="1"/>
                  </p:cNvSpPr>
                  <p:nvPr/>
                </p:nvSpPr>
                <p:spPr bwMode="auto">
                  <a:xfrm>
                    <a:off x="7297738" y="2312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2" name="Line 953"/>
                  <p:cNvSpPr>
                    <a:spLocks noChangeShapeType="1"/>
                  </p:cNvSpPr>
                  <p:nvPr/>
                </p:nvSpPr>
                <p:spPr bwMode="auto">
                  <a:xfrm>
                    <a:off x="7305676" y="23272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3" name="Line 954"/>
                  <p:cNvSpPr>
                    <a:spLocks noChangeShapeType="1"/>
                  </p:cNvSpPr>
                  <p:nvPr/>
                </p:nvSpPr>
                <p:spPr bwMode="auto">
                  <a:xfrm>
                    <a:off x="7312026" y="23336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4" name="Line 955"/>
                  <p:cNvSpPr>
                    <a:spLocks noChangeShapeType="1"/>
                  </p:cNvSpPr>
                  <p:nvPr/>
                </p:nvSpPr>
                <p:spPr bwMode="auto">
                  <a:xfrm>
                    <a:off x="7319963" y="2319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5" name="Line 956"/>
                  <p:cNvSpPr>
                    <a:spLocks noChangeShapeType="1"/>
                  </p:cNvSpPr>
                  <p:nvPr/>
                </p:nvSpPr>
                <p:spPr bwMode="auto">
                  <a:xfrm>
                    <a:off x="7326313" y="2312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6" name="Line 957"/>
                  <p:cNvSpPr>
                    <a:spLocks noChangeShapeType="1"/>
                  </p:cNvSpPr>
                  <p:nvPr/>
                </p:nvSpPr>
                <p:spPr bwMode="auto">
                  <a:xfrm>
                    <a:off x="7334251" y="2312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7" name="Line 958"/>
                  <p:cNvSpPr>
                    <a:spLocks noChangeShapeType="1"/>
                  </p:cNvSpPr>
                  <p:nvPr/>
                </p:nvSpPr>
                <p:spPr bwMode="auto">
                  <a:xfrm>
                    <a:off x="7340601" y="23272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8" name="Line 959"/>
                  <p:cNvSpPr>
                    <a:spLocks noChangeShapeType="1"/>
                  </p:cNvSpPr>
                  <p:nvPr/>
                </p:nvSpPr>
                <p:spPr bwMode="auto">
                  <a:xfrm>
                    <a:off x="7348538" y="23479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29" name="Line 960"/>
                  <p:cNvSpPr>
                    <a:spLocks noChangeShapeType="1"/>
                  </p:cNvSpPr>
                  <p:nvPr/>
                </p:nvSpPr>
                <p:spPr bwMode="auto">
                  <a:xfrm>
                    <a:off x="7354888" y="23336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0" name="Line 961"/>
                  <p:cNvSpPr>
                    <a:spLocks noChangeShapeType="1"/>
                  </p:cNvSpPr>
                  <p:nvPr/>
                </p:nvSpPr>
                <p:spPr bwMode="auto">
                  <a:xfrm>
                    <a:off x="7361238" y="23336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1" name="Line 962"/>
                  <p:cNvSpPr>
                    <a:spLocks noChangeShapeType="1"/>
                  </p:cNvSpPr>
                  <p:nvPr/>
                </p:nvSpPr>
                <p:spPr bwMode="auto">
                  <a:xfrm>
                    <a:off x="7369176" y="23272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2" name="Line 963"/>
                  <p:cNvSpPr>
                    <a:spLocks noChangeShapeType="1"/>
                  </p:cNvSpPr>
                  <p:nvPr/>
                </p:nvSpPr>
                <p:spPr bwMode="auto">
                  <a:xfrm>
                    <a:off x="7375526" y="23336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3" name="Line 964"/>
                  <p:cNvSpPr>
                    <a:spLocks noChangeShapeType="1"/>
                  </p:cNvSpPr>
                  <p:nvPr/>
                </p:nvSpPr>
                <p:spPr bwMode="auto">
                  <a:xfrm>
                    <a:off x="7383463" y="2319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4" name="Line 965"/>
                  <p:cNvSpPr>
                    <a:spLocks noChangeShapeType="1"/>
                  </p:cNvSpPr>
                  <p:nvPr/>
                </p:nvSpPr>
                <p:spPr bwMode="auto">
                  <a:xfrm>
                    <a:off x="7389813" y="23272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5" name="Line 966"/>
                  <p:cNvSpPr>
                    <a:spLocks noChangeShapeType="1"/>
                  </p:cNvSpPr>
                  <p:nvPr/>
                </p:nvSpPr>
                <p:spPr bwMode="auto">
                  <a:xfrm>
                    <a:off x="7397751" y="2341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6" name="Line 967"/>
                  <p:cNvSpPr>
                    <a:spLocks noChangeShapeType="1"/>
                  </p:cNvSpPr>
                  <p:nvPr/>
                </p:nvSpPr>
                <p:spPr bwMode="auto">
                  <a:xfrm>
                    <a:off x="7404101" y="23558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7" name="Line 968"/>
                  <p:cNvSpPr>
                    <a:spLocks noChangeShapeType="1"/>
                  </p:cNvSpPr>
                  <p:nvPr/>
                </p:nvSpPr>
                <p:spPr bwMode="auto">
                  <a:xfrm>
                    <a:off x="7412038" y="2376488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8" name="Line 969"/>
                  <p:cNvSpPr>
                    <a:spLocks noChangeShapeType="1"/>
                  </p:cNvSpPr>
                  <p:nvPr/>
                </p:nvSpPr>
                <p:spPr bwMode="auto">
                  <a:xfrm>
                    <a:off x="7418388" y="2384426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39" name="Line 970"/>
                  <p:cNvSpPr>
                    <a:spLocks noChangeShapeType="1"/>
                  </p:cNvSpPr>
                  <p:nvPr/>
                </p:nvSpPr>
                <p:spPr bwMode="auto">
                  <a:xfrm>
                    <a:off x="7426326" y="2347913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0" name="Line 971"/>
                  <p:cNvSpPr>
                    <a:spLocks noChangeShapeType="1"/>
                  </p:cNvSpPr>
                  <p:nvPr/>
                </p:nvSpPr>
                <p:spPr bwMode="auto">
                  <a:xfrm>
                    <a:off x="7432676" y="2298701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1" name="Line 972"/>
                  <p:cNvSpPr>
                    <a:spLocks noChangeShapeType="1"/>
                  </p:cNvSpPr>
                  <p:nvPr/>
                </p:nvSpPr>
                <p:spPr bwMode="auto">
                  <a:xfrm>
                    <a:off x="7440613" y="22987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2" name="Line 973"/>
                  <p:cNvSpPr>
                    <a:spLocks noChangeShapeType="1"/>
                  </p:cNvSpPr>
                  <p:nvPr/>
                </p:nvSpPr>
                <p:spPr bwMode="auto">
                  <a:xfrm>
                    <a:off x="7446963" y="23129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3" name="Line 974"/>
                  <p:cNvSpPr>
                    <a:spLocks noChangeShapeType="1"/>
                  </p:cNvSpPr>
                  <p:nvPr/>
                </p:nvSpPr>
                <p:spPr bwMode="auto">
                  <a:xfrm>
                    <a:off x="7454901" y="23272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4" name="Line 975"/>
                  <p:cNvSpPr>
                    <a:spLocks noChangeShapeType="1"/>
                  </p:cNvSpPr>
                  <p:nvPr/>
                </p:nvSpPr>
                <p:spPr bwMode="auto">
                  <a:xfrm>
                    <a:off x="7461251" y="23558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5" name="Line 976"/>
                  <p:cNvSpPr>
                    <a:spLocks noChangeShapeType="1"/>
                  </p:cNvSpPr>
                  <p:nvPr/>
                </p:nvSpPr>
                <p:spPr bwMode="auto">
                  <a:xfrm>
                    <a:off x="7469188" y="23193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6" name="Line 977"/>
                  <p:cNvSpPr>
                    <a:spLocks noChangeShapeType="1"/>
                  </p:cNvSpPr>
                  <p:nvPr/>
                </p:nvSpPr>
                <p:spPr bwMode="auto">
                  <a:xfrm>
                    <a:off x="7475538" y="2341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7" name="Line 978"/>
                  <p:cNvSpPr>
                    <a:spLocks noChangeShapeType="1"/>
                  </p:cNvSpPr>
                  <p:nvPr/>
                </p:nvSpPr>
                <p:spPr bwMode="auto">
                  <a:xfrm>
                    <a:off x="7483476" y="23272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8" name="Line 979"/>
                  <p:cNvSpPr>
                    <a:spLocks noChangeShapeType="1"/>
                  </p:cNvSpPr>
                  <p:nvPr/>
                </p:nvSpPr>
                <p:spPr bwMode="auto">
                  <a:xfrm>
                    <a:off x="7489826" y="2312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49" name="Line 980"/>
                  <p:cNvSpPr>
                    <a:spLocks noChangeShapeType="1"/>
                  </p:cNvSpPr>
                  <p:nvPr/>
                </p:nvSpPr>
                <p:spPr bwMode="auto">
                  <a:xfrm>
                    <a:off x="7497763" y="2319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0" name="Line 981"/>
                  <p:cNvSpPr>
                    <a:spLocks noChangeShapeType="1"/>
                  </p:cNvSpPr>
                  <p:nvPr/>
                </p:nvSpPr>
                <p:spPr bwMode="auto">
                  <a:xfrm>
                    <a:off x="7504113" y="22987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1" name="Line 982"/>
                  <p:cNvSpPr>
                    <a:spLocks noChangeShapeType="1"/>
                  </p:cNvSpPr>
                  <p:nvPr/>
                </p:nvSpPr>
                <p:spPr bwMode="auto">
                  <a:xfrm>
                    <a:off x="7512051" y="2290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2" name="Line 983"/>
                  <p:cNvSpPr>
                    <a:spLocks noChangeShapeType="1"/>
                  </p:cNvSpPr>
                  <p:nvPr/>
                </p:nvSpPr>
                <p:spPr bwMode="auto">
                  <a:xfrm>
                    <a:off x="7518401" y="2319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3" name="Line 984"/>
                  <p:cNvSpPr>
                    <a:spLocks noChangeShapeType="1"/>
                  </p:cNvSpPr>
                  <p:nvPr/>
                </p:nvSpPr>
                <p:spPr bwMode="auto">
                  <a:xfrm>
                    <a:off x="7526338" y="229870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4" name="Line 985"/>
                  <p:cNvSpPr>
                    <a:spLocks noChangeShapeType="1"/>
                  </p:cNvSpPr>
                  <p:nvPr/>
                </p:nvSpPr>
                <p:spPr bwMode="auto">
                  <a:xfrm>
                    <a:off x="7532688" y="23050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5" name="Line 986"/>
                  <p:cNvSpPr>
                    <a:spLocks noChangeShapeType="1"/>
                  </p:cNvSpPr>
                  <p:nvPr/>
                </p:nvSpPr>
                <p:spPr bwMode="auto">
                  <a:xfrm>
                    <a:off x="7540626" y="2312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6" name="Line 987"/>
                  <p:cNvSpPr>
                    <a:spLocks noChangeShapeType="1"/>
                  </p:cNvSpPr>
                  <p:nvPr/>
                </p:nvSpPr>
                <p:spPr bwMode="auto">
                  <a:xfrm>
                    <a:off x="7546976" y="229870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7" name="Line 988"/>
                  <p:cNvSpPr>
                    <a:spLocks noChangeShapeType="1"/>
                  </p:cNvSpPr>
                  <p:nvPr/>
                </p:nvSpPr>
                <p:spPr bwMode="auto">
                  <a:xfrm>
                    <a:off x="7554913" y="23050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8" name="Line 989"/>
                  <p:cNvSpPr>
                    <a:spLocks noChangeShapeType="1"/>
                  </p:cNvSpPr>
                  <p:nvPr/>
                </p:nvSpPr>
                <p:spPr bwMode="auto">
                  <a:xfrm>
                    <a:off x="7561263" y="23129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59" name="Line 990"/>
                  <p:cNvSpPr>
                    <a:spLocks noChangeShapeType="1"/>
                  </p:cNvSpPr>
                  <p:nvPr/>
                </p:nvSpPr>
                <p:spPr bwMode="auto">
                  <a:xfrm>
                    <a:off x="7569201" y="23129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0" name="Line 991"/>
                  <p:cNvSpPr>
                    <a:spLocks noChangeShapeType="1"/>
                  </p:cNvSpPr>
                  <p:nvPr/>
                </p:nvSpPr>
                <p:spPr bwMode="auto">
                  <a:xfrm>
                    <a:off x="7575551" y="2341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1" name="Line 992"/>
                  <p:cNvSpPr>
                    <a:spLocks noChangeShapeType="1"/>
                  </p:cNvSpPr>
                  <p:nvPr/>
                </p:nvSpPr>
                <p:spPr bwMode="auto">
                  <a:xfrm>
                    <a:off x="7583488" y="2347913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2" name="Line 993"/>
                  <p:cNvSpPr>
                    <a:spLocks noChangeShapeType="1"/>
                  </p:cNvSpPr>
                  <p:nvPr/>
                </p:nvSpPr>
                <p:spPr bwMode="auto">
                  <a:xfrm>
                    <a:off x="7589838" y="2319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3" name="Line 994"/>
                  <p:cNvSpPr>
                    <a:spLocks noChangeShapeType="1"/>
                  </p:cNvSpPr>
                  <p:nvPr/>
                </p:nvSpPr>
                <p:spPr bwMode="auto">
                  <a:xfrm>
                    <a:off x="7597776" y="2312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4" name="Line 995"/>
                  <p:cNvSpPr>
                    <a:spLocks noChangeShapeType="1"/>
                  </p:cNvSpPr>
                  <p:nvPr/>
                </p:nvSpPr>
                <p:spPr bwMode="auto">
                  <a:xfrm>
                    <a:off x="7604126" y="2312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5" name="Line 996"/>
                  <p:cNvSpPr>
                    <a:spLocks noChangeShapeType="1"/>
                  </p:cNvSpPr>
                  <p:nvPr/>
                </p:nvSpPr>
                <p:spPr bwMode="auto">
                  <a:xfrm>
                    <a:off x="7612063" y="23272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6" name="Line 997"/>
                  <p:cNvSpPr>
                    <a:spLocks noChangeShapeType="1"/>
                  </p:cNvSpPr>
                  <p:nvPr/>
                </p:nvSpPr>
                <p:spPr bwMode="auto">
                  <a:xfrm>
                    <a:off x="7618413" y="23558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7" name="Line 998"/>
                  <p:cNvSpPr>
                    <a:spLocks noChangeShapeType="1"/>
                  </p:cNvSpPr>
                  <p:nvPr/>
                </p:nvSpPr>
                <p:spPr bwMode="auto">
                  <a:xfrm>
                    <a:off x="7626351" y="233362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8" name="Line 999"/>
                  <p:cNvSpPr>
                    <a:spLocks noChangeShapeType="1"/>
                  </p:cNvSpPr>
                  <p:nvPr/>
                </p:nvSpPr>
                <p:spPr bwMode="auto">
                  <a:xfrm>
                    <a:off x="7632701" y="2333626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69" name="Line 1000"/>
                  <p:cNvSpPr>
                    <a:spLocks noChangeShapeType="1"/>
                  </p:cNvSpPr>
                  <p:nvPr/>
                </p:nvSpPr>
                <p:spPr bwMode="auto">
                  <a:xfrm>
                    <a:off x="7640638" y="228441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0" name="Line 1001"/>
                  <p:cNvSpPr>
                    <a:spLocks noChangeShapeType="1"/>
                  </p:cNvSpPr>
                  <p:nvPr/>
                </p:nvSpPr>
                <p:spPr bwMode="auto">
                  <a:xfrm>
                    <a:off x="7646988" y="2255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1" name="Line 1002"/>
                  <p:cNvSpPr>
                    <a:spLocks noChangeShapeType="1"/>
                  </p:cNvSpPr>
                  <p:nvPr/>
                </p:nvSpPr>
                <p:spPr bwMode="auto">
                  <a:xfrm>
                    <a:off x="7654926" y="227012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2" name="Line 1003"/>
                  <p:cNvSpPr>
                    <a:spLocks noChangeShapeType="1"/>
                  </p:cNvSpPr>
                  <p:nvPr/>
                </p:nvSpPr>
                <p:spPr bwMode="auto">
                  <a:xfrm>
                    <a:off x="7661276" y="23050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3" name="Line 1004"/>
                  <p:cNvSpPr>
                    <a:spLocks noChangeShapeType="1"/>
                  </p:cNvSpPr>
                  <p:nvPr/>
                </p:nvSpPr>
                <p:spPr bwMode="auto">
                  <a:xfrm>
                    <a:off x="7669213" y="23272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4" name="Line 1005"/>
                  <p:cNvSpPr>
                    <a:spLocks noChangeShapeType="1"/>
                  </p:cNvSpPr>
                  <p:nvPr/>
                </p:nvSpPr>
                <p:spPr bwMode="auto">
                  <a:xfrm>
                    <a:off x="7675563" y="23050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5" name="Line 1006"/>
                  <p:cNvSpPr>
                    <a:spLocks noChangeShapeType="1"/>
                  </p:cNvSpPr>
                  <p:nvPr/>
                </p:nvSpPr>
                <p:spPr bwMode="auto">
                  <a:xfrm>
                    <a:off x="7683501" y="23050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6" name="Line 1007"/>
                  <p:cNvSpPr>
                    <a:spLocks noChangeShapeType="1"/>
                  </p:cNvSpPr>
                  <p:nvPr/>
                </p:nvSpPr>
                <p:spPr bwMode="auto">
                  <a:xfrm>
                    <a:off x="7689851" y="2284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7" name="Line 1008"/>
                  <p:cNvSpPr>
                    <a:spLocks noChangeShapeType="1"/>
                  </p:cNvSpPr>
                  <p:nvPr/>
                </p:nvSpPr>
                <p:spPr bwMode="auto">
                  <a:xfrm>
                    <a:off x="7697788" y="2284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8" name="Line 1009"/>
                  <p:cNvSpPr>
                    <a:spLocks noChangeShapeType="1"/>
                  </p:cNvSpPr>
                  <p:nvPr/>
                </p:nvSpPr>
                <p:spPr bwMode="auto">
                  <a:xfrm>
                    <a:off x="7704138" y="22987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79" name="Line 1010"/>
                  <p:cNvSpPr>
                    <a:spLocks noChangeShapeType="1"/>
                  </p:cNvSpPr>
                  <p:nvPr/>
                </p:nvSpPr>
                <p:spPr bwMode="auto">
                  <a:xfrm>
                    <a:off x="7712076" y="22844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0" name="Line 1012"/>
                  <p:cNvSpPr>
                    <a:spLocks noChangeShapeType="1"/>
                  </p:cNvSpPr>
                  <p:nvPr/>
                </p:nvSpPr>
                <p:spPr bwMode="auto">
                  <a:xfrm>
                    <a:off x="7718426" y="22479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1" name="Line 1013"/>
                  <p:cNvSpPr>
                    <a:spLocks noChangeShapeType="1"/>
                  </p:cNvSpPr>
                  <p:nvPr/>
                </p:nvSpPr>
                <p:spPr bwMode="auto">
                  <a:xfrm>
                    <a:off x="7726363" y="2255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2" name="Line 1014"/>
                  <p:cNvSpPr>
                    <a:spLocks noChangeShapeType="1"/>
                  </p:cNvSpPr>
                  <p:nvPr/>
                </p:nvSpPr>
                <p:spPr bwMode="auto">
                  <a:xfrm>
                    <a:off x="7732713" y="2284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3" name="Line 1015"/>
                  <p:cNvSpPr>
                    <a:spLocks noChangeShapeType="1"/>
                  </p:cNvSpPr>
                  <p:nvPr/>
                </p:nvSpPr>
                <p:spPr bwMode="auto">
                  <a:xfrm>
                    <a:off x="7740651" y="2270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4" name="Line 1016"/>
                  <p:cNvSpPr>
                    <a:spLocks noChangeShapeType="1"/>
                  </p:cNvSpPr>
                  <p:nvPr/>
                </p:nvSpPr>
                <p:spPr bwMode="auto">
                  <a:xfrm>
                    <a:off x="7747001" y="2276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5" name="Line 1017"/>
                  <p:cNvSpPr>
                    <a:spLocks noChangeShapeType="1"/>
                  </p:cNvSpPr>
                  <p:nvPr/>
                </p:nvSpPr>
                <p:spPr bwMode="auto">
                  <a:xfrm>
                    <a:off x="7754938" y="2290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6" name="Line 1018"/>
                  <p:cNvSpPr>
                    <a:spLocks noChangeShapeType="1"/>
                  </p:cNvSpPr>
                  <p:nvPr/>
                </p:nvSpPr>
                <p:spPr bwMode="auto">
                  <a:xfrm>
                    <a:off x="7761288" y="2290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7" name="Line 1019"/>
                  <p:cNvSpPr>
                    <a:spLocks noChangeShapeType="1"/>
                  </p:cNvSpPr>
                  <p:nvPr/>
                </p:nvSpPr>
                <p:spPr bwMode="auto">
                  <a:xfrm>
                    <a:off x="7769226" y="2284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8" name="Line 1020"/>
                  <p:cNvSpPr>
                    <a:spLocks noChangeShapeType="1"/>
                  </p:cNvSpPr>
                  <p:nvPr/>
                </p:nvSpPr>
                <p:spPr bwMode="auto">
                  <a:xfrm>
                    <a:off x="7775576" y="2284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89" name="Line 1021"/>
                  <p:cNvSpPr>
                    <a:spLocks noChangeShapeType="1"/>
                  </p:cNvSpPr>
                  <p:nvPr/>
                </p:nvSpPr>
                <p:spPr bwMode="auto">
                  <a:xfrm>
                    <a:off x="7783513" y="22907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0" name="Line 1022"/>
                  <p:cNvSpPr>
                    <a:spLocks noChangeShapeType="1"/>
                  </p:cNvSpPr>
                  <p:nvPr/>
                </p:nvSpPr>
                <p:spPr bwMode="auto">
                  <a:xfrm>
                    <a:off x="7789863" y="2270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1" name="Line 1023"/>
                  <p:cNvSpPr>
                    <a:spLocks noChangeShapeType="1"/>
                  </p:cNvSpPr>
                  <p:nvPr/>
                </p:nvSpPr>
                <p:spPr bwMode="auto">
                  <a:xfrm>
                    <a:off x="7797801" y="22844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2" name="Line 1024"/>
                  <p:cNvSpPr>
                    <a:spLocks noChangeShapeType="1"/>
                  </p:cNvSpPr>
                  <p:nvPr/>
                </p:nvSpPr>
                <p:spPr bwMode="auto">
                  <a:xfrm>
                    <a:off x="7804151" y="2290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3" name="Line 1025"/>
                  <p:cNvSpPr>
                    <a:spLocks noChangeShapeType="1"/>
                  </p:cNvSpPr>
                  <p:nvPr/>
                </p:nvSpPr>
                <p:spPr bwMode="auto">
                  <a:xfrm>
                    <a:off x="7812088" y="2290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4" name="Line 1026"/>
                  <p:cNvSpPr>
                    <a:spLocks noChangeShapeType="1"/>
                  </p:cNvSpPr>
                  <p:nvPr/>
                </p:nvSpPr>
                <p:spPr bwMode="auto">
                  <a:xfrm>
                    <a:off x="7818438" y="22701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5" name="Line 1027"/>
                  <p:cNvSpPr>
                    <a:spLocks noChangeShapeType="1"/>
                  </p:cNvSpPr>
                  <p:nvPr/>
                </p:nvSpPr>
                <p:spPr bwMode="auto">
                  <a:xfrm>
                    <a:off x="7826376" y="2276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6" name="Line 1028"/>
                  <p:cNvSpPr>
                    <a:spLocks noChangeShapeType="1"/>
                  </p:cNvSpPr>
                  <p:nvPr/>
                </p:nvSpPr>
                <p:spPr bwMode="auto">
                  <a:xfrm>
                    <a:off x="7832726" y="2284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7" name="Line 1029"/>
                  <p:cNvSpPr>
                    <a:spLocks noChangeShapeType="1"/>
                  </p:cNvSpPr>
                  <p:nvPr/>
                </p:nvSpPr>
                <p:spPr bwMode="auto">
                  <a:xfrm>
                    <a:off x="7840663" y="22764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8" name="Line 1030"/>
                  <p:cNvSpPr>
                    <a:spLocks noChangeShapeType="1"/>
                  </p:cNvSpPr>
                  <p:nvPr/>
                </p:nvSpPr>
                <p:spPr bwMode="auto">
                  <a:xfrm>
                    <a:off x="7847013" y="228441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999" name="Line 1031"/>
                  <p:cNvSpPr>
                    <a:spLocks noChangeShapeType="1"/>
                  </p:cNvSpPr>
                  <p:nvPr/>
                </p:nvSpPr>
                <p:spPr bwMode="auto">
                  <a:xfrm>
                    <a:off x="7854951" y="2227263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0" name="Line 1032"/>
                  <p:cNvSpPr>
                    <a:spLocks noChangeShapeType="1"/>
                  </p:cNvSpPr>
                  <p:nvPr/>
                </p:nvSpPr>
                <p:spPr bwMode="auto">
                  <a:xfrm>
                    <a:off x="7861301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1" name="Line 1033"/>
                  <p:cNvSpPr>
                    <a:spLocks noChangeShapeType="1"/>
                  </p:cNvSpPr>
                  <p:nvPr/>
                </p:nvSpPr>
                <p:spPr bwMode="auto">
                  <a:xfrm>
                    <a:off x="7869238" y="22558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2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7875588" y="22336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3" name="Line 1035"/>
                  <p:cNvSpPr>
                    <a:spLocks noChangeShapeType="1"/>
                  </p:cNvSpPr>
                  <p:nvPr/>
                </p:nvSpPr>
                <p:spPr bwMode="auto">
                  <a:xfrm>
                    <a:off x="7883526" y="2227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4" name="Line 1036"/>
                  <p:cNvSpPr>
                    <a:spLocks noChangeShapeType="1"/>
                  </p:cNvSpPr>
                  <p:nvPr/>
                </p:nvSpPr>
                <p:spPr bwMode="auto">
                  <a:xfrm>
                    <a:off x="7889876" y="2233613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5" name="Line 1037"/>
                  <p:cNvSpPr>
                    <a:spLocks noChangeShapeType="1"/>
                  </p:cNvSpPr>
                  <p:nvPr/>
                </p:nvSpPr>
                <p:spPr bwMode="auto">
                  <a:xfrm>
                    <a:off x="7897813" y="223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6" name="Line 1038"/>
                  <p:cNvSpPr>
                    <a:spLocks noChangeShapeType="1"/>
                  </p:cNvSpPr>
                  <p:nvPr/>
                </p:nvSpPr>
                <p:spPr bwMode="auto">
                  <a:xfrm>
                    <a:off x="7904163" y="2262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7" name="Line 1039"/>
                  <p:cNvSpPr>
                    <a:spLocks noChangeShapeType="1"/>
                  </p:cNvSpPr>
                  <p:nvPr/>
                </p:nvSpPr>
                <p:spPr bwMode="auto">
                  <a:xfrm>
                    <a:off x="7912101" y="2241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8" name="Line 1040"/>
                  <p:cNvSpPr>
                    <a:spLocks noChangeShapeType="1"/>
                  </p:cNvSpPr>
                  <p:nvPr/>
                </p:nvSpPr>
                <p:spPr bwMode="auto">
                  <a:xfrm>
                    <a:off x="7918451" y="2270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09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7926388" y="2241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0" name="Line 1042"/>
                  <p:cNvSpPr>
                    <a:spLocks noChangeShapeType="1"/>
                  </p:cNvSpPr>
                  <p:nvPr/>
                </p:nvSpPr>
                <p:spPr bwMode="auto">
                  <a:xfrm>
                    <a:off x="7932738" y="22050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1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7940676" y="221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2" name="Line 1044"/>
                  <p:cNvSpPr>
                    <a:spLocks noChangeShapeType="1"/>
                  </p:cNvSpPr>
                  <p:nvPr/>
                </p:nvSpPr>
                <p:spPr bwMode="auto">
                  <a:xfrm>
                    <a:off x="7947026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3" name="Line 1045"/>
                  <p:cNvSpPr>
                    <a:spLocks noChangeShapeType="1"/>
                  </p:cNvSpPr>
                  <p:nvPr/>
                </p:nvSpPr>
                <p:spPr bwMode="auto">
                  <a:xfrm>
                    <a:off x="7954963" y="2241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4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7961313" y="223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5" name="Line 1047"/>
                  <p:cNvSpPr>
                    <a:spLocks noChangeShapeType="1"/>
                  </p:cNvSpPr>
                  <p:nvPr/>
                </p:nvSpPr>
                <p:spPr bwMode="auto">
                  <a:xfrm>
                    <a:off x="7969251" y="2241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6" name="Line 1048"/>
                  <p:cNvSpPr>
                    <a:spLocks noChangeShapeType="1"/>
                  </p:cNvSpPr>
                  <p:nvPr/>
                </p:nvSpPr>
                <p:spPr bwMode="auto">
                  <a:xfrm>
                    <a:off x="7975601" y="22479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7" name="Line 1049"/>
                  <p:cNvSpPr>
                    <a:spLocks noChangeShapeType="1"/>
                  </p:cNvSpPr>
                  <p:nvPr/>
                </p:nvSpPr>
                <p:spPr bwMode="auto">
                  <a:xfrm>
                    <a:off x="7983538" y="223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8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7989888" y="2241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19" name="Line 1051"/>
                  <p:cNvSpPr>
                    <a:spLocks noChangeShapeType="1"/>
                  </p:cNvSpPr>
                  <p:nvPr/>
                </p:nvSpPr>
                <p:spPr bwMode="auto">
                  <a:xfrm>
                    <a:off x="7997826" y="2247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0" name="Line 1052"/>
                  <p:cNvSpPr>
                    <a:spLocks noChangeShapeType="1"/>
                  </p:cNvSpPr>
                  <p:nvPr/>
                </p:nvSpPr>
                <p:spPr bwMode="auto">
                  <a:xfrm>
                    <a:off x="8004176" y="2241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1" name="Line 1053"/>
                  <p:cNvSpPr>
                    <a:spLocks noChangeShapeType="1"/>
                  </p:cNvSpPr>
                  <p:nvPr/>
                </p:nvSpPr>
                <p:spPr bwMode="auto">
                  <a:xfrm>
                    <a:off x="8012113" y="2241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2" name="Line 1054"/>
                  <p:cNvSpPr>
                    <a:spLocks noChangeShapeType="1"/>
                  </p:cNvSpPr>
                  <p:nvPr/>
                </p:nvSpPr>
                <p:spPr bwMode="auto">
                  <a:xfrm>
                    <a:off x="8018463" y="22336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3" name="Line 1055"/>
                  <p:cNvSpPr>
                    <a:spLocks noChangeShapeType="1"/>
                  </p:cNvSpPr>
                  <p:nvPr/>
                </p:nvSpPr>
                <p:spPr bwMode="auto">
                  <a:xfrm>
                    <a:off x="8026401" y="22415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4" name="Line 1056"/>
                  <p:cNvSpPr>
                    <a:spLocks noChangeShapeType="1"/>
                  </p:cNvSpPr>
                  <p:nvPr/>
                </p:nvSpPr>
                <p:spPr bwMode="auto">
                  <a:xfrm>
                    <a:off x="8032751" y="2284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5" name="Line 1057"/>
                  <p:cNvSpPr>
                    <a:spLocks noChangeShapeType="1"/>
                  </p:cNvSpPr>
                  <p:nvPr/>
                </p:nvSpPr>
                <p:spPr bwMode="auto">
                  <a:xfrm>
                    <a:off x="8040688" y="22907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6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8047038" y="2284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7" name="Line 1059"/>
                  <p:cNvSpPr>
                    <a:spLocks noChangeShapeType="1"/>
                  </p:cNvSpPr>
                  <p:nvPr/>
                </p:nvSpPr>
                <p:spPr bwMode="auto">
                  <a:xfrm>
                    <a:off x="8054976" y="22907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8" name="Line 1060"/>
                  <p:cNvSpPr>
                    <a:spLocks noChangeShapeType="1"/>
                  </p:cNvSpPr>
                  <p:nvPr/>
                </p:nvSpPr>
                <p:spPr bwMode="auto">
                  <a:xfrm>
                    <a:off x="8061326" y="2247900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29" name="Line 1061"/>
                  <p:cNvSpPr>
                    <a:spLocks noChangeShapeType="1"/>
                  </p:cNvSpPr>
                  <p:nvPr/>
                </p:nvSpPr>
                <p:spPr bwMode="auto">
                  <a:xfrm>
                    <a:off x="8069263" y="21986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0" name="Line 1062"/>
                  <p:cNvSpPr>
                    <a:spLocks noChangeShapeType="1"/>
                  </p:cNvSpPr>
                  <p:nvPr/>
                </p:nvSpPr>
                <p:spPr bwMode="auto">
                  <a:xfrm>
                    <a:off x="8075613" y="2219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1" name="Line 1063"/>
                  <p:cNvSpPr>
                    <a:spLocks noChangeShapeType="1"/>
                  </p:cNvSpPr>
                  <p:nvPr/>
                </p:nvSpPr>
                <p:spPr bwMode="auto">
                  <a:xfrm>
                    <a:off x="8081963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2" name="Line 1064"/>
                  <p:cNvSpPr>
                    <a:spLocks noChangeShapeType="1"/>
                  </p:cNvSpPr>
                  <p:nvPr/>
                </p:nvSpPr>
                <p:spPr bwMode="auto">
                  <a:xfrm>
                    <a:off x="8089901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3" name="Line 1065"/>
                  <p:cNvSpPr>
                    <a:spLocks noChangeShapeType="1"/>
                  </p:cNvSpPr>
                  <p:nvPr/>
                </p:nvSpPr>
                <p:spPr bwMode="auto">
                  <a:xfrm>
                    <a:off x="8096251" y="221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4" name="Line 1066"/>
                  <p:cNvSpPr>
                    <a:spLocks noChangeShapeType="1"/>
                  </p:cNvSpPr>
                  <p:nvPr/>
                </p:nvSpPr>
                <p:spPr bwMode="auto">
                  <a:xfrm>
                    <a:off x="8104188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5" name="Line 1067"/>
                  <p:cNvSpPr>
                    <a:spLocks noChangeShapeType="1"/>
                  </p:cNvSpPr>
                  <p:nvPr/>
                </p:nvSpPr>
                <p:spPr bwMode="auto">
                  <a:xfrm>
                    <a:off x="8110538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6" name="Line 1068"/>
                  <p:cNvSpPr>
                    <a:spLocks noChangeShapeType="1"/>
                  </p:cNvSpPr>
                  <p:nvPr/>
                </p:nvSpPr>
                <p:spPr bwMode="auto">
                  <a:xfrm>
                    <a:off x="8118476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7" name="Line 1069"/>
                  <p:cNvSpPr>
                    <a:spLocks noChangeShapeType="1"/>
                  </p:cNvSpPr>
                  <p:nvPr/>
                </p:nvSpPr>
                <p:spPr bwMode="auto">
                  <a:xfrm>
                    <a:off x="8124826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8" name="Line 1070"/>
                  <p:cNvSpPr>
                    <a:spLocks noChangeShapeType="1"/>
                  </p:cNvSpPr>
                  <p:nvPr/>
                </p:nvSpPr>
                <p:spPr bwMode="auto">
                  <a:xfrm>
                    <a:off x="8132763" y="2255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39" name="Line 1071"/>
                  <p:cNvSpPr>
                    <a:spLocks noChangeShapeType="1"/>
                  </p:cNvSpPr>
                  <p:nvPr/>
                </p:nvSpPr>
                <p:spPr bwMode="auto">
                  <a:xfrm>
                    <a:off x="8139113" y="220503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0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8147051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1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8153401" y="2219325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2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8161338" y="2270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3" name="Line 1075"/>
                  <p:cNvSpPr>
                    <a:spLocks noChangeShapeType="1"/>
                  </p:cNvSpPr>
                  <p:nvPr/>
                </p:nvSpPr>
                <p:spPr bwMode="auto">
                  <a:xfrm>
                    <a:off x="8167688" y="2255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4" name="Line 1076"/>
                  <p:cNvSpPr>
                    <a:spLocks noChangeShapeType="1"/>
                  </p:cNvSpPr>
                  <p:nvPr/>
                </p:nvSpPr>
                <p:spPr bwMode="auto">
                  <a:xfrm>
                    <a:off x="8175626" y="2241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5" name="Line 1077"/>
                  <p:cNvSpPr>
                    <a:spLocks noChangeShapeType="1"/>
                  </p:cNvSpPr>
                  <p:nvPr/>
                </p:nvSpPr>
                <p:spPr bwMode="auto">
                  <a:xfrm>
                    <a:off x="8181976" y="22479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6" name="Line 1078"/>
                  <p:cNvSpPr>
                    <a:spLocks noChangeShapeType="1"/>
                  </p:cNvSpPr>
                  <p:nvPr/>
                </p:nvSpPr>
                <p:spPr bwMode="auto">
                  <a:xfrm>
                    <a:off x="8189913" y="2241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7" name="Line 1079"/>
                  <p:cNvSpPr>
                    <a:spLocks noChangeShapeType="1"/>
                  </p:cNvSpPr>
                  <p:nvPr/>
                </p:nvSpPr>
                <p:spPr bwMode="auto">
                  <a:xfrm>
                    <a:off x="8196263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8" name="Line 1080"/>
                  <p:cNvSpPr>
                    <a:spLocks noChangeShapeType="1"/>
                  </p:cNvSpPr>
                  <p:nvPr/>
                </p:nvSpPr>
                <p:spPr bwMode="auto">
                  <a:xfrm>
                    <a:off x="8204201" y="2241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49" name="Line 1081"/>
                  <p:cNvSpPr>
                    <a:spLocks noChangeShapeType="1"/>
                  </p:cNvSpPr>
                  <p:nvPr/>
                </p:nvSpPr>
                <p:spPr bwMode="auto">
                  <a:xfrm>
                    <a:off x="8210551" y="22479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0" name="Line 1082"/>
                  <p:cNvSpPr>
                    <a:spLocks noChangeShapeType="1"/>
                  </p:cNvSpPr>
                  <p:nvPr/>
                </p:nvSpPr>
                <p:spPr bwMode="auto">
                  <a:xfrm>
                    <a:off x="8218488" y="2255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1" name="Line 1083"/>
                  <p:cNvSpPr>
                    <a:spLocks noChangeShapeType="1"/>
                  </p:cNvSpPr>
                  <p:nvPr/>
                </p:nvSpPr>
                <p:spPr bwMode="auto">
                  <a:xfrm>
                    <a:off x="8224838" y="2255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2" name="Line 1084"/>
                  <p:cNvSpPr>
                    <a:spLocks noChangeShapeType="1"/>
                  </p:cNvSpPr>
                  <p:nvPr/>
                </p:nvSpPr>
                <p:spPr bwMode="auto">
                  <a:xfrm>
                    <a:off x="8232776" y="2241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3" name="Line 1085"/>
                  <p:cNvSpPr>
                    <a:spLocks noChangeShapeType="1"/>
                  </p:cNvSpPr>
                  <p:nvPr/>
                </p:nvSpPr>
                <p:spPr bwMode="auto">
                  <a:xfrm>
                    <a:off x="8239126" y="2247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4" name="Line 1086"/>
                  <p:cNvSpPr>
                    <a:spLocks noChangeShapeType="1"/>
                  </p:cNvSpPr>
                  <p:nvPr/>
                </p:nvSpPr>
                <p:spPr bwMode="auto">
                  <a:xfrm>
                    <a:off x="8247063" y="2270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5" name="Line 1087"/>
                  <p:cNvSpPr>
                    <a:spLocks noChangeShapeType="1"/>
                  </p:cNvSpPr>
                  <p:nvPr/>
                </p:nvSpPr>
                <p:spPr bwMode="auto">
                  <a:xfrm>
                    <a:off x="8253413" y="2290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6" name="Line 1088"/>
                  <p:cNvSpPr>
                    <a:spLocks noChangeShapeType="1"/>
                  </p:cNvSpPr>
                  <p:nvPr/>
                </p:nvSpPr>
                <p:spPr bwMode="auto">
                  <a:xfrm>
                    <a:off x="8261351" y="22987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7" name="Line 1089"/>
                  <p:cNvSpPr>
                    <a:spLocks noChangeShapeType="1"/>
                  </p:cNvSpPr>
                  <p:nvPr/>
                </p:nvSpPr>
                <p:spPr bwMode="auto">
                  <a:xfrm>
                    <a:off x="8267701" y="23336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8" name="Line 1090"/>
                  <p:cNvSpPr>
                    <a:spLocks noChangeShapeType="1"/>
                  </p:cNvSpPr>
                  <p:nvPr/>
                </p:nvSpPr>
                <p:spPr bwMode="auto">
                  <a:xfrm>
                    <a:off x="8275638" y="2233613"/>
                    <a:ext cx="0" cy="1000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59" name="Line 1091"/>
                  <p:cNvSpPr>
                    <a:spLocks noChangeShapeType="1"/>
                  </p:cNvSpPr>
                  <p:nvPr/>
                </p:nvSpPr>
                <p:spPr bwMode="auto">
                  <a:xfrm>
                    <a:off x="8281988" y="219075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0" name="Line 1092"/>
                  <p:cNvSpPr>
                    <a:spLocks noChangeShapeType="1"/>
                  </p:cNvSpPr>
                  <p:nvPr/>
                </p:nvSpPr>
                <p:spPr bwMode="auto">
                  <a:xfrm>
                    <a:off x="8289926" y="22129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1" name="Line 1093"/>
                  <p:cNvSpPr>
                    <a:spLocks noChangeShapeType="1"/>
                  </p:cNvSpPr>
                  <p:nvPr/>
                </p:nvSpPr>
                <p:spPr bwMode="auto">
                  <a:xfrm>
                    <a:off x="8296276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2" name="Line 1094"/>
                  <p:cNvSpPr>
                    <a:spLocks noChangeShapeType="1"/>
                  </p:cNvSpPr>
                  <p:nvPr/>
                </p:nvSpPr>
                <p:spPr bwMode="auto">
                  <a:xfrm>
                    <a:off x="8304213" y="22272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3" name="Line 1095"/>
                  <p:cNvSpPr>
                    <a:spLocks noChangeShapeType="1"/>
                  </p:cNvSpPr>
                  <p:nvPr/>
                </p:nvSpPr>
                <p:spPr bwMode="auto">
                  <a:xfrm>
                    <a:off x="8310563" y="2227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4" name="Line 1096"/>
                  <p:cNvSpPr>
                    <a:spLocks noChangeShapeType="1"/>
                  </p:cNvSpPr>
                  <p:nvPr/>
                </p:nvSpPr>
                <p:spPr bwMode="auto">
                  <a:xfrm>
                    <a:off x="8318501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5" name="Line 1097"/>
                  <p:cNvSpPr>
                    <a:spLocks noChangeShapeType="1"/>
                  </p:cNvSpPr>
                  <p:nvPr/>
                </p:nvSpPr>
                <p:spPr bwMode="auto">
                  <a:xfrm>
                    <a:off x="8324851" y="22129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6" name="Line 1098"/>
                  <p:cNvSpPr>
                    <a:spLocks noChangeShapeType="1"/>
                  </p:cNvSpPr>
                  <p:nvPr/>
                </p:nvSpPr>
                <p:spPr bwMode="auto">
                  <a:xfrm>
                    <a:off x="8332788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7" name="Line 1099"/>
                  <p:cNvSpPr>
                    <a:spLocks noChangeShapeType="1"/>
                  </p:cNvSpPr>
                  <p:nvPr/>
                </p:nvSpPr>
                <p:spPr bwMode="auto">
                  <a:xfrm>
                    <a:off x="8339138" y="2227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8" name="Line 1100"/>
                  <p:cNvSpPr>
                    <a:spLocks noChangeShapeType="1"/>
                  </p:cNvSpPr>
                  <p:nvPr/>
                </p:nvSpPr>
                <p:spPr bwMode="auto">
                  <a:xfrm>
                    <a:off x="8347076" y="22129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69" name="Line 1101"/>
                  <p:cNvSpPr>
                    <a:spLocks noChangeShapeType="1"/>
                  </p:cNvSpPr>
                  <p:nvPr/>
                </p:nvSpPr>
                <p:spPr bwMode="auto">
                  <a:xfrm>
                    <a:off x="8353426" y="2219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0" name="Line 1102"/>
                  <p:cNvSpPr>
                    <a:spLocks noChangeShapeType="1"/>
                  </p:cNvSpPr>
                  <p:nvPr/>
                </p:nvSpPr>
                <p:spPr bwMode="auto">
                  <a:xfrm>
                    <a:off x="8361363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1" name="Line 1103"/>
                  <p:cNvSpPr>
                    <a:spLocks noChangeShapeType="1"/>
                  </p:cNvSpPr>
                  <p:nvPr/>
                </p:nvSpPr>
                <p:spPr bwMode="auto">
                  <a:xfrm>
                    <a:off x="8367713" y="2227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2" name="Line 1104"/>
                  <p:cNvSpPr>
                    <a:spLocks noChangeShapeType="1"/>
                  </p:cNvSpPr>
                  <p:nvPr/>
                </p:nvSpPr>
                <p:spPr bwMode="auto">
                  <a:xfrm>
                    <a:off x="8375651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3" name="Line 1105"/>
                  <p:cNvSpPr>
                    <a:spLocks noChangeShapeType="1"/>
                  </p:cNvSpPr>
                  <p:nvPr/>
                </p:nvSpPr>
                <p:spPr bwMode="auto">
                  <a:xfrm>
                    <a:off x="8382001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4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8389938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5" name="Line 1107"/>
                  <p:cNvSpPr>
                    <a:spLocks noChangeShapeType="1"/>
                  </p:cNvSpPr>
                  <p:nvPr/>
                </p:nvSpPr>
                <p:spPr bwMode="auto">
                  <a:xfrm>
                    <a:off x="8396288" y="21844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6" name="Line 1108"/>
                  <p:cNvSpPr>
                    <a:spLocks noChangeShapeType="1"/>
                  </p:cNvSpPr>
                  <p:nvPr/>
                </p:nvSpPr>
                <p:spPr bwMode="auto">
                  <a:xfrm>
                    <a:off x="8404226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7" name="Line 1109"/>
                  <p:cNvSpPr>
                    <a:spLocks noChangeShapeType="1"/>
                  </p:cNvSpPr>
                  <p:nvPr/>
                </p:nvSpPr>
                <p:spPr bwMode="auto">
                  <a:xfrm>
                    <a:off x="8410576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8" name="Line 1110"/>
                  <p:cNvSpPr>
                    <a:spLocks noChangeShapeType="1"/>
                  </p:cNvSpPr>
                  <p:nvPr/>
                </p:nvSpPr>
                <p:spPr bwMode="auto">
                  <a:xfrm>
                    <a:off x="8418513" y="219075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79" name="Line 1111"/>
                  <p:cNvSpPr>
                    <a:spLocks noChangeShapeType="1"/>
                  </p:cNvSpPr>
                  <p:nvPr/>
                </p:nvSpPr>
                <p:spPr bwMode="auto">
                  <a:xfrm>
                    <a:off x="8424863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0" name="Line 1112"/>
                  <p:cNvSpPr>
                    <a:spLocks noChangeShapeType="1"/>
                  </p:cNvSpPr>
                  <p:nvPr/>
                </p:nvSpPr>
                <p:spPr bwMode="auto">
                  <a:xfrm>
                    <a:off x="8432801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1" name="Line 1113"/>
                  <p:cNvSpPr>
                    <a:spLocks noChangeShapeType="1"/>
                  </p:cNvSpPr>
                  <p:nvPr/>
                </p:nvSpPr>
                <p:spPr bwMode="auto">
                  <a:xfrm>
                    <a:off x="8439151" y="22129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2" name="Line 1114"/>
                  <p:cNvSpPr>
                    <a:spLocks noChangeShapeType="1"/>
                  </p:cNvSpPr>
                  <p:nvPr/>
                </p:nvSpPr>
                <p:spPr bwMode="auto">
                  <a:xfrm>
                    <a:off x="8447088" y="2190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3" name="Line 1115"/>
                  <p:cNvSpPr>
                    <a:spLocks noChangeShapeType="1"/>
                  </p:cNvSpPr>
                  <p:nvPr/>
                </p:nvSpPr>
                <p:spPr bwMode="auto">
                  <a:xfrm>
                    <a:off x="8453438" y="221297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4" name="Line 1116"/>
                  <p:cNvSpPr>
                    <a:spLocks noChangeShapeType="1"/>
                  </p:cNvSpPr>
                  <p:nvPr/>
                </p:nvSpPr>
                <p:spPr bwMode="auto">
                  <a:xfrm>
                    <a:off x="8461376" y="22479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5" name="Line 1117"/>
                  <p:cNvSpPr>
                    <a:spLocks noChangeShapeType="1"/>
                  </p:cNvSpPr>
                  <p:nvPr/>
                </p:nvSpPr>
                <p:spPr bwMode="auto">
                  <a:xfrm>
                    <a:off x="8467726" y="22193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6" name="Line 1118"/>
                  <p:cNvSpPr>
                    <a:spLocks noChangeShapeType="1"/>
                  </p:cNvSpPr>
                  <p:nvPr/>
                </p:nvSpPr>
                <p:spPr bwMode="auto">
                  <a:xfrm>
                    <a:off x="8475663" y="22272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7" name="Line 1119"/>
                  <p:cNvSpPr>
                    <a:spLocks noChangeShapeType="1"/>
                  </p:cNvSpPr>
                  <p:nvPr/>
                </p:nvSpPr>
                <p:spPr bwMode="auto">
                  <a:xfrm>
                    <a:off x="8482013" y="2247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8" name="Line 1120"/>
                  <p:cNvSpPr>
                    <a:spLocks noChangeShapeType="1"/>
                  </p:cNvSpPr>
                  <p:nvPr/>
                </p:nvSpPr>
                <p:spPr bwMode="auto">
                  <a:xfrm>
                    <a:off x="8489951" y="21986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89" name="Line 1121"/>
                  <p:cNvSpPr>
                    <a:spLocks noChangeShapeType="1"/>
                  </p:cNvSpPr>
                  <p:nvPr/>
                </p:nvSpPr>
                <p:spPr bwMode="auto">
                  <a:xfrm>
                    <a:off x="8496301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0" name="Line 1122"/>
                  <p:cNvSpPr>
                    <a:spLocks noChangeShapeType="1"/>
                  </p:cNvSpPr>
                  <p:nvPr/>
                </p:nvSpPr>
                <p:spPr bwMode="auto">
                  <a:xfrm>
                    <a:off x="8504238" y="22129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1" name="Line 1123"/>
                  <p:cNvSpPr>
                    <a:spLocks noChangeShapeType="1"/>
                  </p:cNvSpPr>
                  <p:nvPr/>
                </p:nvSpPr>
                <p:spPr bwMode="auto">
                  <a:xfrm>
                    <a:off x="8510588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2" name="Line 1124"/>
                  <p:cNvSpPr>
                    <a:spLocks noChangeShapeType="1"/>
                  </p:cNvSpPr>
                  <p:nvPr/>
                </p:nvSpPr>
                <p:spPr bwMode="auto">
                  <a:xfrm>
                    <a:off x="8518526" y="2233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3" name="Line 1125"/>
                  <p:cNvSpPr>
                    <a:spLocks noChangeShapeType="1"/>
                  </p:cNvSpPr>
                  <p:nvPr/>
                </p:nvSpPr>
                <p:spPr bwMode="auto">
                  <a:xfrm>
                    <a:off x="8524876" y="21986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4" name="Line 1126"/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5" name="Line 1127"/>
                  <p:cNvSpPr>
                    <a:spLocks noChangeShapeType="1"/>
                  </p:cNvSpPr>
                  <p:nvPr/>
                </p:nvSpPr>
                <p:spPr bwMode="auto">
                  <a:xfrm>
                    <a:off x="8539163" y="22129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6" name="Line 1128"/>
                  <p:cNvSpPr>
                    <a:spLocks noChangeShapeType="1"/>
                  </p:cNvSpPr>
                  <p:nvPr/>
                </p:nvSpPr>
                <p:spPr bwMode="auto">
                  <a:xfrm>
                    <a:off x="8547101" y="22336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7" name="Line 1129"/>
                  <p:cNvSpPr>
                    <a:spLocks noChangeShapeType="1"/>
                  </p:cNvSpPr>
                  <p:nvPr/>
                </p:nvSpPr>
                <p:spPr bwMode="auto">
                  <a:xfrm>
                    <a:off x="8553451" y="22129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8" name="Line 1130"/>
                  <p:cNvSpPr>
                    <a:spLocks noChangeShapeType="1"/>
                  </p:cNvSpPr>
                  <p:nvPr/>
                </p:nvSpPr>
                <p:spPr bwMode="auto">
                  <a:xfrm>
                    <a:off x="8561388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099" name="Line 1131"/>
                  <p:cNvSpPr>
                    <a:spLocks noChangeShapeType="1"/>
                  </p:cNvSpPr>
                  <p:nvPr/>
                </p:nvSpPr>
                <p:spPr bwMode="auto">
                  <a:xfrm>
                    <a:off x="8567738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0" name="Line 1132"/>
                  <p:cNvSpPr>
                    <a:spLocks noChangeShapeType="1"/>
                  </p:cNvSpPr>
                  <p:nvPr/>
                </p:nvSpPr>
                <p:spPr bwMode="auto">
                  <a:xfrm>
                    <a:off x="8575676" y="21701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1" name="Line 1133"/>
                  <p:cNvSpPr>
                    <a:spLocks noChangeShapeType="1"/>
                  </p:cNvSpPr>
                  <p:nvPr/>
                </p:nvSpPr>
                <p:spPr bwMode="auto">
                  <a:xfrm>
                    <a:off x="8582026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2" name="Line 1134"/>
                  <p:cNvSpPr>
                    <a:spLocks noChangeShapeType="1"/>
                  </p:cNvSpPr>
                  <p:nvPr/>
                </p:nvSpPr>
                <p:spPr bwMode="auto">
                  <a:xfrm>
                    <a:off x="8589963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3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8596313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4" name="Line 1136"/>
                  <p:cNvSpPr>
                    <a:spLocks noChangeShapeType="1"/>
                  </p:cNvSpPr>
                  <p:nvPr/>
                </p:nvSpPr>
                <p:spPr bwMode="auto">
                  <a:xfrm>
                    <a:off x="8604251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5" name="Line 1137"/>
                  <p:cNvSpPr>
                    <a:spLocks noChangeShapeType="1"/>
                  </p:cNvSpPr>
                  <p:nvPr/>
                </p:nvSpPr>
                <p:spPr bwMode="auto">
                  <a:xfrm>
                    <a:off x="8610601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6" name="Line 1138"/>
                  <p:cNvSpPr>
                    <a:spLocks noChangeShapeType="1"/>
                  </p:cNvSpPr>
                  <p:nvPr/>
                </p:nvSpPr>
                <p:spPr bwMode="auto">
                  <a:xfrm>
                    <a:off x="8618538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7" name="Line 1139"/>
                  <p:cNvSpPr>
                    <a:spLocks noChangeShapeType="1"/>
                  </p:cNvSpPr>
                  <p:nvPr/>
                </p:nvSpPr>
                <p:spPr bwMode="auto">
                  <a:xfrm>
                    <a:off x="8624888" y="2162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8" name="Line 1140"/>
                  <p:cNvSpPr>
                    <a:spLocks noChangeShapeType="1"/>
                  </p:cNvSpPr>
                  <p:nvPr/>
                </p:nvSpPr>
                <p:spPr bwMode="auto">
                  <a:xfrm>
                    <a:off x="8632826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09" name="Line 1141"/>
                  <p:cNvSpPr>
                    <a:spLocks noChangeShapeType="1"/>
                  </p:cNvSpPr>
                  <p:nvPr/>
                </p:nvSpPr>
                <p:spPr bwMode="auto">
                  <a:xfrm>
                    <a:off x="8639176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0" name="Line 1142"/>
                  <p:cNvSpPr>
                    <a:spLocks noChangeShapeType="1"/>
                  </p:cNvSpPr>
                  <p:nvPr/>
                </p:nvSpPr>
                <p:spPr bwMode="auto">
                  <a:xfrm>
                    <a:off x="8647113" y="2198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1" name="Line 1143"/>
                  <p:cNvSpPr>
                    <a:spLocks noChangeShapeType="1"/>
                  </p:cNvSpPr>
                  <p:nvPr/>
                </p:nvSpPr>
                <p:spPr bwMode="auto">
                  <a:xfrm>
                    <a:off x="8653463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2" name="Line 1144"/>
                  <p:cNvSpPr>
                    <a:spLocks noChangeShapeType="1"/>
                  </p:cNvSpPr>
                  <p:nvPr/>
                </p:nvSpPr>
                <p:spPr bwMode="auto">
                  <a:xfrm>
                    <a:off x="8661401" y="21986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3" name="Line 1145"/>
                  <p:cNvSpPr>
                    <a:spLocks noChangeShapeType="1"/>
                  </p:cNvSpPr>
                  <p:nvPr/>
                </p:nvSpPr>
                <p:spPr bwMode="auto">
                  <a:xfrm>
                    <a:off x="8667751" y="22193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4" name="Line 1146"/>
                  <p:cNvSpPr>
                    <a:spLocks noChangeShapeType="1"/>
                  </p:cNvSpPr>
                  <p:nvPr/>
                </p:nvSpPr>
                <p:spPr bwMode="auto">
                  <a:xfrm>
                    <a:off x="8675688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5" name="Line 1147"/>
                  <p:cNvSpPr>
                    <a:spLocks noChangeShapeType="1"/>
                  </p:cNvSpPr>
                  <p:nvPr/>
                </p:nvSpPr>
                <p:spPr bwMode="auto">
                  <a:xfrm>
                    <a:off x="8682038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6" name="Line 1148"/>
                  <p:cNvSpPr>
                    <a:spLocks noChangeShapeType="1"/>
                  </p:cNvSpPr>
                  <p:nvPr/>
                </p:nvSpPr>
                <p:spPr bwMode="auto">
                  <a:xfrm>
                    <a:off x="8689976" y="2205038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7" name="Line 1149"/>
                  <p:cNvSpPr>
                    <a:spLocks noChangeShapeType="1"/>
                  </p:cNvSpPr>
                  <p:nvPr/>
                </p:nvSpPr>
                <p:spPr bwMode="auto">
                  <a:xfrm>
                    <a:off x="8696326" y="221297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8" name="Line 1150"/>
                  <p:cNvSpPr>
                    <a:spLocks noChangeShapeType="1"/>
                  </p:cNvSpPr>
                  <p:nvPr/>
                </p:nvSpPr>
                <p:spPr bwMode="auto">
                  <a:xfrm>
                    <a:off x="8704263" y="216217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9" name="Line 1151"/>
                  <p:cNvSpPr>
                    <a:spLocks noChangeShapeType="1"/>
                  </p:cNvSpPr>
                  <p:nvPr/>
                </p:nvSpPr>
                <p:spPr bwMode="auto">
                  <a:xfrm>
                    <a:off x="8710613" y="216217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0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8718551" y="21986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1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8724901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2" name="Line 1154"/>
                  <p:cNvSpPr>
                    <a:spLocks noChangeShapeType="1"/>
                  </p:cNvSpPr>
                  <p:nvPr/>
                </p:nvSpPr>
                <p:spPr bwMode="auto">
                  <a:xfrm>
                    <a:off x="8732838" y="2184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3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8739188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4" name="Line 1156"/>
                  <p:cNvSpPr>
                    <a:spLocks noChangeShapeType="1"/>
                  </p:cNvSpPr>
                  <p:nvPr/>
                </p:nvSpPr>
                <p:spPr bwMode="auto">
                  <a:xfrm>
                    <a:off x="8747126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5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8753476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6" name="Line 1158"/>
                  <p:cNvSpPr>
                    <a:spLocks noChangeShapeType="1"/>
                  </p:cNvSpPr>
                  <p:nvPr/>
                </p:nvSpPr>
                <p:spPr bwMode="auto">
                  <a:xfrm>
                    <a:off x="8761413" y="21701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7" name="Line 1159"/>
                  <p:cNvSpPr>
                    <a:spLocks noChangeShapeType="1"/>
                  </p:cNvSpPr>
                  <p:nvPr/>
                </p:nvSpPr>
                <p:spPr bwMode="auto">
                  <a:xfrm>
                    <a:off x="8767763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8" name="Line 1160"/>
                  <p:cNvSpPr>
                    <a:spLocks noChangeShapeType="1"/>
                  </p:cNvSpPr>
                  <p:nvPr/>
                </p:nvSpPr>
                <p:spPr bwMode="auto">
                  <a:xfrm>
                    <a:off x="8775701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9" name="Line 1161"/>
                  <p:cNvSpPr>
                    <a:spLocks noChangeShapeType="1"/>
                  </p:cNvSpPr>
                  <p:nvPr/>
                </p:nvSpPr>
                <p:spPr bwMode="auto">
                  <a:xfrm>
                    <a:off x="8782051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0" name="Line 1162"/>
                  <p:cNvSpPr>
                    <a:spLocks noChangeShapeType="1"/>
                  </p:cNvSpPr>
                  <p:nvPr/>
                </p:nvSpPr>
                <p:spPr bwMode="auto">
                  <a:xfrm>
                    <a:off x="8789988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1" name="Line 1163"/>
                  <p:cNvSpPr>
                    <a:spLocks noChangeShapeType="1"/>
                  </p:cNvSpPr>
                  <p:nvPr/>
                </p:nvSpPr>
                <p:spPr bwMode="auto">
                  <a:xfrm>
                    <a:off x="8796338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2" name="Line 1164"/>
                  <p:cNvSpPr>
                    <a:spLocks noChangeShapeType="1"/>
                  </p:cNvSpPr>
                  <p:nvPr/>
                </p:nvSpPr>
                <p:spPr bwMode="auto">
                  <a:xfrm>
                    <a:off x="8804276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3" name="Line 1165"/>
                  <p:cNvSpPr>
                    <a:spLocks noChangeShapeType="1"/>
                  </p:cNvSpPr>
                  <p:nvPr/>
                </p:nvSpPr>
                <p:spPr bwMode="auto">
                  <a:xfrm>
                    <a:off x="8810626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4" name="Line 1166"/>
                  <p:cNvSpPr>
                    <a:spLocks noChangeShapeType="1"/>
                  </p:cNvSpPr>
                  <p:nvPr/>
                </p:nvSpPr>
                <p:spPr bwMode="auto">
                  <a:xfrm>
                    <a:off x="8816976" y="21701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5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8824913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6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8831263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7" name="Line 1169"/>
                  <p:cNvSpPr>
                    <a:spLocks noChangeShapeType="1"/>
                  </p:cNvSpPr>
                  <p:nvPr/>
                </p:nvSpPr>
                <p:spPr bwMode="auto">
                  <a:xfrm>
                    <a:off x="8839201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8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8845551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9" name="Line 1171"/>
                  <p:cNvSpPr>
                    <a:spLocks noChangeShapeType="1"/>
                  </p:cNvSpPr>
                  <p:nvPr/>
                </p:nvSpPr>
                <p:spPr bwMode="auto">
                  <a:xfrm>
                    <a:off x="8853488" y="2190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0" name="Line 1172"/>
                  <p:cNvSpPr>
                    <a:spLocks noChangeShapeType="1"/>
                  </p:cNvSpPr>
                  <p:nvPr/>
                </p:nvSpPr>
                <p:spPr bwMode="auto">
                  <a:xfrm>
                    <a:off x="8859838" y="21701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1" name="Line 1173"/>
                  <p:cNvSpPr>
                    <a:spLocks noChangeShapeType="1"/>
                  </p:cNvSpPr>
                  <p:nvPr/>
                </p:nvSpPr>
                <p:spPr bwMode="auto">
                  <a:xfrm>
                    <a:off x="8867776" y="2147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2" name="Line 1174"/>
                  <p:cNvSpPr>
                    <a:spLocks noChangeShapeType="1"/>
                  </p:cNvSpPr>
                  <p:nvPr/>
                </p:nvSpPr>
                <p:spPr bwMode="auto">
                  <a:xfrm>
                    <a:off x="8874126" y="21621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3" name="Line 1175"/>
                  <p:cNvSpPr>
                    <a:spLocks noChangeShapeType="1"/>
                  </p:cNvSpPr>
                  <p:nvPr/>
                </p:nvSpPr>
                <p:spPr bwMode="auto">
                  <a:xfrm>
                    <a:off x="8882063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4" name="Line 1176"/>
                  <p:cNvSpPr>
                    <a:spLocks noChangeShapeType="1"/>
                  </p:cNvSpPr>
                  <p:nvPr/>
                </p:nvSpPr>
                <p:spPr bwMode="auto">
                  <a:xfrm>
                    <a:off x="8888413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5" name="Line 1177"/>
                  <p:cNvSpPr>
                    <a:spLocks noChangeShapeType="1"/>
                  </p:cNvSpPr>
                  <p:nvPr/>
                </p:nvSpPr>
                <p:spPr bwMode="auto">
                  <a:xfrm>
                    <a:off x="8896351" y="21844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6" name="Line 1178"/>
                  <p:cNvSpPr>
                    <a:spLocks noChangeShapeType="1"/>
                  </p:cNvSpPr>
                  <p:nvPr/>
                </p:nvSpPr>
                <p:spPr bwMode="auto">
                  <a:xfrm>
                    <a:off x="8902701" y="22050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7" name="Line 1179"/>
                  <p:cNvSpPr>
                    <a:spLocks noChangeShapeType="1"/>
                  </p:cNvSpPr>
                  <p:nvPr/>
                </p:nvSpPr>
                <p:spPr bwMode="auto">
                  <a:xfrm>
                    <a:off x="8910638" y="2141538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8" name="Line 1180"/>
                  <p:cNvSpPr>
                    <a:spLocks noChangeShapeType="1"/>
                  </p:cNvSpPr>
                  <p:nvPr/>
                </p:nvSpPr>
                <p:spPr bwMode="auto">
                  <a:xfrm>
                    <a:off x="8916988" y="2127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9" name="Line 1181"/>
                  <p:cNvSpPr>
                    <a:spLocks noChangeShapeType="1"/>
                  </p:cNvSpPr>
                  <p:nvPr/>
                </p:nvSpPr>
                <p:spPr bwMode="auto">
                  <a:xfrm>
                    <a:off x="8924926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0" name="Line 1182"/>
                  <p:cNvSpPr>
                    <a:spLocks noChangeShapeType="1"/>
                  </p:cNvSpPr>
                  <p:nvPr/>
                </p:nvSpPr>
                <p:spPr bwMode="auto">
                  <a:xfrm>
                    <a:off x="8931276" y="21701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1" name="Line 1183"/>
                  <p:cNvSpPr>
                    <a:spLocks noChangeShapeType="1"/>
                  </p:cNvSpPr>
                  <p:nvPr/>
                </p:nvSpPr>
                <p:spPr bwMode="auto">
                  <a:xfrm>
                    <a:off x="8939213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2" name="Line 1184"/>
                  <p:cNvSpPr>
                    <a:spLocks noChangeShapeType="1"/>
                  </p:cNvSpPr>
                  <p:nvPr/>
                </p:nvSpPr>
                <p:spPr bwMode="auto">
                  <a:xfrm>
                    <a:off x="8945563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3" name="Line 1185"/>
                  <p:cNvSpPr>
                    <a:spLocks noChangeShapeType="1"/>
                  </p:cNvSpPr>
                  <p:nvPr/>
                </p:nvSpPr>
                <p:spPr bwMode="auto">
                  <a:xfrm>
                    <a:off x="8953501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4" name="Line 1186"/>
                  <p:cNvSpPr>
                    <a:spLocks noChangeShapeType="1"/>
                  </p:cNvSpPr>
                  <p:nvPr/>
                </p:nvSpPr>
                <p:spPr bwMode="auto">
                  <a:xfrm>
                    <a:off x="8959851" y="21336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5" name="Line 1187"/>
                  <p:cNvSpPr>
                    <a:spLocks noChangeShapeType="1"/>
                  </p:cNvSpPr>
                  <p:nvPr/>
                </p:nvSpPr>
                <p:spPr bwMode="auto">
                  <a:xfrm>
                    <a:off x="8967788" y="21336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6" name="Line 1188"/>
                  <p:cNvSpPr>
                    <a:spLocks noChangeShapeType="1"/>
                  </p:cNvSpPr>
                  <p:nvPr/>
                </p:nvSpPr>
                <p:spPr bwMode="auto">
                  <a:xfrm>
                    <a:off x="8974138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7" name="Line 1189"/>
                  <p:cNvSpPr>
                    <a:spLocks noChangeShapeType="1"/>
                  </p:cNvSpPr>
                  <p:nvPr/>
                </p:nvSpPr>
                <p:spPr bwMode="auto">
                  <a:xfrm>
                    <a:off x="8982076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8" name="Line 1190"/>
                  <p:cNvSpPr>
                    <a:spLocks noChangeShapeType="1"/>
                  </p:cNvSpPr>
                  <p:nvPr/>
                </p:nvSpPr>
                <p:spPr bwMode="auto">
                  <a:xfrm>
                    <a:off x="8988426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9" name="Line 1191"/>
                  <p:cNvSpPr>
                    <a:spLocks noChangeShapeType="1"/>
                  </p:cNvSpPr>
                  <p:nvPr/>
                </p:nvSpPr>
                <p:spPr bwMode="auto">
                  <a:xfrm>
                    <a:off x="8996363" y="21415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0" name="Line 1192"/>
                  <p:cNvSpPr>
                    <a:spLocks noChangeShapeType="1"/>
                  </p:cNvSpPr>
                  <p:nvPr/>
                </p:nvSpPr>
                <p:spPr bwMode="auto">
                  <a:xfrm>
                    <a:off x="9002713" y="21558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1" name="Line 1193"/>
                  <p:cNvSpPr>
                    <a:spLocks noChangeShapeType="1"/>
                  </p:cNvSpPr>
                  <p:nvPr/>
                </p:nvSpPr>
                <p:spPr bwMode="auto">
                  <a:xfrm>
                    <a:off x="9010651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2" name="Line 1194"/>
                  <p:cNvSpPr>
                    <a:spLocks noChangeShapeType="1"/>
                  </p:cNvSpPr>
                  <p:nvPr/>
                </p:nvSpPr>
                <p:spPr bwMode="auto">
                  <a:xfrm>
                    <a:off x="9017001" y="21478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3" name="Line 1195"/>
                  <p:cNvSpPr>
                    <a:spLocks noChangeShapeType="1"/>
                  </p:cNvSpPr>
                  <p:nvPr/>
                </p:nvSpPr>
                <p:spPr bwMode="auto">
                  <a:xfrm>
                    <a:off x="9024938" y="21272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4" name="Line 1196"/>
                  <p:cNvSpPr>
                    <a:spLocks noChangeShapeType="1"/>
                  </p:cNvSpPr>
                  <p:nvPr/>
                </p:nvSpPr>
                <p:spPr bwMode="auto">
                  <a:xfrm>
                    <a:off x="9031288" y="21272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5" name="Line 1197"/>
                  <p:cNvSpPr>
                    <a:spLocks noChangeShapeType="1"/>
                  </p:cNvSpPr>
                  <p:nvPr/>
                </p:nvSpPr>
                <p:spPr bwMode="auto">
                  <a:xfrm>
                    <a:off x="9039226" y="2127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6" name="Line 1198"/>
                  <p:cNvSpPr>
                    <a:spLocks noChangeShapeType="1"/>
                  </p:cNvSpPr>
                  <p:nvPr/>
                </p:nvSpPr>
                <p:spPr bwMode="auto">
                  <a:xfrm>
                    <a:off x="9045576" y="21558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7" name="Line 1199"/>
                  <p:cNvSpPr>
                    <a:spLocks noChangeShapeType="1"/>
                  </p:cNvSpPr>
                  <p:nvPr/>
                </p:nvSpPr>
                <p:spPr bwMode="auto">
                  <a:xfrm>
                    <a:off x="9053513" y="2176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8" name="Line 1200"/>
                  <p:cNvSpPr>
                    <a:spLocks noChangeShapeType="1"/>
                  </p:cNvSpPr>
                  <p:nvPr/>
                </p:nvSpPr>
                <p:spPr bwMode="auto">
                  <a:xfrm>
                    <a:off x="9059863" y="2162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9" name="Line 1201"/>
                  <p:cNvSpPr>
                    <a:spLocks noChangeShapeType="1"/>
                  </p:cNvSpPr>
                  <p:nvPr/>
                </p:nvSpPr>
                <p:spPr bwMode="auto">
                  <a:xfrm>
                    <a:off x="9067801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0" name="Line 1202"/>
                  <p:cNvSpPr>
                    <a:spLocks noChangeShapeType="1"/>
                  </p:cNvSpPr>
                  <p:nvPr/>
                </p:nvSpPr>
                <p:spPr bwMode="auto">
                  <a:xfrm>
                    <a:off x="9074151" y="21701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1" name="Line 1203"/>
                  <p:cNvSpPr>
                    <a:spLocks noChangeShapeType="1"/>
                  </p:cNvSpPr>
                  <p:nvPr/>
                </p:nvSpPr>
                <p:spPr bwMode="auto">
                  <a:xfrm>
                    <a:off x="908208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2" name="Line 1204"/>
                  <p:cNvSpPr>
                    <a:spLocks noChangeShapeType="1"/>
                  </p:cNvSpPr>
                  <p:nvPr/>
                </p:nvSpPr>
                <p:spPr bwMode="auto">
                  <a:xfrm>
                    <a:off x="9088438" y="21701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3" name="Line 1205"/>
                  <p:cNvSpPr>
                    <a:spLocks noChangeShapeType="1"/>
                  </p:cNvSpPr>
                  <p:nvPr/>
                </p:nvSpPr>
                <p:spPr bwMode="auto">
                  <a:xfrm>
                    <a:off x="9096376" y="2190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4" name="Line 1206"/>
                  <p:cNvSpPr>
                    <a:spLocks noChangeShapeType="1"/>
                  </p:cNvSpPr>
                  <p:nvPr/>
                </p:nvSpPr>
                <p:spPr bwMode="auto">
                  <a:xfrm>
                    <a:off x="9102726" y="21907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5" name="Line 1207"/>
                  <p:cNvSpPr>
                    <a:spLocks noChangeShapeType="1"/>
                  </p:cNvSpPr>
                  <p:nvPr/>
                </p:nvSpPr>
                <p:spPr bwMode="auto">
                  <a:xfrm>
                    <a:off x="9110663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6" name="Line 1208"/>
                  <p:cNvSpPr>
                    <a:spLocks noChangeShapeType="1"/>
                  </p:cNvSpPr>
                  <p:nvPr/>
                </p:nvSpPr>
                <p:spPr bwMode="auto">
                  <a:xfrm>
                    <a:off x="9117013" y="218440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7" name="Line 1209"/>
                  <p:cNvSpPr>
                    <a:spLocks noChangeShapeType="1"/>
                  </p:cNvSpPr>
                  <p:nvPr/>
                </p:nvSpPr>
                <p:spPr bwMode="auto">
                  <a:xfrm>
                    <a:off x="9124951" y="2155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178" name="Gruppieren 1177"/>
                <p:cNvGrpSpPr/>
                <p:nvPr/>
              </p:nvGrpSpPr>
              <p:grpSpPr>
                <a:xfrm>
                  <a:off x="188748" y="1468192"/>
                  <a:ext cx="8434388" cy="4362451"/>
                  <a:chOff x="690563" y="1898650"/>
                  <a:chExt cx="8434388" cy="4362451"/>
                </a:xfrm>
              </p:grpSpPr>
              <p:sp>
                <p:nvSpPr>
                  <p:cNvPr id="117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90563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96913" y="2070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04850" y="2062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711200" y="2033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19138" y="2033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25488" y="20415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33425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39775" y="20129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47713" y="20129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754063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760413" y="2033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68350" y="2033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74700" y="2005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82638" y="2005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88988" y="20129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96925" y="19843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803275" y="19907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1213" y="1990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817563" y="20050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25500" y="1990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831850" y="19558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839788" y="196215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846138" y="2019300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54075" y="20621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860425" y="20558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68363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874713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82650" y="2033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89000" y="20415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96938" y="20478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03288" y="20701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11225" y="2070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917575" y="20701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25513" y="20415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931863" y="2055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939800" y="2070100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946150" y="20986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954088" y="20621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960438" y="20764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968375" y="20764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74725" y="20907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982663" y="2076450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89013" y="20764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996950" y="2070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003300" y="20415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011238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017588" y="20415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025525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031875" y="20558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039813" y="20415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2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046163" y="2027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0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54100" y="20415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1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060450" y="20415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68388" y="20272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3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074738" y="2033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082675" y="20558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5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89025" y="20478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6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096963" y="20478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103313" y="2055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8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11250" y="2070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3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117600" y="20558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125538" y="2047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131888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139825" y="2019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146175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4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154113" y="20478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160463" y="2027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6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168400" y="2012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7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174750" y="2033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1182688" y="20478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1189038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196975" y="20764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03325" y="20558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2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211263" y="20272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3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217613" y="1998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225550" y="19907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231900" y="19986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239838" y="20272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246188" y="201930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8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254125" y="19907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260475" y="19700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0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268413" y="1976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274763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2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82700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3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89050" y="20050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4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96988" y="1976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03338" y="19621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6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311275" y="19478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17625" y="19558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8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325563" y="19621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6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331913" y="19907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339850" y="1970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1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346200" y="19335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354138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3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360488" y="1941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368425" y="1933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374775" y="19050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382713" y="19129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7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389063" y="19478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397000" y="1962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7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403350" y="19907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411288" y="19986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417638" y="20415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2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425575" y="20621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3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431925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4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439863" y="20907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5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446213" y="21336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454150" y="2162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460500" y="21621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468438" y="21272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8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74788" y="21272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482725" y="21558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1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489075" y="21336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495425" y="21272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503363" y="2155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4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509713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5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517650" y="2155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6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524000" y="21415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531938" y="21415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538288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9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546225" y="2190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0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552575" y="22129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560513" y="220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2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566863" y="220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574800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581150" y="22129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5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589088" y="21986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6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595438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7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603375" y="223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609725" y="223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0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617663" y="2227263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624013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1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631950" y="21907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2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638300" y="21415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3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646238" y="21621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4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652588" y="21907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5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660525" y="2205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6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666875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7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674813" y="21701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8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681163" y="21415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19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689100" y="21621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0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695450" y="21558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1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70338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2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1709738" y="21558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717675" y="2147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724025" y="21558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731963" y="21336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6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738313" y="2127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7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746250" y="21415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8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1752600" y="21129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29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760538" y="21050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0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766888" y="21193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1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774825" y="21050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2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781175" y="21129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789113" y="20907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795463" y="2084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803400" y="20764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809750" y="20701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7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817688" y="20701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8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824038" y="20986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39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831975" y="20843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0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838325" y="20764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1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846263" y="2090738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2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852613" y="20335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3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1860550" y="2033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4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1866900" y="2027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1874838" y="2019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6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881188" y="2019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7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1889125" y="19986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8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1895475" y="1990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49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1903413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0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1909763" y="19843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1917700" y="1998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2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1924050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3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931988" y="2005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1938338" y="20193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5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946275" y="20129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6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952625" y="2005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7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960563" y="20335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8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966913" y="20415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59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974850" y="2033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0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981200" y="2005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1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989138" y="19986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2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995488" y="20050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3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003425" y="1990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4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009775" y="19700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5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017713" y="19843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6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024063" y="19700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7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032000" y="19700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8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038350" y="19764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69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046288" y="19558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0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052638" y="19272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1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060575" y="19272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2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066925" y="19129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3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074863" y="1905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4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081213" y="189865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5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2089150" y="19558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6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095500" y="19907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7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103438" y="19478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8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109788" y="19700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79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117725" y="20193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0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124075" y="20193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1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132013" y="2019300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2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2138363" y="20129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3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2146300" y="1990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4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152650" y="2012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5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160588" y="20415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6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2166938" y="20415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7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2174875" y="20764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8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181225" y="20415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89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189163" y="2033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0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2195513" y="20335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3450" y="20193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2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209800" y="2033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3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217738" y="20193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4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224088" y="19843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5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230438" y="1976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6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238375" y="19764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7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2244725" y="20129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8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252663" y="1990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399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259013" y="201295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0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266950" y="20701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1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273300" y="20764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2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281238" y="20764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3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287588" y="20764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4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295525" y="20907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5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301875" y="20986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6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309813" y="21050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7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316163" y="20986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8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324100" y="21129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09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330450" y="21478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0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338388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1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2344738" y="2198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2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2352675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3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2359025" y="21844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4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366963" y="221932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5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373313" y="22479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6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381250" y="2276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7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387600" y="2276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8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2395538" y="2241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19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2401888" y="22193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0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409825" y="2241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1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416175" y="22479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2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424113" y="2290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3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30463" y="22558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4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438400" y="2255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5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444750" y="2255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6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2452688" y="22415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7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459038" y="22336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8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466975" y="2227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29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73325" y="21844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0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481263" y="21986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1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487613" y="21764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2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495550" y="21844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3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501900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4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2509838" y="21844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5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516188" y="21844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6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524125" y="22129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7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530475" y="21764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8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538413" y="21701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39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544763" y="21558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0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552700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1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559050" y="21701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2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566988" y="21621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3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573338" y="21415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4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581275" y="21621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5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2587625" y="21701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6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2595563" y="2198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7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2601913" y="21764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8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609850" y="2184400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49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616200" y="21764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0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2624138" y="22050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1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630488" y="2227263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2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638425" y="2270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3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644775" y="222726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4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2652713" y="22479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5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2659063" y="2270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6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2255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7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673350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8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2681288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59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2687638" y="2233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0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2695575" y="2205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1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2701925" y="22050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2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2709863" y="22129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3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716213" y="2241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4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724150" y="2262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5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730500" y="2255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6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38438" y="22193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7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744788" y="2227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8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2752725" y="22415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69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2759075" y="2233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0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767013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1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773363" y="2227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2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781300" y="2227263"/>
                    <a:ext cx="0" cy="40338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3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87650" y="3027363"/>
                    <a:ext cx="0" cy="32337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4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795588" y="2927350"/>
                    <a:ext cx="0" cy="1143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5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2801938" y="29067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6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2809875" y="2955925"/>
                    <a:ext cx="0" cy="2000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7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2816225" y="3155950"/>
                    <a:ext cx="0" cy="2508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8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824163" y="3406775"/>
                    <a:ext cx="0" cy="1857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79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830513" y="3592513"/>
                    <a:ext cx="0" cy="1651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0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838450" y="3757613"/>
                    <a:ext cx="0" cy="177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1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44800" y="3935413"/>
                    <a:ext cx="0" cy="1079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2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2852738" y="4043363"/>
                    <a:ext cx="0" cy="1285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3" name="Line 326"/>
                  <p:cNvSpPr>
                    <a:spLocks noChangeShapeType="1"/>
                  </p:cNvSpPr>
                  <p:nvPr/>
                </p:nvSpPr>
                <p:spPr bwMode="auto">
                  <a:xfrm>
                    <a:off x="2859088" y="4171950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4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2867025" y="423703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5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873375" y="429418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6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881313" y="4337050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7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887663" y="43862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8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95600" y="4408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89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2901950" y="44513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0" name="Line 333"/>
                  <p:cNvSpPr>
                    <a:spLocks noChangeShapeType="1"/>
                  </p:cNvSpPr>
                  <p:nvPr/>
                </p:nvSpPr>
                <p:spPr bwMode="auto">
                  <a:xfrm>
                    <a:off x="2909888" y="44577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1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2916238" y="44577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2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924175" y="44656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3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930525" y="44862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4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938463" y="44513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5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944813" y="44370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6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951163" y="44370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7" name="Line 340"/>
                  <p:cNvSpPr>
                    <a:spLocks noChangeShapeType="1"/>
                  </p:cNvSpPr>
                  <p:nvPr/>
                </p:nvSpPr>
                <p:spPr bwMode="auto">
                  <a:xfrm>
                    <a:off x="2959100" y="44513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8" name="Line 341"/>
                  <p:cNvSpPr>
                    <a:spLocks noChangeShapeType="1"/>
                  </p:cNvSpPr>
                  <p:nvPr/>
                </p:nvSpPr>
                <p:spPr bwMode="auto">
                  <a:xfrm>
                    <a:off x="2965450" y="44370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499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973388" y="4437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0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979738" y="44577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1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987675" y="4437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2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994025" y="44084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3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3001963" y="44005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4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3008313" y="4408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5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3016250" y="4386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6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3022600" y="4386263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7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3030538" y="43799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8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3036888" y="4329113"/>
                    <a:ext cx="0" cy="714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09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3044825" y="43148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0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3051175" y="43148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1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3059113" y="43005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2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3065463" y="42862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3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3073400" y="42799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4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079750" y="42799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5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087688" y="42433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6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3094038" y="42148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7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3101975" y="42005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8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108325" y="4186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19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116263" y="41656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0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3122613" y="41290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1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3130550" y="41513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2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136900" y="41798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3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144838" y="4186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4" name="Line 367"/>
                  <p:cNvSpPr>
                    <a:spLocks noChangeShapeType="1"/>
                  </p:cNvSpPr>
                  <p:nvPr/>
                </p:nvSpPr>
                <p:spPr bwMode="auto">
                  <a:xfrm>
                    <a:off x="3151188" y="41719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5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3159125" y="4108450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6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165475" y="40798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7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173413" y="40798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8" name="Line 371"/>
                  <p:cNvSpPr>
                    <a:spLocks noChangeShapeType="1"/>
                  </p:cNvSpPr>
                  <p:nvPr/>
                </p:nvSpPr>
                <p:spPr bwMode="auto">
                  <a:xfrm>
                    <a:off x="3179763" y="4065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29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3187700" y="4037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0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194050" y="4022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1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201988" y="4008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2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3208338" y="4014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3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3216275" y="40005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4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222625" y="40005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5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230563" y="400050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6" name="Line 379"/>
                  <p:cNvSpPr>
                    <a:spLocks noChangeShapeType="1"/>
                  </p:cNvSpPr>
                  <p:nvPr/>
                </p:nvSpPr>
                <p:spPr bwMode="auto">
                  <a:xfrm>
                    <a:off x="3236913" y="39655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7" name="Line 380"/>
                  <p:cNvSpPr>
                    <a:spLocks noChangeShapeType="1"/>
                  </p:cNvSpPr>
                  <p:nvPr/>
                </p:nvSpPr>
                <p:spPr bwMode="auto">
                  <a:xfrm>
                    <a:off x="3244850" y="39354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8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251200" y="39147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39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259138" y="3921125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0" name="Line 383"/>
                  <p:cNvSpPr>
                    <a:spLocks noChangeShapeType="1"/>
                  </p:cNvSpPr>
                  <p:nvPr/>
                </p:nvSpPr>
                <p:spPr bwMode="auto">
                  <a:xfrm>
                    <a:off x="3265488" y="39433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1" name="Line 384"/>
                  <p:cNvSpPr>
                    <a:spLocks noChangeShapeType="1"/>
                  </p:cNvSpPr>
                  <p:nvPr/>
                </p:nvSpPr>
                <p:spPr bwMode="auto">
                  <a:xfrm>
                    <a:off x="3273425" y="3965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2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279775" y="3921125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3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287713" y="3921125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4" name="Line 387"/>
                  <p:cNvSpPr>
                    <a:spLocks noChangeShapeType="1"/>
                  </p:cNvSpPr>
                  <p:nvPr/>
                </p:nvSpPr>
                <p:spPr bwMode="auto">
                  <a:xfrm>
                    <a:off x="3294063" y="39147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5" name="Line 388"/>
                  <p:cNvSpPr>
                    <a:spLocks noChangeShapeType="1"/>
                  </p:cNvSpPr>
                  <p:nvPr/>
                </p:nvSpPr>
                <p:spPr bwMode="auto">
                  <a:xfrm>
                    <a:off x="3302000" y="3900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6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3308350" y="39147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7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3316288" y="39068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8" name="Line 391"/>
                  <p:cNvSpPr>
                    <a:spLocks noChangeShapeType="1"/>
                  </p:cNvSpPr>
                  <p:nvPr/>
                </p:nvSpPr>
                <p:spPr bwMode="auto">
                  <a:xfrm>
                    <a:off x="3322638" y="38719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49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3330575" y="38576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0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336925" y="38354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1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344863" y="3835400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2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3351213" y="38433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3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3359150" y="3843338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4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365500" y="3814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5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3373438" y="3786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6" name="Line 399"/>
                  <p:cNvSpPr>
                    <a:spLocks noChangeShapeType="1"/>
                  </p:cNvSpPr>
                  <p:nvPr/>
                </p:nvSpPr>
                <p:spPr bwMode="auto">
                  <a:xfrm>
                    <a:off x="3379788" y="37861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7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3387725" y="38068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8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3394075" y="3800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59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3402013" y="3786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0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3408363" y="3786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1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3416300" y="3786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2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3422650" y="37782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3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430588" y="3771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4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3436938" y="37782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5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444876" y="37782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6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3451226" y="37496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7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3459163" y="37211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8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3465513" y="37147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69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3473451" y="3735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0" name="Line 414"/>
                  <p:cNvSpPr>
                    <a:spLocks noChangeShapeType="1"/>
                  </p:cNvSpPr>
                  <p:nvPr/>
                </p:nvSpPr>
                <p:spPr bwMode="auto">
                  <a:xfrm>
                    <a:off x="3479801" y="37496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1" name="Line 415"/>
                  <p:cNvSpPr>
                    <a:spLocks noChangeShapeType="1"/>
                  </p:cNvSpPr>
                  <p:nvPr/>
                </p:nvSpPr>
                <p:spPr bwMode="auto">
                  <a:xfrm>
                    <a:off x="3487738" y="3771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2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3494088" y="37719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3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3502026" y="37782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4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3508376" y="37576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5" name="Line 419"/>
                  <p:cNvSpPr>
                    <a:spLocks noChangeShapeType="1"/>
                  </p:cNvSpPr>
                  <p:nvPr/>
                </p:nvSpPr>
                <p:spPr bwMode="auto">
                  <a:xfrm>
                    <a:off x="3516313" y="37496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6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3522663" y="37496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7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3530601" y="37290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8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3536951" y="3729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79" name="Line 423"/>
                  <p:cNvSpPr>
                    <a:spLocks noChangeShapeType="1"/>
                  </p:cNvSpPr>
                  <p:nvPr/>
                </p:nvSpPr>
                <p:spPr bwMode="auto">
                  <a:xfrm>
                    <a:off x="3544888" y="3735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0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3551238" y="37353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1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3559176" y="37211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2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3565526" y="3735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3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3573463" y="3735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4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3579813" y="37433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5" name="Line 429"/>
                  <p:cNvSpPr>
                    <a:spLocks noChangeShapeType="1"/>
                  </p:cNvSpPr>
                  <p:nvPr/>
                </p:nvSpPr>
                <p:spPr bwMode="auto">
                  <a:xfrm>
                    <a:off x="3587751" y="37353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6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3594101" y="37433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7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3602038" y="37496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8" name="Line 432"/>
                  <p:cNvSpPr>
                    <a:spLocks noChangeShapeType="1"/>
                  </p:cNvSpPr>
                  <p:nvPr/>
                </p:nvSpPr>
                <p:spPr bwMode="auto">
                  <a:xfrm>
                    <a:off x="3608388" y="37496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89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3616326" y="37576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0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3622676" y="37639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1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3630613" y="37576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2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3636963" y="37639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3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3644901" y="37719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4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3651251" y="37782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5" name="Line 439"/>
                  <p:cNvSpPr>
                    <a:spLocks noChangeShapeType="1"/>
                  </p:cNvSpPr>
                  <p:nvPr/>
                </p:nvSpPr>
                <p:spPr bwMode="auto">
                  <a:xfrm>
                    <a:off x="3659188" y="37782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6" name="Line 440"/>
                  <p:cNvSpPr>
                    <a:spLocks noChangeShapeType="1"/>
                  </p:cNvSpPr>
                  <p:nvPr/>
                </p:nvSpPr>
                <p:spPr bwMode="auto">
                  <a:xfrm>
                    <a:off x="3665538" y="37925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7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3673476" y="37861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8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3679826" y="38004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599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3686176" y="38354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0" name="Line 444"/>
                  <p:cNvSpPr>
                    <a:spLocks noChangeShapeType="1"/>
                  </p:cNvSpPr>
                  <p:nvPr/>
                </p:nvSpPr>
                <p:spPr bwMode="auto">
                  <a:xfrm>
                    <a:off x="3694113" y="38354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1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3700463" y="3843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2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708401" y="38496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3" name="Line 447"/>
                  <p:cNvSpPr>
                    <a:spLocks noChangeShapeType="1"/>
                  </p:cNvSpPr>
                  <p:nvPr/>
                </p:nvSpPr>
                <p:spPr bwMode="auto">
                  <a:xfrm>
                    <a:off x="3714751" y="38354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4" name="Line 448"/>
                  <p:cNvSpPr>
                    <a:spLocks noChangeShapeType="1"/>
                  </p:cNvSpPr>
                  <p:nvPr/>
                </p:nvSpPr>
                <p:spPr bwMode="auto">
                  <a:xfrm>
                    <a:off x="3722688" y="38004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5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729038" y="37925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6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736976" y="37925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7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3743326" y="38004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8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3751263" y="38211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09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757613" y="38068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0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65551" y="38004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1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3771901" y="38004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2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3779838" y="38433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3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86188" y="38576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4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794126" y="38290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5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3800476" y="38147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6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3808413" y="3835401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814763" y="38639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8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3822701" y="38576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19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3829051" y="38639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0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3836988" y="3878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1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3843338" y="3900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2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3851276" y="38862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3" name="Line 467"/>
                  <p:cNvSpPr>
                    <a:spLocks noChangeShapeType="1"/>
                  </p:cNvSpPr>
                  <p:nvPr/>
                </p:nvSpPr>
                <p:spPr bwMode="auto">
                  <a:xfrm>
                    <a:off x="3857626" y="3886201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4" name="Line 468"/>
                  <p:cNvSpPr>
                    <a:spLocks noChangeShapeType="1"/>
                  </p:cNvSpPr>
                  <p:nvPr/>
                </p:nvSpPr>
                <p:spPr bwMode="auto">
                  <a:xfrm>
                    <a:off x="3865563" y="39211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5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3871913" y="3900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6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3879851" y="38862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7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3886201" y="38862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8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3894138" y="38925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29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3900488" y="39147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0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3908426" y="39068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1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3914776" y="38925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2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3922713" y="3900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3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3929063" y="39211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4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3937001" y="39211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5" name="Line 479"/>
                  <p:cNvSpPr>
                    <a:spLocks noChangeShapeType="1"/>
                  </p:cNvSpPr>
                  <p:nvPr/>
                </p:nvSpPr>
                <p:spPr bwMode="auto">
                  <a:xfrm>
                    <a:off x="3943351" y="3906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6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3951288" y="39147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7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3957638" y="39147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8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3965576" y="39147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39" name="Line 483"/>
                  <p:cNvSpPr>
                    <a:spLocks noChangeShapeType="1"/>
                  </p:cNvSpPr>
                  <p:nvPr/>
                </p:nvSpPr>
                <p:spPr bwMode="auto">
                  <a:xfrm>
                    <a:off x="3971926" y="3900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0" name="Line 484"/>
                  <p:cNvSpPr>
                    <a:spLocks noChangeShapeType="1"/>
                  </p:cNvSpPr>
                  <p:nvPr/>
                </p:nvSpPr>
                <p:spPr bwMode="auto">
                  <a:xfrm>
                    <a:off x="3979863" y="39004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1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3986213" y="3906838"/>
                    <a:ext cx="0" cy="444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2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3994151" y="3929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3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4000501" y="39211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4" name="Line 488"/>
                  <p:cNvSpPr>
                    <a:spLocks noChangeShapeType="1"/>
                  </p:cNvSpPr>
                  <p:nvPr/>
                </p:nvSpPr>
                <p:spPr bwMode="auto">
                  <a:xfrm>
                    <a:off x="4008438" y="38925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5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4014788" y="3906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6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4022726" y="3935413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7" name="Line 491"/>
                  <p:cNvSpPr>
                    <a:spLocks noChangeShapeType="1"/>
                  </p:cNvSpPr>
                  <p:nvPr/>
                </p:nvSpPr>
                <p:spPr bwMode="auto">
                  <a:xfrm>
                    <a:off x="4029076" y="39290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8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037013" y="39211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49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043363" y="39211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0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051301" y="39068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1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057651" y="38925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2" name="Line 496"/>
                  <p:cNvSpPr>
                    <a:spLocks noChangeShapeType="1"/>
                  </p:cNvSpPr>
                  <p:nvPr/>
                </p:nvSpPr>
                <p:spPr bwMode="auto">
                  <a:xfrm>
                    <a:off x="4065588" y="38925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3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071938" y="3914776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4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079876" y="3957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5" name="Line 499"/>
                  <p:cNvSpPr>
                    <a:spLocks noChangeShapeType="1"/>
                  </p:cNvSpPr>
                  <p:nvPr/>
                </p:nvSpPr>
                <p:spPr bwMode="auto">
                  <a:xfrm>
                    <a:off x="4086226" y="3957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6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094163" y="39433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7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4100513" y="3886201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8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4108451" y="3900488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59" name="Line 503"/>
                  <p:cNvSpPr>
                    <a:spLocks noChangeShapeType="1"/>
                  </p:cNvSpPr>
                  <p:nvPr/>
                </p:nvSpPr>
                <p:spPr bwMode="auto">
                  <a:xfrm>
                    <a:off x="4114801" y="3957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0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4122738" y="39354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1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4129088" y="392906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2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4137026" y="39655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3" name="Line 507"/>
                  <p:cNvSpPr>
                    <a:spLocks noChangeShapeType="1"/>
                  </p:cNvSpPr>
                  <p:nvPr/>
                </p:nvSpPr>
                <p:spPr bwMode="auto">
                  <a:xfrm>
                    <a:off x="4143376" y="39354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4" name="Line 508"/>
                  <p:cNvSpPr>
                    <a:spLocks noChangeShapeType="1"/>
                  </p:cNvSpPr>
                  <p:nvPr/>
                </p:nvSpPr>
                <p:spPr bwMode="auto">
                  <a:xfrm>
                    <a:off x="4151313" y="3935413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5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4157663" y="3935413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6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4165601" y="39354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7" name="Line 511"/>
                  <p:cNvSpPr>
                    <a:spLocks noChangeShapeType="1"/>
                  </p:cNvSpPr>
                  <p:nvPr/>
                </p:nvSpPr>
                <p:spPr bwMode="auto">
                  <a:xfrm>
                    <a:off x="4171951" y="3929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8" name="Line 512"/>
                  <p:cNvSpPr>
                    <a:spLocks noChangeShapeType="1"/>
                  </p:cNvSpPr>
                  <p:nvPr/>
                </p:nvSpPr>
                <p:spPr bwMode="auto">
                  <a:xfrm>
                    <a:off x="4179888" y="39147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69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4186238" y="39433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0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4194176" y="39354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1" name="Line 515"/>
                  <p:cNvSpPr>
                    <a:spLocks noChangeShapeType="1"/>
                  </p:cNvSpPr>
                  <p:nvPr/>
                </p:nvSpPr>
                <p:spPr bwMode="auto">
                  <a:xfrm>
                    <a:off x="4200526" y="39433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2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4208463" y="3935413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3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4214813" y="39290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4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4222751" y="39147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5" name="Line 519"/>
                  <p:cNvSpPr>
                    <a:spLocks noChangeShapeType="1"/>
                  </p:cNvSpPr>
                  <p:nvPr/>
                </p:nvSpPr>
                <p:spPr bwMode="auto">
                  <a:xfrm>
                    <a:off x="4229101" y="3921126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6" name="Line 520"/>
                  <p:cNvSpPr>
                    <a:spLocks noChangeShapeType="1"/>
                  </p:cNvSpPr>
                  <p:nvPr/>
                </p:nvSpPr>
                <p:spPr bwMode="auto">
                  <a:xfrm>
                    <a:off x="4237038" y="3935413"/>
                    <a:ext cx="0" cy="158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7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4243388" y="39354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8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4251326" y="39147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79" name="Line 523"/>
                  <p:cNvSpPr>
                    <a:spLocks noChangeShapeType="1"/>
                  </p:cNvSpPr>
                  <p:nvPr/>
                </p:nvSpPr>
                <p:spPr bwMode="auto">
                  <a:xfrm>
                    <a:off x="4257676" y="39147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0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4265613" y="3906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1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4271963" y="3921126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2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4279901" y="39354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3" name="Line 527"/>
                  <p:cNvSpPr>
                    <a:spLocks noChangeShapeType="1"/>
                  </p:cNvSpPr>
                  <p:nvPr/>
                </p:nvSpPr>
                <p:spPr bwMode="auto">
                  <a:xfrm>
                    <a:off x="4286251" y="3935413"/>
                    <a:ext cx="0" cy="301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4" name="Line 528"/>
                  <p:cNvSpPr>
                    <a:spLocks noChangeShapeType="1"/>
                  </p:cNvSpPr>
                  <p:nvPr/>
                </p:nvSpPr>
                <p:spPr bwMode="auto">
                  <a:xfrm>
                    <a:off x="4294188" y="39211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5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4300538" y="39211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6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4308476" y="38782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7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4314826" y="38719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8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4322763" y="3906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89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4329113" y="39147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0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4337051" y="38925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1" name="Line 535"/>
                  <p:cNvSpPr>
                    <a:spLocks noChangeShapeType="1"/>
                  </p:cNvSpPr>
                  <p:nvPr/>
                </p:nvSpPr>
                <p:spPr bwMode="auto">
                  <a:xfrm>
                    <a:off x="4343401" y="38719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2" name="Line 536"/>
                  <p:cNvSpPr>
                    <a:spLocks noChangeShapeType="1"/>
                  </p:cNvSpPr>
                  <p:nvPr/>
                </p:nvSpPr>
                <p:spPr bwMode="auto">
                  <a:xfrm>
                    <a:off x="4351338" y="38782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3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4357688" y="39147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4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4365626" y="3900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5" name="Line 539"/>
                  <p:cNvSpPr>
                    <a:spLocks noChangeShapeType="1"/>
                  </p:cNvSpPr>
                  <p:nvPr/>
                </p:nvSpPr>
                <p:spPr bwMode="auto">
                  <a:xfrm>
                    <a:off x="4371976" y="38925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6" name="Line 540"/>
                  <p:cNvSpPr>
                    <a:spLocks noChangeShapeType="1"/>
                  </p:cNvSpPr>
                  <p:nvPr/>
                </p:nvSpPr>
                <p:spPr bwMode="auto">
                  <a:xfrm>
                    <a:off x="4379913" y="38782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7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4386263" y="38925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8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4394201" y="38925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699" name="Line 543"/>
                  <p:cNvSpPr>
                    <a:spLocks noChangeShapeType="1"/>
                  </p:cNvSpPr>
                  <p:nvPr/>
                </p:nvSpPr>
                <p:spPr bwMode="auto">
                  <a:xfrm>
                    <a:off x="4400551" y="388620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0" name="Line 544"/>
                  <p:cNvSpPr>
                    <a:spLocks noChangeShapeType="1"/>
                  </p:cNvSpPr>
                  <p:nvPr/>
                </p:nvSpPr>
                <p:spPr bwMode="auto">
                  <a:xfrm>
                    <a:off x="4408488" y="38862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1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4414838" y="38862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2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4421188" y="3878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3" name="Line 547"/>
                  <p:cNvSpPr>
                    <a:spLocks noChangeShapeType="1"/>
                  </p:cNvSpPr>
                  <p:nvPr/>
                </p:nvSpPr>
                <p:spPr bwMode="auto">
                  <a:xfrm>
                    <a:off x="4429126" y="3829051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4" name="Line 548"/>
                  <p:cNvSpPr>
                    <a:spLocks noChangeShapeType="1"/>
                  </p:cNvSpPr>
                  <p:nvPr/>
                </p:nvSpPr>
                <p:spPr bwMode="auto">
                  <a:xfrm>
                    <a:off x="4435476" y="38211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5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4443413" y="38639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6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4449763" y="38639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7" name="Line 551"/>
                  <p:cNvSpPr>
                    <a:spLocks noChangeShapeType="1"/>
                  </p:cNvSpPr>
                  <p:nvPr/>
                </p:nvSpPr>
                <p:spPr bwMode="auto">
                  <a:xfrm>
                    <a:off x="4457701" y="38782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8" name="Line 552"/>
                  <p:cNvSpPr>
                    <a:spLocks noChangeShapeType="1"/>
                  </p:cNvSpPr>
                  <p:nvPr/>
                </p:nvSpPr>
                <p:spPr bwMode="auto">
                  <a:xfrm>
                    <a:off x="4464051" y="38639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09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4471988" y="38639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0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4478338" y="38576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1" name="Line 555"/>
                  <p:cNvSpPr>
                    <a:spLocks noChangeShapeType="1"/>
                  </p:cNvSpPr>
                  <p:nvPr/>
                </p:nvSpPr>
                <p:spPr bwMode="auto">
                  <a:xfrm>
                    <a:off x="4486276" y="38496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2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4492626" y="38496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3" name="Line 557"/>
                  <p:cNvSpPr>
                    <a:spLocks noChangeShapeType="1"/>
                  </p:cNvSpPr>
                  <p:nvPr/>
                </p:nvSpPr>
                <p:spPr bwMode="auto">
                  <a:xfrm>
                    <a:off x="4500563" y="38576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4" name="Line 558"/>
                  <p:cNvSpPr>
                    <a:spLocks noChangeShapeType="1"/>
                  </p:cNvSpPr>
                  <p:nvPr/>
                </p:nvSpPr>
                <p:spPr bwMode="auto">
                  <a:xfrm>
                    <a:off x="4506913" y="38433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5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4514851" y="38211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6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4521201" y="38004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7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4529138" y="38068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8" name="Line 562"/>
                  <p:cNvSpPr>
                    <a:spLocks noChangeShapeType="1"/>
                  </p:cNvSpPr>
                  <p:nvPr/>
                </p:nvSpPr>
                <p:spPr bwMode="auto">
                  <a:xfrm>
                    <a:off x="4535488" y="382111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19" name="Line 563"/>
                  <p:cNvSpPr>
                    <a:spLocks noChangeShapeType="1"/>
                  </p:cNvSpPr>
                  <p:nvPr/>
                </p:nvSpPr>
                <p:spPr bwMode="auto">
                  <a:xfrm>
                    <a:off x="4543426" y="3800476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0" name="Line 564"/>
                  <p:cNvSpPr>
                    <a:spLocks noChangeShapeType="1"/>
                  </p:cNvSpPr>
                  <p:nvPr/>
                </p:nvSpPr>
                <p:spPr bwMode="auto">
                  <a:xfrm>
                    <a:off x="4549776" y="377190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1" name="Line 565"/>
                  <p:cNvSpPr>
                    <a:spLocks noChangeShapeType="1"/>
                  </p:cNvSpPr>
                  <p:nvPr/>
                </p:nvSpPr>
                <p:spPr bwMode="auto">
                  <a:xfrm>
                    <a:off x="4557713" y="38004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2" name="Line 566"/>
                  <p:cNvSpPr>
                    <a:spLocks noChangeShapeType="1"/>
                  </p:cNvSpPr>
                  <p:nvPr/>
                </p:nvSpPr>
                <p:spPr bwMode="auto">
                  <a:xfrm>
                    <a:off x="4564063" y="3786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3" name="Line 567"/>
                  <p:cNvSpPr>
                    <a:spLocks noChangeShapeType="1"/>
                  </p:cNvSpPr>
                  <p:nvPr/>
                </p:nvSpPr>
                <p:spPr bwMode="auto">
                  <a:xfrm>
                    <a:off x="4572001" y="37719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4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4578351" y="37719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5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4586288" y="37639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6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4592638" y="374967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7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4600576" y="37576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8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4606926" y="37576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29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4614863" y="37719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0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4621213" y="37496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1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4629151" y="37576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2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4635501" y="37353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3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4643438" y="37147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4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4649788" y="3721101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5" name="Line 579"/>
                  <p:cNvSpPr>
                    <a:spLocks noChangeShapeType="1"/>
                  </p:cNvSpPr>
                  <p:nvPr/>
                </p:nvSpPr>
                <p:spPr bwMode="auto">
                  <a:xfrm>
                    <a:off x="4657726" y="37576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6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4664076" y="37433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7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672013" y="37496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8" name="Line 582"/>
                  <p:cNvSpPr>
                    <a:spLocks noChangeShapeType="1"/>
                  </p:cNvSpPr>
                  <p:nvPr/>
                </p:nvSpPr>
                <p:spPr bwMode="auto">
                  <a:xfrm>
                    <a:off x="4678363" y="3729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39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4686301" y="37290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0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4692651" y="37211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1" name="Line 585"/>
                  <p:cNvSpPr>
                    <a:spLocks noChangeShapeType="1"/>
                  </p:cNvSpPr>
                  <p:nvPr/>
                </p:nvSpPr>
                <p:spPr bwMode="auto">
                  <a:xfrm>
                    <a:off x="4700588" y="37211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2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706938" y="3743326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3" name="Line 587"/>
                  <p:cNvSpPr>
                    <a:spLocks noChangeShapeType="1"/>
                  </p:cNvSpPr>
                  <p:nvPr/>
                </p:nvSpPr>
                <p:spPr bwMode="auto">
                  <a:xfrm>
                    <a:off x="4714876" y="37576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4" name="Line 588"/>
                  <p:cNvSpPr>
                    <a:spLocks noChangeShapeType="1"/>
                  </p:cNvSpPr>
                  <p:nvPr/>
                </p:nvSpPr>
                <p:spPr bwMode="auto">
                  <a:xfrm>
                    <a:off x="4721226" y="37211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5" name="Line 589"/>
                  <p:cNvSpPr>
                    <a:spLocks noChangeShapeType="1"/>
                  </p:cNvSpPr>
                  <p:nvPr/>
                </p:nvSpPr>
                <p:spPr bwMode="auto">
                  <a:xfrm>
                    <a:off x="4729163" y="37147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6" name="Line 590"/>
                  <p:cNvSpPr>
                    <a:spLocks noChangeShapeType="1"/>
                  </p:cNvSpPr>
                  <p:nvPr/>
                </p:nvSpPr>
                <p:spPr bwMode="auto">
                  <a:xfrm>
                    <a:off x="4735513" y="37147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7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743451" y="37068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8" name="Line 592"/>
                  <p:cNvSpPr>
                    <a:spLocks noChangeShapeType="1"/>
                  </p:cNvSpPr>
                  <p:nvPr/>
                </p:nvSpPr>
                <p:spPr bwMode="auto">
                  <a:xfrm>
                    <a:off x="4749801" y="37004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49" name="Line 593"/>
                  <p:cNvSpPr>
                    <a:spLocks noChangeShapeType="1"/>
                  </p:cNvSpPr>
                  <p:nvPr/>
                </p:nvSpPr>
                <p:spPr bwMode="auto">
                  <a:xfrm>
                    <a:off x="4757738" y="36861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0" name="Line 594"/>
                  <p:cNvSpPr>
                    <a:spLocks noChangeShapeType="1"/>
                  </p:cNvSpPr>
                  <p:nvPr/>
                </p:nvSpPr>
                <p:spPr bwMode="auto">
                  <a:xfrm>
                    <a:off x="4764088" y="3678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1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4772026" y="36782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2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4778376" y="36496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3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4786313" y="366395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4" name="Line 598"/>
                  <p:cNvSpPr>
                    <a:spLocks noChangeShapeType="1"/>
                  </p:cNvSpPr>
                  <p:nvPr/>
                </p:nvSpPr>
                <p:spPr bwMode="auto">
                  <a:xfrm>
                    <a:off x="4792663" y="36925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5" name="Line 599"/>
                  <p:cNvSpPr>
                    <a:spLocks noChangeShapeType="1"/>
                  </p:cNvSpPr>
                  <p:nvPr/>
                </p:nvSpPr>
                <p:spPr bwMode="auto">
                  <a:xfrm>
                    <a:off x="4800601" y="37004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6" name="Line 600"/>
                  <p:cNvSpPr>
                    <a:spLocks noChangeShapeType="1"/>
                  </p:cNvSpPr>
                  <p:nvPr/>
                </p:nvSpPr>
                <p:spPr bwMode="auto">
                  <a:xfrm>
                    <a:off x="4806951" y="36718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7" name="Line 601"/>
                  <p:cNvSpPr>
                    <a:spLocks noChangeShapeType="1"/>
                  </p:cNvSpPr>
                  <p:nvPr/>
                </p:nvSpPr>
                <p:spPr bwMode="auto">
                  <a:xfrm>
                    <a:off x="4814888" y="36576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8" name="Line 602"/>
                  <p:cNvSpPr>
                    <a:spLocks noChangeShapeType="1"/>
                  </p:cNvSpPr>
                  <p:nvPr/>
                </p:nvSpPr>
                <p:spPr bwMode="auto">
                  <a:xfrm>
                    <a:off x="4821238" y="36433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59" name="Line 603"/>
                  <p:cNvSpPr>
                    <a:spLocks noChangeShapeType="1"/>
                  </p:cNvSpPr>
                  <p:nvPr/>
                </p:nvSpPr>
                <p:spPr bwMode="auto">
                  <a:xfrm>
                    <a:off x="4829176" y="36433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0" name="Line 604"/>
                  <p:cNvSpPr>
                    <a:spLocks noChangeShapeType="1"/>
                  </p:cNvSpPr>
                  <p:nvPr/>
                </p:nvSpPr>
                <p:spPr bwMode="auto">
                  <a:xfrm>
                    <a:off x="4835526" y="36639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1" name="Line 605"/>
                  <p:cNvSpPr>
                    <a:spLocks noChangeShapeType="1"/>
                  </p:cNvSpPr>
                  <p:nvPr/>
                </p:nvSpPr>
                <p:spPr bwMode="auto">
                  <a:xfrm>
                    <a:off x="4843463" y="36782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2" name="Line 606"/>
                  <p:cNvSpPr>
                    <a:spLocks noChangeShapeType="1"/>
                  </p:cNvSpPr>
                  <p:nvPr/>
                </p:nvSpPr>
                <p:spPr bwMode="auto">
                  <a:xfrm>
                    <a:off x="4849813" y="3671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3" name="Line 607"/>
                  <p:cNvSpPr>
                    <a:spLocks noChangeShapeType="1"/>
                  </p:cNvSpPr>
                  <p:nvPr/>
                </p:nvSpPr>
                <p:spPr bwMode="auto">
                  <a:xfrm>
                    <a:off x="4857751" y="36576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4" name="Line 609"/>
                  <p:cNvSpPr>
                    <a:spLocks noChangeShapeType="1"/>
                  </p:cNvSpPr>
                  <p:nvPr/>
                </p:nvSpPr>
                <p:spPr bwMode="auto">
                  <a:xfrm>
                    <a:off x="4864100" y="36861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5" name="Line 610"/>
                  <p:cNvSpPr>
                    <a:spLocks noChangeShapeType="1"/>
                  </p:cNvSpPr>
                  <p:nvPr/>
                </p:nvSpPr>
                <p:spPr bwMode="auto">
                  <a:xfrm>
                    <a:off x="4872038" y="3635376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6" name="Line 611"/>
                  <p:cNvSpPr>
                    <a:spLocks noChangeShapeType="1"/>
                  </p:cNvSpPr>
                  <p:nvPr/>
                </p:nvSpPr>
                <p:spPr bwMode="auto">
                  <a:xfrm>
                    <a:off x="4878388" y="36433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7" name="Line 612"/>
                  <p:cNvSpPr>
                    <a:spLocks noChangeShapeType="1"/>
                  </p:cNvSpPr>
                  <p:nvPr/>
                </p:nvSpPr>
                <p:spPr bwMode="auto">
                  <a:xfrm>
                    <a:off x="4886325" y="36433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8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4892675" y="36353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69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4900613" y="36353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0" name="Line 615"/>
                  <p:cNvSpPr>
                    <a:spLocks noChangeShapeType="1"/>
                  </p:cNvSpPr>
                  <p:nvPr/>
                </p:nvSpPr>
                <p:spPr bwMode="auto">
                  <a:xfrm>
                    <a:off x="4906963" y="36290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1" name="Line 616"/>
                  <p:cNvSpPr>
                    <a:spLocks noChangeShapeType="1"/>
                  </p:cNvSpPr>
                  <p:nvPr/>
                </p:nvSpPr>
                <p:spPr bwMode="auto">
                  <a:xfrm>
                    <a:off x="4914900" y="36290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2" name="Line 617"/>
                  <p:cNvSpPr>
                    <a:spLocks noChangeShapeType="1"/>
                  </p:cNvSpPr>
                  <p:nvPr/>
                </p:nvSpPr>
                <p:spPr bwMode="auto">
                  <a:xfrm>
                    <a:off x="4921250" y="36353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3" name="Line 618"/>
                  <p:cNvSpPr>
                    <a:spLocks noChangeShapeType="1"/>
                  </p:cNvSpPr>
                  <p:nvPr/>
                </p:nvSpPr>
                <p:spPr bwMode="auto">
                  <a:xfrm>
                    <a:off x="4929188" y="36353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4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935538" y="36290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5" name="Line 620"/>
                  <p:cNvSpPr>
                    <a:spLocks noChangeShapeType="1"/>
                  </p:cNvSpPr>
                  <p:nvPr/>
                </p:nvSpPr>
                <p:spPr bwMode="auto">
                  <a:xfrm>
                    <a:off x="4943475" y="3571876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6" name="Line 621"/>
                  <p:cNvSpPr>
                    <a:spLocks noChangeShapeType="1"/>
                  </p:cNvSpPr>
                  <p:nvPr/>
                </p:nvSpPr>
                <p:spPr bwMode="auto">
                  <a:xfrm>
                    <a:off x="4949825" y="35718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7" name="Line 622"/>
                  <p:cNvSpPr>
                    <a:spLocks noChangeShapeType="1"/>
                  </p:cNvSpPr>
                  <p:nvPr/>
                </p:nvSpPr>
                <p:spPr bwMode="auto">
                  <a:xfrm>
                    <a:off x="4957763" y="36004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8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4964113" y="36290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79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972050" y="3606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0" name="Line 625"/>
                  <p:cNvSpPr>
                    <a:spLocks noChangeShapeType="1"/>
                  </p:cNvSpPr>
                  <p:nvPr/>
                </p:nvSpPr>
                <p:spPr bwMode="auto">
                  <a:xfrm>
                    <a:off x="4978400" y="3592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1" name="Line 626"/>
                  <p:cNvSpPr>
                    <a:spLocks noChangeShapeType="1"/>
                  </p:cNvSpPr>
                  <p:nvPr/>
                </p:nvSpPr>
                <p:spPr bwMode="auto">
                  <a:xfrm>
                    <a:off x="4986338" y="35925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2" name="Line 627"/>
                  <p:cNvSpPr>
                    <a:spLocks noChangeShapeType="1"/>
                  </p:cNvSpPr>
                  <p:nvPr/>
                </p:nvSpPr>
                <p:spPr bwMode="auto">
                  <a:xfrm>
                    <a:off x="4992688" y="36290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3" name="Line 628"/>
                  <p:cNvSpPr>
                    <a:spLocks noChangeShapeType="1"/>
                  </p:cNvSpPr>
                  <p:nvPr/>
                </p:nvSpPr>
                <p:spPr bwMode="auto">
                  <a:xfrm>
                    <a:off x="5000625" y="36210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4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5006975" y="36290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5" name="Line 630"/>
                  <p:cNvSpPr>
                    <a:spLocks noChangeShapeType="1"/>
                  </p:cNvSpPr>
                  <p:nvPr/>
                </p:nvSpPr>
                <p:spPr bwMode="auto">
                  <a:xfrm>
                    <a:off x="5014913" y="36068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6" name="Line 631"/>
                  <p:cNvSpPr>
                    <a:spLocks noChangeShapeType="1"/>
                  </p:cNvSpPr>
                  <p:nvPr/>
                </p:nvSpPr>
                <p:spPr bwMode="auto">
                  <a:xfrm>
                    <a:off x="5021263" y="35718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7" name="Line 632"/>
                  <p:cNvSpPr>
                    <a:spLocks noChangeShapeType="1"/>
                  </p:cNvSpPr>
                  <p:nvPr/>
                </p:nvSpPr>
                <p:spPr bwMode="auto">
                  <a:xfrm>
                    <a:off x="5029200" y="35718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8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5035550" y="35718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89" name="Line 634"/>
                  <p:cNvSpPr>
                    <a:spLocks noChangeShapeType="1"/>
                  </p:cNvSpPr>
                  <p:nvPr/>
                </p:nvSpPr>
                <p:spPr bwMode="auto">
                  <a:xfrm>
                    <a:off x="5043488" y="35639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0" name="Line 635"/>
                  <p:cNvSpPr>
                    <a:spLocks noChangeShapeType="1"/>
                  </p:cNvSpPr>
                  <p:nvPr/>
                </p:nvSpPr>
                <p:spPr bwMode="auto">
                  <a:xfrm>
                    <a:off x="5049838" y="3586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1" name="Line 636"/>
                  <p:cNvSpPr>
                    <a:spLocks noChangeShapeType="1"/>
                  </p:cNvSpPr>
                  <p:nvPr/>
                </p:nvSpPr>
                <p:spPr bwMode="auto">
                  <a:xfrm>
                    <a:off x="5057775" y="35433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2" name="Line 637"/>
                  <p:cNvSpPr>
                    <a:spLocks noChangeShapeType="1"/>
                  </p:cNvSpPr>
                  <p:nvPr/>
                </p:nvSpPr>
                <p:spPr bwMode="auto">
                  <a:xfrm>
                    <a:off x="5064125" y="3529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3" name="Line 638"/>
                  <p:cNvSpPr>
                    <a:spLocks noChangeShapeType="1"/>
                  </p:cNvSpPr>
                  <p:nvPr/>
                </p:nvSpPr>
                <p:spPr bwMode="auto">
                  <a:xfrm>
                    <a:off x="5072063" y="3535363"/>
                    <a:ext cx="0" cy="79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4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5078413" y="354330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5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5086350" y="3535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6" name="Line 641"/>
                  <p:cNvSpPr>
                    <a:spLocks noChangeShapeType="1"/>
                  </p:cNvSpPr>
                  <p:nvPr/>
                </p:nvSpPr>
                <p:spPr bwMode="auto">
                  <a:xfrm>
                    <a:off x="5092700" y="3535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7" name="Line 642"/>
                  <p:cNvSpPr>
                    <a:spLocks noChangeShapeType="1"/>
                  </p:cNvSpPr>
                  <p:nvPr/>
                </p:nvSpPr>
                <p:spPr bwMode="auto">
                  <a:xfrm>
                    <a:off x="5100638" y="3535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8" name="Line 643"/>
                  <p:cNvSpPr>
                    <a:spLocks noChangeShapeType="1"/>
                  </p:cNvSpPr>
                  <p:nvPr/>
                </p:nvSpPr>
                <p:spPr bwMode="auto">
                  <a:xfrm>
                    <a:off x="5106988" y="351472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799" name="Line 644"/>
                  <p:cNvSpPr>
                    <a:spLocks noChangeShapeType="1"/>
                  </p:cNvSpPr>
                  <p:nvPr/>
                </p:nvSpPr>
                <p:spPr bwMode="auto">
                  <a:xfrm>
                    <a:off x="5114925" y="35147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0" name="Line 645"/>
                  <p:cNvSpPr>
                    <a:spLocks noChangeShapeType="1"/>
                  </p:cNvSpPr>
                  <p:nvPr/>
                </p:nvSpPr>
                <p:spPr bwMode="auto">
                  <a:xfrm>
                    <a:off x="5121275" y="35004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1" name="Line 646"/>
                  <p:cNvSpPr>
                    <a:spLocks noChangeShapeType="1"/>
                  </p:cNvSpPr>
                  <p:nvPr/>
                </p:nvSpPr>
                <p:spPr bwMode="auto">
                  <a:xfrm>
                    <a:off x="5129213" y="35147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2" name="Line 647"/>
                  <p:cNvSpPr>
                    <a:spLocks noChangeShapeType="1"/>
                  </p:cNvSpPr>
                  <p:nvPr/>
                </p:nvSpPr>
                <p:spPr bwMode="auto">
                  <a:xfrm>
                    <a:off x="5135563" y="3506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3" name="Line 648"/>
                  <p:cNvSpPr>
                    <a:spLocks noChangeShapeType="1"/>
                  </p:cNvSpPr>
                  <p:nvPr/>
                </p:nvSpPr>
                <p:spPr bwMode="auto">
                  <a:xfrm>
                    <a:off x="5143500" y="34861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4" name="Line 649"/>
                  <p:cNvSpPr>
                    <a:spLocks noChangeShapeType="1"/>
                  </p:cNvSpPr>
                  <p:nvPr/>
                </p:nvSpPr>
                <p:spPr bwMode="auto">
                  <a:xfrm>
                    <a:off x="5149850" y="34782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5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5156200" y="34575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6" name="Line 651"/>
                  <p:cNvSpPr>
                    <a:spLocks noChangeShapeType="1"/>
                  </p:cNvSpPr>
                  <p:nvPr/>
                </p:nvSpPr>
                <p:spPr bwMode="auto">
                  <a:xfrm>
                    <a:off x="5164138" y="34639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7" name="Line 652"/>
                  <p:cNvSpPr>
                    <a:spLocks noChangeShapeType="1"/>
                  </p:cNvSpPr>
                  <p:nvPr/>
                </p:nvSpPr>
                <p:spPr bwMode="auto">
                  <a:xfrm>
                    <a:off x="5170488" y="34782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8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5178425" y="34575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09" name="Line 654"/>
                  <p:cNvSpPr>
                    <a:spLocks noChangeShapeType="1"/>
                  </p:cNvSpPr>
                  <p:nvPr/>
                </p:nvSpPr>
                <p:spPr bwMode="auto">
                  <a:xfrm>
                    <a:off x="5184775" y="34639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0" name="Line 655"/>
                  <p:cNvSpPr>
                    <a:spLocks noChangeShapeType="1"/>
                  </p:cNvSpPr>
                  <p:nvPr/>
                </p:nvSpPr>
                <p:spPr bwMode="auto">
                  <a:xfrm>
                    <a:off x="5192713" y="34861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1" name="Line 656"/>
                  <p:cNvSpPr>
                    <a:spLocks noChangeShapeType="1"/>
                  </p:cNvSpPr>
                  <p:nvPr/>
                </p:nvSpPr>
                <p:spPr bwMode="auto">
                  <a:xfrm>
                    <a:off x="5199063" y="34575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2" name="Line 657"/>
                  <p:cNvSpPr>
                    <a:spLocks noChangeShapeType="1"/>
                  </p:cNvSpPr>
                  <p:nvPr/>
                </p:nvSpPr>
                <p:spPr bwMode="auto">
                  <a:xfrm>
                    <a:off x="5207000" y="34353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3" name="Line 658"/>
                  <p:cNvSpPr>
                    <a:spLocks noChangeShapeType="1"/>
                  </p:cNvSpPr>
                  <p:nvPr/>
                </p:nvSpPr>
                <p:spPr bwMode="auto">
                  <a:xfrm>
                    <a:off x="5213350" y="34290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4" name="Line 659"/>
                  <p:cNvSpPr>
                    <a:spLocks noChangeShapeType="1"/>
                  </p:cNvSpPr>
                  <p:nvPr/>
                </p:nvSpPr>
                <p:spPr bwMode="auto">
                  <a:xfrm>
                    <a:off x="5221288" y="34067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5" name="Line 660"/>
                  <p:cNvSpPr>
                    <a:spLocks noChangeShapeType="1"/>
                  </p:cNvSpPr>
                  <p:nvPr/>
                </p:nvSpPr>
                <p:spPr bwMode="auto">
                  <a:xfrm>
                    <a:off x="5227638" y="34290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6" name="Line 661"/>
                  <p:cNvSpPr>
                    <a:spLocks noChangeShapeType="1"/>
                  </p:cNvSpPr>
                  <p:nvPr/>
                </p:nvSpPr>
                <p:spPr bwMode="auto">
                  <a:xfrm>
                    <a:off x="5235575" y="34353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7" name="Line 662"/>
                  <p:cNvSpPr>
                    <a:spLocks noChangeShapeType="1"/>
                  </p:cNvSpPr>
                  <p:nvPr/>
                </p:nvSpPr>
                <p:spPr bwMode="auto">
                  <a:xfrm>
                    <a:off x="5241925" y="34290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8" name="Line 663"/>
                  <p:cNvSpPr>
                    <a:spLocks noChangeShapeType="1"/>
                  </p:cNvSpPr>
                  <p:nvPr/>
                </p:nvSpPr>
                <p:spPr bwMode="auto">
                  <a:xfrm>
                    <a:off x="5249863" y="34147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19" name="Line 664"/>
                  <p:cNvSpPr>
                    <a:spLocks noChangeShapeType="1"/>
                  </p:cNvSpPr>
                  <p:nvPr/>
                </p:nvSpPr>
                <p:spPr bwMode="auto">
                  <a:xfrm>
                    <a:off x="5256213" y="34290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0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5264150" y="3443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1" name="Line 666"/>
                  <p:cNvSpPr>
                    <a:spLocks noChangeShapeType="1"/>
                  </p:cNvSpPr>
                  <p:nvPr/>
                </p:nvSpPr>
                <p:spPr bwMode="auto">
                  <a:xfrm>
                    <a:off x="5270500" y="34147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2" name="Line 667"/>
                  <p:cNvSpPr>
                    <a:spLocks noChangeShapeType="1"/>
                  </p:cNvSpPr>
                  <p:nvPr/>
                </p:nvSpPr>
                <p:spPr bwMode="auto">
                  <a:xfrm>
                    <a:off x="5278438" y="34067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3" name="Line 668"/>
                  <p:cNvSpPr>
                    <a:spLocks noChangeShapeType="1"/>
                  </p:cNvSpPr>
                  <p:nvPr/>
                </p:nvSpPr>
                <p:spPr bwMode="auto">
                  <a:xfrm>
                    <a:off x="5284788" y="34210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4" name="Line 669"/>
                  <p:cNvSpPr>
                    <a:spLocks noChangeShapeType="1"/>
                  </p:cNvSpPr>
                  <p:nvPr/>
                </p:nvSpPr>
                <p:spPr bwMode="auto">
                  <a:xfrm>
                    <a:off x="5292725" y="340042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5" name="Line 670"/>
                  <p:cNvSpPr>
                    <a:spLocks noChangeShapeType="1"/>
                  </p:cNvSpPr>
                  <p:nvPr/>
                </p:nvSpPr>
                <p:spPr bwMode="auto">
                  <a:xfrm>
                    <a:off x="5299075" y="34004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6" name="Line 671"/>
                  <p:cNvSpPr>
                    <a:spLocks noChangeShapeType="1"/>
                  </p:cNvSpPr>
                  <p:nvPr/>
                </p:nvSpPr>
                <p:spPr bwMode="auto">
                  <a:xfrm>
                    <a:off x="5307013" y="34210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7" name="Line 672"/>
                  <p:cNvSpPr>
                    <a:spLocks noChangeShapeType="1"/>
                  </p:cNvSpPr>
                  <p:nvPr/>
                </p:nvSpPr>
                <p:spPr bwMode="auto">
                  <a:xfrm>
                    <a:off x="5313363" y="3392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8" name="Line 673"/>
                  <p:cNvSpPr>
                    <a:spLocks noChangeShapeType="1"/>
                  </p:cNvSpPr>
                  <p:nvPr/>
                </p:nvSpPr>
                <p:spPr bwMode="auto">
                  <a:xfrm>
                    <a:off x="5321300" y="3392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9" name="Line 674"/>
                  <p:cNvSpPr>
                    <a:spLocks noChangeShapeType="1"/>
                  </p:cNvSpPr>
                  <p:nvPr/>
                </p:nvSpPr>
                <p:spPr bwMode="auto">
                  <a:xfrm>
                    <a:off x="5327650" y="33861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0" name="Line 675"/>
                  <p:cNvSpPr>
                    <a:spLocks noChangeShapeType="1"/>
                  </p:cNvSpPr>
                  <p:nvPr/>
                </p:nvSpPr>
                <p:spPr bwMode="auto">
                  <a:xfrm>
                    <a:off x="5335588" y="33782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1" name="Line 676"/>
                  <p:cNvSpPr>
                    <a:spLocks noChangeShapeType="1"/>
                  </p:cNvSpPr>
                  <p:nvPr/>
                </p:nvSpPr>
                <p:spPr bwMode="auto">
                  <a:xfrm>
                    <a:off x="5341938" y="3392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2" name="Line 677"/>
                  <p:cNvSpPr>
                    <a:spLocks noChangeShapeType="1"/>
                  </p:cNvSpPr>
                  <p:nvPr/>
                </p:nvSpPr>
                <p:spPr bwMode="auto">
                  <a:xfrm>
                    <a:off x="5349875" y="3392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3" name="Line 678"/>
                  <p:cNvSpPr>
                    <a:spLocks noChangeShapeType="1"/>
                  </p:cNvSpPr>
                  <p:nvPr/>
                </p:nvSpPr>
                <p:spPr bwMode="auto">
                  <a:xfrm>
                    <a:off x="5356225" y="334962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4" name="Line 679"/>
                  <p:cNvSpPr>
                    <a:spLocks noChangeShapeType="1"/>
                  </p:cNvSpPr>
                  <p:nvPr/>
                </p:nvSpPr>
                <p:spPr bwMode="auto">
                  <a:xfrm>
                    <a:off x="5364163" y="33432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5" name="Line 680"/>
                  <p:cNvSpPr>
                    <a:spLocks noChangeShapeType="1"/>
                  </p:cNvSpPr>
                  <p:nvPr/>
                </p:nvSpPr>
                <p:spPr bwMode="auto">
                  <a:xfrm>
                    <a:off x="5370513" y="33353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6" name="Line 681"/>
                  <p:cNvSpPr>
                    <a:spLocks noChangeShapeType="1"/>
                  </p:cNvSpPr>
                  <p:nvPr/>
                </p:nvSpPr>
                <p:spPr bwMode="auto">
                  <a:xfrm>
                    <a:off x="5378450" y="33718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7" name="Line 682"/>
                  <p:cNvSpPr>
                    <a:spLocks noChangeShapeType="1"/>
                  </p:cNvSpPr>
                  <p:nvPr/>
                </p:nvSpPr>
                <p:spPr bwMode="auto">
                  <a:xfrm>
                    <a:off x="5384800" y="33639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8" name="Line 683"/>
                  <p:cNvSpPr>
                    <a:spLocks noChangeShapeType="1"/>
                  </p:cNvSpPr>
                  <p:nvPr/>
                </p:nvSpPr>
                <p:spPr bwMode="auto">
                  <a:xfrm>
                    <a:off x="5392738" y="3335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39" name="Line 684"/>
                  <p:cNvSpPr>
                    <a:spLocks noChangeShapeType="1"/>
                  </p:cNvSpPr>
                  <p:nvPr/>
                </p:nvSpPr>
                <p:spPr bwMode="auto">
                  <a:xfrm>
                    <a:off x="5399088" y="333533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0" name="Line 685"/>
                  <p:cNvSpPr>
                    <a:spLocks noChangeShapeType="1"/>
                  </p:cNvSpPr>
                  <p:nvPr/>
                </p:nvSpPr>
                <p:spPr bwMode="auto">
                  <a:xfrm>
                    <a:off x="5407025" y="33782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1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5413375" y="33639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2" name="Line 687"/>
                  <p:cNvSpPr>
                    <a:spLocks noChangeShapeType="1"/>
                  </p:cNvSpPr>
                  <p:nvPr/>
                </p:nvSpPr>
                <p:spPr bwMode="auto">
                  <a:xfrm>
                    <a:off x="5421313" y="3357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3" name="Line 688"/>
                  <p:cNvSpPr>
                    <a:spLocks noChangeShapeType="1"/>
                  </p:cNvSpPr>
                  <p:nvPr/>
                </p:nvSpPr>
                <p:spPr bwMode="auto">
                  <a:xfrm>
                    <a:off x="5427663" y="33432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4" name="Line 689"/>
                  <p:cNvSpPr>
                    <a:spLocks noChangeShapeType="1"/>
                  </p:cNvSpPr>
                  <p:nvPr/>
                </p:nvSpPr>
                <p:spPr bwMode="auto">
                  <a:xfrm>
                    <a:off x="5435600" y="3357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5" name="Line 690"/>
                  <p:cNvSpPr>
                    <a:spLocks noChangeShapeType="1"/>
                  </p:cNvSpPr>
                  <p:nvPr/>
                </p:nvSpPr>
                <p:spPr bwMode="auto">
                  <a:xfrm>
                    <a:off x="5441950" y="33289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6" name="Line 691"/>
                  <p:cNvSpPr>
                    <a:spLocks noChangeShapeType="1"/>
                  </p:cNvSpPr>
                  <p:nvPr/>
                </p:nvSpPr>
                <p:spPr bwMode="auto">
                  <a:xfrm>
                    <a:off x="5449888" y="3278188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7" name="Line 692"/>
                  <p:cNvSpPr>
                    <a:spLocks noChangeShapeType="1"/>
                  </p:cNvSpPr>
                  <p:nvPr/>
                </p:nvSpPr>
                <p:spPr bwMode="auto">
                  <a:xfrm>
                    <a:off x="5456238" y="3257551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8" name="Line 693"/>
                  <p:cNvSpPr>
                    <a:spLocks noChangeShapeType="1"/>
                  </p:cNvSpPr>
                  <p:nvPr/>
                </p:nvSpPr>
                <p:spPr bwMode="auto">
                  <a:xfrm>
                    <a:off x="5464175" y="33004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49" name="Line 694"/>
                  <p:cNvSpPr>
                    <a:spLocks noChangeShapeType="1"/>
                  </p:cNvSpPr>
                  <p:nvPr/>
                </p:nvSpPr>
                <p:spPr bwMode="auto">
                  <a:xfrm>
                    <a:off x="5470525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0" name="Line 695"/>
                  <p:cNvSpPr>
                    <a:spLocks noChangeShapeType="1"/>
                  </p:cNvSpPr>
                  <p:nvPr/>
                </p:nvSpPr>
                <p:spPr bwMode="auto">
                  <a:xfrm>
                    <a:off x="5478463" y="329247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1" name="Line 696"/>
                  <p:cNvSpPr>
                    <a:spLocks noChangeShapeType="1"/>
                  </p:cNvSpPr>
                  <p:nvPr/>
                </p:nvSpPr>
                <p:spPr bwMode="auto">
                  <a:xfrm>
                    <a:off x="5484813" y="326390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2" name="Line 697"/>
                  <p:cNvSpPr>
                    <a:spLocks noChangeShapeType="1"/>
                  </p:cNvSpPr>
                  <p:nvPr/>
                </p:nvSpPr>
                <p:spPr bwMode="auto">
                  <a:xfrm>
                    <a:off x="5492750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3" name="Line 698"/>
                  <p:cNvSpPr>
                    <a:spLocks noChangeShapeType="1"/>
                  </p:cNvSpPr>
                  <p:nvPr/>
                </p:nvSpPr>
                <p:spPr bwMode="auto">
                  <a:xfrm>
                    <a:off x="5499100" y="32718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4" name="Line 699"/>
                  <p:cNvSpPr>
                    <a:spLocks noChangeShapeType="1"/>
                  </p:cNvSpPr>
                  <p:nvPr/>
                </p:nvSpPr>
                <p:spPr bwMode="auto">
                  <a:xfrm>
                    <a:off x="5507038" y="32861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5" name="Line 700"/>
                  <p:cNvSpPr>
                    <a:spLocks noChangeShapeType="1"/>
                  </p:cNvSpPr>
                  <p:nvPr/>
                </p:nvSpPr>
                <p:spPr bwMode="auto">
                  <a:xfrm>
                    <a:off x="5513388" y="3271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6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5521325" y="3271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7" name="Line 702"/>
                  <p:cNvSpPr>
                    <a:spLocks noChangeShapeType="1"/>
                  </p:cNvSpPr>
                  <p:nvPr/>
                </p:nvSpPr>
                <p:spPr bwMode="auto">
                  <a:xfrm>
                    <a:off x="5527675" y="32575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8" name="Line 703"/>
                  <p:cNvSpPr>
                    <a:spLocks noChangeShapeType="1"/>
                  </p:cNvSpPr>
                  <p:nvPr/>
                </p:nvSpPr>
                <p:spPr bwMode="auto">
                  <a:xfrm>
                    <a:off x="5535613" y="3263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59" name="Line 704"/>
                  <p:cNvSpPr>
                    <a:spLocks noChangeShapeType="1"/>
                  </p:cNvSpPr>
                  <p:nvPr/>
                </p:nvSpPr>
                <p:spPr bwMode="auto">
                  <a:xfrm>
                    <a:off x="5541963" y="3271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0" name="Line 705"/>
                  <p:cNvSpPr>
                    <a:spLocks noChangeShapeType="1"/>
                  </p:cNvSpPr>
                  <p:nvPr/>
                </p:nvSpPr>
                <p:spPr bwMode="auto">
                  <a:xfrm>
                    <a:off x="5549900" y="328612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1" name="Line 706"/>
                  <p:cNvSpPr>
                    <a:spLocks noChangeShapeType="1"/>
                  </p:cNvSpPr>
                  <p:nvPr/>
                </p:nvSpPr>
                <p:spPr bwMode="auto">
                  <a:xfrm>
                    <a:off x="5556250" y="32861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2" name="Line 707"/>
                  <p:cNvSpPr>
                    <a:spLocks noChangeShapeType="1"/>
                  </p:cNvSpPr>
                  <p:nvPr/>
                </p:nvSpPr>
                <p:spPr bwMode="auto">
                  <a:xfrm>
                    <a:off x="5564188" y="3271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3" name="Line 708"/>
                  <p:cNvSpPr>
                    <a:spLocks noChangeShapeType="1"/>
                  </p:cNvSpPr>
                  <p:nvPr/>
                </p:nvSpPr>
                <p:spPr bwMode="auto">
                  <a:xfrm>
                    <a:off x="5570538" y="3278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4" name="Line 709"/>
                  <p:cNvSpPr>
                    <a:spLocks noChangeShapeType="1"/>
                  </p:cNvSpPr>
                  <p:nvPr/>
                </p:nvSpPr>
                <p:spPr bwMode="auto">
                  <a:xfrm>
                    <a:off x="5578475" y="32639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5" name="Line 710"/>
                  <p:cNvSpPr>
                    <a:spLocks noChangeShapeType="1"/>
                  </p:cNvSpPr>
                  <p:nvPr/>
                </p:nvSpPr>
                <p:spPr bwMode="auto">
                  <a:xfrm>
                    <a:off x="5584825" y="3263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6" name="Line 711"/>
                  <p:cNvSpPr>
                    <a:spLocks noChangeShapeType="1"/>
                  </p:cNvSpPr>
                  <p:nvPr/>
                </p:nvSpPr>
                <p:spPr bwMode="auto">
                  <a:xfrm>
                    <a:off x="5592763" y="32639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7" name="Line 712"/>
                  <p:cNvSpPr>
                    <a:spLocks noChangeShapeType="1"/>
                  </p:cNvSpPr>
                  <p:nvPr/>
                </p:nvSpPr>
                <p:spPr bwMode="auto">
                  <a:xfrm>
                    <a:off x="5599113" y="32861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8" name="Line 713"/>
                  <p:cNvSpPr>
                    <a:spLocks noChangeShapeType="1"/>
                  </p:cNvSpPr>
                  <p:nvPr/>
                </p:nvSpPr>
                <p:spPr bwMode="auto">
                  <a:xfrm>
                    <a:off x="5607050" y="3278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69" name="Line 714"/>
                  <p:cNvSpPr>
                    <a:spLocks noChangeShapeType="1"/>
                  </p:cNvSpPr>
                  <p:nvPr/>
                </p:nvSpPr>
                <p:spPr bwMode="auto">
                  <a:xfrm>
                    <a:off x="5613400" y="32639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0" name="Line 715"/>
                  <p:cNvSpPr>
                    <a:spLocks noChangeShapeType="1"/>
                  </p:cNvSpPr>
                  <p:nvPr/>
                </p:nvSpPr>
                <p:spPr bwMode="auto">
                  <a:xfrm>
                    <a:off x="5621338" y="3263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1" name="Line 716"/>
                  <p:cNvSpPr>
                    <a:spLocks noChangeShapeType="1"/>
                  </p:cNvSpPr>
                  <p:nvPr/>
                </p:nvSpPr>
                <p:spPr bwMode="auto">
                  <a:xfrm>
                    <a:off x="5627688" y="32861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2" name="Line 717"/>
                  <p:cNvSpPr>
                    <a:spLocks noChangeShapeType="1"/>
                  </p:cNvSpPr>
                  <p:nvPr/>
                </p:nvSpPr>
                <p:spPr bwMode="auto">
                  <a:xfrm>
                    <a:off x="5635625" y="3300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3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5641975" y="32924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4" name="Line 719"/>
                  <p:cNvSpPr>
                    <a:spLocks noChangeShapeType="1"/>
                  </p:cNvSpPr>
                  <p:nvPr/>
                </p:nvSpPr>
                <p:spPr bwMode="auto">
                  <a:xfrm>
                    <a:off x="5649913" y="326390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5" name="Line 720"/>
                  <p:cNvSpPr>
                    <a:spLocks noChangeShapeType="1"/>
                  </p:cNvSpPr>
                  <p:nvPr/>
                </p:nvSpPr>
                <p:spPr bwMode="auto">
                  <a:xfrm>
                    <a:off x="5656263" y="32353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6" name="Line 721"/>
                  <p:cNvSpPr>
                    <a:spLocks noChangeShapeType="1"/>
                  </p:cNvSpPr>
                  <p:nvPr/>
                </p:nvSpPr>
                <p:spPr bwMode="auto">
                  <a:xfrm>
                    <a:off x="5664200" y="3243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7" name="Line 722"/>
                  <p:cNvSpPr>
                    <a:spLocks noChangeShapeType="1"/>
                  </p:cNvSpPr>
                  <p:nvPr/>
                </p:nvSpPr>
                <p:spPr bwMode="auto">
                  <a:xfrm>
                    <a:off x="5670550" y="3249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8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5678488" y="3249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79" name="Line 724"/>
                  <p:cNvSpPr>
                    <a:spLocks noChangeShapeType="1"/>
                  </p:cNvSpPr>
                  <p:nvPr/>
                </p:nvSpPr>
                <p:spPr bwMode="auto">
                  <a:xfrm>
                    <a:off x="5684838" y="32575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0" name="Line 725"/>
                  <p:cNvSpPr>
                    <a:spLocks noChangeShapeType="1"/>
                  </p:cNvSpPr>
                  <p:nvPr/>
                </p:nvSpPr>
                <p:spPr bwMode="auto">
                  <a:xfrm>
                    <a:off x="5692775" y="32289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1" name="Line 726"/>
                  <p:cNvSpPr>
                    <a:spLocks noChangeShapeType="1"/>
                  </p:cNvSpPr>
                  <p:nvPr/>
                </p:nvSpPr>
                <p:spPr bwMode="auto">
                  <a:xfrm>
                    <a:off x="5699125" y="3221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2" name="Line 727"/>
                  <p:cNvSpPr>
                    <a:spLocks noChangeShapeType="1"/>
                  </p:cNvSpPr>
                  <p:nvPr/>
                </p:nvSpPr>
                <p:spPr bwMode="auto">
                  <a:xfrm>
                    <a:off x="5707063" y="3221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3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5713413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4" name="Line 729"/>
                  <p:cNvSpPr>
                    <a:spLocks noChangeShapeType="1"/>
                  </p:cNvSpPr>
                  <p:nvPr/>
                </p:nvSpPr>
                <p:spPr bwMode="auto">
                  <a:xfrm>
                    <a:off x="5721350" y="3214688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5" name="Line 730"/>
                  <p:cNvSpPr>
                    <a:spLocks noChangeShapeType="1"/>
                  </p:cNvSpPr>
                  <p:nvPr/>
                </p:nvSpPr>
                <p:spPr bwMode="auto">
                  <a:xfrm>
                    <a:off x="5727700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6" name="Line 731"/>
                  <p:cNvSpPr>
                    <a:spLocks noChangeShapeType="1"/>
                  </p:cNvSpPr>
                  <p:nvPr/>
                </p:nvSpPr>
                <p:spPr bwMode="auto">
                  <a:xfrm>
                    <a:off x="5735638" y="32067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7" name="Line 732"/>
                  <p:cNvSpPr>
                    <a:spLocks noChangeShapeType="1"/>
                  </p:cNvSpPr>
                  <p:nvPr/>
                </p:nvSpPr>
                <p:spPr bwMode="auto">
                  <a:xfrm>
                    <a:off x="5741988" y="32067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8" name="Line 733"/>
                  <p:cNvSpPr>
                    <a:spLocks noChangeShapeType="1"/>
                  </p:cNvSpPr>
                  <p:nvPr/>
                </p:nvSpPr>
                <p:spPr bwMode="auto">
                  <a:xfrm>
                    <a:off x="5749925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89" name="Line 734"/>
                  <p:cNvSpPr>
                    <a:spLocks noChangeShapeType="1"/>
                  </p:cNvSpPr>
                  <p:nvPr/>
                </p:nvSpPr>
                <p:spPr bwMode="auto">
                  <a:xfrm>
                    <a:off x="5756275" y="32067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0" name="Line 735"/>
                  <p:cNvSpPr>
                    <a:spLocks noChangeShapeType="1"/>
                  </p:cNvSpPr>
                  <p:nvPr/>
                </p:nvSpPr>
                <p:spPr bwMode="auto">
                  <a:xfrm>
                    <a:off x="5764213" y="3206751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1" name="Line 736"/>
                  <p:cNvSpPr>
                    <a:spLocks noChangeShapeType="1"/>
                  </p:cNvSpPr>
                  <p:nvPr/>
                </p:nvSpPr>
                <p:spPr bwMode="auto">
                  <a:xfrm>
                    <a:off x="5770563" y="3228976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2" name="Line 737"/>
                  <p:cNvSpPr>
                    <a:spLocks noChangeShapeType="1"/>
                  </p:cNvSpPr>
                  <p:nvPr/>
                </p:nvSpPr>
                <p:spPr bwMode="auto">
                  <a:xfrm>
                    <a:off x="5778500" y="32210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3" name="Line 738"/>
                  <p:cNvSpPr>
                    <a:spLocks noChangeShapeType="1"/>
                  </p:cNvSpPr>
                  <p:nvPr/>
                </p:nvSpPr>
                <p:spPr bwMode="auto">
                  <a:xfrm>
                    <a:off x="5784850" y="32146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4" name="Line 739"/>
                  <p:cNvSpPr>
                    <a:spLocks noChangeShapeType="1"/>
                  </p:cNvSpPr>
                  <p:nvPr/>
                </p:nvSpPr>
                <p:spPr bwMode="auto">
                  <a:xfrm>
                    <a:off x="5792788" y="31924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5" name="Line 740"/>
                  <p:cNvSpPr>
                    <a:spLocks noChangeShapeType="1"/>
                  </p:cNvSpPr>
                  <p:nvPr/>
                </p:nvSpPr>
                <p:spPr bwMode="auto">
                  <a:xfrm>
                    <a:off x="5799138" y="31924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6" name="Line 741"/>
                  <p:cNvSpPr>
                    <a:spLocks noChangeShapeType="1"/>
                  </p:cNvSpPr>
                  <p:nvPr/>
                </p:nvSpPr>
                <p:spPr bwMode="auto">
                  <a:xfrm>
                    <a:off x="5807075" y="3184526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7" name="Line 742"/>
                  <p:cNvSpPr>
                    <a:spLocks noChangeShapeType="1"/>
                  </p:cNvSpPr>
                  <p:nvPr/>
                </p:nvSpPr>
                <p:spPr bwMode="auto">
                  <a:xfrm>
                    <a:off x="5813425" y="31638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8" name="Line 743"/>
                  <p:cNvSpPr>
                    <a:spLocks noChangeShapeType="1"/>
                  </p:cNvSpPr>
                  <p:nvPr/>
                </p:nvSpPr>
                <p:spPr bwMode="auto">
                  <a:xfrm>
                    <a:off x="5821363" y="31702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99" name="Line 744"/>
                  <p:cNvSpPr>
                    <a:spLocks noChangeShapeType="1"/>
                  </p:cNvSpPr>
                  <p:nvPr/>
                </p:nvSpPr>
                <p:spPr bwMode="auto">
                  <a:xfrm>
                    <a:off x="5827713" y="31702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0" name="Line 745"/>
                  <p:cNvSpPr>
                    <a:spLocks noChangeShapeType="1"/>
                  </p:cNvSpPr>
                  <p:nvPr/>
                </p:nvSpPr>
                <p:spPr bwMode="auto">
                  <a:xfrm>
                    <a:off x="5835650" y="31496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1" name="Line 746"/>
                  <p:cNvSpPr>
                    <a:spLocks noChangeShapeType="1"/>
                  </p:cNvSpPr>
                  <p:nvPr/>
                </p:nvSpPr>
                <p:spPr bwMode="auto">
                  <a:xfrm>
                    <a:off x="5842000" y="3141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2" name="Line 747"/>
                  <p:cNvSpPr>
                    <a:spLocks noChangeShapeType="1"/>
                  </p:cNvSpPr>
                  <p:nvPr/>
                </p:nvSpPr>
                <p:spPr bwMode="auto">
                  <a:xfrm>
                    <a:off x="5849938" y="31416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3" name="Line 748"/>
                  <p:cNvSpPr>
                    <a:spLocks noChangeShapeType="1"/>
                  </p:cNvSpPr>
                  <p:nvPr/>
                </p:nvSpPr>
                <p:spPr bwMode="auto">
                  <a:xfrm>
                    <a:off x="5856288" y="31353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4" name="Line 749"/>
                  <p:cNvSpPr>
                    <a:spLocks noChangeShapeType="1"/>
                  </p:cNvSpPr>
                  <p:nvPr/>
                </p:nvSpPr>
                <p:spPr bwMode="auto">
                  <a:xfrm>
                    <a:off x="5864225" y="31496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5" name="Line 750"/>
                  <p:cNvSpPr>
                    <a:spLocks noChangeShapeType="1"/>
                  </p:cNvSpPr>
                  <p:nvPr/>
                </p:nvSpPr>
                <p:spPr bwMode="auto">
                  <a:xfrm>
                    <a:off x="5870575" y="31559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6" name="Line 751"/>
                  <p:cNvSpPr>
                    <a:spLocks noChangeShapeType="1"/>
                  </p:cNvSpPr>
                  <p:nvPr/>
                </p:nvSpPr>
                <p:spPr bwMode="auto">
                  <a:xfrm>
                    <a:off x="5878513" y="3155951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7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5884863" y="31416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8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5891213" y="31559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9" name="Line 754"/>
                  <p:cNvSpPr>
                    <a:spLocks noChangeShapeType="1"/>
                  </p:cNvSpPr>
                  <p:nvPr/>
                </p:nvSpPr>
                <p:spPr bwMode="auto">
                  <a:xfrm>
                    <a:off x="5899150" y="31559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0" name="Line 755"/>
                  <p:cNvSpPr>
                    <a:spLocks noChangeShapeType="1"/>
                  </p:cNvSpPr>
                  <p:nvPr/>
                </p:nvSpPr>
                <p:spPr bwMode="auto">
                  <a:xfrm>
                    <a:off x="5905500" y="31273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1" name="Line 756"/>
                  <p:cNvSpPr>
                    <a:spLocks noChangeShapeType="1"/>
                  </p:cNvSpPr>
                  <p:nvPr/>
                </p:nvSpPr>
                <p:spPr bwMode="auto">
                  <a:xfrm>
                    <a:off x="5913438" y="312102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2" name="Line 757"/>
                  <p:cNvSpPr>
                    <a:spLocks noChangeShapeType="1"/>
                  </p:cNvSpPr>
                  <p:nvPr/>
                </p:nvSpPr>
                <p:spPr bwMode="auto">
                  <a:xfrm>
                    <a:off x="5919788" y="3121026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3" name="Line 758"/>
                  <p:cNvSpPr>
                    <a:spLocks noChangeShapeType="1"/>
                  </p:cNvSpPr>
                  <p:nvPr/>
                </p:nvSpPr>
                <p:spPr bwMode="auto">
                  <a:xfrm>
                    <a:off x="5927725" y="3106738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4" name="Line 759"/>
                  <p:cNvSpPr>
                    <a:spLocks noChangeShapeType="1"/>
                  </p:cNvSpPr>
                  <p:nvPr/>
                </p:nvSpPr>
                <p:spPr bwMode="auto">
                  <a:xfrm>
                    <a:off x="5934075" y="30845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5" name="Line 760"/>
                  <p:cNvSpPr>
                    <a:spLocks noChangeShapeType="1"/>
                  </p:cNvSpPr>
                  <p:nvPr/>
                </p:nvSpPr>
                <p:spPr bwMode="auto">
                  <a:xfrm>
                    <a:off x="5942013" y="30845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6" name="Line 761"/>
                  <p:cNvSpPr>
                    <a:spLocks noChangeShapeType="1"/>
                  </p:cNvSpPr>
                  <p:nvPr/>
                </p:nvSpPr>
                <p:spPr bwMode="auto">
                  <a:xfrm>
                    <a:off x="5948363" y="30845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7" name="Line 762"/>
                  <p:cNvSpPr>
                    <a:spLocks noChangeShapeType="1"/>
                  </p:cNvSpPr>
                  <p:nvPr/>
                </p:nvSpPr>
                <p:spPr bwMode="auto">
                  <a:xfrm>
                    <a:off x="5956300" y="309245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8" name="Line 763"/>
                  <p:cNvSpPr>
                    <a:spLocks noChangeShapeType="1"/>
                  </p:cNvSpPr>
                  <p:nvPr/>
                </p:nvSpPr>
                <p:spPr bwMode="auto">
                  <a:xfrm>
                    <a:off x="5962650" y="31067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19" name="Line 764"/>
                  <p:cNvSpPr>
                    <a:spLocks noChangeShapeType="1"/>
                  </p:cNvSpPr>
                  <p:nvPr/>
                </p:nvSpPr>
                <p:spPr bwMode="auto">
                  <a:xfrm>
                    <a:off x="5970588" y="3078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0" name="Line 765"/>
                  <p:cNvSpPr>
                    <a:spLocks noChangeShapeType="1"/>
                  </p:cNvSpPr>
                  <p:nvPr/>
                </p:nvSpPr>
                <p:spPr bwMode="auto">
                  <a:xfrm>
                    <a:off x="5976938" y="31067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1" name="Line 766"/>
                  <p:cNvSpPr>
                    <a:spLocks noChangeShapeType="1"/>
                  </p:cNvSpPr>
                  <p:nvPr/>
                </p:nvSpPr>
                <p:spPr bwMode="auto">
                  <a:xfrm>
                    <a:off x="5984875" y="3092451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2" name="Line 767"/>
                  <p:cNvSpPr>
                    <a:spLocks noChangeShapeType="1"/>
                  </p:cNvSpPr>
                  <p:nvPr/>
                </p:nvSpPr>
                <p:spPr bwMode="auto">
                  <a:xfrm>
                    <a:off x="5991225" y="3078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3" name="Line 768"/>
                  <p:cNvSpPr>
                    <a:spLocks noChangeShapeType="1"/>
                  </p:cNvSpPr>
                  <p:nvPr/>
                </p:nvSpPr>
                <p:spPr bwMode="auto">
                  <a:xfrm>
                    <a:off x="5999163" y="3027363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4" name="Line 769"/>
                  <p:cNvSpPr>
                    <a:spLocks noChangeShapeType="1"/>
                  </p:cNvSpPr>
                  <p:nvPr/>
                </p:nvSpPr>
                <p:spPr bwMode="auto">
                  <a:xfrm>
                    <a:off x="6005513" y="30273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5" name="Line 770"/>
                  <p:cNvSpPr>
                    <a:spLocks noChangeShapeType="1"/>
                  </p:cNvSpPr>
                  <p:nvPr/>
                </p:nvSpPr>
                <p:spPr bwMode="auto">
                  <a:xfrm>
                    <a:off x="6013450" y="3063876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6" name="Line 771"/>
                  <p:cNvSpPr>
                    <a:spLocks noChangeShapeType="1"/>
                  </p:cNvSpPr>
                  <p:nvPr/>
                </p:nvSpPr>
                <p:spPr bwMode="auto">
                  <a:xfrm>
                    <a:off x="6019800" y="30924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7" name="Line 772"/>
                  <p:cNvSpPr>
                    <a:spLocks noChangeShapeType="1"/>
                  </p:cNvSpPr>
                  <p:nvPr/>
                </p:nvSpPr>
                <p:spPr bwMode="auto">
                  <a:xfrm>
                    <a:off x="6027738" y="3070226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8" name="Line 773"/>
                  <p:cNvSpPr>
                    <a:spLocks noChangeShapeType="1"/>
                  </p:cNvSpPr>
                  <p:nvPr/>
                </p:nvSpPr>
                <p:spPr bwMode="auto">
                  <a:xfrm>
                    <a:off x="6034088" y="30638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29" name="Line 774"/>
                  <p:cNvSpPr>
                    <a:spLocks noChangeShapeType="1"/>
                  </p:cNvSpPr>
                  <p:nvPr/>
                </p:nvSpPr>
                <p:spPr bwMode="auto">
                  <a:xfrm>
                    <a:off x="6042025" y="30559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0" name="Line 775"/>
                  <p:cNvSpPr>
                    <a:spLocks noChangeShapeType="1"/>
                  </p:cNvSpPr>
                  <p:nvPr/>
                </p:nvSpPr>
                <p:spPr bwMode="auto">
                  <a:xfrm>
                    <a:off x="6048375" y="3078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1" name="Line 776"/>
                  <p:cNvSpPr>
                    <a:spLocks noChangeShapeType="1"/>
                  </p:cNvSpPr>
                  <p:nvPr/>
                </p:nvSpPr>
                <p:spPr bwMode="auto">
                  <a:xfrm>
                    <a:off x="6056313" y="30781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2" name="Line 777"/>
                  <p:cNvSpPr>
                    <a:spLocks noChangeShapeType="1"/>
                  </p:cNvSpPr>
                  <p:nvPr/>
                </p:nvSpPr>
                <p:spPr bwMode="auto">
                  <a:xfrm>
                    <a:off x="6062663" y="3027363"/>
                    <a:ext cx="0" cy="650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3" name="Line 778"/>
                  <p:cNvSpPr>
                    <a:spLocks noChangeShapeType="1"/>
                  </p:cNvSpPr>
                  <p:nvPr/>
                </p:nvSpPr>
                <p:spPr bwMode="auto">
                  <a:xfrm>
                    <a:off x="6070600" y="3035301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4" name="Line 779"/>
                  <p:cNvSpPr>
                    <a:spLocks noChangeShapeType="1"/>
                  </p:cNvSpPr>
                  <p:nvPr/>
                </p:nvSpPr>
                <p:spPr bwMode="auto">
                  <a:xfrm>
                    <a:off x="6076950" y="3027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5" name="Line 780"/>
                  <p:cNvSpPr>
                    <a:spLocks noChangeShapeType="1"/>
                  </p:cNvSpPr>
                  <p:nvPr/>
                </p:nvSpPr>
                <p:spPr bwMode="auto">
                  <a:xfrm>
                    <a:off x="6084888" y="30353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6" name="Line 781"/>
                  <p:cNvSpPr>
                    <a:spLocks noChangeShapeType="1"/>
                  </p:cNvSpPr>
                  <p:nvPr/>
                </p:nvSpPr>
                <p:spPr bwMode="auto">
                  <a:xfrm>
                    <a:off x="6091238" y="3021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7" name="Line 782"/>
                  <p:cNvSpPr>
                    <a:spLocks noChangeShapeType="1"/>
                  </p:cNvSpPr>
                  <p:nvPr/>
                </p:nvSpPr>
                <p:spPr bwMode="auto">
                  <a:xfrm>
                    <a:off x="6099175" y="3021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8" name="Line 783"/>
                  <p:cNvSpPr>
                    <a:spLocks noChangeShapeType="1"/>
                  </p:cNvSpPr>
                  <p:nvPr/>
                </p:nvSpPr>
                <p:spPr bwMode="auto">
                  <a:xfrm>
                    <a:off x="6105525" y="30273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39" name="Line 784"/>
                  <p:cNvSpPr>
                    <a:spLocks noChangeShapeType="1"/>
                  </p:cNvSpPr>
                  <p:nvPr/>
                </p:nvSpPr>
                <p:spPr bwMode="auto">
                  <a:xfrm>
                    <a:off x="6113463" y="30559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0" name="Line 785"/>
                  <p:cNvSpPr>
                    <a:spLocks noChangeShapeType="1"/>
                  </p:cNvSpPr>
                  <p:nvPr/>
                </p:nvSpPr>
                <p:spPr bwMode="auto">
                  <a:xfrm>
                    <a:off x="6119813" y="304958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1" name="Line 786"/>
                  <p:cNvSpPr>
                    <a:spLocks noChangeShapeType="1"/>
                  </p:cNvSpPr>
                  <p:nvPr/>
                </p:nvSpPr>
                <p:spPr bwMode="auto">
                  <a:xfrm>
                    <a:off x="6127750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2" name="Line 787"/>
                  <p:cNvSpPr>
                    <a:spLocks noChangeShapeType="1"/>
                  </p:cNvSpPr>
                  <p:nvPr/>
                </p:nvSpPr>
                <p:spPr bwMode="auto">
                  <a:xfrm>
                    <a:off x="6134100" y="306387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3" name="Line 788"/>
                  <p:cNvSpPr>
                    <a:spLocks noChangeShapeType="1"/>
                  </p:cNvSpPr>
                  <p:nvPr/>
                </p:nvSpPr>
                <p:spPr bwMode="auto">
                  <a:xfrm>
                    <a:off x="6142038" y="30781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4" name="Line 789"/>
                  <p:cNvSpPr>
                    <a:spLocks noChangeShapeType="1"/>
                  </p:cNvSpPr>
                  <p:nvPr/>
                </p:nvSpPr>
                <p:spPr bwMode="auto">
                  <a:xfrm>
                    <a:off x="6148388" y="30781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5" name="Line 790"/>
                  <p:cNvSpPr>
                    <a:spLocks noChangeShapeType="1"/>
                  </p:cNvSpPr>
                  <p:nvPr/>
                </p:nvSpPr>
                <p:spPr bwMode="auto">
                  <a:xfrm>
                    <a:off x="6156325" y="3055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6" name="Line 791"/>
                  <p:cNvSpPr>
                    <a:spLocks noChangeShapeType="1"/>
                  </p:cNvSpPr>
                  <p:nvPr/>
                </p:nvSpPr>
                <p:spPr bwMode="auto">
                  <a:xfrm>
                    <a:off x="6162675" y="3055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7" name="Line 792"/>
                  <p:cNvSpPr>
                    <a:spLocks noChangeShapeType="1"/>
                  </p:cNvSpPr>
                  <p:nvPr/>
                </p:nvSpPr>
                <p:spPr bwMode="auto">
                  <a:xfrm>
                    <a:off x="6170613" y="30416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8" name="Line 793"/>
                  <p:cNvSpPr>
                    <a:spLocks noChangeShapeType="1"/>
                  </p:cNvSpPr>
                  <p:nvPr/>
                </p:nvSpPr>
                <p:spPr bwMode="auto">
                  <a:xfrm>
                    <a:off x="6176963" y="3070226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49" name="Line 794"/>
                  <p:cNvSpPr>
                    <a:spLocks noChangeShapeType="1"/>
                  </p:cNvSpPr>
                  <p:nvPr/>
                </p:nvSpPr>
                <p:spPr bwMode="auto">
                  <a:xfrm>
                    <a:off x="6184900" y="309880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0" name="Line 795"/>
                  <p:cNvSpPr>
                    <a:spLocks noChangeShapeType="1"/>
                  </p:cNvSpPr>
                  <p:nvPr/>
                </p:nvSpPr>
                <p:spPr bwMode="auto">
                  <a:xfrm>
                    <a:off x="6191250" y="309880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1" name="Line 796"/>
                  <p:cNvSpPr>
                    <a:spLocks noChangeShapeType="1"/>
                  </p:cNvSpPr>
                  <p:nvPr/>
                </p:nvSpPr>
                <p:spPr bwMode="auto">
                  <a:xfrm>
                    <a:off x="6199188" y="30924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2" name="Line 797"/>
                  <p:cNvSpPr>
                    <a:spLocks noChangeShapeType="1"/>
                  </p:cNvSpPr>
                  <p:nvPr/>
                </p:nvSpPr>
                <p:spPr bwMode="auto">
                  <a:xfrm>
                    <a:off x="6205538" y="30781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3" name="Line 798"/>
                  <p:cNvSpPr>
                    <a:spLocks noChangeShapeType="1"/>
                  </p:cNvSpPr>
                  <p:nvPr/>
                </p:nvSpPr>
                <p:spPr bwMode="auto">
                  <a:xfrm>
                    <a:off x="6213475" y="30638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4" name="Line 799"/>
                  <p:cNvSpPr>
                    <a:spLocks noChangeShapeType="1"/>
                  </p:cNvSpPr>
                  <p:nvPr/>
                </p:nvSpPr>
                <p:spPr bwMode="auto">
                  <a:xfrm>
                    <a:off x="6219825" y="3063876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5" name="Line 800"/>
                  <p:cNvSpPr>
                    <a:spLocks noChangeShapeType="1"/>
                  </p:cNvSpPr>
                  <p:nvPr/>
                </p:nvSpPr>
                <p:spPr bwMode="auto">
                  <a:xfrm>
                    <a:off x="6227763" y="3063876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6" name="Line 801"/>
                  <p:cNvSpPr>
                    <a:spLocks noChangeShapeType="1"/>
                  </p:cNvSpPr>
                  <p:nvPr/>
                </p:nvSpPr>
                <p:spPr bwMode="auto">
                  <a:xfrm>
                    <a:off x="6234113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7" name="Line 802"/>
                  <p:cNvSpPr>
                    <a:spLocks noChangeShapeType="1"/>
                  </p:cNvSpPr>
                  <p:nvPr/>
                </p:nvSpPr>
                <p:spPr bwMode="auto">
                  <a:xfrm>
                    <a:off x="6242050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8" name="Line 803"/>
                  <p:cNvSpPr>
                    <a:spLocks noChangeShapeType="1"/>
                  </p:cNvSpPr>
                  <p:nvPr/>
                </p:nvSpPr>
                <p:spPr bwMode="auto">
                  <a:xfrm>
                    <a:off x="6248400" y="3049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59" name="Line 804"/>
                  <p:cNvSpPr>
                    <a:spLocks noChangeShapeType="1"/>
                  </p:cNvSpPr>
                  <p:nvPr/>
                </p:nvSpPr>
                <p:spPr bwMode="auto">
                  <a:xfrm>
                    <a:off x="6256338" y="3041651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0" name="Line 805"/>
                  <p:cNvSpPr>
                    <a:spLocks noChangeShapeType="1"/>
                  </p:cNvSpPr>
                  <p:nvPr/>
                </p:nvSpPr>
                <p:spPr bwMode="auto">
                  <a:xfrm>
                    <a:off x="6262688" y="3041651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1" name="Line 806"/>
                  <p:cNvSpPr>
                    <a:spLocks noChangeShapeType="1"/>
                  </p:cNvSpPr>
                  <p:nvPr/>
                </p:nvSpPr>
                <p:spPr bwMode="auto">
                  <a:xfrm>
                    <a:off x="6270625" y="30559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2" name="Line 807"/>
                  <p:cNvSpPr>
                    <a:spLocks noChangeShapeType="1"/>
                  </p:cNvSpPr>
                  <p:nvPr/>
                </p:nvSpPr>
                <p:spPr bwMode="auto">
                  <a:xfrm>
                    <a:off x="6276975" y="3041651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3" name="Line 808"/>
                  <p:cNvSpPr>
                    <a:spLocks noChangeShapeType="1"/>
                  </p:cNvSpPr>
                  <p:nvPr/>
                </p:nvSpPr>
                <p:spPr bwMode="auto">
                  <a:xfrm>
                    <a:off x="6284913" y="3021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4" name="Line 810"/>
                  <p:cNvSpPr>
                    <a:spLocks noChangeShapeType="1"/>
                  </p:cNvSpPr>
                  <p:nvPr/>
                </p:nvSpPr>
                <p:spPr bwMode="auto">
                  <a:xfrm>
                    <a:off x="6291263" y="29781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5" name="Line 811"/>
                  <p:cNvSpPr>
                    <a:spLocks noChangeShapeType="1"/>
                  </p:cNvSpPr>
                  <p:nvPr/>
                </p:nvSpPr>
                <p:spPr bwMode="auto">
                  <a:xfrm>
                    <a:off x="6299201" y="29702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6" name="Line 812"/>
                  <p:cNvSpPr>
                    <a:spLocks noChangeShapeType="1"/>
                  </p:cNvSpPr>
                  <p:nvPr/>
                </p:nvSpPr>
                <p:spPr bwMode="auto">
                  <a:xfrm>
                    <a:off x="6305551" y="29987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7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6313488" y="30130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8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6319838" y="2998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69" name="Line 815"/>
                  <p:cNvSpPr>
                    <a:spLocks noChangeShapeType="1"/>
                  </p:cNvSpPr>
                  <p:nvPr/>
                </p:nvSpPr>
                <p:spPr bwMode="auto">
                  <a:xfrm>
                    <a:off x="6327776" y="2998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0" name="Line 816"/>
                  <p:cNvSpPr>
                    <a:spLocks noChangeShapeType="1"/>
                  </p:cNvSpPr>
                  <p:nvPr/>
                </p:nvSpPr>
                <p:spPr bwMode="auto">
                  <a:xfrm>
                    <a:off x="6334126" y="29924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1" name="Line 817"/>
                  <p:cNvSpPr>
                    <a:spLocks noChangeShapeType="1"/>
                  </p:cNvSpPr>
                  <p:nvPr/>
                </p:nvSpPr>
                <p:spPr bwMode="auto">
                  <a:xfrm>
                    <a:off x="6342063" y="29987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2" name="Line 818"/>
                  <p:cNvSpPr>
                    <a:spLocks noChangeShapeType="1"/>
                  </p:cNvSpPr>
                  <p:nvPr/>
                </p:nvSpPr>
                <p:spPr bwMode="auto">
                  <a:xfrm>
                    <a:off x="6348413" y="30416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3" name="Line 819"/>
                  <p:cNvSpPr>
                    <a:spLocks noChangeShapeType="1"/>
                  </p:cNvSpPr>
                  <p:nvPr/>
                </p:nvSpPr>
                <p:spPr bwMode="auto">
                  <a:xfrm>
                    <a:off x="6356351" y="3027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4" name="Line 820"/>
                  <p:cNvSpPr>
                    <a:spLocks noChangeShapeType="1"/>
                  </p:cNvSpPr>
                  <p:nvPr/>
                </p:nvSpPr>
                <p:spPr bwMode="auto">
                  <a:xfrm>
                    <a:off x="6362701" y="30353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5" name="Line 821"/>
                  <p:cNvSpPr>
                    <a:spLocks noChangeShapeType="1"/>
                  </p:cNvSpPr>
                  <p:nvPr/>
                </p:nvSpPr>
                <p:spPr bwMode="auto">
                  <a:xfrm>
                    <a:off x="6370638" y="3021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6" name="Line 822"/>
                  <p:cNvSpPr>
                    <a:spLocks noChangeShapeType="1"/>
                  </p:cNvSpPr>
                  <p:nvPr/>
                </p:nvSpPr>
                <p:spPr bwMode="auto">
                  <a:xfrm>
                    <a:off x="6376988" y="30273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7" name="Line 823"/>
                  <p:cNvSpPr>
                    <a:spLocks noChangeShapeType="1"/>
                  </p:cNvSpPr>
                  <p:nvPr/>
                </p:nvSpPr>
                <p:spPr bwMode="auto">
                  <a:xfrm>
                    <a:off x="6384926" y="3027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8" name="Line 824"/>
                  <p:cNvSpPr>
                    <a:spLocks noChangeShapeType="1"/>
                  </p:cNvSpPr>
                  <p:nvPr/>
                </p:nvSpPr>
                <p:spPr bwMode="auto">
                  <a:xfrm>
                    <a:off x="6391276" y="3027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79" name="Line 825"/>
                  <p:cNvSpPr>
                    <a:spLocks noChangeShapeType="1"/>
                  </p:cNvSpPr>
                  <p:nvPr/>
                </p:nvSpPr>
                <p:spPr bwMode="auto">
                  <a:xfrm>
                    <a:off x="6399213" y="3013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0" name="Line 826"/>
                  <p:cNvSpPr>
                    <a:spLocks noChangeShapeType="1"/>
                  </p:cNvSpPr>
                  <p:nvPr/>
                </p:nvSpPr>
                <p:spPr bwMode="auto">
                  <a:xfrm>
                    <a:off x="6405563" y="30130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1" name="Line 827"/>
                  <p:cNvSpPr>
                    <a:spLocks noChangeShapeType="1"/>
                  </p:cNvSpPr>
                  <p:nvPr/>
                </p:nvSpPr>
                <p:spPr bwMode="auto">
                  <a:xfrm>
                    <a:off x="6413501" y="3006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2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6419851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3" name="Line 829"/>
                  <p:cNvSpPr>
                    <a:spLocks noChangeShapeType="1"/>
                  </p:cNvSpPr>
                  <p:nvPr/>
                </p:nvSpPr>
                <p:spPr bwMode="auto">
                  <a:xfrm>
                    <a:off x="6427788" y="29924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4" name="Line 830"/>
                  <p:cNvSpPr>
                    <a:spLocks noChangeShapeType="1"/>
                  </p:cNvSpPr>
                  <p:nvPr/>
                </p:nvSpPr>
                <p:spPr bwMode="auto">
                  <a:xfrm>
                    <a:off x="6434138" y="30273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5" name="Line 831"/>
                  <p:cNvSpPr>
                    <a:spLocks noChangeShapeType="1"/>
                  </p:cNvSpPr>
                  <p:nvPr/>
                </p:nvSpPr>
                <p:spPr bwMode="auto">
                  <a:xfrm>
                    <a:off x="6442076" y="3041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6" name="Line 832"/>
                  <p:cNvSpPr>
                    <a:spLocks noChangeShapeType="1"/>
                  </p:cNvSpPr>
                  <p:nvPr/>
                </p:nvSpPr>
                <p:spPr bwMode="auto">
                  <a:xfrm>
                    <a:off x="6448426" y="29987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7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6456363" y="2998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8" name="Line 834"/>
                  <p:cNvSpPr>
                    <a:spLocks noChangeShapeType="1"/>
                  </p:cNvSpPr>
                  <p:nvPr/>
                </p:nvSpPr>
                <p:spPr bwMode="auto">
                  <a:xfrm>
                    <a:off x="6462713" y="3013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89" name="Line 835"/>
                  <p:cNvSpPr>
                    <a:spLocks noChangeShapeType="1"/>
                  </p:cNvSpPr>
                  <p:nvPr/>
                </p:nvSpPr>
                <p:spPr bwMode="auto">
                  <a:xfrm>
                    <a:off x="6470651" y="29845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0" name="Line 836"/>
                  <p:cNvSpPr>
                    <a:spLocks noChangeShapeType="1"/>
                  </p:cNvSpPr>
                  <p:nvPr/>
                </p:nvSpPr>
                <p:spPr bwMode="auto">
                  <a:xfrm>
                    <a:off x="6477001" y="29781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1" name="Line 837"/>
                  <p:cNvSpPr>
                    <a:spLocks noChangeShapeType="1"/>
                  </p:cNvSpPr>
                  <p:nvPr/>
                </p:nvSpPr>
                <p:spPr bwMode="auto">
                  <a:xfrm>
                    <a:off x="6484938" y="2998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2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6491288" y="2998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3" name="Line 839"/>
                  <p:cNvSpPr>
                    <a:spLocks noChangeShapeType="1"/>
                  </p:cNvSpPr>
                  <p:nvPr/>
                </p:nvSpPr>
                <p:spPr bwMode="auto">
                  <a:xfrm>
                    <a:off x="6499226" y="29559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4" name="Line 840"/>
                  <p:cNvSpPr>
                    <a:spLocks noChangeShapeType="1"/>
                  </p:cNvSpPr>
                  <p:nvPr/>
                </p:nvSpPr>
                <p:spPr bwMode="auto">
                  <a:xfrm>
                    <a:off x="6505576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5" name="Line 841"/>
                  <p:cNvSpPr>
                    <a:spLocks noChangeShapeType="1"/>
                  </p:cNvSpPr>
                  <p:nvPr/>
                </p:nvSpPr>
                <p:spPr bwMode="auto">
                  <a:xfrm>
                    <a:off x="6513513" y="2949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6" name="Line 842"/>
                  <p:cNvSpPr>
                    <a:spLocks noChangeShapeType="1"/>
                  </p:cNvSpPr>
                  <p:nvPr/>
                </p:nvSpPr>
                <p:spPr bwMode="auto">
                  <a:xfrm>
                    <a:off x="6519863" y="29559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7" name="Line 843"/>
                  <p:cNvSpPr>
                    <a:spLocks noChangeShapeType="1"/>
                  </p:cNvSpPr>
                  <p:nvPr/>
                </p:nvSpPr>
                <p:spPr bwMode="auto">
                  <a:xfrm>
                    <a:off x="6527801" y="2992438"/>
                    <a:ext cx="0" cy="635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8" name="Line 844"/>
                  <p:cNvSpPr>
                    <a:spLocks noChangeShapeType="1"/>
                  </p:cNvSpPr>
                  <p:nvPr/>
                </p:nvSpPr>
                <p:spPr bwMode="auto">
                  <a:xfrm>
                    <a:off x="6534151" y="30353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99" name="Line 845"/>
                  <p:cNvSpPr>
                    <a:spLocks noChangeShapeType="1"/>
                  </p:cNvSpPr>
                  <p:nvPr/>
                </p:nvSpPr>
                <p:spPr bwMode="auto">
                  <a:xfrm>
                    <a:off x="6542088" y="3013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0" name="Line 846"/>
                  <p:cNvSpPr>
                    <a:spLocks noChangeShapeType="1"/>
                  </p:cNvSpPr>
                  <p:nvPr/>
                </p:nvSpPr>
                <p:spPr bwMode="auto">
                  <a:xfrm>
                    <a:off x="6548438" y="29924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1" name="Line 847"/>
                  <p:cNvSpPr>
                    <a:spLocks noChangeShapeType="1"/>
                  </p:cNvSpPr>
                  <p:nvPr/>
                </p:nvSpPr>
                <p:spPr bwMode="auto">
                  <a:xfrm>
                    <a:off x="6556376" y="3021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2" name="Line 848"/>
                  <p:cNvSpPr>
                    <a:spLocks noChangeShapeType="1"/>
                  </p:cNvSpPr>
                  <p:nvPr/>
                </p:nvSpPr>
                <p:spPr bwMode="auto">
                  <a:xfrm>
                    <a:off x="6562726" y="30130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3" name="Line 849"/>
                  <p:cNvSpPr>
                    <a:spLocks noChangeShapeType="1"/>
                  </p:cNvSpPr>
                  <p:nvPr/>
                </p:nvSpPr>
                <p:spPr bwMode="auto">
                  <a:xfrm>
                    <a:off x="6570663" y="30210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4" name="Line 850"/>
                  <p:cNvSpPr>
                    <a:spLocks noChangeShapeType="1"/>
                  </p:cNvSpPr>
                  <p:nvPr/>
                </p:nvSpPr>
                <p:spPr bwMode="auto">
                  <a:xfrm>
                    <a:off x="6577013" y="30273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5" name="Line 851"/>
                  <p:cNvSpPr>
                    <a:spLocks noChangeShapeType="1"/>
                  </p:cNvSpPr>
                  <p:nvPr/>
                </p:nvSpPr>
                <p:spPr bwMode="auto">
                  <a:xfrm>
                    <a:off x="6584951" y="3021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6" name="Line 852"/>
                  <p:cNvSpPr>
                    <a:spLocks noChangeShapeType="1"/>
                  </p:cNvSpPr>
                  <p:nvPr/>
                </p:nvSpPr>
                <p:spPr bwMode="auto">
                  <a:xfrm>
                    <a:off x="6591301" y="3021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7" name="Line 853"/>
                  <p:cNvSpPr>
                    <a:spLocks noChangeShapeType="1"/>
                  </p:cNvSpPr>
                  <p:nvPr/>
                </p:nvSpPr>
                <p:spPr bwMode="auto">
                  <a:xfrm>
                    <a:off x="6599238" y="30273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8" name="Line 854"/>
                  <p:cNvSpPr>
                    <a:spLocks noChangeShapeType="1"/>
                  </p:cNvSpPr>
                  <p:nvPr/>
                </p:nvSpPr>
                <p:spPr bwMode="auto">
                  <a:xfrm>
                    <a:off x="6605588" y="3006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09" name="Line 855"/>
                  <p:cNvSpPr>
                    <a:spLocks noChangeShapeType="1"/>
                  </p:cNvSpPr>
                  <p:nvPr/>
                </p:nvSpPr>
                <p:spPr bwMode="auto">
                  <a:xfrm>
                    <a:off x="6613526" y="30210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0" name="Line 856"/>
                  <p:cNvSpPr>
                    <a:spLocks noChangeShapeType="1"/>
                  </p:cNvSpPr>
                  <p:nvPr/>
                </p:nvSpPr>
                <p:spPr bwMode="auto">
                  <a:xfrm>
                    <a:off x="6619876" y="2998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1" name="Line 857"/>
                  <p:cNvSpPr>
                    <a:spLocks noChangeShapeType="1"/>
                  </p:cNvSpPr>
                  <p:nvPr/>
                </p:nvSpPr>
                <p:spPr bwMode="auto">
                  <a:xfrm>
                    <a:off x="6626226" y="296386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2" name="Line 858"/>
                  <p:cNvSpPr>
                    <a:spLocks noChangeShapeType="1"/>
                  </p:cNvSpPr>
                  <p:nvPr/>
                </p:nvSpPr>
                <p:spPr bwMode="auto">
                  <a:xfrm>
                    <a:off x="6634163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3" name="Line 859"/>
                  <p:cNvSpPr>
                    <a:spLocks noChangeShapeType="1"/>
                  </p:cNvSpPr>
                  <p:nvPr/>
                </p:nvSpPr>
                <p:spPr bwMode="auto">
                  <a:xfrm>
                    <a:off x="6640513" y="29638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4" name="Line 860"/>
                  <p:cNvSpPr>
                    <a:spLocks noChangeShapeType="1"/>
                  </p:cNvSpPr>
                  <p:nvPr/>
                </p:nvSpPr>
                <p:spPr bwMode="auto">
                  <a:xfrm>
                    <a:off x="6648451" y="2992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5" name="Line 861"/>
                  <p:cNvSpPr>
                    <a:spLocks noChangeShapeType="1"/>
                  </p:cNvSpPr>
                  <p:nvPr/>
                </p:nvSpPr>
                <p:spPr bwMode="auto">
                  <a:xfrm>
                    <a:off x="6654801" y="29987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6" name="Line 862"/>
                  <p:cNvSpPr>
                    <a:spLocks noChangeShapeType="1"/>
                  </p:cNvSpPr>
                  <p:nvPr/>
                </p:nvSpPr>
                <p:spPr bwMode="auto">
                  <a:xfrm>
                    <a:off x="6662738" y="2978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7" name="Line 863"/>
                  <p:cNvSpPr>
                    <a:spLocks noChangeShapeType="1"/>
                  </p:cNvSpPr>
                  <p:nvPr/>
                </p:nvSpPr>
                <p:spPr bwMode="auto">
                  <a:xfrm>
                    <a:off x="6669088" y="29845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8" name="Line 864"/>
                  <p:cNvSpPr>
                    <a:spLocks noChangeShapeType="1"/>
                  </p:cNvSpPr>
                  <p:nvPr/>
                </p:nvSpPr>
                <p:spPr bwMode="auto">
                  <a:xfrm>
                    <a:off x="6677026" y="2992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19" name="Line 865"/>
                  <p:cNvSpPr>
                    <a:spLocks noChangeShapeType="1"/>
                  </p:cNvSpPr>
                  <p:nvPr/>
                </p:nvSpPr>
                <p:spPr bwMode="auto">
                  <a:xfrm>
                    <a:off x="6683376" y="30067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0" name="Line 866"/>
                  <p:cNvSpPr>
                    <a:spLocks noChangeShapeType="1"/>
                  </p:cNvSpPr>
                  <p:nvPr/>
                </p:nvSpPr>
                <p:spPr bwMode="auto">
                  <a:xfrm>
                    <a:off x="6691313" y="29559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1" name="Line 867"/>
                  <p:cNvSpPr>
                    <a:spLocks noChangeShapeType="1"/>
                  </p:cNvSpPr>
                  <p:nvPr/>
                </p:nvSpPr>
                <p:spPr bwMode="auto">
                  <a:xfrm>
                    <a:off x="6697663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2" name="Line 868"/>
                  <p:cNvSpPr>
                    <a:spLocks noChangeShapeType="1"/>
                  </p:cNvSpPr>
                  <p:nvPr/>
                </p:nvSpPr>
                <p:spPr bwMode="auto">
                  <a:xfrm>
                    <a:off x="6705601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3" name="Line 869"/>
                  <p:cNvSpPr>
                    <a:spLocks noChangeShapeType="1"/>
                  </p:cNvSpPr>
                  <p:nvPr/>
                </p:nvSpPr>
                <p:spPr bwMode="auto">
                  <a:xfrm>
                    <a:off x="6711951" y="294957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4" name="Line 870"/>
                  <p:cNvSpPr>
                    <a:spLocks noChangeShapeType="1"/>
                  </p:cNvSpPr>
                  <p:nvPr/>
                </p:nvSpPr>
                <p:spPr bwMode="auto">
                  <a:xfrm>
                    <a:off x="6719888" y="29352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5" name="Line 871"/>
                  <p:cNvSpPr>
                    <a:spLocks noChangeShapeType="1"/>
                  </p:cNvSpPr>
                  <p:nvPr/>
                </p:nvSpPr>
                <p:spPr bwMode="auto">
                  <a:xfrm>
                    <a:off x="6726238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6" name="Line 872"/>
                  <p:cNvSpPr>
                    <a:spLocks noChangeShapeType="1"/>
                  </p:cNvSpPr>
                  <p:nvPr/>
                </p:nvSpPr>
                <p:spPr bwMode="auto">
                  <a:xfrm>
                    <a:off x="6734176" y="2921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7" name="Line 873"/>
                  <p:cNvSpPr>
                    <a:spLocks noChangeShapeType="1"/>
                  </p:cNvSpPr>
                  <p:nvPr/>
                </p:nvSpPr>
                <p:spPr bwMode="auto">
                  <a:xfrm>
                    <a:off x="6740526" y="29273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8" name="Line 874"/>
                  <p:cNvSpPr>
                    <a:spLocks noChangeShapeType="1"/>
                  </p:cNvSpPr>
                  <p:nvPr/>
                </p:nvSpPr>
                <p:spPr bwMode="auto">
                  <a:xfrm>
                    <a:off x="6748463" y="2921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29" name="Line 875"/>
                  <p:cNvSpPr>
                    <a:spLocks noChangeShapeType="1"/>
                  </p:cNvSpPr>
                  <p:nvPr/>
                </p:nvSpPr>
                <p:spPr bwMode="auto">
                  <a:xfrm>
                    <a:off x="6754813" y="28924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0" name="Line 876"/>
                  <p:cNvSpPr>
                    <a:spLocks noChangeShapeType="1"/>
                  </p:cNvSpPr>
                  <p:nvPr/>
                </p:nvSpPr>
                <p:spPr bwMode="auto">
                  <a:xfrm>
                    <a:off x="6762751" y="2878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1" name="Line 877"/>
                  <p:cNvSpPr>
                    <a:spLocks noChangeShapeType="1"/>
                  </p:cNvSpPr>
                  <p:nvPr/>
                </p:nvSpPr>
                <p:spPr bwMode="auto">
                  <a:xfrm>
                    <a:off x="6769101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2" name="Line 878"/>
                  <p:cNvSpPr>
                    <a:spLocks noChangeShapeType="1"/>
                  </p:cNvSpPr>
                  <p:nvPr/>
                </p:nvSpPr>
                <p:spPr bwMode="auto">
                  <a:xfrm>
                    <a:off x="6777038" y="2878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3" name="Line 879"/>
                  <p:cNvSpPr>
                    <a:spLocks noChangeShapeType="1"/>
                  </p:cNvSpPr>
                  <p:nvPr/>
                </p:nvSpPr>
                <p:spPr bwMode="auto">
                  <a:xfrm>
                    <a:off x="6783388" y="2878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4" name="Line 880"/>
                  <p:cNvSpPr>
                    <a:spLocks noChangeShapeType="1"/>
                  </p:cNvSpPr>
                  <p:nvPr/>
                </p:nvSpPr>
                <p:spPr bwMode="auto">
                  <a:xfrm>
                    <a:off x="6791326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5" name="Line 881"/>
                  <p:cNvSpPr>
                    <a:spLocks noChangeShapeType="1"/>
                  </p:cNvSpPr>
                  <p:nvPr/>
                </p:nvSpPr>
                <p:spPr bwMode="auto">
                  <a:xfrm>
                    <a:off x="6797676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6" name="Line 882"/>
                  <p:cNvSpPr>
                    <a:spLocks noChangeShapeType="1"/>
                  </p:cNvSpPr>
                  <p:nvPr/>
                </p:nvSpPr>
                <p:spPr bwMode="auto">
                  <a:xfrm>
                    <a:off x="6805613" y="28987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7" name="Line 883"/>
                  <p:cNvSpPr>
                    <a:spLocks noChangeShapeType="1"/>
                  </p:cNvSpPr>
                  <p:nvPr/>
                </p:nvSpPr>
                <p:spPr bwMode="auto">
                  <a:xfrm>
                    <a:off x="6811963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8" name="Line 884"/>
                  <p:cNvSpPr>
                    <a:spLocks noChangeShapeType="1"/>
                  </p:cNvSpPr>
                  <p:nvPr/>
                </p:nvSpPr>
                <p:spPr bwMode="auto">
                  <a:xfrm>
                    <a:off x="6819901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39" name="Line 885"/>
                  <p:cNvSpPr>
                    <a:spLocks noChangeShapeType="1"/>
                  </p:cNvSpPr>
                  <p:nvPr/>
                </p:nvSpPr>
                <p:spPr bwMode="auto">
                  <a:xfrm>
                    <a:off x="6826251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0" name="Line 886"/>
                  <p:cNvSpPr>
                    <a:spLocks noChangeShapeType="1"/>
                  </p:cNvSpPr>
                  <p:nvPr/>
                </p:nvSpPr>
                <p:spPr bwMode="auto">
                  <a:xfrm>
                    <a:off x="6834188" y="28987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1" name="Line 887"/>
                  <p:cNvSpPr>
                    <a:spLocks noChangeShapeType="1"/>
                  </p:cNvSpPr>
                  <p:nvPr/>
                </p:nvSpPr>
                <p:spPr bwMode="auto">
                  <a:xfrm>
                    <a:off x="6840538" y="28987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2" name="Line 888"/>
                  <p:cNvSpPr>
                    <a:spLocks noChangeShapeType="1"/>
                  </p:cNvSpPr>
                  <p:nvPr/>
                </p:nvSpPr>
                <p:spPr bwMode="auto">
                  <a:xfrm>
                    <a:off x="6848476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3" name="Line 889"/>
                  <p:cNvSpPr>
                    <a:spLocks noChangeShapeType="1"/>
                  </p:cNvSpPr>
                  <p:nvPr/>
                </p:nvSpPr>
                <p:spPr bwMode="auto">
                  <a:xfrm>
                    <a:off x="6854826" y="28924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4" name="Line 890"/>
                  <p:cNvSpPr>
                    <a:spLocks noChangeShapeType="1"/>
                  </p:cNvSpPr>
                  <p:nvPr/>
                </p:nvSpPr>
                <p:spPr bwMode="auto">
                  <a:xfrm>
                    <a:off x="6862763" y="292735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5" name="Line 891"/>
                  <p:cNvSpPr>
                    <a:spLocks noChangeShapeType="1"/>
                  </p:cNvSpPr>
                  <p:nvPr/>
                </p:nvSpPr>
                <p:spPr bwMode="auto">
                  <a:xfrm>
                    <a:off x="6869113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6" name="Line 892"/>
                  <p:cNvSpPr>
                    <a:spLocks noChangeShapeType="1"/>
                  </p:cNvSpPr>
                  <p:nvPr/>
                </p:nvSpPr>
                <p:spPr bwMode="auto">
                  <a:xfrm>
                    <a:off x="6877051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7" name="Line 893"/>
                  <p:cNvSpPr>
                    <a:spLocks noChangeShapeType="1"/>
                  </p:cNvSpPr>
                  <p:nvPr/>
                </p:nvSpPr>
                <p:spPr bwMode="auto">
                  <a:xfrm>
                    <a:off x="6883401" y="29559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8" name="Line 894"/>
                  <p:cNvSpPr>
                    <a:spLocks noChangeShapeType="1"/>
                  </p:cNvSpPr>
                  <p:nvPr/>
                </p:nvSpPr>
                <p:spPr bwMode="auto">
                  <a:xfrm>
                    <a:off x="6891338" y="29416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49" name="Line 895"/>
                  <p:cNvSpPr>
                    <a:spLocks noChangeShapeType="1"/>
                  </p:cNvSpPr>
                  <p:nvPr/>
                </p:nvSpPr>
                <p:spPr bwMode="auto">
                  <a:xfrm>
                    <a:off x="6897688" y="29416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0" name="Line 896"/>
                  <p:cNvSpPr>
                    <a:spLocks noChangeShapeType="1"/>
                  </p:cNvSpPr>
                  <p:nvPr/>
                </p:nvSpPr>
                <p:spPr bwMode="auto">
                  <a:xfrm>
                    <a:off x="6905626" y="292735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1" name="Line 897"/>
                  <p:cNvSpPr>
                    <a:spLocks noChangeShapeType="1"/>
                  </p:cNvSpPr>
                  <p:nvPr/>
                </p:nvSpPr>
                <p:spPr bwMode="auto">
                  <a:xfrm>
                    <a:off x="6911976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2" name="Line 898"/>
                  <p:cNvSpPr>
                    <a:spLocks noChangeShapeType="1"/>
                  </p:cNvSpPr>
                  <p:nvPr/>
                </p:nvSpPr>
                <p:spPr bwMode="auto">
                  <a:xfrm>
                    <a:off x="6919913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3" name="Line 899"/>
                  <p:cNvSpPr>
                    <a:spLocks noChangeShapeType="1"/>
                  </p:cNvSpPr>
                  <p:nvPr/>
                </p:nvSpPr>
                <p:spPr bwMode="auto">
                  <a:xfrm>
                    <a:off x="6926263" y="29067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4" name="Line 900"/>
                  <p:cNvSpPr>
                    <a:spLocks noChangeShapeType="1"/>
                  </p:cNvSpPr>
                  <p:nvPr/>
                </p:nvSpPr>
                <p:spPr bwMode="auto">
                  <a:xfrm>
                    <a:off x="6934201" y="29067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5" name="Line 901"/>
                  <p:cNvSpPr>
                    <a:spLocks noChangeShapeType="1"/>
                  </p:cNvSpPr>
                  <p:nvPr/>
                </p:nvSpPr>
                <p:spPr bwMode="auto">
                  <a:xfrm>
                    <a:off x="6940551" y="2878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6" name="Line 902"/>
                  <p:cNvSpPr>
                    <a:spLocks noChangeShapeType="1"/>
                  </p:cNvSpPr>
                  <p:nvPr/>
                </p:nvSpPr>
                <p:spPr bwMode="auto">
                  <a:xfrm>
                    <a:off x="6948488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7" name="Line 903"/>
                  <p:cNvSpPr>
                    <a:spLocks noChangeShapeType="1"/>
                  </p:cNvSpPr>
                  <p:nvPr/>
                </p:nvSpPr>
                <p:spPr bwMode="auto">
                  <a:xfrm>
                    <a:off x="6954838" y="28987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8" name="Line 904"/>
                  <p:cNvSpPr>
                    <a:spLocks noChangeShapeType="1"/>
                  </p:cNvSpPr>
                  <p:nvPr/>
                </p:nvSpPr>
                <p:spPr bwMode="auto">
                  <a:xfrm>
                    <a:off x="6962776" y="28924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59" name="Line 905"/>
                  <p:cNvSpPr>
                    <a:spLocks noChangeShapeType="1"/>
                  </p:cNvSpPr>
                  <p:nvPr/>
                </p:nvSpPr>
                <p:spPr bwMode="auto">
                  <a:xfrm>
                    <a:off x="6969126" y="28924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0" name="Line 906"/>
                  <p:cNvSpPr>
                    <a:spLocks noChangeShapeType="1"/>
                  </p:cNvSpPr>
                  <p:nvPr/>
                </p:nvSpPr>
                <p:spPr bwMode="auto">
                  <a:xfrm>
                    <a:off x="6977063" y="28987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1" name="Line 907"/>
                  <p:cNvSpPr>
                    <a:spLocks noChangeShapeType="1"/>
                  </p:cNvSpPr>
                  <p:nvPr/>
                </p:nvSpPr>
                <p:spPr bwMode="auto">
                  <a:xfrm>
                    <a:off x="6983413" y="29067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2" name="Line 908"/>
                  <p:cNvSpPr>
                    <a:spLocks noChangeShapeType="1"/>
                  </p:cNvSpPr>
                  <p:nvPr/>
                </p:nvSpPr>
                <p:spPr bwMode="auto">
                  <a:xfrm>
                    <a:off x="6991351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3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6997701" y="29416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4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7005638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5" name="Line 911"/>
                  <p:cNvSpPr>
                    <a:spLocks noChangeShapeType="1"/>
                  </p:cNvSpPr>
                  <p:nvPr/>
                </p:nvSpPr>
                <p:spPr bwMode="auto">
                  <a:xfrm>
                    <a:off x="7011988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6" name="Line 912"/>
                  <p:cNvSpPr>
                    <a:spLocks noChangeShapeType="1"/>
                  </p:cNvSpPr>
                  <p:nvPr/>
                </p:nvSpPr>
                <p:spPr bwMode="auto">
                  <a:xfrm>
                    <a:off x="7019926" y="29495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7" name="Line 913"/>
                  <p:cNvSpPr>
                    <a:spLocks noChangeShapeType="1"/>
                  </p:cNvSpPr>
                  <p:nvPr/>
                </p:nvSpPr>
                <p:spPr bwMode="auto">
                  <a:xfrm>
                    <a:off x="7026276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8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7034213" y="2955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69" name="Line 915"/>
                  <p:cNvSpPr>
                    <a:spLocks noChangeShapeType="1"/>
                  </p:cNvSpPr>
                  <p:nvPr/>
                </p:nvSpPr>
                <p:spPr bwMode="auto">
                  <a:xfrm>
                    <a:off x="7040563" y="29416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0" name="Line 916"/>
                  <p:cNvSpPr>
                    <a:spLocks noChangeShapeType="1"/>
                  </p:cNvSpPr>
                  <p:nvPr/>
                </p:nvSpPr>
                <p:spPr bwMode="auto">
                  <a:xfrm>
                    <a:off x="7048501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1" name="Line 917"/>
                  <p:cNvSpPr>
                    <a:spLocks noChangeShapeType="1"/>
                  </p:cNvSpPr>
                  <p:nvPr/>
                </p:nvSpPr>
                <p:spPr bwMode="auto">
                  <a:xfrm>
                    <a:off x="7054851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2" name="Line 918"/>
                  <p:cNvSpPr>
                    <a:spLocks noChangeShapeType="1"/>
                  </p:cNvSpPr>
                  <p:nvPr/>
                </p:nvSpPr>
                <p:spPr bwMode="auto">
                  <a:xfrm>
                    <a:off x="7062788" y="29130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3" name="Line 919"/>
                  <p:cNvSpPr>
                    <a:spLocks noChangeShapeType="1"/>
                  </p:cNvSpPr>
                  <p:nvPr/>
                </p:nvSpPr>
                <p:spPr bwMode="auto">
                  <a:xfrm>
                    <a:off x="7069138" y="2921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4" name="Line 920"/>
                  <p:cNvSpPr>
                    <a:spLocks noChangeShapeType="1"/>
                  </p:cNvSpPr>
                  <p:nvPr/>
                </p:nvSpPr>
                <p:spPr bwMode="auto">
                  <a:xfrm>
                    <a:off x="7077076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5" name="Line 921"/>
                  <p:cNvSpPr>
                    <a:spLocks noChangeShapeType="1"/>
                  </p:cNvSpPr>
                  <p:nvPr/>
                </p:nvSpPr>
                <p:spPr bwMode="auto">
                  <a:xfrm>
                    <a:off x="7083426" y="28924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6" name="Line 922"/>
                  <p:cNvSpPr>
                    <a:spLocks noChangeShapeType="1"/>
                  </p:cNvSpPr>
                  <p:nvPr/>
                </p:nvSpPr>
                <p:spPr bwMode="auto">
                  <a:xfrm>
                    <a:off x="7091363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7" name="Line 923"/>
                  <p:cNvSpPr>
                    <a:spLocks noChangeShapeType="1"/>
                  </p:cNvSpPr>
                  <p:nvPr/>
                </p:nvSpPr>
                <p:spPr bwMode="auto">
                  <a:xfrm>
                    <a:off x="7097713" y="2878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8" name="Line 924"/>
                  <p:cNvSpPr>
                    <a:spLocks noChangeShapeType="1"/>
                  </p:cNvSpPr>
                  <p:nvPr/>
                </p:nvSpPr>
                <p:spPr bwMode="auto">
                  <a:xfrm>
                    <a:off x="7105651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79" name="Line 925"/>
                  <p:cNvSpPr>
                    <a:spLocks noChangeShapeType="1"/>
                  </p:cNvSpPr>
                  <p:nvPr/>
                </p:nvSpPr>
                <p:spPr bwMode="auto">
                  <a:xfrm>
                    <a:off x="7112001" y="28924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0" name="Line 926"/>
                  <p:cNvSpPr>
                    <a:spLocks noChangeShapeType="1"/>
                  </p:cNvSpPr>
                  <p:nvPr/>
                </p:nvSpPr>
                <p:spPr bwMode="auto">
                  <a:xfrm>
                    <a:off x="7119938" y="28924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7126288" y="29067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2" name="Line 928"/>
                  <p:cNvSpPr>
                    <a:spLocks noChangeShapeType="1"/>
                  </p:cNvSpPr>
                  <p:nvPr/>
                </p:nvSpPr>
                <p:spPr bwMode="auto">
                  <a:xfrm>
                    <a:off x="7134226" y="29210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3" name="Line 929"/>
                  <p:cNvSpPr>
                    <a:spLocks noChangeShapeType="1"/>
                  </p:cNvSpPr>
                  <p:nvPr/>
                </p:nvSpPr>
                <p:spPr bwMode="auto">
                  <a:xfrm>
                    <a:off x="7140576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4" name="Line 930"/>
                  <p:cNvSpPr>
                    <a:spLocks noChangeShapeType="1"/>
                  </p:cNvSpPr>
                  <p:nvPr/>
                </p:nvSpPr>
                <p:spPr bwMode="auto">
                  <a:xfrm>
                    <a:off x="7148513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5" name="Line 931"/>
                  <p:cNvSpPr>
                    <a:spLocks noChangeShapeType="1"/>
                  </p:cNvSpPr>
                  <p:nvPr/>
                </p:nvSpPr>
                <p:spPr bwMode="auto">
                  <a:xfrm>
                    <a:off x="7154863" y="2921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6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7162801" y="29416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7" name="Line 933"/>
                  <p:cNvSpPr>
                    <a:spLocks noChangeShapeType="1"/>
                  </p:cNvSpPr>
                  <p:nvPr/>
                </p:nvSpPr>
                <p:spPr bwMode="auto">
                  <a:xfrm>
                    <a:off x="7169151" y="2935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8" name="Line 934"/>
                  <p:cNvSpPr>
                    <a:spLocks noChangeShapeType="1"/>
                  </p:cNvSpPr>
                  <p:nvPr/>
                </p:nvSpPr>
                <p:spPr bwMode="auto">
                  <a:xfrm>
                    <a:off x="7177088" y="28924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89" name="Line 935"/>
                  <p:cNvSpPr>
                    <a:spLocks noChangeShapeType="1"/>
                  </p:cNvSpPr>
                  <p:nvPr/>
                </p:nvSpPr>
                <p:spPr bwMode="auto">
                  <a:xfrm>
                    <a:off x="7183438" y="28924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0" name="Line 936"/>
                  <p:cNvSpPr>
                    <a:spLocks noChangeShapeType="1"/>
                  </p:cNvSpPr>
                  <p:nvPr/>
                </p:nvSpPr>
                <p:spPr bwMode="auto">
                  <a:xfrm>
                    <a:off x="7191376" y="29273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1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7197726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2" name="Line 938"/>
                  <p:cNvSpPr>
                    <a:spLocks noChangeShapeType="1"/>
                  </p:cNvSpPr>
                  <p:nvPr/>
                </p:nvSpPr>
                <p:spPr bwMode="auto">
                  <a:xfrm>
                    <a:off x="7205663" y="28987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3" name="Line 939"/>
                  <p:cNvSpPr>
                    <a:spLocks noChangeShapeType="1"/>
                  </p:cNvSpPr>
                  <p:nvPr/>
                </p:nvSpPr>
                <p:spPr bwMode="auto">
                  <a:xfrm>
                    <a:off x="7212013" y="2884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4" name="Line 940"/>
                  <p:cNvSpPr>
                    <a:spLocks noChangeShapeType="1"/>
                  </p:cNvSpPr>
                  <p:nvPr/>
                </p:nvSpPr>
                <p:spPr bwMode="auto">
                  <a:xfrm>
                    <a:off x="7219951" y="28702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5" name="Line 941"/>
                  <p:cNvSpPr>
                    <a:spLocks noChangeShapeType="1"/>
                  </p:cNvSpPr>
                  <p:nvPr/>
                </p:nvSpPr>
                <p:spPr bwMode="auto">
                  <a:xfrm>
                    <a:off x="7226301" y="2878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6" name="Line 942"/>
                  <p:cNvSpPr>
                    <a:spLocks noChangeShapeType="1"/>
                  </p:cNvSpPr>
                  <p:nvPr/>
                </p:nvSpPr>
                <p:spPr bwMode="auto">
                  <a:xfrm>
                    <a:off x="7234238" y="28702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7" name="Line 943"/>
                  <p:cNvSpPr>
                    <a:spLocks noChangeShapeType="1"/>
                  </p:cNvSpPr>
                  <p:nvPr/>
                </p:nvSpPr>
                <p:spPr bwMode="auto">
                  <a:xfrm>
                    <a:off x="7240588" y="2870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8" name="Line 944"/>
                  <p:cNvSpPr>
                    <a:spLocks noChangeShapeType="1"/>
                  </p:cNvSpPr>
                  <p:nvPr/>
                </p:nvSpPr>
                <p:spPr bwMode="auto">
                  <a:xfrm>
                    <a:off x="7248526" y="28924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099" name="Line 945"/>
                  <p:cNvSpPr>
                    <a:spLocks noChangeShapeType="1"/>
                  </p:cNvSpPr>
                  <p:nvPr/>
                </p:nvSpPr>
                <p:spPr bwMode="auto">
                  <a:xfrm>
                    <a:off x="7254876" y="28987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0" name="Line 946"/>
                  <p:cNvSpPr>
                    <a:spLocks noChangeShapeType="1"/>
                  </p:cNvSpPr>
                  <p:nvPr/>
                </p:nvSpPr>
                <p:spPr bwMode="auto">
                  <a:xfrm>
                    <a:off x="7262813" y="28781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1" name="Line 947"/>
                  <p:cNvSpPr>
                    <a:spLocks noChangeShapeType="1"/>
                  </p:cNvSpPr>
                  <p:nvPr/>
                </p:nvSpPr>
                <p:spPr bwMode="auto">
                  <a:xfrm>
                    <a:off x="7269163" y="28924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2" name="Line 948"/>
                  <p:cNvSpPr>
                    <a:spLocks noChangeShapeType="1"/>
                  </p:cNvSpPr>
                  <p:nvPr/>
                </p:nvSpPr>
                <p:spPr bwMode="auto">
                  <a:xfrm>
                    <a:off x="7277101" y="289877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3" name="Line 949"/>
                  <p:cNvSpPr>
                    <a:spLocks noChangeShapeType="1"/>
                  </p:cNvSpPr>
                  <p:nvPr/>
                </p:nvSpPr>
                <p:spPr bwMode="auto">
                  <a:xfrm>
                    <a:off x="7283451" y="2892425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4" name="Line 950"/>
                  <p:cNvSpPr>
                    <a:spLocks noChangeShapeType="1"/>
                  </p:cNvSpPr>
                  <p:nvPr/>
                </p:nvSpPr>
                <p:spPr bwMode="auto">
                  <a:xfrm>
                    <a:off x="7291388" y="29130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5" name="Line 951"/>
                  <p:cNvSpPr>
                    <a:spLocks noChangeShapeType="1"/>
                  </p:cNvSpPr>
                  <p:nvPr/>
                </p:nvSpPr>
                <p:spPr bwMode="auto">
                  <a:xfrm>
                    <a:off x="7297738" y="28987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6" name="Line 952"/>
                  <p:cNvSpPr>
                    <a:spLocks noChangeShapeType="1"/>
                  </p:cNvSpPr>
                  <p:nvPr/>
                </p:nvSpPr>
                <p:spPr bwMode="auto">
                  <a:xfrm>
                    <a:off x="7305676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7" name="Line 953"/>
                  <p:cNvSpPr>
                    <a:spLocks noChangeShapeType="1"/>
                  </p:cNvSpPr>
                  <p:nvPr/>
                </p:nvSpPr>
                <p:spPr bwMode="auto">
                  <a:xfrm>
                    <a:off x="7312026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8" name="Line 954"/>
                  <p:cNvSpPr>
                    <a:spLocks noChangeShapeType="1"/>
                  </p:cNvSpPr>
                  <p:nvPr/>
                </p:nvSpPr>
                <p:spPr bwMode="auto">
                  <a:xfrm>
                    <a:off x="7319963" y="28987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09" name="Line 955"/>
                  <p:cNvSpPr>
                    <a:spLocks noChangeShapeType="1"/>
                  </p:cNvSpPr>
                  <p:nvPr/>
                </p:nvSpPr>
                <p:spPr bwMode="auto">
                  <a:xfrm>
                    <a:off x="7326313" y="28924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0" name="Line 956"/>
                  <p:cNvSpPr>
                    <a:spLocks noChangeShapeType="1"/>
                  </p:cNvSpPr>
                  <p:nvPr/>
                </p:nvSpPr>
                <p:spPr bwMode="auto">
                  <a:xfrm>
                    <a:off x="7334251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1" name="Line 957"/>
                  <p:cNvSpPr>
                    <a:spLocks noChangeShapeType="1"/>
                  </p:cNvSpPr>
                  <p:nvPr/>
                </p:nvSpPr>
                <p:spPr bwMode="auto">
                  <a:xfrm>
                    <a:off x="7340601" y="2870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2" name="Line 958"/>
                  <p:cNvSpPr>
                    <a:spLocks noChangeShapeType="1"/>
                  </p:cNvSpPr>
                  <p:nvPr/>
                </p:nvSpPr>
                <p:spPr bwMode="auto">
                  <a:xfrm>
                    <a:off x="7348538" y="28559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3" name="Line 959"/>
                  <p:cNvSpPr>
                    <a:spLocks noChangeShapeType="1"/>
                  </p:cNvSpPr>
                  <p:nvPr/>
                </p:nvSpPr>
                <p:spPr bwMode="auto">
                  <a:xfrm>
                    <a:off x="7354888" y="2849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4" name="Line 960"/>
                  <p:cNvSpPr>
                    <a:spLocks noChangeShapeType="1"/>
                  </p:cNvSpPr>
                  <p:nvPr/>
                </p:nvSpPr>
                <p:spPr bwMode="auto">
                  <a:xfrm>
                    <a:off x="7361238" y="28781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5" name="Line 961"/>
                  <p:cNvSpPr>
                    <a:spLocks noChangeShapeType="1"/>
                  </p:cNvSpPr>
                  <p:nvPr/>
                </p:nvSpPr>
                <p:spPr bwMode="auto">
                  <a:xfrm>
                    <a:off x="7369176" y="28924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6" name="Line 962"/>
                  <p:cNvSpPr>
                    <a:spLocks noChangeShapeType="1"/>
                  </p:cNvSpPr>
                  <p:nvPr/>
                </p:nvSpPr>
                <p:spPr bwMode="auto">
                  <a:xfrm>
                    <a:off x="7375526" y="29273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7" name="Line 963"/>
                  <p:cNvSpPr>
                    <a:spLocks noChangeShapeType="1"/>
                  </p:cNvSpPr>
                  <p:nvPr/>
                </p:nvSpPr>
                <p:spPr bwMode="auto">
                  <a:xfrm>
                    <a:off x="7383463" y="29067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8" name="Line 964"/>
                  <p:cNvSpPr>
                    <a:spLocks noChangeShapeType="1"/>
                  </p:cNvSpPr>
                  <p:nvPr/>
                </p:nvSpPr>
                <p:spPr bwMode="auto">
                  <a:xfrm>
                    <a:off x="7389813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19" name="Line 965"/>
                  <p:cNvSpPr>
                    <a:spLocks noChangeShapeType="1"/>
                  </p:cNvSpPr>
                  <p:nvPr/>
                </p:nvSpPr>
                <p:spPr bwMode="auto">
                  <a:xfrm>
                    <a:off x="7397751" y="2898775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0" name="Line 966"/>
                  <p:cNvSpPr>
                    <a:spLocks noChangeShapeType="1"/>
                  </p:cNvSpPr>
                  <p:nvPr/>
                </p:nvSpPr>
                <p:spPr bwMode="auto">
                  <a:xfrm>
                    <a:off x="7404101" y="29416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1" name="Line 967"/>
                  <p:cNvSpPr>
                    <a:spLocks noChangeShapeType="1"/>
                  </p:cNvSpPr>
                  <p:nvPr/>
                </p:nvSpPr>
                <p:spPr bwMode="auto">
                  <a:xfrm>
                    <a:off x="7412038" y="2949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2" name="Line 968"/>
                  <p:cNvSpPr>
                    <a:spLocks noChangeShapeType="1"/>
                  </p:cNvSpPr>
                  <p:nvPr/>
                </p:nvSpPr>
                <p:spPr bwMode="auto">
                  <a:xfrm>
                    <a:off x="7418388" y="29559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3" name="Line 969"/>
                  <p:cNvSpPr>
                    <a:spLocks noChangeShapeType="1"/>
                  </p:cNvSpPr>
                  <p:nvPr/>
                </p:nvSpPr>
                <p:spPr bwMode="auto">
                  <a:xfrm>
                    <a:off x="7426326" y="29495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4" name="Line 970"/>
                  <p:cNvSpPr>
                    <a:spLocks noChangeShapeType="1"/>
                  </p:cNvSpPr>
                  <p:nvPr/>
                </p:nvSpPr>
                <p:spPr bwMode="auto">
                  <a:xfrm>
                    <a:off x="7432676" y="29210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5" name="Line 971"/>
                  <p:cNvSpPr>
                    <a:spLocks noChangeShapeType="1"/>
                  </p:cNvSpPr>
                  <p:nvPr/>
                </p:nvSpPr>
                <p:spPr bwMode="auto">
                  <a:xfrm>
                    <a:off x="7440613" y="29130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6" name="Line 972"/>
                  <p:cNvSpPr>
                    <a:spLocks noChangeShapeType="1"/>
                  </p:cNvSpPr>
                  <p:nvPr/>
                </p:nvSpPr>
                <p:spPr bwMode="auto">
                  <a:xfrm>
                    <a:off x="7446963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7" name="Line 973"/>
                  <p:cNvSpPr>
                    <a:spLocks noChangeShapeType="1"/>
                  </p:cNvSpPr>
                  <p:nvPr/>
                </p:nvSpPr>
                <p:spPr bwMode="auto">
                  <a:xfrm>
                    <a:off x="7454901" y="28987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8" name="Line 974"/>
                  <p:cNvSpPr>
                    <a:spLocks noChangeShapeType="1"/>
                  </p:cNvSpPr>
                  <p:nvPr/>
                </p:nvSpPr>
                <p:spPr bwMode="auto">
                  <a:xfrm>
                    <a:off x="7461251" y="2921000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29" name="Line 975"/>
                  <p:cNvSpPr>
                    <a:spLocks noChangeShapeType="1"/>
                  </p:cNvSpPr>
                  <p:nvPr/>
                </p:nvSpPr>
                <p:spPr bwMode="auto">
                  <a:xfrm>
                    <a:off x="7469188" y="29210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0" name="Line 976"/>
                  <p:cNvSpPr>
                    <a:spLocks noChangeShapeType="1"/>
                  </p:cNvSpPr>
                  <p:nvPr/>
                </p:nvSpPr>
                <p:spPr bwMode="auto">
                  <a:xfrm>
                    <a:off x="7475538" y="287020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1" name="Line 977"/>
                  <p:cNvSpPr>
                    <a:spLocks noChangeShapeType="1"/>
                  </p:cNvSpPr>
                  <p:nvPr/>
                </p:nvSpPr>
                <p:spPr bwMode="auto">
                  <a:xfrm>
                    <a:off x="7483476" y="28638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2" name="Line 978"/>
                  <p:cNvSpPr>
                    <a:spLocks noChangeShapeType="1"/>
                  </p:cNvSpPr>
                  <p:nvPr/>
                </p:nvSpPr>
                <p:spPr bwMode="auto">
                  <a:xfrm>
                    <a:off x="7489826" y="28781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3" name="Line 979"/>
                  <p:cNvSpPr>
                    <a:spLocks noChangeShapeType="1"/>
                  </p:cNvSpPr>
                  <p:nvPr/>
                </p:nvSpPr>
                <p:spPr bwMode="auto">
                  <a:xfrm>
                    <a:off x="7497763" y="28844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4" name="Line 980"/>
                  <p:cNvSpPr>
                    <a:spLocks noChangeShapeType="1"/>
                  </p:cNvSpPr>
                  <p:nvPr/>
                </p:nvSpPr>
                <p:spPr bwMode="auto">
                  <a:xfrm>
                    <a:off x="7504113" y="28638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5" name="Line 981"/>
                  <p:cNvSpPr>
                    <a:spLocks noChangeShapeType="1"/>
                  </p:cNvSpPr>
                  <p:nvPr/>
                </p:nvSpPr>
                <p:spPr bwMode="auto">
                  <a:xfrm>
                    <a:off x="7512051" y="28559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6" name="Line 982"/>
                  <p:cNvSpPr>
                    <a:spLocks noChangeShapeType="1"/>
                  </p:cNvSpPr>
                  <p:nvPr/>
                </p:nvSpPr>
                <p:spPr bwMode="auto">
                  <a:xfrm>
                    <a:off x="7518401" y="28781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7" name="Line 983"/>
                  <p:cNvSpPr>
                    <a:spLocks noChangeShapeType="1"/>
                  </p:cNvSpPr>
                  <p:nvPr/>
                </p:nvSpPr>
                <p:spPr bwMode="auto">
                  <a:xfrm>
                    <a:off x="7526338" y="28559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8" name="Line 984"/>
                  <p:cNvSpPr>
                    <a:spLocks noChangeShapeType="1"/>
                  </p:cNvSpPr>
                  <p:nvPr/>
                </p:nvSpPr>
                <p:spPr bwMode="auto">
                  <a:xfrm>
                    <a:off x="7532688" y="2835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39" name="Line 985"/>
                  <p:cNvSpPr>
                    <a:spLocks noChangeShapeType="1"/>
                  </p:cNvSpPr>
                  <p:nvPr/>
                </p:nvSpPr>
                <p:spPr bwMode="auto">
                  <a:xfrm>
                    <a:off x="7540626" y="28352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0" name="Line 986"/>
                  <p:cNvSpPr>
                    <a:spLocks noChangeShapeType="1"/>
                  </p:cNvSpPr>
                  <p:nvPr/>
                </p:nvSpPr>
                <p:spPr bwMode="auto">
                  <a:xfrm>
                    <a:off x="7546976" y="28416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1" name="Line 987"/>
                  <p:cNvSpPr>
                    <a:spLocks noChangeShapeType="1"/>
                  </p:cNvSpPr>
                  <p:nvPr/>
                </p:nvSpPr>
                <p:spPr bwMode="auto">
                  <a:xfrm>
                    <a:off x="7554913" y="28352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2" name="Line 988"/>
                  <p:cNvSpPr>
                    <a:spLocks noChangeShapeType="1"/>
                  </p:cNvSpPr>
                  <p:nvPr/>
                </p:nvSpPr>
                <p:spPr bwMode="auto">
                  <a:xfrm>
                    <a:off x="7561263" y="2827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3" name="Line 989"/>
                  <p:cNvSpPr>
                    <a:spLocks noChangeShapeType="1"/>
                  </p:cNvSpPr>
                  <p:nvPr/>
                </p:nvSpPr>
                <p:spPr bwMode="auto">
                  <a:xfrm>
                    <a:off x="7569201" y="2813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4" name="Line 990"/>
                  <p:cNvSpPr>
                    <a:spLocks noChangeShapeType="1"/>
                  </p:cNvSpPr>
                  <p:nvPr/>
                </p:nvSpPr>
                <p:spPr bwMode="auto">
                  <a:xfrm>
                    <a:off x="7575551" y="2813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5" name="Line 991"/>
                  <p:cNvSpPr>
                    <a:spLocks noChangeShapeType="1"/>
                  </p:cNvSpPr>
                  <p:nvPr/>
                </p:nvSpPr>
                <p:spPr bwMode="auto">
                  <a:xfrm>
                    <a:off x="7583488" y="2827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6" name="Line 992"/>
                  <p:cNvSpPr>
                    <a:spLocks noChangeShapeType="1"/>
                  </p:cNvSpPr>
                  <p:nvPr/>
                </p:nvSpPr>
                <p:spPr bwMode="auto">
                  <a:xfrm>
                    <a:off x="7589838" y="28416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7" name="Line 993"/>
                  <p:cNvSpPr>
                    <a:spLocks noChangeShapeType="1"/>
                  </p:cNvSpPr>
                  <p:nvPr/>
                </p:nvSpPr>
                <p:spPr bwMode="auto">
                  <a:xfrm>
                    <a:off x="7597776" y="28416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8" name="Line 994"/>
                  <p:cNvSpPr>
                    <a:spLocks noChangeShapeType="1"/>
                  </p:cNvSpPr>
                  <p:nvPr/>
                </p:nvSpPr>
                <p:spPr bwMode="auto">
                  <a:xfrm>
                    <a:off x="7604126" y="2820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49" name="Line 995"/>
                  <p:cNvSpPr>
                    <a:spLocks noChangeShapeType="1"/>
                  </p:cNvSpPr>
                  <p:nvPr/>
                </p:nvSpPr>
                <p:spPr bwMode="auto">
                  <a:xfrm>
                    <a:off x="7612063" y="2835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0" name="Line 996"/>
                  <p:cNvSpPr>
                    <a:spLocks noChangeShapeType="1"/>
                  </p:cNvSpPr>
                  <p:nvPr/>
                </p:nvSpPr>
                <p:spPr bwMode="auto">
                  <a:xfrm>
                    <a:off x="7618413" y="2813050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1" name="Line 997"/>
                  <p:cNvSpPr>
                    <a:spLocks noChangeShapeType="1"/>
                  </p:cNvSpPr>
                  <p:nvPr/>
                </p:nvSpPr>
                <p:spPr bwMode="auto">
                  <a:xfrm>
                    <a:off x="7626351" y="28130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2" name="Line 998"/>
                  <p:cNvSpPr>
                    <a:spLocks noChangeShapeType="1"/>
                  </p:cNvSpPr>
                  <p:nvPr/>
                </p:nvSpPr>
                <p:spPr bwMode="auto">
                  <a:xfrm>
                    <a:off x="7632701" y="2798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3" name="Line 999"/>
                  <p:cNvSpPr>
                    <a:spLocks noChangeShapeType="1"/>
                  </p:cNvSpPr>
                  <p:nvPr/>
                </p:nvSpPr>
                <p:spPr bwMode="auto">
                  <a:xfrm>
                    <a:off x="7640638" y="28273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4" name="Line 1000"/>
                  <p:cNvSpPr>
                    <a:spLocks noChangeShapeType="1"/>
                  </p:cNvSpPr>
                  <p:nvPr/>
                </p:nvSpPr>
                <p:spPr bwMode="auto">
                  <a:xfrm>
                    <a:off x="7646988" y="2806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5" name="Line 1001"/>
                  <p:cNvSpPr>
                    <a:spLocks noChangeShapeType="1"/>
                  </p:cNvSpPr>
                  <p:nvPr/>
                </p:nvSpPr>
                <p:spPr bwMode="auto">
                  <a:xfrm>
                    <a:off x="7654926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6" name="Line 1002"/>
                  <p:cNvSpPr>
                    <a:spLocks noChangeShapeType="1"/>
                  </p:cNvSpPr>
                  <p:nvPr/>
                </p:nvSpPr>
                <p:spPr bwMode="auto">
                  <a:xfrm>
                    <a:off x="7661276" y="2806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7" name="Line 1003"/>
                  <p:cNvSpPr>
                    <a:spLocks noChangeShapeType="1"/>
                  </p:cNvSpPr>
                  <p:nvPr/>
                </p:nvSpPr>
                <p:spPr bwMode="auto">
                  <a:xfrm>
                    <a:off x="7669213" y="2827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8" name="Line 1004"/>
                  <p:cNvSpPr>
                    <a:spLocks noChangeShapeType="1"/>
                  </p:cNvSpPr>
                  <p:nvPr/>
                </p:nvSpPr>
                <p:spPr bwMode="auto">
                  <a:xfrm>
                    <a:off x="7675563" y="2827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59" name="Line 1005"/>
                  <p:cNvSpPr>
                    <a:spLocks noChangeShapeType="1"/>
                  </p:cNvSpPr>
                  <p:nvPr/>
                </p:nvSpPr>
                <p:spPr bwMode="auto">
                  <a:xfrm>
                    <a:off x="7683501" y="2798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0" name="Line 1006"/>
                  <p:cNvSpPr>
                    <a:spLocks noChangeShapeType="1"/>
                  </p:cNvSpPr>
                  <p:nvPr/>
                </p:nvSpPr>
                <p:spPr bwMode="auto">
                  <a:xfrm>
                    <a:off x="7689851" y="2798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1" name="Line 1007"/>
                  <p:cNvSpPr>
                    <a:spLocks noChangeShapeType="1"/>
                  </p:cNvSpPr>
                  <p:nvPr/>
                </p:nvSpPr>
                <p:spPr bwMode="auto">
                  <a:xfrm>
                    <a:off x="7697788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2" name="Line 1008"/>
                  <p:cNvSpPr>
                    <a:spLocks noChangeShapeType="1"/>
                  </p:cNvSpPr>
                  <p:nvPr/>
                </p:nvSpPr>
                <p:spPr bwMode="auto">
                  <a:xfrm>
                    <a:off x="7704138" y="2792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3" name="Line 1009"/>
                  <p:cNvSpPr>
                    <a:spLocks noChangeShapeType="1"/>
                  </p:cNvSpPr>
                  <p:nvPr/>
                </p:nvSpPr>
                <p:spPr bwMode="auto">
                  <a:xfrm>
                    <a:off x="7712076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4" name="Line 1011"/>
                  <p:cNvSpPr>
                    <a:spLocks noChangeShapeType="1"/>
                  </p:cNvSpPr>
                  <p:nvPr/>
                </p:nvSpPr>
                <p:spPr bwMode="auto">
                  <a:xfrm>
                    <a:off x="7718426" y="2763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5" name="Line 1012"/>
                  <p:cNvSpPr>
                    <a:spLocks noChangeShapeType="1"/>
                  </p:cNvSpPr>
                  <p:nvPr/>
                </p:nvSpPr>
                <p:spPr bwMode="auto">
                  <a:xfrm>
                    <a:off x="7726363" y="2778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6" name="Line 1013"/>
                  <p:cNvSpPr>
                    <a:spLocks noChangeShapeType="1"/>
                  </p:cNvSpPr>
                  <p:nvPr/>
                </p:nvSpPr>
                <p:spPr bwMode="auto">
                  <a:xfrm>
                    <a:off x="7732713" y="27924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7" name="Line 1014"/>
                  <p:cNvSpPr>
                    <a:spLocks noChangeShapeType="1"/>
                  </p:cNvSpPr>
                  <p:nvPr/>
                </p:nvSpPr>
                <p:spPr bwMode="auto">
                  <a:xfrm>
                    <a:off x="7740651" y="2835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8" name="Line 1015"/>
                  <p:cNvSpPr>
                    <a:spLocks noChangeShapeType="1"/>
                  </p:cNvSpPr>
                  <p:nvPr/>
                </p:nvSpPr>
                <p:spPr bwMode="auto">
                  <a:xfrm>
                    <a:off x="7747001" y="2827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69" name="Line 1016"/>
                  <p:cNvSpPr>
                    <a:spLocks noChangeShapeType="1"/>
                  </p:cNvSpPr>
                  <p:nvPr/>
                </p:nvSpPr>
                <p:spPr bwMode="auto">
                  <a:xfrm>
                    <a:off x="7754938" y="28352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0" name="Line 1017"/>
                  <p:cNvSpPr>
                    <a:spLocks noChangeShapeType="1"/>
                  </p:cNvSpPr>
                  <p:nvPr/>
                </p:nvSpPr>
                <p:spPr bwMode="auto">
                  <a:xfrm>
                    <a:off x="7761288" y="2813050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1" name="Line 1018"/>
                  <p:cNvSpPr>
                    <a:spLocks noChangeShapeType="1"/>
                  </p:cNvSpPr>
                  <p:nvPr/>
                </p:nvSpPr>
                <p:spPr bwMode="auto">
                  <a:xfrm>
                    <a:off x="7769226" y="28130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2" name="Line 1019"/>
                  <p:cNvSpPr>
                    <a:spLocks noChangeShapeType="1"/>
                  </p:cNvSpPr>
                  <p:nvPr/>
                </p:nvSpPr>
                <p:spPr bwMode="auto">
                  <a:xfrm>
                    <a:off x="7775576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3" name="Line 1020"/>
                  <p:cNvSpPr>
                    <a:spLocks noChangeShapeType="1"/>
                  </p:cNvSpPr>
                  <p:nvPr/>
                </p:nvSpPr>
                <p:spPr bwMode="auto">
                  <a:xfrm>
                    <a:off x="7783513" y="28209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4" name="Line 1021"/>
                  <p:cNvSpPr>
                    <a:spLocks noChangeShapeType="1"/>
                  </p:cNvSpPr>
                  <p:nvPr/>
                </p:nvSpPr>
                <p:spPr bwMode="auto">
                  <a:xfrm>
                    <a:off x="7789863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5" name="Line 1022"/>
                  <p:cNvSpPr>
                    <a:spLocks noChangeShapeType="1"/>
                  </p:cNvSpPr>
                  <p:nvPr/>
                </p:nvSpPr>
                <p:spPr bwMode="auto">
                  <a:xfrm>
                    <a:off x="7797801" y="27987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6" name="Line 1023"/>
                  <p:cNvSpPr>
                    <a:spLocks noChangeShapeType="1"/>
                  </p:cNvSpPr>
                  <p:nvPr/>
                </p:nvSpPr>
                <p:spPr bwMode="auto">
                  <a:xfrm>
                    <a:off x="7804151" y="279241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7" name="Line 1024"/>
                  <p:cNvSpPr>
                    <a:spLocks noChangeShapeType="1"/>
                  </p:cNvSpPr>
                  <p:nvPr/>
                </p:nvSpPr>
                <p:spPr bwMode="auto">
                  <a:xfrm>
                    <a:off x="7812088" y="2749550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8" name="Line 1025"/>
                  <p:cNvSpPr>
                    <a:spLocks noChangeShapeType="1"/>
                  </p:cNvSpPr>
                  <p:nvPr/>
                </p:nvSpPr>
                <p:spPr bwMode="auto">
                  <a:xfrm>
                    <a:off x="7818438" y="27352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79" name="Line 1026"/>
                  <p:cNvSpPr>
                    <a:spLocks noChangeShapeType="1"/>
                  </p:cNvSpPr>
                  <p:nvPr/>
                </p:nvSpPr>
                <p:spPr bwMode="auto">
                  <a:xfrm>
                    <a:off x="7826376" y="27495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0" name="Line 1027"/>
                  <p:cNvSpPr>
                    <a:spLocks noChangeShapeType="1"/>
                  </p:cNvSpPr>
                  <p:nvPr/>
                </p:nvSpPr>
                <p:spPr bwMode="auto">
                  <a:xfrm>
                    <a:off x="7832726" y="2778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1" name="Line 1028"/>
                  <p:cNvSpPr>
                    <a:spLocks noChangeShapeType="1"/>
                  </p:cNvSpPr>
                  <p:nvPr/>
                </p:nvSpPr>
                <p:spPr bwMode="auto">
                  <a:xfrm>
                    <a:off x="7840663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2" name="Line 1029"/>
                  <p:cNvSpPr>
                    <a:spLocks noChangeShapeType="1"/>
                  </p:cNvSpPr>
                  <p:nvPr/>
                </p:nvSpPr>
                <p:spPr bwMode="auto">
                  <a:xfrm>
                    <a:off x="7847013" y="2749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3" name="Line 1030"/>
                  <p:cNvSpPr>
                    <a:spLocks noChangeShapeType="1"/>
                  </p:cNvSpPr>
                  <p:nvPr/>
                </p:nvSpPr>
                <p:spPr bwMode="auto">
                  <a:xfrm>
                    <a:off x="7854951" y="27638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4" name="Line 1031"/>
                  <p:cNvSpPr>
                    <a:spLocks noChangeShapeType="1"/>
                  </p:cNvSpPr>
                  <p:nvPr/>
                </p:nvSpPr>
                <p:spPr bwMode="auto">
                  <a:xfrm>
                    <a:off x="7861301" y="2741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5" name="Line 1032"/>
                  <p:cNvSpPr>
                    <a:spLocks noChangeShapeType="1"/>
                  </p:cNvSpPr>
                  <p:nvPr/>
                </p:nvSpPr>
                <p:spPr bwMode="auto">
                  <a:xfrm>
                    <a:off x="7869238" y="2763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6" name="Line 1033"/>
                  <p:cNvSpPr>
                    <a:spLocks noChangeShapeType="1"/>
                  </p:cNvSpPr>
                  <p:nvPr/>
                </p:nvSpPr>
                <p:spPr bwMode="auto">
                  <a:xfrm>
                    <a:off x="7875588" y="2770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7" name="Line 1034"/>
                  <p:cNvSpPr>
                    <a:spLocks noChangeShapeType="1"/>
                  </p:cNvSpPr>
                  <p:nvPr/>
                </p:nvSpPr>
                <p:spPr bwMode="auto">
                  <a:xfrm>
                    <a:off x="7883526" y="274955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8" name="Line 1035"/>
                  <p:cNvSpPr>
                    <a:spLocks noChangeShapeType="1"/>
                  </p:cNvSpPr>
                  <p:nvPr/>
                </p:nvSpPr>
                <p:spPr bwMode="auto">
                  <a:xfrm>
                    <a:off x="7889876" y="27416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89" name="Line 1036"/>
                  <p:cNvSpPr>
                    <a:spLocks noChangeShapeType="1"/>
                  </p:cNvSpPr>
                  <p:nvPr/>
                </p:nvSpPr>
                <p:spPr bwMode="auto">
                  <a:xfrm>
                    <a:off x="7897813" y="27701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0" name="Line 1037"/>
                  <p:cNvSpPr>
                    <a:spLocks noChangeShapeType="1"/>
                  </p:cNvSpPr>
                  <p:nvPr/>
                </p:nvSpPr>
                <p:spPr bwMode="auto">
                  <a:xfrm>
                    <a:off x="7904163" y="2755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1" name="Line 1038"/>
                  <p:cNvSpPr>
                    <a:spLocks noChangeShapeType="1"/>
                  </p:cNvSpPr>
                  <p:nvPr/>
                </p:nvSpPr>
                <p:spPr bwMode="auto">
                  <a:xfrm>
                    <a:off x="7912101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2" name="Line 1039"/>
                  <p:cNvSpPr>
                    <a:spLocks noChangeShapeType="1"/>
                  </p:cNvSpPr>
                  <p:nvPr/>
                </p:nvSpPr>
                <p:spPr bwMode="auto">
                  <a:xfrm>
                    <a:off x="7918451" y="27781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3" name="Line 1040"/>
                  <p:cNvSpPr>
                    <a:spLocks noChangeShapeType="1"/>
                  </p:cNvSpPr>
                  <p:nvPr/>
                </p:nvSpPr>
                <p:spPr bwMode="auto">
                  <a:xfrm>
                    <a:off x="7926388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4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7932738" y="278447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5" name="Line 1042"/>
                  <p:cNvSpPr>
                    <a:spLocks noChangeShapeType="1"/>
                  </p:cNvSpPr>
                  <p:nvPr/>
                </p:nvSpPr>
                <p:spPr bwMode="auto">
                  <a:xfrm>
                    <a:off x="7940676" y="2827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6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7947026" y="28638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7" name="Line 1044"/>
                  <p:cNvSpPr>
                    <a:spLocks noChangeShapeType="1"/>
                  </p:cNvSpPr>
                  <p:nvPr/>
                </p:nvSpPr>
                <p:spPr bwMode="auto">
                  <a:xfrm>
                    <a:off x="7954963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8" name="Line 1045"/>
                  <p:cNvSpPr>
                    <a:spLocks noChangeShapeType="1"/>
                  </p:cNvSpPr>
                  <p:nvPr/>
                </p:nvSpPr>
                <p:spPr bwMode="auto">
                  <a:xfrm>
                    <a:off x="7961313" y="28702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199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7969251" y="28781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0" name="Line 1047"/>
                  <p:cNvSpPr>
                    <a:spLocks noChangeShapeType="1"/>
                  </p:cNvSpPr>
                  <p:nvPr/>
                </p:nvSpPr>
                <p:spPr bwMode="auto">
                  <a:xfrm>
                    <a:off x="7975601" y="28781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1" name="Line 1048"/>
                  <p:cNvSpPr>
                    <a:spLocks noChangeShapeType="1"/>
                  </p:cNvSpPr>
                  <p:nvPr/>
                </p:nvSpPr>
                <p:spPr bwMode="auto">
                  <a:xfrm>
                    <a:off x="7983538" y="2849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2" name="Line 1049"/>
                  <p:cNvSpPr>
                    <a:spLocks noChangeShapeType="1"/>
                  </p:cNvSpPr>
                  <p:nvPr/>
                </p:nvSpPr>
                <p:spPr bwMode="auto">
                  <a:xfrm>
                    <a:off x="7989888" y="28416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3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7997826" y="2884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4" name="Line 1051"/>
                  <p:cNvSpPr>
                    <a:spLocks noChangeShapeType="1"/>
                  </p:cNvSpPr>
                  <p:nvPr/>
                </p:nvSpPr>
                <p:spPr bwMode="auto">
                  <a:xfrm>
                    <a:off x="8004176" y="2878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5" name="Line 1052"/>
                  <p:cNvSpPr>
                    <a:spLocks noChangeShapeType="1"/>
                  </p:cNvSpPr>
                  <p:nvPr/>
                </p:nvSpPr>
                <p:spPr bwMode="auto">
                  <a:xfrm>
                    <a:off x="8012113" y="28638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6" name="Line 1053"/>
                  <p:cNvSpPr>
                    <a:spLocks noChangeShapeType="1"/>
                  </p:cNvSpPr>
                  <p:nvPr/>
                </p:nvSpPr>
                <p:spPr bwMode="auto">
                  <a:xfrm>
                    <a:off x="8018463" y="28702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7" name="Line 1054"/>
                  <p:cNvSpPr>
                    <a:spLocks noChangeShapeType="1"/>
                  </p:cNvSpPr>
                  <p:nvPr/>
                </p:nvSpPr>
                <p:spPr bwMode="auto">
                  <a:xfrm>
                    <a:off x="8026401" y="28352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8" name="Line 1055"/>
                  <p:cNvSpPr>
                    <a:spLocks noChangeShapeType="1"/>
                  </p:cNvSpPr>
                  <p:nvPr/>
                </p:nvSpPr>
                <p:spPr bwMode="auto">
                  <a:xfrm>
                    <a:off x="8032751" y="28416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09" name="Line 1056"/>
                  <p:cNvSpPr>
                    <a:spLocks noChangeShapeType="1"/>
                  </p:cNvSpPr>
                  <p:nvPr/>
                </p:nvSpPr>
                <p:spPr bwMode="auto">
                  <a:xfrm>
                    <a:off x="8040688" y="2870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0" name="Line 1057"/>
                  <p:cNvSpPr>
                    <a:spLocks noChangeShapeType="1"/>
                  </p:cNvSpPr>
                  <p:nvPr/>
                </p:nvSpPr>
                <p:spPr bwMode="auto">
                  <a:xfrm>
                    <a:off x="8047038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1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8054976" y="29067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2" name="Line 1059"/>
                  <p:cNvSpPr>
                    <a:spLocks noChangeShapeType="1"/>
                  </p:cNvSpPr>
                  <p:nvPr/>
                </p:nvSpPr>
                <p:spPr bwMode="auto">
                  <a:xfrm>
                    <a:off x="8061326" y="29559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3" name="Line 1060"/>
                  <p:cNvSpPr>
                    <a:spLocks noChangeShapeType="1"/>
                  </p:cNvSpPr>
                  <p:nvPr/>
                </p:nvSpPr>
                <p:spPr bwMode="auto">
                  <a:xfrm>
                    <a:off x="8069263" y="29781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4" name="Line 1061"/>
                  <p:cNvSpPr>
                    <a:spLocks noChangeShapeType="1"/>
                  </p:cNvSpPr>
                  <p:nvPr/>
                </p:nvSpPr>
                <p:spPr bwMode="auto">
                  <a:xfrm>
                    <a:off x="8075613" y="29987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5" name="Line 1062"/>
                  <p:cNvSpPr>
                    <a:spLocks noChangeShapeType="1"/>
                  </p:cNvSpPr>
                  <p:nvPr/>
                </p:nvSpPr>
                <p:spPr bwMode="auto">
                  <a:xfrm>
                    <a:off x="8081963" y="30210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6" name="Line 1063"/>
                  <p:cNvSpPr>
                    <a:spLocks noChangeShapeType="1"/>
                  </p:cNvSpPr>
                  <p:nvPr/>
                </p:nvSpPr>
                <p:spPr bwMode="auto">
                  <a:xfrm>
                    <a:off x="8089901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7" name="Line 1064"/>
                  <p:cNvSpPr>
                    <a:spLocks noChangeShapeType="1"/>
                  </p:cNvSpPr>
                  <p:nvPr/>
                </p:nvSpPr>
                <p:spPr bwMode="auto">
                  <a:xfrm>
                    <a:off x="8096251" y="30495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8" name="Line 1065"/>
                  <p:cNvSpPr>
                    <a:spLocks noChangeShapeType="1"/>
                  </p:cNvSpPr>
                  <p:nvPr/>
                </p:nvSpPr>
                <p:spPr bwMode="auto">
                  <a:xfrm>
                    <a:off x="8104188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19" name="Line 1066"/>
                  <p:cNvSpPr>
                    <a:spLocks noChangeShapeType="1"/>
                  </p:cNvSpPr>
                  <p:nvPr/>
                </p:nvSpPr>
                <p:spPr bwMode="auto">
                  <a:xfrm>
                    <a:off x="8110538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0" name="Line 1067"/>
                  <p:cNvSpPr>
                    <a:spLocks noChangeShapeType="1"/>
                  </p:cNvSpPr>
                  <p:nvPr/>
                </p:nvSpPr>
                <p:spPr bwMode="auto">
                  <a:xfrm>
                    <a:off x="8118476" y="304165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1" name="Line 1068"/>
                  <p:cNvSpPr>
                    <a:spLocks noChangeShapeType="1"/>
                  </p:cNvSpPr>
                  <p:nvPr/>
                </p:nvSpPr>
                <p:spPr bwMode="auto">
                  <a:xfrm>
                    <a:off x="8124826" y="30495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2" name="Line 1069"/>
                  <p:cNvSpPr>
                    <a:spLocks noChangeShapeType="1"/>
                  </p:cNvSpPr>
                  <p:nvPr/>
                </p:nvSpPr>
                <p:spPr bwMode="auto">
                  <a:xfrm>
                    <a:off x="8132763" y="30638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3" name="Line 1070"/>
                  <p:cNvSpPr>
                    <a:spLocks noChangeShapeType="1"/>
                  </p:cNvSpPr>
                  <p:nvPr/>
                </p:nvSpPr>
                <p:spPr bwMode="auto">
                  <a:xfrm>
                    <a:off x="8139113" y="30559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4" name="Line 1071"/>
                  <p:cNvSpPr>
                    <a:spLocks noChangeShapeType="1"/>
                  </p:cNvSpPr>
                  <p:nvPr/>
                </p:nvSpPr>
                <p:spPr bwMode="auto">
                  <a:xfrm>
                    <a:off x="8147051" y="30495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5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8153401" y="30353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6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8161338" y="30067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7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8167688" y="2992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8" name="Line 1075"/>
                  <p:cNvSpPr>
                    <a:spLocks noChangeShapeType="1"/>
                  </p:cNvSpPr>
                  <p:nvPr/>
                </p:nvSpPr>
                <p:spPr bwMode="auto">
                  <a:xfrm>
                    <a:off x="8175626" y="30130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29" name="Line 1076"/>
                  <p:cNvSpPr>
                    <a:spLocks noChangeShapeType="1"/>
                  </p:cNvSpPr>
                  <p:nvPr/>
                </p:nvSpPr>
                <p:spPr bwMode="auto">
                  <a:xfrm>
                    <a:off x="8181976" y="29924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0" name="Line 1077"/>
                  <p:cNvSpPr>
                    <a:spLocks noChangeShapeType="1"/>
                  </p:cNvSpPr>
                  <p:nvPr/>
                </p:nvSpPr>
                <p:spPr bwMode="auto">
                  <a:xfrm>
                    <a:off x="8189913" y="29845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1" name="Line 1078"/>
                  <p:cNvSpPr>
                    <a:spLocks noChangeShapeType="1"/>
                  </p:cNvSpPr>
                  <p:nvPr/>
                </p:nvSpPr>
                <p:spPr bwMode="auto">
                  <a:xfrm>
                    <a:off x="8196263" y="29559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2" name="Line 1079"/>
                  <p:cNvSpPr>
                    <a:spLocks noChangeShapeType="1"/>
                  </p:cNvSpPr>
                  <p:nvPr/>
                </p:nvSpPr>
                <p:spPr bwMode="auto">
                  <a:xfrm>
                    <a:off x="8204201" y="29559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3" name="Line 1080"/>
                  <p:cNvSpPr>
                    <a:spLocks noChangeShapeType="1"/>
                  </p:cNvSpPr>
                  <p:nvPr/>
                </p:nvSpPr>
                <p:spPr bwMode="auto">
                  <a:xfrm>
                    <a:off x="8210551" y="29352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4" name="Line 1081"/>
                  <p:cNvSpPr>
                    <a:spLocks noChangeShapeType="1"/>
                  </p:cNvSpPr>
                  <p:nvPr/>
                </p:nvSpPr>
                <p:spPr bwMode="auto">
                  <a:xfrm>
                    <a:off x="8218488" y="29559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5" name="Line 1082"/>
                  <p:cNvSpPr>
                    <a:spLocks noChangeShapeType="1"/>
                  </p:cNvSpPr>
                  <p:nvPr/>
                </p:nvSpPr>
                <p:spPr bwMode="auto">
                  <a:xfrm>
                    <a:off x="8224838" y="30067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6" name="Line 1083"/>
                  <p:cNvSpPr>
                    <a:spLocks noChangeShapeType="1"/>
                  </p:cNvSpPr>
                  <p:nvPr/>
                </p:nvSpPr>
                <p:spPr bwMode="auto">
                  <a:xfrm>
                    <a:off x="8232776" y="29638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7" name="Line 1084"/>
                  <p:cNvSpPr>
                    <a:spLocks noChangeShapeType="1"/>
                  </p:cNvSpPr>
                  <p:nvPr/>
                </p:nvSpPr>
                <p:spPr bwMode="auto">
                  <a:xfrm>
                    <a:off x="8239126" y="29559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8" name="Line 1085"/>
                  <p:cNvSpPr>
                    <a:spLocks noChangeShapeType="1"/>
                  </p:cNvSpPr>
                  <p:nvPr/>
                </p:nvSpPr>
                <p:spPr bwMode="auto">
                  <a:xfrm>
                    <a:off x="8247063" y="29638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39" name="Line 1086"/>
                  <p:cNvSpPr>
                    <a:spLocks noChangeShapeType="1"/>
                  </p:cNvSpPr>
                  <p:nvPr/>
                </p:nvSpPr>
                <p:spPr bwMode="auto">
                  <a:xfrm>
                    <a:off x="8253413" y="29495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0" name="Line 1087"/>
                  <p:cNvSpPr>
                    <a:spLocks noChangeShapeType="1"/>
                  </p:cNvSpPr>
                  <p:nvPr/>
                </p:nvSpPr>
                <p:spPr bwMode="auto">
                  <a:xfrm>
                    <a:off x="8261351" y="29495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1" name="Line 1088"/>
                  <p:cNvSpPr>
                    <a:spLocks noChangeShapeType="1"/>
                  </p:cNvSpPr>
                  <p:nvPr/>
                </p:nvSpPr>
                <p:spPr bwMode="auto">
                  <a:xfrm>
                    <a:off x="8267701" y="29416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2" name="Line 1089"/>
                  <p:cNvSpPr>
                    <a:spLocks noChangeShapeType="1"/>
                  </p:cNvSpPr>
                  <p:nvPr/>
                </p:nvSpPr>
                <p:spPr bwMode="auto">
                  <a:xfrm>
                    <a:off x="8275638" y="29352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3" name="Line 1090"/>
                  <p:cNvSpPr>
                    <a:spLocks noChangeShapeType="1"/>
                  </p:cNvSpPr>
                  <p:nvPr/>
                </p:nvSpPr>
                <p:spPr bwMode="auto">
                  <a:xfrm>
                    <a:off x="8281988" y="29210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4" name="Line 1091"/>
                  <p:cNvSpPr>
                    <a:spLocks noChangeShapeType="1"/>
                  </p:cNvSpPr>
                  <p:nvPr/>
                </p:nvSpPr>
                <p:spPr bwMode="auto">
                  <a:xfrm>
                    <a:off x="8289926" y="29130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5" name="Line 1092"/>
                  <p:cNvSpPr>
                    <a:spLocks noChangeShapeType="1"/>
                  </p:cNvSpPr>
                  <p:nvPr/>
                </p:nvSpPr>
                <p:spPr bwMode="auto">
                  <a:xfrm>
                    <a:off x="8296276" y="28844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6" name="Line 1093"/>
                  <p:cNvSpPr>
                    <a:spLocks noChangeShapeType="1"/>
                  </p:cNvSpPr>
                  <p:nvPr/>
                </p:nvSpPr>
                <p:spPr bwMode="auto">
                  <a:xfrm>
                    <a:off x="8304213" y="28844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7" name="Line 1094"/>
                  <p:cNvSpPr>
                    <a:spLocks noChangeShapeType="1"/>
                  </p:cNvSpPr>
                  <p:nvPr/>
                </p:nvSpPr>
                <p:spPr bwMode="auto">
                  <a:xfrm>
                    <a:off x="8310563" y="2863850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8" name="Line 1095"/>
                  <p:cNvSpPr>
                    <a:spLocks noChangeShapeType="1"/>
                  </p:cNvSpPr>
                  <p:nvPr/>
                </p:nvSpPr>
                <p:spPr bwMode="auto">
                  <a:xfrm>
                    <a:off x="8318501" y="28416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49" name="Line 1096"/>
                  <p:cNvSpPr>
                    <a:spLocks noChangeShapeType="1"/>
                  </p:cNvSpPr>
                  <p:nvPr/>
                </p:nvSpPr>
                <p:spPr bwMode="auto">
                  <a:xfrm>
                    <a:off x="8324851" y="2835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0" name="Line 1097"/>
                  <p:cNvSpPr>
                    <a:spLocks noChangeShapeType="1"/>
                  </p:cNvSpPr>
                  <p:nvPr/>
                </p:nvSpPr>
                <p:spPr bwMode="auto">
                  <a:xfrm>
                    <a:off x="8332788" y="28352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1" name="Line 1098"/>
                  <p:cNvSpPr>
                    <a:spLocks noChangeShapeType="1"/>
                  </p:cNvSpPr>
                  <p:nvPr/>
                </p:nvSpPr>
                <p:spPr bwMode="auto">
                  <a:xfrm>
                    <a:off x="8339138" y="28638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2" name="Line 1099"/>
                  <p:cNvSpPr>
                    <a:spLocks noChangeShapeType="1"/>
                  </p:cNvSpPr>
                  <p:nvPr/>
                </p:nvSpPr>
                <p:spPr bwMode="auto">
                  <a:xfrm>
                    <a:off x="8347076" y="284956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3" name="Line 1100"/>
                  <p:cNvSpPr>
                    <a:spLocks noChangeShapeType="1"/>
                  </p:cNvSpPr>
                  <p:nvPr/>
                </p:nvSpPr>
                <p:spPr bwMode="auto">
                  <a:xfrm>
                    <a:off x="8353426" y="28416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4" name="Line 1101"/>
                  <p:cNvSpPr>
                    <a:spLocks noChangeShapeType="1"/>
                  </p:cNvSpPr>
                  <p:nvPr/>
                </p:nvSpPr>
                <p:spPr bwMode="auto">
                  <a:xfrm>
                    <a:off x="8361363" y="284956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5" name="Line 1102"/>
                  <p:cNvSpPr>
                    <a:spLocks noChangeShapeType="1"/>
                  </p:cNvSpPr>
                  <p:nvPr/>
                </p:nvSpPr>
                <p:spPr bwMode="auto">
                  <a:xfrm>
                    <a:off x="8367713" y="28416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6" name="Line 1103"/>
                  <p:cNvSpPr>
                    <a:spLocks noChangeShapeType="1"/>
                  </p:cNvSpPr>
                  <p:nvPr/>
                </p:nvSpPr>
                <p:spPr bwMode="auto">
                  <a:xfrm>
                    <a:off x="8375651" y="284956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7" name="Line 1104"/>
                  <p:cNvSpPr>
                    <a:spLocks noChangeShapeType="1"/>
                  </p:cNvSpPr>
                  <p:nvPr/>
                </p:nvSpPr>
                <p:spPr bwMode="auto">
                  <a:xfrm>
                    <a:off x="8382001" y="28352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8" name="Line 1105"/>
                  <p:cNvSpPr>
                    <a:spLocks noChangeShapeType="1"/>
                  </p:cNvSpPr>
                  <p:nvPr/>
                </p:nvSpPr>
                <p:spPr bwMode="auto">
                  <a:xfrm>
                    <a:off x="8389938" y="28416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9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8396288" y="282098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0" name="Line 1107"/>
                  <p:cNvSpPr>
                    <a:spLocks noChangeShapeType="1"/>
                  </p:cNvSpPr>
                  <p:nvPr/>
                </p:nvSpPr>
                <p:spPr bwMode="auto">
                  <a:xfrm>
                    <a:off x="8404226" y="2835275"/>
                    <a:ext cx="0" cy="63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1" name="Line 1108"/>
                  <p:cNvSpPr>
                    <a:spLocks noChangeShapeType="1"/>
                  </p:cNvSpPr>
                  <p:nvPr/>
                </p:nvSpPr>
                <p:spPr bwMode="auto">
                  <a:xfrm>
                    <a:off x="8410576" y="28352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2" name="Line 1109"/>
                  <p:cNvSpPr>
                    <a:spLocks noChangeShapeType="1"/>
                  </p:cNvSpPr>
                  <p:nvPr/>
                </p:nvSpPr>
                <p:spPr bwMode="auto">
                  <a:xfrm>
                    <a:off x="8418513" y="28416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3" name="Line 1110"/>
                  <p:cNvSpPr>
                    <a:spLocks noChangeShapeType="1"/>
                  </p:cNvSpPr>
                  <p:nvPr/>
                </p:nvSpPr>
                <p:spPr bwMode="auto">
                  <a:xfrm>
                    <a:off x="8424863" y="28352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4" name="Line 1111"/>
                  <p:cNvSpPr>
                    <a:spLocks noChangeShapeType="1"/>
                  </p:cNvSpPr>
                  <p:nvPr/>
                </p:nvSpPr>
                <p:spPr bwMode="auto">
                  <a:xfrm>
                    <a:off x="8432801" y="28495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5" name="Line 1112"/>
                  <p:cNvSpPr>
                    <a:spLocks noChangeShapeType="1"/>
                  </p:cNvSpPr>
                  <p:nvPr/>
                </p:nvSpPr>
                <p:spPr bwMode="auto">
                  <a:xfrm>
                    <a:off x="8439151" y="2827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6" name="Line 1113"/>
                  <p:cNvSpPr>
                    <a:spLocks noChangeShapeType="1"/>
                  </p:cNvSpPr>
                  <p:nvPr/>
                </p:nvSpPr>
                <p:spPr bwMode="auto">
                  <a:xfrm>
                    <a:off x="8447088" y="2806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7" name="Line 1114"/>
                  <p:cNvSpPr>
                    <a:spLocks noChangeShapeType="1"/>
                  </p:cNvSpPr>
                  <p:nvPr/>
                </p:nvSpPr>
                <p:spPr bwMode="auto">
                  <a:xfrm>
                    <a:off x="8453438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8" name="Line 1115"/>
                  <p:cNvSpPr>
                    <a:spLocks noChangeShapeType="1"/>
                  </p:cNvSpPr>
                  <p:nvPr/>
                </p:nvSpPr>
                <p:spPr bwMode="auto">
                  <a:xfrm>
                    <a:off x="8461376" y="2813050"/>
                    <a:ext cx="0" cy="571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9" name="Line 1116"/>
                  <p:cNvSpPr>
                    <a:spLocks noChangeShapeType="1"/>
                  </p:cNvSpPr>
                  <p:nvPr/>
                </p:nvSpPr>
                <p:spPr bwMode="auto">
                  <a:xfrm>
                    <a:off x="8467726" y="2827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0" name="Line 1117"/>
                  <p:cNvSpPr>
                    <a:spLocks noChangeShapeType="1"/>
                  </p:cNvSpPr>
                  <p:nvPr/>
                </p:nvSpPr>
                <p:spPr bwMode="auto">
                  <a:xfrm>
                    <a:off x="8475663" y="2813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1" name="Line 1118"/>
                  <p:cNvSpPr>
                    <a:spLocks noChangeShapeType="1"/>
                  </p:cNvSpPr>
                  <p:nvPr/>
                </p:nvSpPr>
                <p:spPr bwMode="auto">
                  <a:xfrm>
                    <a:off x="8482013" y="27781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2" name="Line 1119"/>
                  <p:cNvSpPr>
                    <a:spLocks noChangeShapeType="1"/>
                  </p:cNvSpPr>
                  <p:nvPr/>
                </p:nvSpPr>
                <p:spPr bwMode="auto">
                  <a:xfrm>
                    <a:off x="8489951" y="27781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3" name="Line 1120"/>
                  <p:cNvSpPr>
                    <a:spLocks noChangeShapeType="1"/>
                  </p:cNvSpPr>
                  <p:nvPr/>
                </p:nvSpPr>
                <p:spPr bwMode="auto">
                  <a:xfrm>
                    <a:off x="8496301" y="2784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4" name="Line 1121"/>
                  <p:cNvSpPr>
                    <a:spLocks noChangeShapeType="1"/>
                  </p:cNvSpPr>
                  <p:nvPr/>
                </p:nvSpPr>
                <p:spPr bwMode="auto">
                  <a:xfrm>
                    <a:off x="8504238" y="27701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5" name="Line 1122"/>
                  <p:cNvSpPr>
                    <a:spLocks noChangeShapeType="1"/>
                  </p:cNvSpPr>
                  <p:nvPr/>
                </p:nvSpPr>
                <p:spPr bwMode="auto">
                  <a:xfrm>
                    <a:off x="8510588" y="2784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6" name="Line 1123"/>
                  <p:cNvSpPr>
                    <a:spLocks noChangeShapeType="1"/>
                  </p:cNvSpPr>
                  <p:nvPr/>
                </p:nvSpPr>
                <p:spPr bwMode="auto">
                  <a:xfrm>
                    <a:off x="8518526" y="2792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7" name="Line 1124"/>
                  <p:cNvSpPr>
                    <a:spLocks noChangeShapeType="1"/>
                  </p:cNvSpPr>
                  <p:nvPr/>
                </p:nvSpPr>
                <p:spPr bwMode="auto">
                  <a:xfrm>
                    <a:off x="8524876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8" name="Line 1125"/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2763838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9" name="Line 1126"/>
                  <p:cNvSpPr>
                    <a:spLocks noChangeShapeType="1"/>
                  </p:cNvSpPr>
                  <p:nvPr/>
                </p:nvSpPr>
                <p:spPr bwMode="auto">
                  <a:xfrm>
                    <a:off x="8539163" y="274955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0" name="Line 1127"/>
                  <p:cNvSpPr>
                    <a:spLocks noChangeShapeType="1"/>
                  </p:cNvSpPr>
                  <p:nvPr/>
                </p:nvSpPr>
                <p:spPr bwMode="auto">
                  <a:xfrm>
                    <a:off x="8547101" y="27638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1" name="Line 1128"/>
                  <p:cNvSpPr>
                    <a:spLocks noChangeShapeType="1"/>
                  </p:cNvSpPr>
                  <p:nvPr/>
                </p:nvSpPr>
                <p:spPr bwMode="auto">
                  <a:xfrm>
                    <a:off x="8553451" y="2784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2" name="Line 1129"/>
                  <p:cNvSpPr>
                    <a:spLocks noChangeShapeType="1"/>
                  </p:cNvSpPr>
                  <p:nvPr/>
                </p:nvSpPr>
                <p:spPr bwMode="auto">
                  <a:xfrm>
                    <a:off x="8561388" y="28067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3" name="Line 1130"/>
                  <p:cNvSpPr>
                    <a:spLocks noChangeShapeType="1"/>
                  </p:cNvSpPr>
                  <p:nvPr/>
                </p:nvSpPr>
                <p:spPr bwMode="auto">
                  <a:xfrm>
                    <a:off x="8567738" y="278447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4" name="Line 1131"/>
                  <p:cNvSpPr>
                    <a:spLocks noChangeShapeType="1"/>
                  </p:cNvSpPr>
                  <p:nvPr/>
                </p:nvSpPr>
                <p:spPr bwMode="auto">
                  <a:xfrm>
                    <a:off x="8575676" y="27987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5" name="Line 1132"/>
                  <p:cNvSpPr>
                    <a:spLocks noChangeShapeType="1"/>
                  </p:cNvSpPr>
                  <p:nvPr/>
                </p:nvSpPr>
                <p:spPr bwMode="auto">
                  <a:xfrm>
                    <a:off x="8582026" y="2806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6" name="Line 1133"/>
                  <p:cNvSpPr>
                    <a:spLocks noChangeShapeType="1"/>
                  </p:cNvSpPr>
                  <p:nvPr/>
                </p:nvSpPr>
                <p:spPr bwMode="auto">
                  <a:xfrm>
                    <a:off x="8589963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7" name="Line 1134"/>
                  <p:cNvSpPr>
                    <a:spLocks noChangeShapeType="1"/>
                  </p:cNvSpPr>
                  <p:nvPr/>
                </p:nvSpPr>
                <p:spPr bwMode="auto">
                  <a:xfrm>
                    <a:off x="8596313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8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8604251" y="2778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89" name="Line 1136"/>
                  <p:cNvSpPr>
                    <a:spLocks noChangeShapeType="1"/>
                  </p:cNvSpPr>
                  <p:nvPr/>
                </p:nvSpPr>
                <p:spPr bwMode="auto">
                  <a:xfrm>
                    <a:off x="8610601" y="274161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0" name="Line 1137"/>
                  <p:cNvSpPr>
                    <a:spLocks noChangeShapeType="1"/>
                  </p:cNvSpPr>
                  <p:nvPr/>
                </p:nvSpPr>
                <p:spPr bwMode="auto">
                  <a:xfrm>
                    <a:off x="8618538" y="27273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1" name="Line 1138"/>
                  <p:cNvSpPr>
                    <a:spLocks noChangeShapeType="1"/>
                  </p:cNvSpPr>
                  <p:nvPr/>
                </p:nvSpPr>
                <p:spPr bwMode="auto">
                  <a:xfrm>
                    <a:off x="8624888" y="27559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2" name="Line 1139"/>
                  <p:cNvSpPr>
                    <a:spLocks noChangeShapeType="1"/>
                  </p:cNvSpPr>
                  <p:nvPr/>
                </p:nvSpPr>
                <p:spPr bwMode="auto">
                  <a:xfrm>
                    <a:off x="8632826" y="27781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3" name="Line 1140"/>
                  <p:cNvSpPr>
                    <a:spLocks noChangeShapeType="1"/>
                  </p:cNvSpPr>
                  <p:nvPr/>
                </p:nvSpPr>
                <p:spPr bwMode="auto">
                  <a:xfrm>
                    <a:off x="8639176" y="28067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4" name="Line 1141"/>
                  <p:cNvSpPr>
                    <a:spLocks noChangeShapeType="1"/>
                  </p:cNvSpPr>
                  <p:nvPr/>
                </p:nvSpPr>
                <p:spPr bwMode="auto">
                  <a:xfrm>
                    <a:off x="8647113" y="282733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5" name="Line 1142"/>
                  <p:cNvSpPr>
                    <a:spLocks noChangeShapeType="1"/>
                  </p:cNvSpPr>
                  <p:nvPr/>
                </p:nvSpPr>
                <p:spPr bwMode="auto">
                  <a:xfrm>
                    <a:off x="8653463" y="2806700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6" name="Line 1143"/>
                  <p:cNvSpPr>
                    <a:spLocks noChangeShapeType="1"/>
                  </p:cNvSpPr>
                  <p:nvPr/>
                </p:nvSpPr>
                <p:spPr bwMode="auto">
                  <a:xfrm>
                    <a:off x="8661401" y="27987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7" name="Line 1144"/>
                  <p:cNvSpPr>
                    <a:spLocks noChangeShapeType="1"/>
                  </p:cNvSpPr>
                  <p:nvPr/>
                </p:nvSpPr>
                <p:spPr bwMode="auto">
                  <a:xfrm>
                    <a:off x="8667751" y="2784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8" name="Line 1145"/>
                  <p:cNvSpPr>
                    <a:spLocks noChangeShapeType="1"/>
                  </p:cNvSpPr>
                  <p:nvPr/>
                </p:nvSpPr>
                <p:spPr bwMode="auto">
                  <a:xfrm>
                    <a:off x="8675688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99" name="Line 1146"/>
                  <p:cNvSpPr>
                    <a:spLocks noChangeShapeType="1"/>
                  </p:cNvSpPr>
                  <p:nvPr/>
                </p:nvSpPr>
                <p:spPr bwMode="auto">
                  <a:xfrm>
                    <a:off x="8682038" y="278447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0" name="Line 1147"/>
                  <p:cNvSpPr>
                    <a:spLocks noChangeShapeType="1"/>
                  </p:cNvSpPr>
                  <p:nvPr/>
                </p:nvSpPr>
                <p:spPr bwMode="auto">
                  <a:xfrm>
                    <a:off x="8689976" y="2798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1" name="Line 1148"/>
                  <p:cNvSpPr>
                    <a:spLocks noChangeShapeType="1"/>
                  </p:cNvSpPr>
                  <p:nvPr/>
                </p:nvSpPr>
                <p:spPr bwMode="auto">
                  <a:xfrm>
                    <a:off x="8696326" y="281305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2" name="Line 1149"/>
                  <p:cNvSpPr>
                    <a:spLocks noChangeShapeType="1"/>
                  </p:cNvSpPr>
                  <p:nvPr/>
                </p:nvSpPr>
                <p:spPr bwMode="auto">
                  <a:xfrm>
                    <a:off x="8704263" y="28067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3" name="Line 1150"/>
                  <p:cNvSpPr>
                    <a:spLocks noChangeShapeType="1"/>
                  </p:cNvSpPr>
                  <p:nvPr/>
                </p:nvSpPr>
                <p:spPr bwMode="auto">
                  <a:xfrm>
                    <a:off x="8710613" y="2792413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4" name="Line 1151"/>
                  <p:cNvSpPr>
                    <a:spLocks noChangeShapeType="1"/>
                  </p:cNvSpPr>
                  <p:nvPr/>
                </p:nvSpPr>
                <p:spPr bwMode="auto">
                  <a:xfrm>
                    <a:off x="8718551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5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8724901" y="282098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6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8732838" y="283527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7" name="Line 1154"/>
                  <p:cNvSpPr>
                    <a:spLocks noChangeShapeType="1"/>
                  </p:cNvSpPr>
                  <p:nvPr/>
                </p:nvSpPr>
                <p:spPr bwMode="auto">
                  <a:xfrm>
                    <a:off x="8739188" y="2827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8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8747126" y="28067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09" name="Line 1156"/>
                  <p:cNvSpPr>
                    <a:spLocks noChangeShapeType="1"/>
                  </p:cNvSpPr>
                  <p:nvPr/>
                </p:nvSpPr>
                <p:spPr bwMode="auto">
                  <a:xfrm>
                    <a:off x="8753476" y="2820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0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8761413" y="283527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1" name="Line 1158"/>
                  <p:cNvSpPr>
                    <a:spLocks noChangeShapeType="1"/>
                  </p:cNvSpPr>
                  <p:nvPr/>
                </p:nvSpPr>
                <p:spPr bwMode="auto">
                  <a:xfrm>
                    <a:off x="8767763" y="280670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2" name="Line 1159"/>
                  <p:cNvSpPr>
                    <a:spLocks noChangeShapeType="1"/>
                  </p:cNvSpPr>
                  <p:nvPr/>
                </p:nvSpPr>
                <p:spPr bwMode="auto">
                  <a:xfrm>
                    <a:off x="8775701" y="27781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3" name="Line 1160"/>
                  <p:cNvSpPr>
                    <a:spLocks noChangeShapeType="1"/>
                  </p:cNvSpPr>
                  <p:nvPr/>
                </p:nvSpPr>
                <p:spPr bwMode="auto">
                  <a:xfrm>
                    <a:off x="8782051" y="2749550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4" name="Line 1161"/>
                  <p:cNvSpPr>
                    <a:spLocks noChangeShapeType="1"/>
                  </p:cNvSpPr>
                  <p:nvPr/>
                </p:nvSpPr>
                <p:spPr bwMode="auto">
                  <a:xfrm>
                    <a:off x="8789988" y="27416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5" name="Line 1162"/>
                  <p:cNvSpPr>
                    <a:spLocks noChangeShapeType="1"/>
                  </p:cNvSpPr>
                  <p:nvPr/>
                </p:nvSpPr>
                <p:spPr bwMode="auto">
                  <a:xfrm>
                    <a:off x="8796338" y="2735263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6" name="Line 1163"/>
                  <p:cNvSpPr>
                    <a:spLocks noChangeShapeType="1"/>
                  </p:cNvSpPr>
                  <p:nvPr/>
                </p:nvSpPr>
                <p:spPr bwMode="auto">
                  <a:xfrm>
                    <a:off x="8804276" y="27352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7" name="Line 1164"/>
                  <p:cNvSpPr>
                    <a:spLocks noChangeShapeType="1"/>
                  </p:cNvSpPr>
                  <p:nvPr/>
                </p:nvSpPr>
                <p:spPr bwMode="auto">
                  <a:xfrm>
                    <a:off x="8810626" y="2755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8" name="Line 1165"/>
                  <p:cNvSpPr>
                    <a:spLocks noChangeShapeType="1"/>
                  </p:cNvSpPr>
                  <p:nvPr/>
                </p:nvSpPr>
                <p:spPr bwMode="auto">
                  <a:xfrm>
                    <a:off x="8816976" y="27559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19" name="Line 1166"/>
                  <p:cNvSpPr>
                    <a:spLocks noChangeShapeType="1"/>
                  </p:cNvSpPr>
                  <p:nvPr/>
                </p:nvSpPr>
                <p:spPr bwMode="auto">
                  <a:xfrm>
                    <a:off x="8824913" y="277812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0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8831263" y="27559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1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8839201" y="27638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2" name="Line 1169"/>
                  <p:cNvSpPr>
                    <a:spLocks noChangeShapeType="1"/>
                  </p:cNvSpPr>
                  <p:nvPr/>
                </p:nvSpPr>
                <p:spPr bwMode="auto">
                  <a:xfrm>
                    <a:off x="8845551" y="278447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3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8853488" y="279876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4" name="Line 1171"/>
                  <p:cNvSpPr>
                    <a:spLocks noChangeShapeType="1"/>
                  </p:cNvSpPr>
                  <p:nvPr/>
                </p:nvSpPr>
                <p:spPr bwMode="auto">
                  <a:xfrm>
                    <a:off x="8859838" y="282098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5" name="Line 1172"/>
                  <p:cNvSpPr>
                    <a:spLocks noChangeShapeType="1"/>
                  </p:cNvSpPr>
                  <p:nvPr/>
                </p:nvSpPr>
                <p:spPr bwMode="auto">
                  <a:xfrm>
                    <a:off x="8867776" y="2798763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6" name="Line 1173"/>
                  <p:cNvSpPr>
                    <a:spLocks noChangeShapeType="1"/>
                  </p:cNvSpPr>
                  <p:nvPr/>
                </p:nvSpPr>
                <p:spPr bwMode="auto">
                  <a:xfrm>
                    <a:off x="8874126" y="2792413"/>
                    <a:ext cx="0" cy="492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7" name="Line 1174"/>
                  <p:cNvSpPr>
                    <a:spLocks noChangeShapeType="1"/>
                  </p:cNvSpPr>
                  <p:nvPr/>
                </p:nvSpPr>
                <p:spPr bwMode="auto">
                  <a:xfrm>
                    <a:off x="8882063" y="2835275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8" name="Line 1175"/>
                  <p:cNvSpPr>
                    <a:spLocks noChangeShapeType="1"/>
                  </p:cNvSpPr>
                  <p:nvPr/>
                </p:nvSpPr>
                <p:spPr bwMode="auto">
                  <a:xfrm>
                    <a:off x="8888413" y="28416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29" name="Line 1176"/>
                  <p:cNvSpPr>
                    <a:spLocks noChangeShapeType="1"/>
                  </p:cNvSpPr>
                  <p:nvPr/>
                </p:nvSpPr>
                <p:spPr bwMode="auto">
                  <a:xfrm>
                    <a:off x="8896351" y="2841625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0" name="Line 1177"/>
                  <p:cNvSpPr>
                    <a:spLocks noChangeShapeType="1"/>
                  </p:cNvSpPr>
                  <p:nvPr/>
                </p:nvSpPr>
                <p:spPr bwMode="auto">
                  <a:xfrm>
                    <a:off x="8902701" y="2841625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1" name="Line 1178"/>
                  <p:cNvSpPr>
                    <a:spLocks noChangeShapeType="1"/>
                  </p:cNvSpPr>
                  <p:nvPr/>
                </p:nvSpPr>
                <p:spPr bwMode="auto">
                  <a:xfrm>
                    <a:off x="8910638" y="2870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2" name="Line 1179"/>
                  <p:cNvSpPr>
                    <a:spLocks noChangeShapeType="1"/>
                  </p:cNvSpPr>
                  <p:nvPr/>
                </p:nvSpPr>
                <p:spPr bwMode="auto">
                  <a:xfrm>
                    <a:off x="8916988" y="287020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3" name="Line 1180"/>
                  <p:cNvSpPr>
                    <a:spLocks noChangeShapeType="1"/>
                  </p:cNvSpPr>
                  <p:nvPr/>
                </p:nvSpPr>
                <p:spPr bwMode="auto">
                  <a:xfrm>
                    <a:off x="8924926" y="28702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4" name="Line 1181"/>
                  <p:cNvSpPr>
                    <a:spLocks noChangeShapeType="1"/>
                  </p:cNvSpPr>
                  <p:nvPr/>
                </p:nvSpPr>
                <p:spPr bwMode="auto">
                  <a:xfrm>
                    <a:off x="8931276" y="2878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5" name="Line 1182"/>
                  <p:cNvSpPr>
                    <a:spLocks noChangeShapeType="1"/>
                  </p:cNvSpPr>
                  <p:nvPr/>
                </p:nvSpPr>
                <p:spPr bwMode="auto">
                  <a:xfrm>
                    <a:off x="8939213" y="28844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6" name="Line 1183"/>
                  <p:cNvSpPr>
                    <a:spLocks noChangeShapeType="1"/>
                  </p:cNvSpPr>
                  <p:nvPr/>
                </p:nvSpPr>
                <p:spPr bwMode="auto">
                  <a:xfrm>
                    <a:off x="8945563" y="2855913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7" name="Line 1184"/>
                  <p:cNvSpPr>
                    <a:spLocks noChangeShapeType="1"/>
                  </p:cNvSpPr>
                  <p:nvPr/>
                </p:nvSpPr>
                <p:spPr bwMode="auto">
                  <a:xfrm>
                    <a:off x="8953501" y="2849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8" name="Line 1185"/>
                  <p:cNvSpPr>
                    <a:spLocks noChangeShapeType="1"/>
                  </p:cNvSpPr>
                  <p:nvPr/>
                </p:nvSpPr>
                <p:spPr bwMode="auto">
                  <a:xfrm>
                    <a:off x="8959851" y="2870200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39" name="Line 1186"/>
                  <p:cNvSpPr>
                    <a:spLocks noChangeShapeType="1"/>
                  </p:cNvSpPr>
                  <p:nvPr/>
                </p:nvSpPr>
                <p:spPr bwMode="auto">
                  <a:xfrm>
                    <a:off x="8967788" y="2884488"/>
                    <a:ext cx="0" cy="3651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0" name="Line 1187"/>
                  <p:cNvSpPr>
                    <a:spLocks noChangeShapeType="1"/>
                  </p:cNvSpPr>
                  <p:nvPr/>
                </p:nvSpPr>
                <p:spPr bwMode="auto">
                  <a:xfrm>
                    <a:off x="8974138" y="29130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1" name="Line 1188"/>
                  <p:cNvSpPr>
                    <a:spLocks noChangeShapeType="1"/>
                  </p:cNvSpPr>
                  <p:nvPr/>
                </p:nvSpPr>
                <p:spPr bwMode="auto">
                  <a:xfrm>
                    <a:off x="8982076" y="2892425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2" name="Line 1189"/>
                  <p:cNvSpPr>
                    <a:spLocks noChangeShapeType="1"/>
                  </p:cNvSpPr>
                  <p:nvPr/>
                </p:nvSpPr>
                <p:spPr bwMode="auto">
                  <a:xfrm>
                    <a:off x="8988426" y="288448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3" name="Line 1190"/>
                  <p:cNvSpPr>
                    <a:spLocks noChangeShapeType="1"/>
                  </p:cNvSpPr>
                  <p:nvPr/>
                </p:nvSpPr>
                <p:spPr bwMode="auto">
                  <a:xfrm>
                    <a:off x="8996363" y="2878138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4" name="Line 1191"/>
                  <p:cNvSpPr>
                    <a:spLocks noChangeShapeType="1"/>
                  </p:cNvSpPr>
                  <p:nvPr/>
                </p:nvSpPr>
                <p:spPr bwMode="auto">
                  <a:xfrm>
                    <a:off x="9002713" y="287813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5" name="Line 1192"/>
                  <p:cNvSpPr>
                    <a:spLocks noChangeShapeType="1"/>
                  </p:cNvSpPr>
                  <p:nvPr/>
                </p:nvSpPr>
                <p:spPr bwMode="auto">
                  <a:xfrm>
                    <a:off x="9010651" y="2855913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6" name="Line 1193"/>
                  <p:cNvSpPr>
                    <a:spLocks noChangeShapeType="1"/>
                  </p:cNvSpPr>
                  <p:nvPr/>
                </p:nvSpPr>
                <p:spPr bwMode="auto">
                  <a:xfrm>
                    <a:off x="9017001" y="2827338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7" name="Line 1194"/>
                  <p:cNvSpPr>
                    <a:spLocks noChangeShapeType="1"/>
                  </p:cNvSpPr>
                  <p:nvPr/>
                </p:nvSpPr>
                <p:spPr bwMode="auto">
                  <a:xfrm>
                    <a:off x="9024938" y="2827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8" name="Line 1195"/>
                  <p:cNvSpPr>
                    <a:spLocks noChangeShapeType="1"/>
                  </p:cNvSpPr>
                  <p:nvPr/>
                </p:nvSpPr>
                <p:spPr bwMode="auto">
                  <a:xfrm>
                    <a:off x="9031288" y="2841625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49" name="Line 1196"/>
                  <p:cNvSpPr>
                    <a:spLocks noChangeShapeType="1"/>
                  </p:cNvSpPr>
                  <p:nvPr/>
                </p:nvSpPr>
                <p:spPr bwMode="auto">
                  <a:xfrm>
                    <a:off x="9039226" y="2813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0" name="Line 1197"/>
                  <p:cNvSpPr>
                    <a:spLocks noChangeShapeType="1"/>
                  </p:cNvSpPr>
                  <p:nvPr/>
                </p:nvSpPr>
                <p:spPr bwMode="auto">
                  <a:xfrm>
                    <a:off x="9045576" y="279241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1" name="Line 1198"/>
                  <p:cNvSpPr>
                    <a:spLocks noChangeShapeType="1"/>
                  </p:cNvSpPr>
                  <p:nvPr/>
                </p:nvSpPr>
                <p:spPr bwMode="auto">
                  <a:xfrm>
                    <a:off x="9053513" y="2778125"/>
                    <a:ext cx="0" cy="2063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2" name="Line 1199"/>
                  <p:cNvSpPr>
                    <a:spLocks noChangeShapeType="1"/>
                  </p:cNvSpPr>
                  <p:nvPr/>
                </p:nvSpPr>
                <p:spPr bwMode="auto">
                  <a:xfrm>
                    <a:off x="9059863" y="2792413"/>
                    <a:ext cx="0" cy="349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3" name="Line 1200"/>
                  <p:cNvSpPr>
                    <a:spLocks noChangeShapeType="1"/>
                  </p:cNvSpPr>
                  <p:nvPr/>
                </p:nvSpPr>
                <p:spPr bwMode="auto">
                  <a:xfrm>
                    <a:off x="9067801" y="2827338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4" name="Line 1201"/>
                  <p:cNvSpPr>
                    <a:spLocks noChangeShapeType="1"/>
                  </p:cNvSpPr>
                  <p:nvPr/>
                </p:nvSpPr>
                <p:spPr bwMode="auto">
                  <a:xfrm>
                    <a:off x="9074151" y="2841625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5" name="Line 1202"/>
                  <p:cNvSpPr>
                    <a:spLocks noChangeShapeType="1"/>
                  </p:cNvSpPr>
                  <p:nvPr/>
                </p:nvSpPr>
                <p:spPr bwMode="auto">
                  <a:xfrm>
                    <a:off x="9082088" y="2806700"/>
                    <a:ext cx="0" cy="42863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6" name="Line 1203"/>
                  <p:cNvSpPr>
                    <a:spLocks noChangeShapeType="1"/>
                  </p:cNvSpPr>
                  <p:nvPr/>
                </p:nvSpPr>
                <p:spPr bwMode="auto">
                  <a:xfrm>
                    <a:off x="9088438" y="2813050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7" name="Line 1204"/>
                  <p:cNvSpPr>
                    <a:spLocks noChangeShapeType="1"/>
                  </p:cNvSpPr>
                  <p:nvPr/>
                </p:nvSpPr>
                <p:spPr bwMode="auto">
                  <a:xfrm>
                    <a:off x="9096376" y="2841625"/>
                    <a:ext cx="0" cy="5080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8" name="Line 1205"/>
                  <p:cNvSpPr>
                    <a:spLocks noChangeShapeType="1"/>
                  </p:cNvSpPr>
                  <p:nvPr/>
                </p:nvSpPr>
                <p:spPr bwMode="auto">
                  <a:xfrm>
                    <a:off x="9102726" y="2870200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59" name="Line 1206"/>
                  <p:cNvSpPr>
                    <a:spLocks noChangeShapeType="1"/>
                  </p:cNvSpPr>
                  <p:nvPr/>
                </p:nvSpPr>
                <p:spPr bwMode="auto">
                  <a:xfrm>
                    <a:off x="9110663" y="2849563"/>
                    <a:ext cx="0" cy="2857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60" name="Line 1207"/>
                  <p:cNvSpPr>
                    <a:spLocks noChangeShapeType="1"/>
                  </p:cNvSpPr>
                  <p:nvPr/>
                </p:nvSpPr>
                <p:spPr bwMode="auto">
                  <a:xfrm>
                    <a:off x="9117013" y="2827338"/>
                    <a:ext cx="0" cy="2222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61" name="Line 1208"/>
                  <p:cNvSpPr>
                    <a:spLocks noChangeShapeType="1"/>
                  </p:cNvSpPr>
                  <p:nvPr/>
                </p:nvSpPr>
                <p:spPr bwMode="auto">
                  <a:xfrm>
                    <a:off x="9124951" y="2820988"/>
                    <a:ext cx="0" cy="1428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2363" name="Textfeld 2362"/>
                <p:cNvSpPr txBox="1"/>
                <p:nvPr/>
              </p:nvSpPr>
              <p:spPr>
                <a:xfrm>
                  <a:off x="3033597" y="2132856"/>
                  <a:ext cx="360040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1</a:t>
                  </a:r>
                  <a:endParaRPr lang="de-DE" dirty="0"/>
                </a:p>
              </p:txBody>
            </p:sp>
            <p:sp>
              <p:nvSpPr>
                <p:cNvPr id="2364" name="Textfeld 2363"/>
                <p:cNvSpPr txBox="1"/>
                <p:nvPr/>
              </p:nvSpPr>
              <p:spPr>
                <a:xfrm>
                  <a:off x="2843808" y="2924944"/>
                  <a:ext cx="360040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2</a:t>
                  </a:r>
                  <a:endParaRPr lang="de-DE" dirty="0"/>
                </a:p>
              </p:txBody>
            </p:sp>
          </p:grpSp>
          <p:grpSp>
            <p:nvGrpSpPr>
              <p:cNvPr id="3" name="Gruppieren 2"/>
              <p:cNvGrpSpPr/>
              <p:nvPr/>
            </p:nvGrpSpPr>
            <p:grpSpPr>
              <a:xfrm>
                <a:off x="4401815" y="4209063"/>
                <a:ext cx="2114401" cy="864378"/>
                <a:chOff x="4401815" y="4209063"/>
                <a:chExt cx="2114401" cy="864378"/>
              </a:xfrm>
            </p:grpSpPr>
            <p:cxnSp>
              <p:nvCxnSpPr>
                <p:cNvPr id="2366" name="Gerade Verbindung 2365"/>
                <p:cNvCxnSpPr/>
                <p:nvPr/>
              </p:nvCxnSpPr>
              <p:spPr>
                <a:xfrm flipH="1" flipV="1">
                  <a:off x="5474964" y="4365104"/>
                  <a:ext cx="1" cy="2952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67" name="Textfeld 2366"/>
                <p:cNvSpPr txBox="1"/>
                <p:nvPr/>
              </p:nvSpPr>
              <p:spPr>
                <a:xfrm>
                  <a:off x="5580112" y="4209063"/>
                  <a:ext cx="936104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4 </a:t>
                  </a:r>
                  <a:r>
                    <a:rPr lang="de-DE" sz="2000" dirty="0" smtClean="0"/>
                    <a:t>mV</a:t>
                  </a:r>
                  <a:endParaRPr lang="de-DE" sz="2000" dirty="0"/>
                </a:p>
              </p:txBody>
            </p:sp>
            <p:cxnSp>
              <p:nvCxnSpPr>
                <p:cNvPr id="2368" name="Gerade Verbindung 2367"/>
                <p:cNvCxnSpPr/>
                <p:nvPr/>
              </p:nvCxnSpPr>
              <p:spPr>
                <a:xfrm>
                  <a:off x="4936803" y="4665322"/>
                  <a:ext cx="53498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69" name="Textfeld 2368"/>
                <p:cNvSpPr txBox="1"/>
                <p:nvPr/>
              </p:nvSpPr>
              <p:spPr>
                <a:xfrm>
                  <a:off x="4401815" y="4673331"/>
                  <a:ext cx="1101725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100 </a:t>
                  </a:r>
                  <a:r>
                    <a:rPr lang="de-DE" sz="2000" dirty="0" err="1" smtClean="0"/>
                    <a:t>ms</a:t>
                  </a:r>
                  <a:endParaRPr lang="de-DE" sz="2000" dirty="0"/>
                </a:p>
              </p:txBody>
            </p:sp>
          </p:grpSp>
        </p:grpSp>
        <p:sp>
          <p:nvSpPr>
            <p:cNvPr id="2371" name="Textfeld 2370"/>
            <p:cNvSpPr txBox="1"/>
            <p:nvPr/>
          </p:nvSpPr>
          <p:spPr>
            <a:xfrm>
              <a:off x="683568" y="2780928"/>
              <a:ext cx="3600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A</a:t>
              </a:r>
              <a:endParaRPr lang="de-DE" sz="2000" b="1" dirty="0"/>
            </a:p>
          </p:txBody>
        </p:sp>
        <p:cxnSp>
          <p:nvCxnSpPr>
            <p:cNvPr id="2372" name="Gerade Verbindung 2371"/>
            <p:cNvCxnSpPr/>
            <p:nvPr/>
          </p:nvCxnSpPr>
          <p:spPr>
            <a:xfrm flipH="1" flipV="1">
              <a:off x="5471790" y="4069904"/>
              <a:ext cx="1" cy="295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73" name="Gerade Verbindung 2372"/>
            <p:cNvCxnSpPr/>
            <p:nvPr/>
          </p:nvCxnSpPr>
          <p:spPr>
            <a:xfrm>
              <a:off x="4401815" y="4662428"/>
              <a:ext cx="5349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2701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Physiologie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kolp</dc:creator>
  <cp:lastModifiedBy>Heiner</cp:lastModifiedBy>
  <cp:revision>13</cp:revision>
  <dcterms:created xsi:type="dcterms:W3CDTF">2016-03-08T15:52:10Z</dcterms:created>
  <dcterms:modified xsi:type="dcterms:W3CDTF">2016-09-27T14:26:01Z</dcterms:modified>
</cp:coreProperties>
</file>