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iner\Documents\Doktorarbeit\Data\intra\IPSP\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37729658792651"/>
          <c:y val="0.16977299271150198"/>
          <c:w val="0.83043525809273844"/>
          <c:h val="0.48947166609663917"/>
        </c:manualLayout>
      </c:layout>
      <c:scatterChart>
        <c:scatterStyle val="lineMarker"/>
        <c:varyColors val="0"/>
        <c:ser>
          <c:idx val="0"/>
          <c:order val="0"/>
          <c:tx>
            <c:v>Kontrolle ACSF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stdErr"/>
            <c:noEndCap val="0"/>
          </c:errBars>
          <c:xVal>
            <c:numRef>
              <c:f>'Tabelle in out'!$A$1:$A$15</c:f>
              <c:numCache>
                <c:formatCode>General</c:formatCode>
                <c:ptCount val="1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</c:numCache>
            </c:numRef>
          </c:xVal>
          <c:yVal>
            <c:numRef>
              <c:f>'Tabelle in out'!$E$1:$E$15</c:f>
              <c:numCache>
                <c:formatCode>General</c:formatCode>
                <c:ptCount val="15"/>
                <c:pt idx="0">
                  <c:v>-1.1119842529874999</c:v>
                </c:pt>
                <c:pt idx="1">
                  <c:v>-2.8228759764124995</c:v>
                </c:pt>
                <c:pt idx="2">
                  <c:v>-3.9882659913874994</c:v>
                </c:pt>
                <c:pt idx="3">
                  <c:v>-4.8446655273749997</c:v>
                </c:pt>
                <c:pt idx="4">
                  <c:v>-5.3062438964999998</c:v>
                </c:pt>
                <c:pt idx="5">
                  <c:v>-5.1364898681249995</c:v>
                </c:pt>
                <c:pt idx="6">
                  <c:v>-5.5977957590000003</c:v>
                </c:pt>
                <c:pt idx="7">
                  <c:v>-5.994524274571428</c:v>
                </c:pt>
                <c:pt idx="8">
                  <c:v>-6.0991559710000001</c:v>
                </c:pt>
                <c:pt idx="9">
                  <c:v>-6.0882568358571438</c:v>
                </c:pt>
                <c:pt idx="10">
                  <c:v>-5.778721400857143</c:v>
                </c:pt>
                <c:pt idx="11">
                  <c:v>-5.8659144809999999</c:v>
                </c:pt>
                <c:pt idx="12">
                  <c:v>-6.2582833427142868</c:v>
                </c:pt>
                <c:pt idx="13">
                  <c:v>-6.5787179130000002</c:v>
                </c:pt>
                <c:pt idx="14">
                  <c:v>-6.3759940012857141</c:v>
                </c:pt>
              </c:numCache>
            </c:numRef>
          </c:yVal>
          <c:smooth val="0"/>
        </c:ser>
        <c:ser>
          <c:idx val="1"/>
          <c:order val="1"/>
          <c:tx>
            <c:v>Kontrolle ACSF/Br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errBars>
            <c:errDir val="y"/>
            <c:errBarType val="both"/>
            <c:errValType val="stdErr"/>
            <c:noEndCap val="0"/>
          </c:errBars>
          <c:xVal>
            <c:numRef>
              <c:f>'Tabelle in out'!$A$1:$A$15</c:f>
              <c:numCache>
                <c:formatCode>General</c:formatCode>
                <c:ptCount val="1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</c:numCache>
            </c:numRef>
          </c:xVal>
          <c:yVal>
            <c:numRef>
              <c:f>'Tabelle in out'!$E$17:$E$31</c:f>
              <c:numCache>
                <c:formatCode>General</c:formatCode>
                <c:ptCount val="15"/>
                <c:pt idx="0">
                  <c:v>-1.52418348527</c:v>
                </c:pt>
                <c:pt idx="1">
                  <c:v>-5.4473876954444442</c:v>
                </c:pt>
                <c:pt idx="2">
                  <c:v>-6.7647298178888899</c:v>
                </c:pt>
                <c:pt idx="3">
                  <c:v>-7.0224338102222212</c:v>
                </c:pt>
                <c:pt idx="4">
                  <c:v>-7.9888237845555556</c:v>
                </c:pt>
                <c:pt idx="5">
                  <c:v>-7.9600016283333339</c:v>
                </c:pt>
                <c:pt idx="6">
                  <c:v>-8.3312988281111107</c:v>
                </c:pt>
                <c:pt idx="7">
                  <c:v>-8.170233832000001</c:v>
                </c:pt>
                <c:pt idx="8">
                  <c:v>-7.9125298397777772</c:v>
                </c:pt>
                <c:pt idx="9">
                  <c:v>-8.7178548184444438</c:v>
                </c:pt>
                <c:pt idx="10">
                  <c:v>-8.6703830285555554</c:v>
                </c:pt>
                <c:pt idx="11">
                  <c:v>-8.6466471361111115</c:v>
                </c:pt>
                <c:pt idx="12">
                  <c:v>-9.6655951614444451</c:v>
                </c:pt>
                <c:pt idx="13">
                  <c:v>-9.9673800992222219</c:v>
                </c:pt>
                <c:pt idx="14">
                  <c:v>-10.043674044888888</c:v>
                </c:pt>
              </c:numCache>
            </c:numRef>
          </c:yVal>
          <c:smooth val="0"/>
        </c:ser>
        <c:ser>
          <c:idx val="2"/>
          <c:order val="2"/>
          <c:tx>
            <c:v>Pilo ACSF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errBars>
            <c:errDir val="y"/>
            <c:errBarType val="both"/>
            <c:errValType val="stdErr"/>
            <c:noEndCap val="0"/>
          </c:errBars>
          <c:xVal>
            <c:numRef>
              <c:f>'Tabelle in out'!$A$1:$A$15</c:f>
              <c:numCache>
                <c:formatCode>General</c:formatCode>
                <c:ptCount val="1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</c:numCache>
            </c:numRef>
          </c:xVal>
          <c:yVal>
            <c:numRef>
              <c:f>'Tabelle in out'!$E$33:$E$47</c:f>
              <c:numCache>
                <c:formatCode>General</c:formatCode>
                <c:ptCount val="15"/>
                <c:pt idx="0">
                  <c:v>-0.72152273988571436</c:v>
                </c:pt>
                <c:pt idx="1">
                  <c:v>-3.0059814454285712</c:v>
                </c:pt>
                <c:pt idx="2">
                  <c:v>-3.8517543248285713</c:v>
                </c:pt>
                <c:pt idx="3">
                  <c:v>-4.4010707309999999</c:v>
                </c:pt>
                <c:pt idx="4">
                  <c:v>-4.6364920479142864</c:v>
                </c:pt>
                <c:pt idx="5">
                  <c:v>-4.684448242857143</c:v>
                </c:pt>
                <c:pt idx="6">
                  <c:v>-4.8588344029999986</c:v>
                </c:pt>
                <c:pt idx="7">
                  <c:v>-4.9133300782857132</c:v>
                </c:pt>
                <c:pt idx="8">
                  <c:v>-4.9983433319999993</c:v>
                </c:pt>
                <c:pt idx="9">
                  <c:v>-5.0419398720000004</c:v>
                </c:pt>
                <c:pt idx="10">
                  <c:v>-5.3449358255714285</c:v>
                </c:pt>
                <c:pt idx="11">
                  <c:v>-5.2206856868571432</c:v>
                </c:pt>
                <c:pt idx="12">
                  <c:v>-5.3841727120000007</c:v>
                </c:pt>
                <c:pt idx="13">
                  <c:v>-5.6457519528571423</c:v>
                </c:pt>
                <c:pt idx="14">
                  <c:v>-5.724225725000001</c:v>
                </c:pt>
              </c:numCache>
            </c:numRef>
          </c:yVal>
          <c:smooth val="0"/>
        </c:ser>
        <c:ser>
          <c:idx val="3"/>
          <c:order val="3"/>
          <c:tx>
            <c:v>Pilo ACSF/Br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errBars>
            <c:errDir val="y"/>
            <c:errBarType val="both"/>
            <c:errValType val="stdErr"/>
            <c:noEndCap val="0"/>
          </c:errBars>
          <c:xVal>
            <c:numRef>
              <c:f>'Tabelle in out'!$A$17:$A$31</c:f>
              <c:numCache>
                <c:formatCode>General</c:formatCode>
                <c:ptCount val="1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</c:numCache>
            </c:numRef>
          </c:xVal>
          <c:yVal>
            <c:numRef>
              <c:f>'Tabelle in out'!$E$49:$E$63</c:f>
              <c:numCache>
                <c:formatCode>General</c:formatCode>
                <c:ptCount val="15"/>
                <c:pt idx="0">
                  <c:v>-1.277378627157143</c:v>
                </c:pt>
                <c:pt idx="1">
                  <c:v>-7.7340262268571438</c:v>
                </c:pt>
                <c:pt idx="2">
                  <c:v>-9.9748883931428587</c:v>
                </c:pt>
                <c:pt idx="3">
                  <c:v>-10.953630719857143</c:v>
                </c:pt>
                <c:pt idx="4">
                  <c:v>-12.193952287857144</c:v>
                </c:pt>
                <c:pt idx="5">
                  <c:v>-11.962890625714286</c:v>
                </c:pt>
                <c:pt idx="6">
                  <c:v>-11.823381697</c:v>
                </c:pt>
                <c:pt idx="7">
                  <c:v>-12.651715958285715</c:v>
                </c:pt>
                <c:pt idx="8">
                  <c:v>-13.085501534857142</c:v>
                </c:pt>
                <c:pt idx="9">
                  <c:v>-13.041904993142856</c:v>
                </c:pt>
                <c:pt idx="10">
                  <c:v>-12.887137276000001</c:v>
                </c:pt>
                <c:pt idx="11">
                  <c:v>-12.795584542857142</c:v>
                </c:pt>
                <c:pt idx="12">
                  <c:v>-12.799944195428571</c:v>
                </c:pt>
                <c:pt idx="13">
                  <c:v>-13.379778181285714</c:v>
                </c:pt>
                <c:pt idx="14">
                  <c:v>-13.366699218285714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957824"/>
        <c:axId val="127074688"/>
      </c:scatterChart>
      <c:valAx>
        <c:axId val="126957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de-DE" sz="1600"/>
                  <a:t>Stimulationsstärke (mA)</a:t>
                </a:r>
              </a:p>
            </c:rich>
          </c:tx>
          <c:layout>
            <c:manualLayout>
              <c:xMode val="edge"/>
              <c:yMode val="edge"/>
              <c:x val="0.42419992681637686"/>
              <c:y val="4.4365828696088717E-2"/>
            </c:manualLayout>
          </c:layout>
          <c:overlay val="0"/>
        </c:title>
        <c:numFmt formatCode="General" sourceLinked="1"/>
        <c:majorTickMark val="none"/>
        <c:minorTickMark val="none"/>
        <c:tickLblPos val="high"/>
        <c:spPr>
          <a:ln>
            <a:solidFill>
              <a:schemeClr val="tx1"/>
            </a:solidFill>
          </a:ln>
        </c:spPr>
        <c:crossAx val="127074688"/>
        <c:crosses val="autoZero"/>
        <c:crossBetween val="midCat"/>
      </c:valAx>
      <c:valAx>
        <c:axId val="1270746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de-DE" sz="1600" smtClean="0"/>
                  <a:t>IPSP-Amplitude </a:t>
                </a:r>
                <a:r>
                  <a:rPr lang="de-DE" sz="1600" dirty="0"/>
                  <a:t>(mv)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126957824"/>
        <c:crossesAt val="0"/>
        <c:crossBetween val="midCat"/>
      </c:valAx>
    </c:plotArea>
    <c:legend>
      <c:legendPos val="r"/>
      <c:layout>
        <c:manualLayout>
          <c:xMode val="edge"/>
          <c:yMode val="edge"/>
          <c:x val="8.9625109361329836E-2"/>
          <c:y val="0.69415053437162044"/>
          <c:w val="0.86037489063867012"/>
          <c:h val="0.23783530754427248"/>
        </c:manualLayout>
      </c:layout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5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39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2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09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4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70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0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D5FA-C14F-437F-A04D-03444C7FFA19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AFF4-97DA-4A54-81C0-E708A482CD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88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/>
          <p:cNvGrpSpPr/>
          <p:nvPr/>
        </p:nvGrpSpPr>
        <p:grpSpPr>
          <a:xfrm>
            <a:off x="1804987" y="1497806"/>
            <a:ext cx="5534025" cy="3862387"/>
            <a:chOff x="1804987" y="1497806"/>
            <a:chExt cx="5534025" cy="3862387"/>
          </a:xfrm>
        </p:grpSpPr>
        <p:graphicFrame>
          <p:nvGraphicFramePr>
            <p:cNvPr id="6" name="Diagramm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1382470"/>
                </p:ext>
              </p:extLst>
            </p:nvPr>
          </p:nvGraphicFramePr>
          <p:xfrm>
            <a:off x="1804987" y="1497806"/>
            <a:ext cx="5534025" cy="38623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7" name="Gruppieren 26"/>
            <p:cNvGrpSpPr/>
            <p:nvPr/>
          </p:nvGrpSpPr>
          <p:grpSpPr>
            <a:xfrm>
              <a:off x="6516216" y="2852936"/>
              <a:ext cx="144016" cy="445590"/>
              <a:chOff x="6516216" y="2852936"/>
              <a:chExt cx="144016" cy="445590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6516216" y="2852936"/>
                <a:ext cx="14401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>
                <a:off x="6660232" y="2852936"/>
                <a:ext cx="0" cy="445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524126" y="3298526"/>
                <a:ext cx="1361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Gerade Verbindung 15"/>
            <p:cNvCxnSpPr/>
            <p:nvPr/>
          </p:nvCxnSpPr>
          <p:spPr>
            <a:xfrm>
              <a:off x="6516216" y="3717032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V="1">
              <a:off x="6660232" y="335699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H="1">
              <a:off x="6516216" y="3356992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597743" y="2780928"/>
              <a:ext cx="2065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6804248" y="2780928"/>
              <a:ext cx="0" cy="1008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H="1">
              <a:off x="6588224" y="378904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804248" y="315641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597743" y="291565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6579412" y="335699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42463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4</cp:revision>
  <dcterms:created xsi:type="dcterms:W3CDTF">2016-12-06T14:09:19Z</dcterms:created>
  <dcterms:modified xsi:type="dcterms:W3CDTF">2017-06-24T10:01:51Z</dcterms:modified>
</cp:coreProperties>
</file>