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60" autoAdjust="0"/>
  </p:normalViewPr>
  <p:slideViewPr>
    <p:cSldViewPr>
      <p:cViewPr>
        <p:scale>
          <a:sx n="100" d="100"/>
          <a:sy n="100" d="100"/>
        </p:scale>
        <p:origin x="-42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677E-E6F1-456B-9865-5DDDDACAE0A7}" type="datetimeFigureOut">
              <a:rPr lang="de-DE" smtClean="0"/>
              <a:t>07.12.2016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E02E-F784-4934-B75A-C970114889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1254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677E-E6F1-456B-9865-5DDDDACAE0A7}" type="datetimeFigureOut">
              <a:rPr lang="de-DE" smtClean="0"/>
              <a:t>07.12.2016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E02E-F784-4934-B75A-C970114889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32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677E-E6F1-456B-9865-5DDDDACAE0A7}" type="datetimeFigureOut">
              <a:rPr lang="de-DE" smtClean="0"/>
              <a:t>07.12.2016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E02E-F784-4934-B75A-C970114889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880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677E-E6F1-456B-9865-5DDDDACAE0A7}" type="datetimeFigureOut">
              <a:rPr lang="de-DE" smtClean="0"/>
              <a:t>07.12.2016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E02E-F784-4934-B75A-C970114889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163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677E-E6F1-456B-9865-5DDDDACAE0A7}" type="datetimeFigureOut">
              <a:rPr lang="de-DE" smtClean="0"/>
              <a:t>07.12.2016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E02E-F784-4934-B75A-C970114889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33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677E-E6F1-456B-9865-5DDDDACAE0A7}" type="datetimeFigureOut">
              <a:rPr lang="de-DE" smtClean="0"/>
              <a:t>07.12.2016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E02E-F784-4934-B75A-C970114889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70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677E-E6F1-456B-9865-5DDDDACAE0A7}" type="datetimeFigureOut">
              <a:rPr lang="de-DE" smtClean="0"/>
              <a:t>07.12.2016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E02E-F784-4934-B75A-C970114889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38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677E-E6F1-456B-9865-5DDDDACAE0A7}" type="datetimeFigureOut">
              <a:rPr lang="de-DE" smtClean="0"/>
              <a:t>07.12.2016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E02E-F784-4934-B75A-C970114889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225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677E-E6F1-456B-9865-5DDDDACAE0A7}" type="datetimeFigureOut">
              <a:rPr lang="de-DE" smtClean="0"/>
              <a:t>07.12.2016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E02E-F784-4934-B75A-C970114889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46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677E-E6F1-456B-9865-5DDDDACAE0A7}" type="datetimeFigureOut">
              <a:rPr lang="de-DE" smtClean="0"/>
              <a:t>07.12.2016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E02E-F784-4934-B75A-C970114889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72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677E-E6F1-456B-9865-5DDDDACAE0A7}" type="datetimeFigureOut">
              <a:rPr lang="de-DE" smtClean="0"/>
              <a:t>07.12.2016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E02E-F784-4934-B75A-C970114889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27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C677E-E6F1-456B-9865-5DDDDACAE0A7}" type="datetimeFigureOut">
              <a:rPr lang="de-DE" smtClean="0"/>
              <a:t>07.12.2016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7E02E-F784-4934-B75A-C970114889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50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839788" y="2452688"/>
            <a:ext cx="8285163" cy="1493838"/>
            <a:chOff x="839788" y="2452688"/>
            <a:chExt cx="8285163" cy="1493838"/>
          </a:xfrm>
        </p:grpSpPr>
        <p:sp>
          <p:nvSpPr>
            <p:cNvPr id="2404" name="Line 41"/>
            <p:cNvSpPr>
              <a:spLocks noChangeShapeType="1"/>
            </p:cNvSpPr>
            <p:nvPr/>
          </p:nvSpPr>
          <p:spPr bwMode="auto">
            <a:xfrm>
              <a:off x="839788" y="24590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05" name="Line 42"/>
            <p:cNvSpPr>
              <a:spLocks noChangeShapeType="1"/>
            </p:cNvSpPr>
            <p:nvPr/>
          </p:nvSpPr>
          <p:spPr bwMode="auto">
            <a:xfrm>
              <a:off x="846138" y="24590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06" name="Line 43"/>
            <p:cNvSpPr>
              <a:spLocks noChangeShapeType="1"/>
            </p:cNvSpPr>
            <p:nvPr/>
          </p:nvSpPr>
          <p:spPr bwMode="auto">
            <a:xfrm>
              <a:off x="854075" y="24812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07" name="Line 44"/>
            <p:cNvSpPr>
              <a:spLocks noChangeShapeType="1"/>
            </p:cNvSpPr>
            <p:nvPr/>
          </p:nvSpPr>
          <p:spPr bwMode="auto">
            <a:xfrm>
              <a:off x="860425" y="24812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08" name="Line 45"/>
            <p:cNvSpPr>
              <a:spLocks noChangeShapeType="1"/>
            </p:cNvSpPr>
            <p:nvPr/>
          </p:nvSpPr>
          <p:spPr bwMode="auto">
            <a:xfrm>
              <a:off x="868363" y="24669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09" name="Line 46"/>
            <p:cNvSpPr>
              <a:spLocks noChangeShapeType="1"/>
            </p:cNvSpPr>
            <p:nvPr/>
          </p:nvSpPr>
          <p:spPr bwMode="auto">
            <a:xfrm>
              <a:off x="874713" y="24733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10" name="Line 47"/>
            <p:cNvSpPr>
              <a:spLocks noChangeShapeType="1"/>
            </p:cNvSpPr>
            <p:nvPr/>
          </p:nvSpPr>
          <p:spPr bwMode="auto">
            <a:xfrm>
              <a:off x="882650" y="24733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11" name="Line 48"/>
            <p:cNvSpPr>
              <a:spLocks noChangeShapeType="1"/>
            </p:cNvSpPr>
            <p:nvPr/>
          </p:nvSpPr>
          <p:spPr bwMode="auto">
            <a:xfrm>
              <a:off x="889000" y="24733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12" name="Line 49"/>
            <p:cNvSpPr>
              <a:spLocks noChangeShapeType="1"/>
            </p:cNvSpPr>
            <p:nvPr/>
          </p:nvSpPr>
          <p:spPr bwMode="auto">
            <a:xfrm>
              <a:off x="896938" y="24733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13" name="Line 50"/>
            <p:cNvSpPr>
              <a:spLocks noChangeShapeType="1"/>
            </p:cNvSpPr>
            <p:nvPr/>
          </p:nvSpPr>
          <p:spPr bwMode="auto">
            <a:xfrm>
              <a:off x="903288" y="24876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14" name="Line 51"/>
            <p:cNvSpPr>
              <a:spLocks noChangeShapeType="1"/>
            </p:cNvSpPr>
            <p:nvPr/>
          </p:nvSpPr>
          <p:spPr bwMode="auto">
            <a:xfrm>
              <a:off x="911225" y="24876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15" name="Line 52"/>
            <p:cNvSpPr>
              <a:spLocks noChangeShapeType="1"/>
            </p:cNvSpPr>
            <p:nvPr/>
          </p:nvSpPr>
          <p:spPr bwMode="auto">
            <a:xfrm>
              <a:off x="917575" y="24812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16" name="Line 53"/>
            <p:cNvSpPr>
              <a:spLocks noChangeShapeType="1"/>
            </p:cNvSpPr>
            <p:nvPr/>
          </p:nvSpPr>
          <p:spPr bwMode="auto">
            <a:xfrm>
              <a:off x="925513" y="24733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17" name="Line 54"/>
            <p:cNvSpPr>
              <a:spLocks noChangeShapeType="1"/>
            </p:cNvSpPr>
            <p:nvPr/>
          </p:nvSpPr>
          <p:spPr bwMode="auto">
            <a:xfrm>
              <a:off x="931863" y="24733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18" name="Line 55"/>
            <p:cNvSpPr>
              <a:spLocks noChangeShapeType="1"/>
            </p:cNvSpPr>
            <p:nvPr/>
          </p:nvSpPr>
          <p:spPr bwMode="auto">
            <a:xfrm>
              <a:off x="939800" y="24876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19" name="Line 56"/>
            <p:cNvSpPr>
              <a:spLocks noChangeShapeType="1"/>
            </p:cNvSpPr>
            <p:nvPr/>
          </p:nvSpPr>
          <p:spPr bwMode="auto">
            <a:xfrm>
              <a:off x="946150" y="24812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20" name="Line 57"/>
            <p:cNvSpPr>
              <a:spLocks noChangeShapeType="1"/>
            </p:cNvSpPr>
            <p:nvPr/>
          </p:nvSpPr>
          <p:spPr bwMode="auto">
            <a:xfrm>
              <a:off x="954088" y="24876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21" name="Line 58"/>
            <p:cNvSpPr>
              <a:spLocks noChangeShapeType="1"/>
            </p:cNvSpPr>
            <p:nvPr/>
          </p:nvSpPr>
          <p:spPr bwMode="auto">
            <a:xfrm>
              <a:off x="960438" y="24955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22" name="Line 59"/>
            <p:cNvSpPr>
              <a:spLocks noChangeShapeType="1"/>
            </p:cNvSpPr>
            <p:nvPr/>
          </p:nvSpPr>
          <p:spPr bwMode="auto">
            <a:xfrm>
              <a:off x="968375" y="2487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23" name="Line 60"/>
            <p:cNvSpPr>
              <a:spLocks noChangeShapeType="1"/>
            </p:cNvSpPr>
            <p:nvPr/>
          </p:nvSpPr>
          <p:spPr bwMode="auto">
            <a:xfrm>
              <a:off x="974725" y="25019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24" name="Line 61"/>
            <p:cNvSpPr>
              <a:spLocks noChangeShapeType="1"/>
            </p:cNvSpPr>
            <p:nvPr/>
          </p:nvSpPr>
          <p:spPr bwMode="auto">
            <a:xfrm>
              <a:off x="982663" y="2487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25" name="Line 62"/>
            <p:cNvSpPr>
              <a:spLocks noChangeShapeType="1"/>
            </p:cNvSpPr>
            <p:nvPr/>
          </p:nvSpPr>
          <p:spPr bwMode="auto">
            <a:xfrm>
              <a:off x="989013" y="24812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26" name="Line 63"/>
            <p:cNvSpPr>
              <a:spLocks noChangeShapeType="1"/>
            </p:cNvSpPr>
            <p:nvPr/>
          </p:nvSpPr>
          <p:spPr bwMode="auto">
            <a:xfrm>
              <a:off x="996950" y="24955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27" name="Line 64"/>
            <p:cNvSpPr>
              <a:spLocks noChangeShapeType="1"/>
            </p:cNvSpPr>
            <p:nvPr/>
          </p:nvSpPr>
          <p:spPr bwMode="auto">
            <a:xfrm>
              <a:off x="1003300" y="25161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28" name="Line 65"/>
            <p:cNvSpPr>
              <a:spLocks noChangeShapeType="1"/>
            </p:cNvSpPr>
            <p:nvPr/>
          </p:nvSpPr>
          <p:spPr bwMode="auto">
            <a:xfrm>
              <a:off x="1011238" y="25098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29" name="Line 66"/>
            <p:cNvSpPr>
              <a:spLocks noChangeShapeType="1"/>
            </p:cNvSpPr>
            <p:nvPr/>
          </p:nvSpPr>
          <p:spPr bwMode="auto">
            <a:xfrm>
              <a:off x="1017588" y="25019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30" name="Line 67"/>
            <p:cNvSpPr>
              <a:spLocks noChangeShapeType="1"/>
            </p:cNvSpPr>
            <p:nvPr/>
          </p:nvSpPr>
          <p:spPr bwMode="auto">
            <a:xfrm>
              <a:off x="1025525" y="25019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31" name="Line 68"/>
            <p:cNvSpPr>
              <a:spLocks noChangeShapeType="1"/>
            </p:cNvSpPr>
            <p:nvPr/>
          </p:nvSpPr>
          <p:spPr bwMode="auto">
            <a:xfrm>
              <a:off x="1031875" y="2509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32" name="Line 69"/>
            <p:cNvSpPr>
              <a:spLocks noChangeShapeType="1"/>
            </p:cNvSpPr>
            <p:nvPr/>
          </p:nvSpPr>
          <p:spPr bwMode="auto">
            <a:xfrm>
              <a:off x="1039813" y="25019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33" name="Line 70"/>
            <p:cNvSpPr>
              <a:spLocks noChangeShapeType="1"/>
            </p:cNvSpPr>
            <p:nvPr/>
          </p:nvSpPr>
          <p:spPr bwMode="auto">
            <a:xfrm>
              <a:off x="1046163" y="24955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34" name="Line 71"/>
            <p:cNvSpPr>
              <a:spLocks noChangeShapeType="1"/>
            </p:cNvSpPr>
            <p:nvPr/>
          </p:nvSpPr>
          <p:spPr bwMode="auto">
            <a:xfrm>
              <a:off x="1054100" y="245903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35" name="Line 72"/>
            <p:cNvSpPr>
              <a:spLocks noChangeShapeType="1"/>
            </p:cNvSpPr>
            <p:nvPr/>
          </p:nvSpPr>
          <p:spPr bwMode="auto">
            <a:xfrm>
              <a:off x="1060450" y="24526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36" name="Line 73"/>
            <p:cNvSpPr>
              <a:spLocks noChangeShapeType="1"/>
            </p:cNvSpPr>
            <p:nvPr/>
          </p:nvSpPr>
          <p:spPr bwMode="auto">
            <a:xfrm>
              <a:off x="1068388" y="24526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37" name="Line 74"/>
            <p:cNvSpPr>
              <a:spLocks noChangeShapeType="1"/>
            </p:cNvSpPr>
            <p:nvPr/>
          </p:nvSpPr>
          <p:spPr bwMode="auto">
            <a:xfrm>
              <a:off x="1074738" y="24590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38" name="Line 75"/>
            <p:cNvSpPr>
              <a:spLocks noChangeShapeType="1"/>
            </p:cNvSpPr>
            <p:nvPr/>
          </p:nvSpPr>
          <p:spPr bwMode="auto">
            <a:xfrm>
              <a:off x="1082675" y="24590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39" name="Line 76"/>
            <p:cNvSpPr>
              <a:spLocks noChangeShapeType="1"/>
            </p:cNvSpPr>
            <p:nvPr/>
          </p:nvSpPr>
          <p:spPr bwMode="auto">
            <a:xfrm>
              <a:off x="1089025" y="24526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40" name="Line 77"/>
            <p:cNvSpPr>
              <a:spLocks noChangeShapeType="1"/>
            </p:cNvSpPr>
            <p:nvPr/>
          </p:nvSpPr>
          <p:spPr bwMode="auto">
            <a:xfrm>
              <a:off x="1096963" y="245268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41" name="Line 78"/>
            <p:cNvSpPr>
              <a:spLocks noChangeShapeType="1"/>
            </p:cNvSpPr>
            <p:nvPr/>
          </p:nvSpPr>
          <p:spPr bwMode="auto">
            <a:xfrm>
              <a:off x="1103313" y="24812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42" name="Line 79"/>
            <p:cNvSpPr>
              <a:spLocks noChangeShapeType="1"/>
            </p:cNvSpPr>
            <p:nvPr/>
          </p:nvSpPr>
          <p:spPr bwMode="auto">
            <a:xfrm>
              <a:off x="1111250" y="24812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43" name="Line 80"/>
            <p:cNvSpPr>
              <a:spLocks noChangeShapeType="1"/>
            </p:cNvSpPr>
            <p:nvPr/>
          </p:nvSpPr>
          <p:spPr bwMode="auto">
            <a:xfrm>
              <a:off x="1117600" y="2487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44" name="Line 81"/>
            <p:cNvSpPr>
              <a:spLocks noChangeShapeType="1"/>
            </p:cNvSpPr>
            <p:nvPr/>
          </p:nvSpPr>
          <p:spPr bwMode="auto">
            <a:xfrm>
              <a:off x="1125538" y="24955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45" name="Line 82"/>
            <p:cNvSpPr>
              <a:spLocks noChangeShapeType="1"/>
            </p:cNvSpPr>
            <p:nvPr/>
          </p:nvSpPr>
          <p:spPr bwMode="auto">
            <a:xfrm>
              <a:off x="1131888" y="24955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46" name="Line 83"/>
            <p:cNvSpPr>
              <a:spLocks noChangeShapeType="1"/>
            </p:cNvSpPr>
            <p:nvPr/>
          </p:nvSpPr>
          <p:spPr bwMode="auto">
            <a:xfrm>
              <a:off x="1139825" y="24955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47" name="Line 84"/>
            <p:cNvSpPr>
              <a:spLocks noChangeShapeType="1"/>
            </p:cNvSpPr>
            <p:nvPr/>
          </p:nvSpPr>
          <p:spPr bwMode="auto">
            <a:xfrm>
              <a:off x="1146175" y="24955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48" name="Line 85"/>
            <p:cNvSpPr>
              <a:spLocks noChangeShapeType="1"/>
            </p:cNvSpPr>
            <p:nvPr/>
          </p:nvSpPr>
          <p:spPr bwMode="auto">
            <a:xfrm>
              <a:off x="1154113" y="2487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49" name="Line 86"/>
            <p:cNvSpPr>
              <a:spLocks noChangeShapeType="1"/>
            </p:cNvSpPr>
            <p:nvPr/>
          </p:nvSpPr>
          <p:spPr bwMode="auto">
            <a:xfrm>
              <a:off x="1160463" y="25019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50" name="Line 87"/>
            <p:cNvSpPr>
              <a:spLocks noChangeShapeType="1"/>
            </p:cNvSpPr>
            <p:nvPr/>
          </p:nvSpPr>
          <p:spPr bwMode="auto">
            <a:xfrm>
              <a:off x="1168400" y="24812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51" name="Line 88"/>
            <p:cNvSpPr>
              <a:spLocks noChangeShapeType="1"/>
            </p:cNvSpPr>
            <p:nvPr/>
          </p:nvSpPr>
          <p:spPr bwMode="auto">
            <a:xfrm>
              <a:off x="1174750" y="24812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52" name="Line 89"/>
            <p:cNvSpPr>
              <a:spLocks noChangeShapeType="1"/>
            </p:cNvSpPr>
            <p:nvPr/>
          </p:nvSpPr>
          <p:spPr bwMode="auto">
            <a:xfrm>
              <a:off x="1182688" y="2487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53" name="Line 90"/>
            <p:cNvSpPr>
              <a:spLocks noChangeShapeType="1"/>
            </p:cNvSpPr>
            <p:nvPr/>
          </p:nvSpPr>
          <p:spPr bwMode="auto">
            <a:xfrm>
              <a:off x="1189038" y="24876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54" name="Line 91"/>
            <p:cNvSpPr>
              <a:spLocks noChangeShapeType="1"/>
            </p:cNvSpPr>
            <p:nvPr/>
          </p:nvSpPr>
          <p:spPr bwMode="auto">
            <a:xfrm>
              <a:off x="1196975" y="24955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55" name="Line 92"/>
            <p:cNvSpPr>
              <a:spLocks noChangeShapeType="1"/>
            </p:cNvSpPr>
            <p:nvPr/>
          </p:nvSpPr>
          <p:spPr bwMode="auto">
            <a:xfrm>
              <a:off x="1203325" y="2509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56" name="Line 93"/>
            <p:cNvSpPr>
              <a:spLocks noChangeShapeType="1"/>
            </p:cNvSpPr>
            <p:nvPr/>
          </p:nvSpPr>
          <p:spPr bwMode="auto">
            <a:xfrm>
              <a:off x="1211263" y="24955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57" name="Line 94"/>
            <p:cNvSpPr>
              <a:spLocks noChangeShapeType="1"/>
            </p:cNvSpPr>
            <p:nvPr/>
          </p:nvSpPr>
          <p:spPr bwMode="auto">
            <a:xfrm>
              <a:off x="1217613" y="24955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58" name="Line 95"/>
            <p:cNvSpPr>
              <a:spLocks noChangeShapeType="1"/>
            </p:cNvSpPr>
            <p:nvPr/>
          </p:nvSpPr>
          <p:spPr bwMode="auto">
            <a:xfrm>
              <a:off x="1225550" y="25019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59" name="Line 96"/>
            <p:cNvSpPr>
              <a:spLocks noChangeShapeType="1"/>
            </p:cNvSpPr>
            <p:nvPr/>
          </p:nvSpPr>
          <p:spPr bwMode="auto">
            <a:xfrm>
              <a:off x="1231900" y="2487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60" name="Line 97"/>
            <p:cNvSpPr>
              <a:spLocks noChangeShapeType="1"/>
            </p:cNvSpPr>
            <p:nvPr/>
          </p:nvSpPr>
          <p:spPr bwMode="auto">
            <a:xfrm>
              <a:off x="1239838" y="24955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61" name="Line 98"/>
            <p:cNvSpPr>
              <a:spLocks noChangeShapeType="1"/>
            </p:cNvSpPr>
            <p:nvPr/>
          </p:nvSpPr>
          <p:spPr bwMode="auto">
            <a:xfrm>
              <a:off x="1246188" y="246697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62" name="Line 99"/>
            <p:cNvSpPr>
              <a:spLocks noChangeShapeType="1"/>
            </p:cNvSpPr>
            <p:nvPr/>
          </p:nvSpPr>
          <p:spPr bwMode="auto">
            <a:xfrm>
              <a:off x="1254125" y="24669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63" name="Line 100"/>
            <p:cNvSpPr>
              <a:spLocks noChangeShapeType="1"/>
            </p:cNvSpPr>
            <p:nvPr/>
          </p:nvSpPr>
          <p:spPr bwMode="auto">
            <a:xfrm>
              <a:off x="1260475" y="24812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64" name="Line 101"/>
            <p:cNvSpPr>
              <a:spLocks noChangeShapeType="1"/>
            </p:cNvSpPr>
            <p:nvPr/>
          </p:nvSpPr>
          <p:spPr bwMode="auto">
            <a:xfrm>
              <a:off x="1268413" y="24733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65" name="Line 102"/>
            <p:cNvSpPr>
              <a:spLocks noChangeShapeType="1"/>
            </p:cNvSpPr>
            <p:nvPr/>
          </p:nvSpPr>
          <p:spPr bwMode="auto">
            <a:xfrm>
              <a:off x="1274763" y="24733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66" name="Line 103"/>
            <p:cNvSpPr>
              <a:spLocks noChangeShapeType="1"/>
            </p:cNvSpPr>
            <p:nvPr/>
          </p:nvSpPr>
          <p:spPr bwMode="auto">
            <a:xfrm>
              <a:off x="1282700" y="24733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67" name="Line 104"/>
            <p:cNvSpPr>
              <a:spLocks noChangeShapeType="1"/>
            </p:cNvSpPr>
            <p:nvPr/>
          </p:nvSpPr>
          <p:spPr bwMode="auto">
            <a:xfrm>
              <a:off x="1289050" y="24812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68" name="Line 105"/>
            <p:cNvSpPr>
              <a:spLocks noChangeShapeType="1"/>
            </p:cNvSpPr>
            <p:nvPr/>
          </p:nvSpPr>
          <p:spPr bwMode="auto">
            <a:xfrm>
              <a:off x="1296988" y="24876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69" name="Line 106"/>
            <p:cNvSpPr>
              <a:spLocks noChangeShapeType="1"/>
            </p:cNvSpPr>
            <p:nvPr/>
          </p:nvSpPr>
          <p:spPr bwMode="auto">
            <a:xfrm>
              <a:off x="1303338" y="24876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70" name="Line 107"/>
            <p:cNvSpPr>
              <a:spLocks noChangeShapeType="1"/>
            </p:cNvSpPr>
            <p:nvPr/>
          </p:nvSpPr>
          <p:spPr bwMode="auto">
            <a:xfrm>
              <a:off x="1311275" y="25161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71" name="Line 108"/>
            <p:cNvSpPr>
              <a:spLocks noChangeShapeType="1"/>
            </p:cNvSpPr>
            <p:nvPr/>
          </p:nvSpPr>
          <p:spPr bwMode="auto">
            <a:xfrm>
              <a:off x="1317625" y="2509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72" name="Line 109"/>
            <p:cNvSpPr>
              <a:spLocks noChangeShapeType="1"/>
            </p:cNvSpPr>
            <p:nvPr/>
          </p:nvSpPr>
          <p:spPr bwMode="auto">
            <a:xfrm>
              <a:off x="1325563" y="25019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73" name="Line 110"/>
            <p:cNvSpPr>
              <a:spLocks noChangeShapeType="1"/>
            </p:cNvSpPr>
            <p:nvPr/>
          </p:nvSpPr>
          <p:spPr bwMode="auto">
            <a:xfrm>
              <a:off x="1331913" y="25019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74" name="Line 111"/>
            <p:cNvSpPr>
              <a:spLocks noChangeShapeType="1"/>
            </p:cNvSpPr>
            <p:nvPr/>
          </p:nvSpPr>
          <p:spPr bwMode="auto">
            <a:xfrm>
              <a:off x="1339850" y="2509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75" name="Line 112"/>
            <p:cNvSpPr>
              <a:spLocks noChangeShapeType="1"/>
            </p:cNvSpPr>
            <p:nvPr/>
          </p:nvSpPr>
          <p:spPr bwMode="auto">
            <a:xfrm>
              <a:off x="1346200" y="2509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76" name="Line 113"/>
            <p:cNvSpPr>
              <a:spLocks noChangeShapeType="1"/>
            </p:cNvSpPr>
            <p:nvPr/>
          </p:nvSpPr>
          <p:spPr bwMode="auto">
            <a:xfrm>
              <a:off x="1354138" y="24955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77" name="Line 114"/>
            <p:cNvSpPr>
              <a:spLocks noChangeShapeType="1"/>
            </p:cNvSpPr>
            <p:nvPr/>
          </p:nvSpPr>
          <p:spPr bwMode="auto">
            <a:xfrm>
              <a:off x="1360488" y="24812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78" name="Line 115"/>
            <p:cNvSpPr>
              <a:spLocks noChangeShapeType="1"/>
            </p:cNvSpPr>
            <p:nvPr/>
          </p:nvSpPr>
          <p:spPr bwMode="auto">
            <a:xfrm>
              <a:off x="1368425" y="2481263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79" name="Line 116"/>
            <p:cNvSpPr>
              <a:spLocks noChangeShapeType="1"/>
            </p:cNvSpPr>
            <p:nvPr/>
          </p:nvSpPr>
          <p:spPr bwMode="auto">
            <a:xfrm>
              <a:off x="1374775" y="24669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80" name="Line 117"/>
            <p:cNvSpPr>
              <a:spLocks noChangeShapeType="1"/>
            </p:cNvSpPr>
            <p:nvPr/>
          </p:nvSpPr>
          <p:spPr bwMode="auto">
            <a:xfrm>
              <a:off x="1382713" y="24733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81" name="Line 118"/>
            <p:cNvSpPr>
              <a:spLocks noChangeShapeType="1"/>
            </p:cNvSpPr>
            <p:nvPr/>
          </p:nvSpPr>
          <p:spPr bwMode="auto">
            <a:xfrm>
              <a:off x="1389063" y="24733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82" name="Line 119"/>
            <p:cNvSpPr>
              <a:spLocks noChangeShapeType="1"/>
            </p:cNvSpPr>
            <p:nvPr/>
          </p:nvSpPr>
          <p:spPr bwMode="auto">
            <a:xfrm>
              <a:off x="1397000" y="24733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83" name="Line 120"/>
            <p:cNvSpPr>
              <a:spLocks noChangeShapeType="1"/>
            </p:cNvSpPr>
            <p:nvPr/>
          </p:nvSpPr>
          <p:spPr bwMode="auto">
            <a:xfrm>
              <a:off x="1403350" y="24733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84" name="Line 121"/>
            <p:cNvSpPr>
              <a:spLocks noChangeShapeType="1"/>
            </p:cNvSpPr>
            <p:nvPr/>
          </p:nvSpPr>
          <p:spPr bwMode="auto">
            <a:xfrm>
              <a:off x="1411288" y="24733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85" name="Line 122"/>
            <p:cNvSpPr>
              <a:spLocks noChangeShapeType="1"/>
            </p:cNvSpPr>
            <p:nvPr/>
          </p:nvSpPr>
          <p:spPr bwMode="auto">
            <a:xfrm>
              <a:off x="1417638" y="24812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86" name="Line 123"/>
            <p:cNvSpPr>
              <a:spLocks noChangeShapeType="1"/>
            </p:cNvSpPr>
            <p:nvPr/>
          </p:nvSpPr>
          <p:spPr bwMode="auto">
            <a:xfrm>
              <a:off x="1425575" y="24733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87" name="Line 124"/>
            <p:cNvSpPr>
              <a:spLocks noChangeShapeType="1"/>
            </p:cNvSpPr>
            <p:nvPr/>
          </p:nvSpPr>
          <p:spPr bwMode="auto">
            <a:xfrm>
              <a:off x="1431925" y="24733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88" name="Line 125"/>
            <p:cNvSpPr>
              <a:spLocks noChangeShapeType="1"/>
            </p:cNvSpPr>
            <p:nvPr/>
          </p:nvSpPr>
          <p:spPr bwMode="auto">
            <a:xfrm>
              <a:off x="1439863" y="24955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89" name="Line 126"/>
            <p:cNvSpPr>
              <a:spLocks noChangeShapeType="1"/>
            </p:cNvSpPr>
            <p:nvPr/>
          </p:nvSpPr>
          <p:spPr bwMode="auto">
            <a:xfrm>
              <a:off x="1446213" y="24876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90" name="Line 127"/>
            <p:cNvSpPr>
              <a:spLocks noChangeShapeType="1"/>
            </p:cNvSpPr>
            <p:nvPr/>
          </p:nvSpPr>
          <p:spPr bwMode="auto">
            <a:xfrm>
              <a:off x="1454150" y="24876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91" name="Line 128"/>
            <p:cNvSpPr>
              <a:spLocks noChangeShapeType="1"/>
            </p:cNvSpPr>
            <p:nvPr/>
          </p:nvSpPr>
          <p:spPr bwMode="auto">
            <a:xfrm>
              <a:off x="1460500" y="24876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92" name="Line 129"/>
            <p:cNvSpPr>
              <a:spLocks noChangeShapeType="1"/>
            </p:cNvSpPr>
            <p:nvPr/>
          </p:nvSpPr>
          <p:spPr bwMode="auto">
            <a:xfrm>
              <a:off x="1468438" y="2501900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93" name="Line 130"/>
            <p:cNvSpPr>
              <a:spLocks noChangeShapeType="1"/>
            </p:cNvSpPr>
            <p:nvPr/>
          </p:nvSpPr>
          <p:spPr bwMode="auto">
            <a:xfrm>
              <a:off x="1474788" y="24955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94" name="Line 131"/>
            <p:cNvSpPr>
              <a:spLocks noChangeShapeType="1"/>
            </p:cNvSpPr>
            <p:nvPr/>
          </p:nvSpPr>
          <p:spPr bwMode="auto">
            <a:xfrm>
              <a:off x="1482725" y="2487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95" name="Line 132"/>
            <p:cNvSpPr>
              <a:spLocks noChangeShapeType="1"/>
            </p:cNvSpPr>
            <p:nvPr/>
          </p:nvSpPr>
          <p:spPr bwMode="auto">
            <a:xfrm>
              <a:off x="1489075" y="2487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96" name="Line 133"/>
            <p:cNvSpPr>
              <a:spLocks noChangeShapeType="1"/>
            </p:cNvSpPr>
            <p:nvPr/>
          </p:nvSpPr>
          <p:spPr bwMode="auto">
            <a:xfrm>
              <a:off x="1495425" y="24955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97" name="Line 134"/>
            <p:cNvSpPr>
              <a:spLocks noChangeShapeType="1"/>
            </p:cNvSpPr>
            <p:nvPr/>
          </p:nvSpPr>
          <p:spPr bwMode="auto">
            <a:xfrm>
              <a:off x="1503363" y="24955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98" name="Line 135"/>
            <p:cNvSpPr>
              <a:spLocks noChangeShapeType="1"/>
            </p:cNvSpPr>
            <p:nvPr/>
          </p:nvSpPr>
          <p:spPr bwMode="auto">
            <a:xfrm>
              <a:off x="1509713" y="2487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99" name="Line 136"/>
            <p:cNvSpPr>
              <a:spLocks noChangeShapeType="1"/>
            </p:cNvSpPr>
            <p:nvPr/>
          </p:nvSpPr>
          <p:spPr bwMode="auto">
            <a:xfrm>
              <a:off x="1517650" y="24955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00" name="Line 137"/>
            <p:cNvSpPr>
              <a:spLocks noChangeShapeType="1"/>
            </p:cNvSpPr>
            <p:nvPr/>
          </p:nvSpPr>
          <p:spPr bwMode="auto">
            <a:xfrm>
              <a:off x="1524000" y="24876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01" name="Line 138"/>
            <p:cNvSpPr>
              <a:spLocks noChangeShapeType="1"/>
            </p:cNvSpPr>
            <p:nvPr/>
          </p:nvSpPr>
          <p:spPr bwMode="auto">
            <a:xfrm>
              <a:off x="1531938" y="2481263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02" name="Line 139"/>
            <p:cNvSpPr>
              <a:spLocks noChangeShapeType="1"/>
            </p:cNvSpPr>
            <p:nvPr/>
          </p:nvSpPr>
          <p:spPr bwMode="auto">
            <a:xfrm>
              <a:off x="1538288" y="24733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03" name="Line 140"/>
            <p:cNvSpPr>
              <a:spLocks noChangeShapeType="1"/>
            </p:cNvSpPr>
            <p:nvPr/>
          </p:nvSpPr>
          <p:spPr bwMode="auto">
            <a:xfrm>
              <a:off x="1546225" y="24812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04" name="Line 141"/>
            <p:cNvSpPr>
              <a:spLocks noChangeShapeType="1"/>
            </p:cNvSpPr>
            <p:nvPr/>
          </p:nvSpPr>
          <p:spPr bwMode="auto">
            <a:xfrm>
              <a:off x="1552575" y="2487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05" name="Line 142"/>
            <p:cNvSpPr>
              <a:spLocks noChangeShapeType="1"/>
            </p:cNvSpPr>
            <p:nvPr/>
          </p:nvSpPr>
          <p:spPr bwMode="auto">
            <a:xfrm>
              <a:off x="1560513" y="2487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06" name="Line 143"/>
            <p:cNvSpPr>
              <a:spLocks noChangeShapeType="1"/>
            </p:cNvSpPr>
            <p:nvPr/>
          </p:nvSpPr>
          <p:spPr bwMode="auto">
            <a:xfrm>
              <a:off x="1566863" y="24876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07" name="Line 144"/>
            <p:cNvSpPr>
              <a:spLocks noChangeShapeType="1"/>
            </p:cNvSpPr>
            <p:nvPr/>
          </p:nvSpPr>
          <p:spPr bwMode="auto">
            <a:xfrm>
              <a:off x="1574800" y="24812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08" name="Line 145"/>
            <p:cNvSpPr>
              <a:spLocks noChangeShapeType="1"/>
            </p:cNvSpPr>
            <p:nvPr/>
          </p:nvSpPr>
          <p:spPr bwMode="auto">
            <a:xfrm>
              <a:off x="1581150" y="24669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09" name="Line 146"/>
            <p:cNvSpPr>
              <a:spLocks noChangeShapeType="1"/>
            </p:cNvSpPr>
            <p:nvPr/>
          </p:nvSpPr>
          <p:spPr bwMode="auto">
            <a:xfrm>
              <a:off x="1589088" y="24669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10" name="Line 147"/>
            <p:cNvSpPr>
              <a:spLocks noChangeShapeType="1"/>
            </p:cNvSpPr>
            <p:nvPr/>
          </p:nvSpPr>
          <p:spPr bwMode="auto">
            <a:xfrm>
              <a:off x="1595438" y="24733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11" name="Line 148"/>
            <p:cNvSpPr>
              <a:spLocks noChangeShapeType="1"/>
            </p:cNvSpPr>
            <p:nvPr/>
          </p:nvSpPr>
          <p:spPr bwMode="auto">
            <a:xfrm>
              <a:off x="1603375" y="24876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12" name="Line 149"/>
            <p:cNvSpPr>
              <a:spLocks noChangeShapeType="1"/>
            </p:cNvSpPr>
            <p:nvPr/>
          </p:nvSpPr>
          <p:spPr bwMode="auto">
            <a:xfrm>
              <a:off x="1609725" y="24733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13" name="Line 150"/>
            <p:cNvSpPr>
              <a:spLocks noChangeShapeType="1"/>
            </p:cNvSpPr>
            <p:nvPr/>
          </p:nvSpPr>
          <p:spPr bwMode="auto">
            <a:xfrm>
              <a:off x="1617663" y="247332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14" name="Line 151"/>
            <p:cNvSpPr>
              <a:spLocks noChangeShapeType="1"/>
            </p:cNvSpPr>
            <p:nvPr/>
          </p:nvSpPr>
          <p:spPr bwMode="auto">
            <a:xfrm>
              <a:off x="1624013" y="24955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15" name="Line 152"/>
            <p:cNvSpPr>
              <a:spLocks noChangeShapeType="1"/>
            </p:cNvSpPr>
            <p:nvPr/>
          </p:nvSpPr>
          <p:spPr bwMode="auto">
            <a:xfrm>
              <a:off x="1631950" y="24955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16" name="Line 153"/>
            <p:cNvSpPr>
              <a:spLocks noChangeShapeType="1"/>
            </p:cNvSpPr>
            <p:nvPr/>
          </p:nvSpPr>
          <p:spPr bwMode="auto">
            <a:xfrm>
              <a:off x="1638300" y="24812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17" name="Line 154"/>
            <p:cNvSpPr>
              <a:spLocks noChangeShapeType="1"/>
            </p:cNvSpPr>
            <p:nvPr/>
          </p:nvSpPr>
          <p:spPr bwMode="auto">
            <a:xfrm>
              <a:off x="1646238" y="24812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18" name="Line 155"/>
            <p:cNvSpPr>
              <a:spLocks noChangeShapeType="1"/>
            </p:cNvSpPr>
            <p:nvPr/>
          </p:nvSpPr>
          <p:spPr bwMode="auto">
            <a:xfrm>
              <a:off x="1652588" y="24955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19" name="Line 156"/>
            <p:cNvSpPr>
              <a:spLocks noChangeShapeType="1"/>
            </p:cNvSpPr>
            <p:nvPr/>
          </p:nvSpPr>
          <p:spPr bwMode="auto">
            <a:xfrm>
              <a:off x="1660525" y="25019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20" name="Line 157"/>
            <p:cNvSpPr>
              <a:spLocks noChangeShapeType="1"/>
            </p:cNvSpPr>
            <p:nvPr/>
          </p:nvSpPr>
          <p:spPr bwMode="auto">
            <a:xfrm>
              <a:off x="1666875" y="2509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21" name="Line 158"/>
            <p:cNvSpPr>
              <a:spLocks noChangeShapeType="1"/>
            </p:cNvSpPr>
            <p:nvPr/>
          </p:nvSpPr>
          <p:spPr bwMode="auto">
            <a:xfrm>
              <a:off x="1674813" y="24955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22" name="Line 159"/>
            <p:cNvSpPr>
              <a:spLocks noChangeShapeType="1"/>
            </p:cNvSpPr>
            <p:nvPr/>
          </p:nvSpPr>
          <p:spPr bwMode="auto">
            <a:xfrm>
              <a:off x="1681163" y="24955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23" name="Line 160"/>
            <p:cNvSpPr>
              <a:spLocks noChangeShapeType="1"/>
            </p:cNvSpPr>
            <p:nvPr/>
          </p:nvSpPr>
          <p:spPr bwMode="auto">
            <a:xfrm>
              <a:off x="1689100" y="25019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24" name="Line 161"/>
            <p:cNvSpPr>
              <a:spLocks noChangeShapeType="1"/>
            </p:cNvSpPr>
            <p:nvPr/>
          </p:nvSpPr>
          <p:spPr bwMode="auto">
            <a:xfrm>
              <a:off x="1695450" y="251618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25" name="Line 162"/>
            <p:cNvSpPr>
              <a:spLocks noChangeShapeType="1"/>
            </p:cNvSpPr>
            <p:nvPr/>
          </p:nvSpPr>
          <p:spPr bwMode="auto">
            <a:xfrm>
              <a:off x="1703388" y="25019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26" name="Line 163"/>
            <p:cNvSpPr>
              <a:spLocks noChangeShapeType="1"/>
            </p:cNvSpPr>
            <p:nvPr/>
          </p:nvSpPr>
          <p:spPr bwMode="auto">
            <a:xfrm>
              <a:off x="1709738" y="24955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27" name="Line 164"/>
            <p:cNvSpPr>
              <a:spLocks noChangeShapeType="1"/>
            </p:cNvSpPr>
            <p:nvPr/>
          </p:nvSpPr>
          <p:spPr bwMode="auto">
            <a:xfrm>
              <a:off x="1717675" y="24955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28" name="Line 165"/>
            <p:cNvSpPr>
              <a:spLocks noChangeShapeType="1"/>
            </p:cNvSpPr>
            <p:nvPr/>
          </p:nvSpPr>
          <p:spPr bwMode="auto">
            <a:xfrm>
              <a:off x="1724025" y="2487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29" name="Line 166"/>
            <p:cNvSpPr>
              <a:spLocks noChangeShapeType="1"/>
            </p:cNvSpPr>
            <p:nvPr/>
          </p:nvSpPr>
          <p:spPr bwMode="auto">
            <a:xfrm>
              <a:off x="1731963" y="24876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30" name="Line 167"/>
            <p:cNvSpPr>
              <a:spLocks noChangeShapeType="1"/>
            </p:cNvSpPr>
            <p:nvPr/>
          </p:nvSpPr>
          <p:spPr bwMode="auto">
            <a:xfrm>
              <a:off x="1738313" y="24812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31" name="Line 168"/>
            <p:cNvSpPr>
              <a:spLocks noChangeShapeType="1"/>
            </p:cNvSpPr>
            <p:nvPr/>
          </p:nvSpPr>
          <p:spPr bwMode="auto">
            <a:xfrm>
              <a:off x="1746250" y="24733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32" name="Line 169"/>
            <p:cNvSpPr>
              <a:spLocks noChangeShapeType="1"/>
            </p:cNvSpPr>
            <p:nvPr/>
          </p:nvSpPr>
          <p:spPr bwMode="auto">
            <a:xfrm>
              <a:off x="1752600" y="24669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33" name="Line 170"/>
            <p:cNvSpPr>
              <a:spLocks noChangeShapeType="1"/>
            </p:cNvSpPr>
            <p:nvPr/>
          </p:nvSpPr>
          <p:spPr bwMode="auto">
            <a:xfrm>
              <a:off x="1760538" y="24812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34" name="Line 171"/>
            <p:cNvSpPr>
              <a:spLocks noChangeShapeType="1"/>
            </p:cNvSpPr>
            <p:nvPr/>
          </p:nvSpPr>
          <p:spPr bwMode="auto">
            <a:xfrm>
              <a:off x="1766888" y="24812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35" name="Line 172"/>
            <p:cNvSpPr>
              <a:spLocks noChangeShapeType="1"/>
            </p:cNvSpPr>
            <p:nvPr/>
          </p:nvSpPr>
          <p:spPr bwMode="auto">
            <a:xfrm>
              <a:off x="1774825" y="24733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36" name="Line 173"/>
            <p:cNvSpPr>
              <a:spLocks noChangeShapeType="1"/>
            </p:cNvSpPr>
            <p:nvPr/>
          </p:nvSpPr>
          <p:spPr bwMode="auto">
            <a:xfrm>
              <a:off x="1781175" y="24812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37" name="Line 174"/>
            <p:cNvSpPr>
              <a:spLocks noChangeShapeType="1"/>
            </p:cNvSpPr>
            <p:nvPr/>
          </p:nvSpPr>
          <p:spPr bwMode="auto">
            <a:xfrm>
              <a:off x="1789113" y="24876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38" name="Line 175"/>
            <p:cNvSpPr>
              <a:spLocks noChangeShapeType="1"/>
            </p:cNvSpPr>
            <p:nvPr/>
          </p:nvSpPr>
          <p:spPr bwMode="auto">
            <a:xfrm>
              <a:off x="1795463" y="24812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39" name="Line 176"/>
            <p:cNvSpPr>
              <a:spLocks noChangeShapeType="1"/>
            </p:cNvSpPr>
            <p:nvPr/>
          </p:nvSpPr>
          <p:spPr bwMode="auto">
            <a:xfrm>
              <a:off x="1803400" y="24955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0" name="Line 177"/>
            <p:cNvSpPr>
              <a:spLocks noChangeShapeType="1"/>
            </p:cNvSpPr>
            <p:nvPr/>
          </p:nvSpPr>
          <p:spPr bwMode="auto">
            <a:xfrm>
              <a:off x="1809750" y="24812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1" name="Line 178"/>
            <p:cNvSpPr>
              <a:spLocks noChangeShapeType="1"/>
            </p:cNvSpPr>
            <p:nvPr/>
          </p:nvSpPr>
          <p:spPr bwMode="auto">
            <a:xfrm>
              <a:off x="1817688" y="24876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2" name="Line 179"/>
            <p:cNvSpPr>
              <a:spLocks noChangeShapeType="1"/>
            </p:cNvSpPr>
            <p:nvPr/>
          </p:nvSpPr>
          <p:spPr bwMode="auto">
            <a:xfrm>
              <a:off x="1824038" y="2509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3" name="Line 180"/>
            <p:cNvSpPr>
              <a:spLocks noChangeShapeType="1"/>
            </p:cNvSpPr>
            <p:nvPr/>
          </p:nvSpPr>
          <p:spPr bwMode="auto">
            <a:xfrm>
              <a:off x="1831975" y="25019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4" name="Line 181"/>
            <p:cNvSpPr>
              <a:spLocks noChangeShapeType="1"/>
            </p:cNvSpPr>
            <p:nvPr/>
          </p:nvSpPr>
          <p:spPr bwMode="auto">
            <a:xfrm>
              <a:off x="1838325" y="2509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5" name="Line 182"/>
            <p:cNvSpPr>
              <a:spLocks noChangeShapeType="1"/>
            </p:cNvSpPr>
            <p:nvPr/>
          </p:nvSpPr>
          <p:spPr bwMode="auto">
            <a:xfrm>
              <a:off x="1846263" y="24955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6" name="Line 183"/>
            <p:cNvSpPr>
              <a:spLocks noChangeShapeType="1"/>
            </p:cNvSpPr>
            <p:nvPr/>
          </p:nvSpPr>
          <p:spPr bwMode="auto">
            <a:xfrm>
              <a:off x="1852613" y="24733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7" name="Line 184"/>
            <p:cNvSpPr>
              <a:spLocks noChangeShapeType="1"/>
            </p:cNvSpPr>
            <p:nvPr/>
          </p:nvSpPr>
          <p:spPr bwMode="auto">
            <a:xfrm>
              <a:off x="1860550" y="24733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8" name="Line 185"/>
            <p:cNvSpPr>
              <a:spLocks noChangeShapeType="1"/>
            </p:cNvSpPr>
            <p:nvPr/>
          </p:nvSpPr>
          <p:spPr bwMode="auto">
            <a:xfrm>
              <a:off x="1866900" y="24669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9" name="Line 186"/>
            <p:cNvSpPr>
              <a:spLocks noChangeShapeType="1"/>
            </p:cNvSpPr>
            <p:nvPr/>
          </p:nvSpPr>
          <p:spPr bwMode="auto">
            <a:xfrm>
              <a:off x="1874838" y="24733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0" name="Line 187"/>
            <p:cNvSpPr>
              <a:spLocks noChangeShapeType="1"/>
            </p:cNvSpPr>
            <p:nvPr/>
          </p:nvSpPr>
          <p:spPr bwMode="auto">
            <a:xfrm>
              <a:off x="1881188" y="24733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1" name="Line 188"/>
            <p:cNvSpPr>
              <a:spLocks noChangeShapeType="1"/>
            </p:cNvSpPr>
            <p:nvPr/>
          </p:nvSpPr>
          <p:spPr bwMode="auto">
            <a:xfrm>
              <a:off x="1889125" y="24812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2" name="Line 189"/>
            <p:cNvSpPr>
              <a:spLocks noChangeShapeType="1"/>
            </p:cNvSpPr>
            <p:nvPr/>
          </p:nvSpPr>
          <p:spPr bwMode="auto">
            <a:xfrm>
              <a:off x="1895475" y="24812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3" name="Line 190"/>
            <p:cNvSpPr>
              <a:spLocks noChangeShapeType="1"/>
            </p:cNvSpPr>
            <p:nvPr/>
          </p:nvSpPr>
          <p:spPr bwMode="auto">
            <a:xfrm>
              <a:off x="1903413" y="2487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4" name="Line 191"/>
            <p:cNvSpPr>
              <a:spLocks noChangeShapeType="1"/>
            </p:cNvSpPr>
            <p:nvPr/>
          </p:nvSpPr>
          <p:spPr bwMode="auto">
            <a:xfrm>
              <a:off x="1909763" y="24955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5" name="Line 192"/>
            <p:cNvSpPr>
              <a:spLocks noChangeShapeType="1"/>
            </p:cNvSpPr>
            <p:nvPr/>
          </p:nvSpPr>
          <p:spPr bwMode="auto">
            <a:xfrm>
              <a:off x="1917700" y="24955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6" name="Line 193"/>
            <p:cNvSpPr>
              <a:spLocks noChangeShapeType="1"/>
            </p:cNvSpPr>
            <p:nvPr/>
          </p:nvSpPr>
          <p:spPr bwMode="auto">
            <a:xfrm>
              <a:off x="1924050" y="25019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7" name="Line 194"/>
            <p:cNvSpPr>
              <a:spLocks noChangeShapeType="1"/>
            </p:cNvSpPr>
            <p:nvPr/>
          </p:nvSpPr>
          <p:spPr bwMode="auto">
            <a:xfrm>
              <a:off x="1931988" y="25019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8" name="Line 195"/>
            <p:cNvSpPr>
              <a:spLocks noChangeShapeType="1"/>
            </p:cNvSpPr>
            <p:nvPr/>
          </p:nvSpPr>
          <p:spPr bwMode="auto">
            <a:xfrm>
              <a:off x="1938338" y="25019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9" name="Line 196"/>
            <p:cNvSpPr>
              <a:spLocks noChangeShapeType="1"/>
            </p:cNvSpPr>
            <p:nvPr/>
          </p:nvSpPr>
          <p:spPr bwMode="auto">
            <a:xfrm>
              <a:off x="1946275" y="24955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0" name="Line 197"/>
            <p:cNvSpPr>
              <a:spLocks noChangeShapeType="1"/>
            </p:cNvSpPr>
            <p:nvPr/>
          </p:nvSpPr>
          <p:spPr bwMode="auto">
            <a:xfrm>
              <a:off x="1952625" y="24955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1" name="Line 198"/>
            <p:cNvSpPr>
              <a:spLocks noChangeShapeType="1"/>
            </p:cNvSpPr>
            <p:nvPr/>
          </p:nvSpPr>
          <p:spPr bwMode="auto">
            <a:xfrm>
              <a:off x="1960563" y="25019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2" name="Line 199"/>
            <p:cNvSpPr>
              <a:spLocks noChangeShapeType="1"/>
            </p:cNvSpPr>
            <p:nvPr/>
          </p:nvSpPr>
          <p:spPr bwMode="auto">
            <a:xfrm>
              <a:off x="1966913" y="2509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3" name="Line 200"/>
            <p:cNvSpPr>
              <a:spLocks noChangeShapeType="1"/>
            </p:cNvSpPr>
            <p:nvPr/>
          </p:nvSpPr>
          <p:spPr bwMode="auto">
            <a:xfrm>
              <a:off x="1974850" y="251618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4" name="Line 201"/>
            <p:cNvSpPr>
              <a:spLocks noChangeShapeType="1"/>
            </p:cNvSpPr>
            <p:nvPr/>
          </p:nvSpPr>
          <p:spPr bwMode="auto">
            <a:xfrm>
              <a:off x="1981200" y="25098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5" name="Line 202"/>
            <p:cNvSpPr>
              <a:spLocks noChangeShapeType="1"/>
            </p:cNvSpPr>
            <p:nvPr/>
          </p:nvSpPr>
          <p:spPr bwMode="auto">
            <a:xfrm>
              <a:off x="1989138" y="2524125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6" name="Line 203"/>
            <p:cNvSpPr>
              <a:spLocks noChangeShapeType="1"/>
            </p:cNvSpPr>
            <p:nvPr/>
          </p:nvSpPr>
          <p:spPr bwMode="auto">
            <a:xfrm>
              <a:off x="1995488" y="25304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7" name="Line 204"/>
            <p:cNvSpPr>
              <a:spLocks noChangeShapeType="1"/>
            </p:cNvSpPr>
            <p:nvPr/>
          </p:nvSpPr>
          <p:spPr bwMode="auto">
            <a:xfrm>
              <a:off x="2003425" y="25304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8" name="Line 205"/>
            <p:cNvSpPr>
              <a:spLocks noChangeShapeType="1"/>
            </p:cNvSpPr>
            <p:nvPr/>
          </p:nvSpPr>
          <p:spPr bwMode="auto">
            <a:xfrm>
              <a:off x="2009775" y="25161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9" name="Line 207"/>
            <p:cNvSpPr>
              <a:spLocks noChangeShapeType="1"/>
            </p:cNvSpPr>
            <p:nvPr/>
          </p:nvSpPr>
          <p:spPr bwMode="auto">
            <a:xfrm>
              <a:off x="2017713" y="25161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0" name="Line 208"/>
            <p:cNvSpPr>
              <a:spLocks noChangeShapeType="1"/>
            </p:cNvSpPr>
            <p:nvPr/>
          </p:nvSpPr>
          <p:spPr bwMode="auto">
            <a:xfrm>
              <a:off x="2024063" y="25098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1" name="Line 209"/>
            <p:cNvSpPr>
              <a:spLocks noChangeShapeType="1"/>
            </p:cNvSpPr>
            <p:nvPr/>
          </p:nvSpPr>
          <p:spPr bwMode="auto">
            <a:xfrm>
              <a:off x="2032001" y="2509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2" name="Line 210"/>
            <p:cNvSpPr>
              <a:spLocks noChangeShapeType="1"/>
            </p:cNvSpPr>
            <p:nvPr/>
          </p:nvSpPr>
          <p:spPr bwMode="auto">
            <a:xfrm>
              <a:off x="2038351" y="25019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3" name="Line 211"/>
            <p:cNvSpPr>
              <a:spLocks noChangeShapeType="1"/>
            </p:cNvSpPr>
            <p:nvPr/>
          </p:nvSpPr>
          <p:spPr bwMode="auto">
            <a:xfrm>
              <a:off x="2046288" y="25019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4" name="Line 212"/>
            <p:cNvSpPr>
              <a:spLocks noChangeShapeType="1"/>
            </p:cNvSpPr>
            <p:nvPr/>
          </p:nvSpPr>
          <p:spPr bwMode="auto">
            <a:xfrm>
              <a:off x="2052638" y="2509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5" name="Line 213"/>
            <p:cNvSpPr>
              <a:spLocks noChangeShapeType="1"/>
            </p:cNvSpPr>
            <p:nvPr/>
          </p:nvSpPr>
          <p:spPr bwMode="auto">
            <a:xfrm>
              <a:off x="2060576" y="25019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6" name="Line 214"/>
            <p:cNvSpPr>
              <a:spLocks noChangeShapeType="1"/>
            </p:cNvSpPr>
            <p:nvPr/>
          </p:nvSpPr>
          <p:spPr bwMode="auto">
            <a:xfrm>
              <a:off x="2066926" y="24955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7" name="Line 215"/>
            <p:cNvSpPr>
              <a:spLocks noChangeShapeType="1"/>
            </p:cNvSpPr>
            <p:nvPr/>
          </p:nvSpPr>
          <p:spPr bwMode="auto">
            <a:xfrm>
              <a:off x="2074863" y="24876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8" name="Line 216"/>
            <p:cNvSpPr>
              <a:spLocks noChangeShapeType="1"/>
            </p:cNvSpPr>
            <p:nvPr/>
          </p:nvSpPr>
          <p:spPr bwMode="auto">
            <a:xfrm>
              <a:off x="2081213" y="248761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9" name="Line 217"/>
            <p:cNvSpPr>
              <a:spLocks noChangeShapeType="1"/>
            </p:cNvSpPr>
            <p:nvPr/>
          </p:nvSpPr>
          <p:spPr bwMode="auto">
            <a:xfrm>
              <a:off x="2089151" y="2509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80" name="Line 218"/>
            <p:cNvSpPr>
              <a:spLocks noChangeShapeType="1"/>
            </p:cNvSpPr>
            <p:nvPr/>
          </p:nvSpPr>
          <p:spPr bwMode="auto">
            <a:xfrm>
              <a:off x="2095501" y="2509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81" name="Line 219"/>
            <p:cNvSpPr>
              <a:spLocks noChangeShapeType="1"/>
            </p:cNvSpPr>
            <p:nvPr/>
          </p:nvSpPr>
          <p:spPr bwMode="auto">
            <a:xfrm>
              <a:off x="2103438" y="251618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82" name="Line 220"/>
            <p:cNvSpPr>
              <a:spLocks noChangeShapeType="1"/>
            </p:cNvSpPr>
            <p:nvPr/>
          </p:nvSpPr>
          <p:spPr bwMode="auto">
            <a:xfrm>
              <a:off x="2109788" y="25161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83" name="Line 221"/>
            <p:cNvSpPr>
              <a:spLocks noChangeShapeType="1"/>
            </p:cNvSpPr>
            <p:nvPr/>
          </p:nvSpPr>
          <p:spPr bwMode="auto">
            <a:xfrm>
              <a:off x="2117726" y="2516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84" name="Line 222"/>
            <p:cNvSpPr>
              <a:spLocks noChangeShapeType="1"/>
            </p:cNvSpPr>
            <p:nvPr/>
          </p:nvSpPr>
          <p:spPr bwMode="auto">
            <a:xfrm>
              <a:off x="2124076" y="25161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85" name="Line 223"/>
            <p:cNvSpPr>
              <a:spLocks noChangeShapeType="1"/>
            </p:cNvSpPr>
            <p:nvPr/>
          </p:nvSpPr>
          <p:spPr bwMode="auto">
            <a:xfrm>
              <a:off x="2132013" y="25161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86" name="Line 224"/>
            <p:cNvSpPr>
              <a:spLocks noChangeShapeType="1"/>
            </p:cNvSpPr>
            <p:nvPr/>
          </p:nvSpPr>
          <p:spPr bwMode="auto">
            <a:xfrm>
              <a:off x="2138363" y="25384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87" name="Line 225"/>
            <p:cNvSpPr>
              <a:spLocks noChangeShapeType="1"/>
            </p:cNvSpPr>
            <p:nvPr/>
          </p:nvSpPr>
          <p:spPr bwMode="auto">
            <a:xfrm>
              <a:off x="2146301" y="2544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88" name="Line 226"/>
            <p:cNvSpPr>
              <a:spLocks noChangeShapeType="1"/>
            </p:cNvSpPr>
            <p:nvPr/>
          </p:nvSpPr>
          <p:spPr bwMode="auto">
            <a:xfrm>
              <a:off x="2152651" y="2544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89" name="Line 227"/>
            <p:cNvSpPr>
              <a:spLocks noChangeShapeType="1"/>
            </p:cNvSpPr>
            <p:nvPr/>
          </p:nvSpPr>
          <p:spPr bwMode="auto">
            <a:xfrm>
              <a:off x="2160588" y="25527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90" name="Line 228"/>
            <p:cNvSpPr>
              <a:spLocks noChangeShapeType="1"/>
            </p:cNvSpPr>
            <p:nvPr/>
          </p:nvSpPr>
          <p:spPr bwMode="auto">
            <a:xfrm>
              <a:off x="2166938" y="25527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91" name="Line 229"/>
            <p:cNvSpPr>
              <a:spLocks noChangeShapeType="1"/>
            </p:cNvSpPr>
            <p:nvPr/>
          </p:nvSpPr>
          <p:spPr bwMode="auto">
            <a:xfrm>
              <a:off x="2174876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92" name="Line 230"/>
            <p:cNvSpPr>
              <a:spLocks noChangeShapeType="1"/>
            </p:cNvSpPr>
            <p:nvPr/>
          </p:nvSpPr>
          <p:spPr bwMode="auto">
            <a:xfrm>
              <a:off x="2181226" y="25304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93" name="Line 231"/>
            <p:cNvSpPr>
              <a:spLocks noChangeShapeType="1"/>
            </p:cNvSpPr>
            <p:nvPr/>
          </p:nvSpPr>
          <p:spPr bwMode="auto">
            <a:xfrm>
              <a:off x="2189163" y="25241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94" name="Line 232"/>
            <p:cNvSpPr>
              <a:spLocks noChangeShapeType="1"/>
            </p:cNvSpPr>
            <p:nvPr/>
          </p:nvSpPr>
          <p:spPr bwMode="auto">
            <a:xfrm>
              <a:off x="2195513" y="25304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95" name="Line 233"/>
            <p:cNvSpPr>
              <a:spLocks noChangeShapeType="1"/>
            </p:cNvSpPr>
            <p:nvPr/>
          </p:nvSpPr>
          <p:spPr bwMode="auto">
            <a:xfrm>
              <a:off x="2203451" y="2516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96" name="Line 234"/>
            <p:cNvSpPr>
              <a:spLocks noChangeShapeType="1"/>
            </p:cNvSpPr>
            <p:nvPr/>
          </p:nvSpPr>
          <p:spPr bwMode="auto">
            <a:xfrm>
              <a:off x="2209801" y="25304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97" name="Line 235"/>
            <p:cNvSpPr>
              <a:spLocks noChangeShapeType="1"/>
            </p:cNvSpPr>
            <p:nvPr/>
          </p:nvSpPr>
          <p:spPr bwMode="auto">
            <a:xfrm>
              <a:off x="2217738" y="2516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98" name="Line 236"/>
            <p:cNvSpPr>
              <a:spLocks noChangeShapeType="1"/>
            </p:cNvSpPr>
            <p:nvPr/>
          </p:nvSpPr>
          <p:spPr bwMode="auto">
            <a:xfrm>
              <a:off x="2224088" y="2516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99" name="Line 237"/>
            <p:cNvSpPr>
              <a:spLocks noChangeShapeType="1"/>
            </p:cNvSpPr>
            <p:nvPr/>
          </p:nvSpPr>
          <p:spPr bwMode="auto">
            <a:xfrm>
              <a:off x="2230438" y="25241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00" name="Line 238"/>
            <p:cNvSpPr>
              <a:spLocks noChangeShapeType="1"/>
            </p:cNvSpPr>
            <p:nvPr/>
          </p:nvSpPr>
          <p:spPr bwMode="auto">
            <a:xfrm>
              <a:off x="2238376" y="25161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01" name="Line 239"/>
            <p:cNvSpPr>
              <a:spLocks noChangeShapeType="1"/>
            </p:cNvSpPr>
            <p:nvPr/>
          </p:nvSpPr>
          <p:spPr bwMode="auto">
            <a:xfrm>
              <a:off x="2244726" y="25098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02" name="Line 240"/>
            <p:cNvSpPr>
              <a:spLocks noChangeShapeType="1"/>
            </p:cNvSpPr>
            <p:nvPr/>
          </p:nvSpPr>
          <p:spPr bwMode="auto">
            <a:xfrm>
              <a:off x="2252663" y="25019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03" name="Line 241"/>
            <p:cNvSpPr>
              <a:spLocks noChangeShapeType="1"/>
            </p:cNvSpPr>
            <p:nvPr/>
          </p:nvSpPr>
          <p:spPr bwMode="auto">
            <a:xfrm>
              <a:off x="2259013" y="25019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04" name="Line 242"/>
            <p:cNvSpPr>
              <a:spLocks noChangeShapeType="1"/>
            </p:cNvSpPr>
            <p:nvPr/>
          </p:nvSpPr>
          <p:spPr bwMode="auto">
            <a:xfrm>
              <a:off x="2266951" y="24955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05" name="Line 243"/>
            <p:cNvSpPr>
              <a:spLocks noChangeShapeType="1"/>
            </p:cNvSpPr>
            <p:nvPr/>
          </p:nvSpPr>
          <p:spPr bwMode="auto">
            <a:xfrm>
              <a:off x="2273301" y="24955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06" name="Line 244"/>
            <p:cNvSpPr>
              <a:spLocks noChangeShapeType="1"/>
            </p:cNvSpPr>
            <p:nvPr/>
          </p:nvSpPr>
          <p:spPr bwMode="auto">
            <a:xfrm>
              <a:off x="2281238" y="25019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07" name="Line 245"/>
            <p:cNvSpPr>
              <a:spLocks noChangeShapeType="1"/>
            </p:cNvSpPr>
            <p:nvPr/>
          </p:nvSpPr>
          <p:spPr bwMode="auto">
            <a:xfrm>
              <a:off x="2287588" y="25098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08" name="Line 246"/>
            <p:cNvSpPr>
              <a:spLocks noChangeShapeType="1"/>
            </p:cNvSpPr>
            <p:nvPr/>
          </p:nvSpPr>
          <p:spPr bwMode="auto">
            <a:xfrm>
              <a:off x="2295526" y="2509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09" name="Line 247"/>
            <p:cNvSpPr>
              <a:spLocks noChangeShapeType="1"/>
            </p:cNvSpPr>
            <p:nvPr/>
          </p:nvSpPr>
          <p:spPr bwMode="auto">
            <a:xfrm>
              <a:off x="2301876" y="2516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10" name="Line 248"/>
            <p:cNvSpPr>
              <a:spLocks noChangeShapeType="1"/>
            </p:cNvSpPr>
            <p:nvPr/>
          </p:nvSpPr>
          <p:spPr bwMode="auto">
            <a:xfrm>
              <a:off x="2309813" y="25304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11" name="Line 249"/>
            <p:cNvSpPr>
              <a:spLocks noChangeShapeType="1"/>
            </p:cNvSpPr>
            <p:nvPr/>
          </p:nvSpPr>
          <p:spPr bwMode="auto">
            <a:xfrm>
              <a:off x="2316163" y="25304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12" name="Line 250"/>
            <p:cNvSpPr>
              <a:spLocks noChangeShapeType="1"/>
            </p:cNvSpPr>
            <p:nvPr/>
          </p:nvSpPr>
          <p:spPr bwMode="auto">
            <a:xfrm>
              <a:off x="2324101" y="25304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13" name="Line 251"/>
            <p:cNvSpPr>
              <a:spLocks noChangeShapeType="1"/>
            </p:cNvSpPr>
            <p:nvPr/>
          </p:nvSpPr>
          <p:spPr bwMode="auto">
            <a:xfrm>
              <a:off x="2330451" y="2544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14" name="Line 252"/>
            <p:cNvSpPr>
              <a:spLocks noChangeShapeType="1"/>
            </p:cNvSpPr>
            <p:nvPr/>
          </p:nvSpPr>
          <p:spPr bwMode="auto">
            <a:xfrm>
              <a:off x="2338388" y="2538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15" name="Line 253"/>
            <p:cNvSpPr>
              <a:spLocks noChangeShapeType="1"/>
            </p:cNvSpPr>
            <p:nvPr/>
          </p:nvSpPr>
          <p:spPr bwMode="auto">
            <a:xfrm>
              <a:off x="2344738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16" name="Line 254"/>
            <p:cNvSpPr>
              <a:spLocks noChangeShapeType="1"/>
            </p:cNvSpPr>
            <p:nvPr/>
          </p:nvSpPr>
          <p:spPr bwMode="auto">
            <a:xfrm>
              <a:off x="2352676" y="25304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17" name="Line 255"/>
            <p:cNvSpPr>
              <a:spLocks noChangeShapeType="1"/>
            </p:cNvSpPr>
            <p:nvPr/>
          </p:nvSpPr>
          <p:spPr bwMode="auto">
            <a:xfrm>
              <a:off x="2359026" y="25241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18" name="Line 256"/>
            <p:cNvSpPr>
              <a:spLocks noChangeShapeType="1"/>
            </p:cNvSpPr>
            <p:nvPr/>
          </p:nvSpPr>
          <p:spPr bwMode="auto">
            <a:xfrm>
              <a:off x="2366963" y="2516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19" name="Line 257"/>
            <p:cNvSpPr>
              <a:spLocks noChangeShapeType="1"/>
            </p:cNvSpPr>
            <p:nvPr/>
          </p:nvSpPr>
          <p:spPr bwMode="auto">
            <a:xfrm>
              <a:off x="2373313" y="25098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20" name="Line 258"/>
            <p:cNvSpPr>
              <a:spLocks noChangeShapeType="1"/>
            </p:cNvSpPr>
            <p:nvPr/>
          </p:nvSpPr>
          <p:spPr bwMode="auto">
            <a:xfrm>
              <a:off x="2381251" y="25304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21" name="Line 259"/>
            <p:cNvSpPr>
              <a:spLocks noChangeShapeType="1"/>
            </p:cNvSpPr>
            <p:nvPr/>
          </p:nvSpPr>
          <p:spPr bwMode="auto">
            <a:xfrm>
              <a:off x="2387601" y="2516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22" name="Line 260"/>
            <p:cNvSpPr>
              <a:spLocks noChangeShapeType="1"/>
            </p:cNvSpPr>
            <p:nvPr/>
          </p:nvSpPr>
          <p:spPr bwMode="auto">
            <a:xfrm>
              <a:off x="2395538" y="25161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23" name="Line 261"/>
            <p:cNvSpPr>
              <a:spLocks noChangeShapeType="1"/>
            </p:cNvSpPr>
            <p:nvPr/>
          </p:nvSpPr>
          <p:spPr bwMode="auto">
            <a:xfrm>
              <a:off x="2401888" y="25241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24" name="Line 262"/>
            <p:cNvSpPr>
              <a:spLocks noChangeShapeType="1"/>
            </p:cNvSpPr>
            <p:nvPr/>
          </p:nvSpPr>
          <p:spPr bwMode="auto">
            <a:xfrm>
              <a:off x="2409826" y="25161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25" name="Line 263"/>
            <p:cNvSpPr>
              <a:spLocks noChangeShapeType="1"/>
            </p:cNvSpPr>
            <p:nvPr/>
          </p:nvSpPr>
          <p:spPr bwMode="auto">
            <a:xfrm>
              <a:off x="2416176" y="25241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26" name="Line 264"/>
            <p:cNvSpPr>
              <a:spLocks noChangeShapeType="1"/>
            </p:cNvSpPr>
            <p:nvPr/>
          </p:nvSpPr>
          <p:spPr bwMode="auto">
            <a:xfrm>
              <a:off x="2424113" y="25241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27" name="Line 265"/>
            <p:cNvSpPr>
              <a:spLocks noChangeShapeType="1"/>
            </p:cNvSpPr>
            <p:nvPr/>
          </p:nvSpPr>
          <p:spPr bwMode="auto">
            <a:xfrm>
              <a:off x="2430463" y="2516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28" name="Line 266"/>
            <p:cNvSpPr>
              <a:spLocks noChangeShapeType="1"/>
            </p:cNvSpPr>
            <p:nvPr/>
          </p:nvSpPr>
          <p:spPr bwMode="auto">
            <a:xfrm>
              <a:off x="2438401" y="25304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29" name="Line 267"/>
            <p:cNvSpPr>
              <a:spLocks noChangeShapeType="1"/>
            </p:cNvSpPr>
            <p:nvPr/>
          </p:nvSpPr>
          <p:spPr bwMode="auto">
            <a:xfrm>
              <a:off x="2444751" y="25304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30" name="Line 268"/>
            <p:cNvSpPr>
              <a:spLocks noChangeShapeType="1"/>
            </p:cNvSpPr>
            <p:nvPr/>
          </p:nvSpPr>
          <p:spPr bwMode="auto">
            <a:xfrm>
              <a:off x="2452688" y="25304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31" name="Line 269"/>
            <p:cNvSpPr>
              <a:spLocks noChangeShapeType="1"/>
            </p:cNvSpPr>
            <p:nvPr/>
          </p:nvSpPr>
          <p:spPr bwMode="auto">
            <a:xfrm>
              <a:off x="2459038" y="25304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32" name="Line 270"/>
            <p:cNvSpPr>
              <a:spLocks noChangeShapeType="1"/>
            </p:cNvSpPr>
            <p:nvPr/>
          </p:nvSpPr>
          <p:spPr bwMode="auto">
            <a:xfrm>
              <a:off x="2466976" y="25304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33" name="Line 271"/>
            <p:cNvSpPr>
              <a:spLocks noChangeShapeType="1"/>
            </p:cNvSpPr>
            <p:nvPr/>
          </p:nvSpPr>
          <p:spPr bwMode="auto">
            <a:xfrm>
              <a:off x="2473326" y="25304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34" name="Line 272"/>
            <p:cNvSpPr>
              <a:spLocks noChangeShapeType="1"/>
            </p:cNvSpPr>
            <p:nvPr/>
          </p:nvSpPr>
          <p:spPr bwMode="auto">
            <a:xfrm>
              <a:off x="2481263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35" name="Line 273"/>
            <p:cNvSpPr>
              <a:spLocks noChangeShapeType="1"/>
            </p:cNvSpPr>
            <p:nvPr/>
          </p:nvSpPr>
          <p:spPr bwMode="auto">
            <a:xfrm>
              <a:off x="2487613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36" name="Line 274"/>
            <p:cNvSpPr>
              <a:spLocks noChangeShapeType="1"/>
            </p:cNvSpPr>
            <p:nvPr/>
          </p:nvSpPr>
          <p:spPr bwMode="auto">
            <a:xfrm>
              <a:off x="2495551" y="25304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37" name="Line 275"/>
            <p:cNvSpPr>
              <a:spLocks noChangeShapeType="1"/>
            </p:cNvSpPr>
            <p:nvPr/>
          </p:nvSpPr>
          <p:spPr bwMode="auto">
            <a:xfrm>
              <a:off x="2501901" y="25304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38" name="Line 276"/>
            <p:cNvSpPr>
              <a:spLocks noChangeShapeType="1"/>
            </p:cNvSpPr>
            <p:nvPr/>
          </p:nvSpPr>
          <p:spPr bwMode="auto">
            <a:xfrm>
              <a:off x="2509838" y="25241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39" name="Line 277"/>
            <p:cNvSpPr>
              <a:spLocks noChangeShapeType="1"/>
            </p:cNvSpPr>
            <p:nvPr/>
          </p:nvSpPr>
          <p:spPr bwMode="auto">
            <a:xfrm>
              <a:off x="2516188" y="2516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40" name="Line 278"/>
            <p:cNvSpPr>
              <a:spLocks noChangeShapeType="1"/>
            </p:cNvSpPr>
            <p:nvPr/>
          </p:nvSpPr>
          <p:spPr bwMode="auto">
            <a:xfrm>
              <a:off x="2524126" y="25161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41" name="Line 279"/>
            <p:cNvSpPr>
              <a:spLocks noChangeShapeType="1"/>
            </p:cNvSpPr>
            <p:nvPr/>
          </p:nvSpPr>
          <p:spPr bwMode="auto">
            <a:xfrm>
              <a:off x="2530476" y="25304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42" name="Line 280"/>
            <p:cNvSpPr>
              <a:spLocks noChangeShapeType="1"/>
            </p:cNvSpPr>
            <p:nvPr/>
          </p:nvSpPr>
          <p:spPr bwMode="auto">
            <a:xfrm>
              <a:off x="2538413" y="25241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43" name="Line 281"/>
            <p:cNvSpPr>
              <a:spLocks noChangeShapeType="1"/>
            </p:cNvSpPr>
            <p:nvPr/>
          </p:nvSpPr>
          <p:spPr bwMode="auto">
            <a:xfrm>
              <a:off x="2544763" y="25241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44" name="Line 282"/>
            <p:cNvSpPr>
              <a:spLocks noChangeShapeType="1"/>
            </p:cNvSpPr>
            <p:nvPr/>
          </p:nvSpPr>
          <p:spPr bwMode="auto">
            <a:xfrm>
              <a:off x="2552701" y="25241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45" name="Line 283"/>
            <p:cNvSpPr>
              <a:spLocks noChangeShapeType="1"/>
            </p:cNvSpPr>
            <p:nvPr/>
          </p:nvSpPr>
          <p:spPr bwMode="auto">
            <a:xfrm>
              <a:off x="2559051" y="2516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46" name="Line 284"/>
            <p:cNvSpPr>
              <a:spLocks noChangeShapeType="1"/>
            </p:cNvSpPr>
            <p:nvPr/>
          </p:nvSpPr>
          <p:spPr bwMode="auto">
            <a:xfrm>
              <a:off x="2566988" y="2509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47" name="Line 285"/>
            <p:cNvSpPr>
              <a:spLocks noChangeShapeType="1"/>
            </p:cNvSpPr>
            <p:nvPr/>
          </p:nvSpPr>
          <p:spPr bwMode="auto">
            <a:xfrm>
              <a:off x="2573338" y="2516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48" name="Line 286"/>
            <p:cNvSpPr>
              <a:spLocks noChangeShapeType="1"/>
            </p:cNvSpPr>
            <p:nvPr/>
          </p:nvSpPr>
          <p:spPr bwMode="auto">
            <a:xfrm>
              <a:off x="2581276" y="25098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49" name="Line 287"/>
            <p:cNvSpPr>
              <a:spLocks noChangeShapeType="1"/>
            </p:cNvSpPr>
            <p:nvPr/>
          </p:nvSpPr>
          <p:spPr bwMode="auto">
            <a:xfrm>
              <a:off x="2587626" y="25019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50" name="Line 288"/>
            <p:cNvSpPr>
              <a:spLocks noChangeShapeType="1"/>
            </p:cNvSpPr>
            <p:nvPr/>
          </p:nvSpPr>
          <p:spPr bwMode="auto">
            <a:xfrm>
              <a:off x="2595563" y="25241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51" name="Line 289"/>
            <p:cNvSpPr>
              <a:spLocks noChangeShapeType="1"/>
            </p:cNvSpPr>
            <p:nvPr/>
          </p:nvSpPr>
          <p:spPr bwMode="auto">
            <a:xfrm>
              <a:off x="2601913" y="25098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52" name="Line 290"/>
            <p:cNvSpPr>
              <a:spLocks noChangeShapeType="1"/>
            </p:cNvSpPr>
            <p:nvPr/>
          </p:nvSpPr>
          <p:spPr bwMode="auto">
            <a:xfrm>
              <a:off x="2609851" y="25098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53" name="Line 291"/>
            <p:cNvSpPr>
              <a:spLocks noChangeShapeType="1"/>
            </p:cNvSpPr>
            <p:nvPr/>
          </p:nvSpPr>
          <p:spPr bwMode="auto">
            <a:xfrm>
              <a:off x="2616201" y="2509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54" name="Line 292"/>
            <p:cNvSpPr>
              <a:spLocks noChangeShapeType="1"/>
            </p:cNvSpPr>
            <p:nvPr/>
          </p:nvSpPr>
          <p:spPr bwMode="auto">
            <a:xfrm>
              <a:off x="2624138" y="25241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55" name="Line 293"/>
            <p:cNvSpPr>
              <a:spLocks noChangeShapeType="1"/>
            </p:cNvSpPr>
            <p:nvPr/>
          </p:nvSpPr>
          <p:spPr bwMode="auto">
            <a:xfrm>
              <a:off x="2630488" y="2516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56" name="Line 294"/>
            <p:cNvSpPr>
              <a:spLocks noChangeShapeType="1"/>
            </p:cNvSpPr>
            <p:nvPr/>
          </p:nvSpPr>
          <p:spPr bwMode="auto">
            <a:xfrm>
              <a:off x="2638426" y="25304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57" name="Line 295"/>
            <p:cNvSpPr>
              <a:spLocks noChangeShapeType="1"/>
            </p:cNvSpPr>
            <p:nvPr/>
          </p:nvSpPr>
          <p:spPr bwMode="auto">
            <a:xfrm>
              <a:off x="2644776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58" name="Line 296"/>
            <p:cNvSpPr>
              <a:spLocks noChangeShapeType="1"/>
            </p:cNvSpPr>
            <p:nvPr/>
          </p:nvSpPr>
          <p:spPr bwMode="auto">
            <a:xfrm>
              <a:off x="2652713" y="25241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59" name="Line 297"/>
            <p:cNvSpPr>
              <a:spLocks noChangeShapeType="1"/>
            </p:cNvSpPr>
            <p:nvPr/>
          </p:nvSpPr>
          <p:spPr bwMode="auto">
            <a:xfrm>
              <a:off x="2659063" y="2524126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60" name="Line 298"/>
            <p:cNvSpPr>
              <a:spLocks noChangeShapeType="1"/>
            </p:cNvSpPr>
            <p:nvPr/>
          </p:nvSpPr>
          <p:spPr bwMode="auto">
            <a:xfrm>
              <a:off x="2667001" y="25241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61" name="Line 299"/>
            <p:cNvSpPr>
              <a:spLocks noChangeShapeType="1"/>
            </p:cNvSpPr>
            <p:nvPr/>
          </p:nvSpPr>
          <p:spPr bwMode="auto">
            <a:xfrm>
              <a:off x="2673351" y="25304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62" name="Line 300"/>
            <p:cNvSpPr>
              <a:spLocks noChangeShapeType="1"/>
            </p:cNvSpPr>
            <p:nvPr/>
          </p:nvSpPr>
          <p:spPr bwMode="auto">
            <a:xfrm>
              <a:off x="2681288" y="25304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63" name="Line 301"/>
            <p:cNvSpPr>
              <a:spLocks noChangeShapeType="1"/>
            </p:cNvSpPr>
            <p:nvPr/>
          </p:nvSpPr>
          <p:spPr bwMode="auto">
            <a:xfrm>
              <a:off x="2687638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64" name="Line 302"/>
            <p:cNvSpPr>
              <a:spLocks noChangeShapeType="1"/>
            </p:cNvSpPr>
            <p:nvPr/>
          </p:nvSpPr>
          <p:spPr bwMode="auto">
            <a:xfrm>
              <a:off x="2695576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65" name="Line 303"/>
            <p:cNvSpPr>
              <a:spLocks noChangeShapeType="1"/>
            </p:cNvSpPr>
            <p:nvPr/>
          </p:nvSpPr>
          <p:spPr bwMode="auto">
            <a:xfrm>
              <a:off x="2701926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66" name="Line 304"/>
            <p:cNvSpPr>
              <a:spLocks noChangeShapeType="1"/>
            </p:cNvSpPr>
            <p:nvPr/>
          </p:nvSpPr>
          <p:spPr bwMode="auto">
            <a:xfrm>
              <a:off x="2709863" y="250983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67" name="Line 305"/>
            <p:cNvSpPr>
              <a:spLocks noChangeShapeType="1"/>
            </p:cNvSpPr>
            <p:nvPr/>
          </p:nvSpPr>
          <p:spPr bwMode="auto">
            <a:xfrm>
              <a:off x="2716213" y="25019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68" name="Line 306"/>
            <p:cNvSpPr>
              <a:spLocks noChangeShapeType="1"/>
            </p:cNvSpPr>
            <p:nvPr/>
          </p:nvSpPr>
          <p:spPr bwMode="auto">
            <a:xfrm>
              <a:off x="2724151" y="2509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69" name="Line 307"/>
            <p:cNvSpPr>
              <a:spLocks noChangeShapeType="1"/>
            </p:cNvSpPr>
            <p:nvPr/>
          </p:nvSpPr>
          <p:spPr bwMode="auto">
            <a:xfrm>
              <a:off x="2730501" y="25019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70" name="Line 308"/>
            <p:cNvSpPr>
              <a:spLocks noChangeShapeType="1"/>
            </p:cNvSpPr>
            <p:nvPr/>
          </p:nvSpPr>
          <p:spPr bwMode="auto">
            <a:xfrm>
              <a:off x="2738438" y="25019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71" name="Line 309"/>
            <p:cNvSpPr>
              <a:spLocks noChangeShapeType="1"/>
            </p:cNvSpPr>
            <p:nvPr/>
          </p:nvSpPr>
          <p:spPr bwMode="auto">
            <a:xfrm>
              <a:off x="2744788" y="2495551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72" name="Line 310"/>
            <p:cNvSpPr>
              <a:spLocks noChangeShapeType="1"/>
            </p:cNvSpPr>
            <p:nvPr/>
          </p:nvSpPr>
          <p:spPr bwMode="auto">
            <a:xfrm>
              <a:off x="2752726" y="24876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73" name="Line 311"/>
            <p:cNvSpPr>
              <a:spLocks noChangeShapeType="1"/>
            </p:cNvSpPr>
            <p:nvPr/>
          </p:nvSpPr>
          <p:spPr bwMode="auto">
            <a:xfrm>
              <a:off x="2759076" y="2509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74" name="Line 312"/>
            <p:cNvSpPr>
              <a:spLocks noChangeShapeType="1"/>
            </p:cNvSpPr>
            <p:nvPr/>
          </p:nvSpPr>
          <p:spPr bwMode="auto">
            <a:xfrm>
              <a:off x="2767013" y="25019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75" name="Line 313"/>
            <p:cNvSpPr>
              <a:spLocks noChangeShapeType="1"/>
            </p:cNvSpPr>
            <p:nvPr/>
          </p:nvSpPr>
          <p:spPr bwMode="auto">
            <a:xfrm>
              <a:off x="2773363" y="2501901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76" name="Line 314"/>
            <p:cNvSpPr>
              <a:spLocks noChangeShapeType="1"/>
            </p:cNvSpPr>
            <p:nvPr/>
          </p:nvSpPr>
          <p:spPr bwMode="auto">
            <a:xfrm>
              <a:off x="2781301" y="24955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77" name="Line 315"/>
            <p:cNvSpPr>
              <a:spLocks noChangeShapeType="1"/>
            </p:cNvSpPr>
            <p:nvPr/>
          </p:nvSpPr>
          <p:spPr bwMode="auto">
            <a:xfrm>
              <a:off x="2787651" y="25098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78" name="Line 316"/>
            <p:cNvSpPr>
              <a:spLocks noChangeShapeType="1"/>
            </p:cNvSpPr>
            <p:nvPr/>
          </p:nvSpPr>
          <p:spPr bwMode="auto">
            <a:xfrm>
              <a:off x="2795588" y="25161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79" name="Line 317"/>
            <p:cNvSpPr>
              <a:spLocks noChangeShapeType="1"/>
            </p:cNvSpPr>
            <p:nvPr/>
          </p:nvSpPr>
          <p:spPr bwMode="auto">
            <a:xfrm>
              <a:off x="2801938" y="2509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80" name="Line 318"/>
            <p:cNvSpPr>
              <a:spLocks noChangeShapeType="1"/>
            </p:cNvSpPr>
            <p:nvPr/>
          </p:nvSpPr>
          <p:spPr bwMode="auto">
            <a:xfrm>
              <a:off x="2809876" y="25161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81" name="Line 319"/>
            <p:cNvSpPr>
              <a:spLocks noChangeShapeType="1"/>
            </p:cNvSpPr>
            <p:nvPr/>
          </p:nvSpPr>
          <p:spPr bwMode="auto">
            <a:xfrm>
              <a:off x="2816226" y="251618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82" name="Line 320"/>
            <p:cNvSpPr>
              <a:spLocks noChangeShapeType="1"/>
            </p:cNvSpPr>
            <p:nvPr/>
          </p:nvSpPr>
          <p:spPr bwMode="auto">
            <a:xfrm>
              <a:off x="2824163" y="2509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83" name="Line 321"/>
            <p:cNvSpPr>
              <a:spLocks noChangeShapeType="1"/>
            </p:cNvSpPr>
            <p:nvPr/>
          </p:nvSpPr>
          <p:spPr bwMode="auto">
            <a:xfrm>
              <a:off x="2830513" y="25019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84" name="Line 322"/>
            <p:cNvSpPr>
              <a:spLocks noChangeShapeType="1"/>
            </p:cNvSpPr>
            <p:nvPr/>
          </p:nvSpPr>
          <p:spPr bwMode="auto">
            <a:xfrm>
              <a:off x="2838451" y="25161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85" name="Line 323"/>
            <p:cNvSpPr>
              <a:spLocks noChangeShapeType="1"/>
            </p:cNvSpPr>
            <p:nvPr/>
          </p:nvSpPr>
          <p:spPr bwMode="auto">
            <a:xfrm>
              <a:off x="2844801" y="2524126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86" name="Line 324"/>
            <p:cNvSpPr>
              <a:spLocks noChangeShapeType="1"/>
            </p:cNvSpPr>
            <p:nvPr/>
          </p:nvSpPr>
          <p:spPr bwMode="auto">
            <a:xfrm>
              <a:off x="2852738" y="25241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87" name="Line 325"/>
            <p:cNvSpPr>
              <a:spLocks noChangeShapeType="1"/>
            </p:cNvSpPr>
            <p:nvPr/>
          </p:nvSpPr>
          <p:spPr bwMode="auto">
            <a:xfrm>
              <a:off x="2859088" y="25161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88" name="Line 326"/>
            <p:cNvSpPr>
              <a:spLocks noChangeShapeType="1"/>
            </p:cNvSpPr>
            <p:nvPr/>
          </p:nvSpPr>
          <p:spPr bwMode="auto">
            <a:xfrm>
              <a:off x="2867026" y="25161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89" name="Line 327"/>
            <p:cNvSpPr>
              <a:spLocks noChangeShapeType="1"/>
            </p:cNvSpPr>
            <p:nvPr/>
          </p:nvSpPr>
          <p:spPr bwMode="auto">
            <a:xfrm>
              <a:off x="2873376" y="25019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90" name="Line 328"/>
            <p:cNvSpPr>
              <a:spLocks noChangeShapeType="1"/>
            </p:cNvSpPr>
            <p:nvPr/>
          </p:nvSpPr>
          <p:spPr bwMode="auto">
            <a:xfrm>
              <a:off x="2881313" y="25019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91" name="Line 329"/>
            <p:cNvSpPr>
              <a:spLocks noChangeShapeType="1"/>
            </p:cNvSpPr>
            <p:nvPr/>
          </p:nvSpPr>
          <p:spPr bwMode="auto">
            <a:xfrm>
              <a:off x="2887663" y="24955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92" name="Line 330"/>
            <p:cNvSpPr>
              <a:spLocks noChangeShapeType="1"/>
            </p:cNvSpPr>
            <p:nvPr/>
          </p:nvSpPr>
          <p:spPr bwMode="auto">
            <a:xfrm>
              <a:off x="2895601" y="24955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93" name="Line 331"/>
            <p:cNvSpPr>
              <a:spLocks noChangeShapeType="1"/>
            </p:cNvSpPr>
            <p:nvPr/>
          </p:nvSpPr>
          <p:spPr bwMode="auto">
            <a:xfrm>
              <a:off x="2901951" y="24955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94" name="Line 332"/>
            <p:cNvSpPr>
              <a:spLocks noChangeShapeType="1"/>
            </p:cNvSpPr>
            <p:nvPr/>
          </p:nvSpPr>
          <p:spPr bwMode="auto">
            <a:xfrm>
              <a:off x="2909888" y="24955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95" name="Line 333"/>
            <p:cNvSpPr>
              <a:spLocks noChangeShapeType="1"/>
            </p:cNvSpPr>
            <p:nvPr/>
          </p:nvSpPr>
          <p:spPr bwMode="auto">
            <a:xfrm>
              <a:off x="2916238" y="24955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96" name="Line 334"/>
            <p:cNvSpPr>
              <a:spLocks noChangeShapeType="1"/>
            </p:cNvSpPr>
            <p:nvPr/>
          </p:nvSpPr>
          <p:spPr bwMode="auto">
            <a:xfrm>
              <a:off x="2924176" y="25019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97" name="Line 335"/>
            <p:cNvSpPr>
              <a:spLocks noChangeShapeType="1"/>
            </p:cNvSpPr>
            <p:nvPr/>
          </p:nvSpPr>
          <p:spPr bwMode="auto">
            <a:xfrm>
              <a:off x="2930526" y="2509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98" name="Line 336"/>
            <p:cNvSpPr>
              <a:spLocks noChangeShapeType="1"/>
            </p:cNvSpPr>
            <p:nvPr/>
          </p:nvSpPr>
          <p:spPr bwMode="auto">
            <a:xfrm>
              <a:off x="2938463" y="25019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99" name="Line 337"/>
            <p:cNvSpPr>
              <a:spLocks noChangeShapeType="1"/>
            </p:cNvSpPr>
            <p:nvPr/>
          </p:nvSpPr>
          <p:spPr bwMode="auto">
            <a:xfrm>
              <a:off x="2944813" y="25098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00" name="Line 338"/>
            <p:cNvSpPr>
              <a:spLocks noChangeShapeType="1"/>
            </p:cNvSpPr>
            <p:nvPr/>
          </p:nvSpPr>
          <p:spPr bwMode="auto">
            <a:xfrm>
              <a:off x="2951163" y="2516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01" name="Line 339"/>
            <p:cNvSpPr>
              <a:spLocks noChangeShapeType="1"/>
            </p:cNvSpPr>
            <p:nvPr/>
          </p:nvSpPr>
          <p:spPr bwMode="auto">
            <a:xfrm>
              <a:off x="2959101" y="2524126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02" name="Line 340"/>
            <p:cNvSpPr>
              <a:spLocks noChangeShapeType="1"/>
            </p:cNvSpPr>
            <p:nvPr/>
          </p:nvSpPr>
          <p:spPr bwMode="auto">
            <a:xfrm>
              <a:off x="2965451" y="25161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03" name="Line 341"/>
            <p:cNvSpPr>
              <a:spLocks noChangeShapeType="1"/>
            </p:cNvSpPr>
            <p:nvPr/>
          </p:nvSpPr>
          <p:spPr bwMode="auto">
            <a:xfrm>
              <a:off x="2973388" y="2516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04" name="Line 342"/>
            <p:cNvSpPr>
              <a:spLocks noChangeShapeType="1"/>
            </p:cNvSpPr>
            <p:nvPr/>
          </p:nvSpPr>
          <p:spPr bwMode="auto">
            <a:xfrm>
              <a:off x="2979738" y="25304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05" name="Line 343"/>
            <p:cNvSpPr>
              <a:spLocks noChangeShapeType="1"/>
            </p:cNvSpPr>
            <p:nvPr/>
          </p:nvSpPr>
          <p:spPr bwMode="auto">
            <a:xfrm>
              <a:off x="2987676" y="2538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06" name="Line 344"/>
            <p:cNvSpPr>
              <a:spLocks noChangeShapeType="1"/>
            </p:cNvSpPr>
            <p:nvPr/>
          </p:nvSpPr>
          <p:spPr bwMode="auto">
            <a:xfrm>
              <a:off x="2994026" y="2530476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07" name="Line 345"/>
            <p:cNvSpPr>
              <a:spLocks noChangeShapeType="1"/>
            </p:cNvSpPr>
            <p:nvPr/>
          </p:nvSpPr>
          <p:spPr bwMode="auto">
            <a:xfrm>
              <a:off x="3001963" y="2538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08" name="Line 346"/>
            <p:cNvSpPr>
              <a:spLocks noChangeShapeType="1"/>
            </p:cNvSpPr>
            <p:nvPr/>
          </p:nvSpPr>
          <p:spPr bwMode="auto">
            <a:xfrm>
              <a:off x="3008313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09" name="Line 347"/>
            <p:cNvSpPr>
              <a:spLocks noChangeShapeType="1"/>
            </p:cNvSpPr>
            <p:nvPr/>
          </p:nvSpPr>
          <p:spPr bwMode="auto">
            <a:xfrm>
              <a:off x="3016251" y="25304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10" name="Line 348"/>
            <p:cNvSpPr>
              <a:spLocks noChangeShapeType="1"/>
            </p:cNvSpPr>
            <p:nvPr/>
          </p:nvSpPr>
          <p:spPr bwMode="auto">
            <a:xfrm>
              <a:off x="3022601" y="25304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11" name="Line 349"/>
            <p:cNvSpPr>
              <a:spLocks noChangeShapeType="1"/>
            </p:cNvSpPr>
            <p:nvPr/>
          </p:nvSpPr>
          <p:spPr bwMode="auto">
            <a:xfrm>
              <a:off x="3030538" y="2538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12" name="Line 350"/>
            <p:cNvSpPr>
              <a:spLocks noChangeShapeType="1"/>
            </p:cNvSpPr>
            <p:nvPr/>
          </p:nvSpPr>
          <p:spPr bwMode="auto">
            <a:xfrm>
              <a:off x="3036888" y="25304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13" name="Line 351"/>
            <p:cNvSpPr>
              <a:spLocks noChangeShapeType="1"/>
            </p:cNvSpPr>
            <p:nvPr/>
          </p:nvSpPr>
          <p:spPr bwMode="auto">
            <a:xfrm>
              <a:off x="3044826" y="2538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14" name="Line 352"/>
            <p:cNvSpPr>
              <a:spLocks noChangeShapeType="1"/>
            </p:cNvSpPr>
            <p:nvPr/>
          </p:nvSpPr>
          <p:spPr bwMode="auto">
            <a:xfrm>
              <a:off x="3051176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15" name="Line 353"/>
            <p:cNvSpPr>
              <a:spLocks noChangeShapeType="1"/>
            </p:cNvSpPr>
            <p:nvPr/>
          </p:nvSpPr>
          <p:spPr bwMode="auto">
            <a:xfrm>
              <a:off x="3059113" y="2538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16" name="Line 354"/>
            <p:cNvSpPr>
              <a:spLocks noChangeShapeType="1"/>
            </p:cNvSpPr>
            <p:nvPr/>
          </p:nvSpPr>
          <p:spPr bwMode="auto">
            <a:xfrm>
              <a:off x="3065463" y="25304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17" name="Line 355"/>
            <p:cNvSpPr>
              <a:spLocks noChangeShapeType="1"/>
            </p:cNvSpPr>
            <p:nvPr/>
          </p:nvSpPr>
          <p:spPr bwMode="auto">
            <a:xfrm>
              <a:off x="3073401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18" name="Line 356"/>
            <p:cNvSpPr>
              <a:spLocks noChangeShapeType="1"/>
            </p:cNvSpPr>
            <p:nvPr/>
          </p:nvSpPr>
          <p:spPr bwMode="auto">
            <a:xfrm>
              <a:off x="3079751" y="25527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19" name="Line 357"/>
            <p:cNvSpPr>
              <a:spLocks noChangeShapeType="1"/>
            </p:cNvSpPr>
            <p:nvPr/>
          </p:nvSpPr>
          <p:spPr bwMode="auto">
            <a:xfrm>
              <a:off x="3087688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20" name="Line 358"/>
            <p:cNvSpPr>
              <a:spLocks noChangeShapeType="1"/>
            </p:cNvSpPr>
            <p:nvPr/>
          </p:nvSpPr>
          <p:spPr bwMode="auto">
            <a:xfrm>
              <a:off x="3094038" y="25161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21" name="Line 359"/>
            <p:cNvSpPr>
              <a:spLocks noChangeShapeType="1"/>
            </p:cNvSpPr>
            <p:nvPr/>
          </p:nvSpPr>
          <p:spPr bwMode="auto">
            <a:xfrm>
              <a:off x="3101976" y="25019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22" name="Line 360"/>
            <p:cNvSpPr>
              <a:spLocks noChangeShapeType="1"/>
            </p:cNvSpPr>
            <p:nvPr/>
          </p:nvSpPr>
          <p:spPr bwMode="auto">
            <a:xfrm>
              <a:off x="3108326" y="2487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23" name="Line 361"/>
            <p:cNvSpPr>
              <a:spLocks noChangeShapeType="1"/>
            </p:cNvSpPr>
            <p:nvPr/>
          </p:nvSpPr>
          <p:spPr bwMode="auto">
            <a:xfrm>
              <a:off x="3116263" y="24876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24" name="Line 362"/>
            <p:cNvSpPr>
              <a:spLocks noChangeShapeType="1"/>
            </p:cNvSpPr>
            <p:nvPr/>
          </p:nvSpPr>
          <p:spPr bwMode="auto">
            <a:xfrm>
              <a:off x="3122613" y="25098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25" name="Line 363"/>
            <p:cNvSpPr>
              <a:spLocks noChangeShapeType="1"/>
            </p:cNvSpPr>
            <p:nvPr/>
          </p:nvSpPr>
          <p:spPr bwMode="auto">
            <a:xfrm>
              <a:off x="3130551" y="25241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26" name="Line 364"/>
            <p:cNvSpPr>
              <a:spLocks noChangeShapeType="1"/>
            </p:cNvSpPr>
            <p:nvPr/>
          </p:nvSpPr>
          <p:spPr bwMode="auto">
            <a:xfrm>
              <a:off x="3136901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27" name="Line 365"/>
            <p:cNvSpPr>
              <a:spLocks noChangeShapeType="1"/>
            </p:cNvSpPr>
            <p:nvPr/>
          </p:nvSpPr>
          <p:spPr bwMode="auto">
            <a:xfrm>
              <a:off x="3144838" y="25304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28" name="Line 366"/>
            <p:cNvSpPr>
              <a:spLocks noChangeShapeType="1"/>
            </p:cNvSpPr>
            <p:nvPr/>
          </p:nvSpPr>
          <p:spPr bwMode="auto">
            <a:xfrm>
              <a:off x="3151188" y="25527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29" name="Line 367"/>
            <p:cNvSpPr>
              <a:spLocks noChangeShapeType="1"/>
            </p:cNvSpPr>
            <p:nvPr/>
          </p:nvSpPr>
          <p:spPr bwMode="auto">
            <a:xfrm>
              <a:off x="3159126" y="2544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30" name="Line 368"/>
            <p:cNvSpPr>
              <a:spLocks noChangeShapeType="1"/>
            </p:cNvSpPr>
            <p:nvPr/>
          </p:nvSpPr>
          <p:spPr bwMode="auto">
            <a:xfrm>
              <a:off x="3165476" y="25447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31" name="Line 369"/>
            <p:cNvSpPr>
              <a:spLocks noChangeShapeType="1"/>
            </p:cNvSpPr>
            <p:nvPr/>
          </p:nvSpPr>
          <p:spPr bwMode="auto">
            <a:xfrm>
              <a:off x="3173413" y="25669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32" name="Line 370"/>
            <p:cNvSpPr>
              <a:spLocks noChangeShapeType="1"/>
            </p:cNvSpPr>
            <p:nvPr/>
          </p:nvSpPr>
          <p:spPr bwMode="auto">
            <a:xfrm>
              <a:off x="3179763" y="25669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33" name="Line 371"/>
            <p:cNvSpPr>
              <a:spLocks noChangeShapeType="1"/>
            </p:cNvSpPr>
            <p:nvPr/>
          </p:nvSpPr>
          <p:spPr bwMode="auto">
            <a:xfrm>
              <a:off x="3187701" y="25527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34" name="Line 372"/>
            <p:cNvSpPr>
              <a:spLocks noChangeShapeType="1"/>
            </p:cNvSpPr>
            <p:nvPr/>
          </p:nvSpPr>
          <p:spPr bwMode="auto">
            <a:xfrm>
              <a:off x="3194051" y="25590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35" name="Line 373"/>
            <p:cNvSpPr>
              <a:spLocks noChangeShapeType="1"/>
            </p:cNvSpPr>
            <p:nvPr/>
          </p:nvSpPr>
          <p:spPr bwMode="auto">
            <a:xfrm>
              <a:off x="3201988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36" name="Line 374"/>
            <p:cNvSpPr>
              <a:spLocks noChangeShapeType="1"/>
            </p:cNvSpPr>
            <p:nvPr/>
          </p:nvSpPr>
          <p:spPr bwMode="auto">
            <a:xfrm>
              <a:off x="3208338" y="2538413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37" name="Line 375"/>
            <p:cNvSpPr>
              <a:spLocks noChangeShapeType="1"/>
            </p:cNvSpPr>
            <p:nvPr/>
          </p:nvSpPr>
          <p:spPr bwMode="auto">
            <a:xfrm>
              <a:off x="3216276" y="25304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38" name="Line 376"/>
            <p:cNvSpPr>
              <a:spLocks noChangeShapeType="1"/>
            </p:cNvSpPr>
            <p:nvPr/>
          </p:nvSpPr>
          <p:spPr bwMode="auto">
            <a:xfrm>
              <a:off x="3222626" y="25241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39" name="Line 377"/>
            <p:cNvSpPr>
              <a:spLocks noChangeShapeType="1"/>
            </p:cNvSpPr>
            <p:nvPr/>
          </p:nvSpPr>
          <p:spPr bwMode="auto">
            <a:xfrm>
              <a:off x="3230563" y="25304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40" name="Line 378"/>
            <p:cNvSpPr>
              <a:spLocks noChangeShapeType="1"/>
            </p:cNvSpPr>
            <p:nvPr/>
          </p:nvSpPr>
          <p:spPr bwMode="auto">
            <a:xfrm>
              <a:off x="3236913" y="25241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41" name="Line 379"/>
            <p:cNvSpPr>
              <a:spLocks noChangeShapeType="1"/>
            </p:cNvSpPr>
            <p:nvPr/>
          </p:nvSpPr>
          <p:spPr bwMode="auto">
            <a:xfrm>
              <a:off x="3244851" y="25241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42" name="Line 380"/>
            <p:cNvSpPr>
              <a:spLocks noChangeShapeType="1"/>
            </p:cNvSpPr>
            <p:nvPr/>
          </p:nvSpPr>
          <p:spPr bwMode="auto">
            <a:xfrm>
              <a:off x="3251201" y="25241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43" name="Line 381"/>
            <p:cNvSpPr>
              <a:spLocks noChangeShapeType="1"/>
            </p:cNvSpPr>
            <p:nvPr/>
          </p:nvSpPr>
          <p:spPr bwMode="auto">
            <a:xfrm>
              <a:off x="3259138" y="25241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44" name="Line 382"/>
            <p:cNvSpPr>
              <a:spLocks noChangeShapeType="1"/>
            </p:cNvSpPr>
            <p:nvPr/>
          </p:nvSpPr>
          <p:spPr bwMode="auto">
            <a:xfrm>
              <a:off x="3265488" y="25304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45" name="Line 383"/>
            <p:cNvSpPr>
              <a:spLocks noChangeShapeType="1"/>
            </p:cNvSpPr>
            <p:nvPr/>
          </p:nvSpPr>
          <p:spPr bwMode="auto">
            <a:xfrm>
              <a:off x="3273426" y="25304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46" name="Line 384"/>
            <p:cNvSpPr>
              <a:spLocks noChangeShapeType="1"/>
            </p:cNvSpPr>
            <p:nvPr/>
          </p:nvSpPr>
          <p:spPr bwMode="auto">
            <a:xfrm>
              <a:off x="3279776" y="25304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47" name="Line 385"/>
            <p:cNvSpPr>
              <a:spLocks noChangeShapeType="1"/>
            </p:cNvSpPr>
            <p:nvPr/>
          </p:nvSpPr>
          <p:spPr bwMode="auto">
            <a:xfrm>
              <a:off x="3287713" y="25241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48" name="Line 386"/>
            <p:cNvSpPr>
              <a:spLocks noChangeShapeType="1"/>
            </p:cNvSpPr>
            <p:nvPr/>
          </p:nvSpPr>
          <p:spPr bwMode="auto">
            <a:xfrm>
              <a:off x="3294063" y="25241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49" name="Line 387"/>
            <p:cNvSpPr>
              <a:spLocks noChangeShapeType="1"/>
            </p:cNvSpPr>
            <p:nvPr/>
          </p:nvSpPr>
          <p:spPr bwMode="auto">
            <a:xfrm>
              <a:off x="3302001" y="254476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50" name="Line 388"/>
            <p:cNvSpPr>
              <a:spLocks noChangeShapeType="1"/>
            </p:cNvSpPr>
            <p:nvPr/>
          </p:nvSpPr>
          <p:spPr bwMode="auto">
            <a:xfrm>
              <a:off x="3308351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51" name="Line 389"/>
            <p:cNvSpPr>
              <a:spLocks noChangeShapeType="1"/>
            </p:cNvSpPr>
            <p:nvPr/>
          </p:nvSpPr>
          <p:spPr bwMode="auto">
            <a:xfrm>
              <a:off x="3316288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52" name="Line 390"/>
            <p:cNvSpPr>
              <a:spLocks noChangeShapeType="1"/>
            </p:cNvSpPr>
            <p:nvPr/>
          </p:nvSpPr>
          <p:spPr bwMode="auto">
            <a:xfrm>
              <a:off x="3322638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53" name="Line 391"/>
            <p:cNvSpPr>
              <a:spLocks noChangeShapeType="1"/>
            </p:cNvSpPr>
            <p:nvPr/>
          </p:nvSpPr>
          <p:spPr bwMode="auto">
            <a:xfrm>
              <a:off x="3330576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54" name="Line 392"/>
            <p:cNvSpPr>
              <a:spLocks noChangeShapeType="1"/>
            </p:cNvSpPr>
            <p:nvPr/>
          </p:nvSpPr>
          <p:spPr bwMode="auto">
            <a:xfrm>
              <a:off x="3336926" y="25304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55" name="Line 393"/>
            <p:cNvSpPr>
              <a:spLocks noChangeShapeType="1"/>
            </p:cNvSpPr>
            <p:nvPr/>
          </p:nvSpPr>
          <p:spPr bwMode="auto">
            <a:xfrm>
              <a:off x="3344863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56" name="Line 394"/>
            <p:cNvSpPr>
              <a:spLocks noChangeShapeType="1"/>
            </p:cNvSpPr>
            <p:nvPr/>
          </p:nvSpPr>
          <p:spPr bwMode="auto">
            <a:xfrm>
              <a:off x="3351213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57" name="Line 395"/>
            <p:cNvSpPr>
              <a:spLocks noChangeShapeType="1"/>
            </p:cNvSpPr>
            <p:nvPr/>
          </p:nvSpPr>
          <p:spPr bwMode="auto">
            <a:xfrm>
              <a:off x="3359151" y="25304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58" name="Line 396"/>
            <p:cNvSpPr>
              <a:spLocks noChangeShapeType="1"/>
            </p:cNvSpPr>
            <p:nvPr/>
          </p:nvSpPr>
          <p:spPr bwMode="auto">
            <a:xfrm>
              <a:off x="3365501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59" name="Line 397"/>
            <p:cNvSpPr>
              <a:spLocks noChangeShapeType="1"/>
            </p:cNvSpPr>
            <p:nvPr/>
          </p:nvSpPr>
          <p:spPr bwMode="auto">
            <a:xfrm>
              <a:off x="3373438" y="254476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60" name="Line 398"/>
            <p:cNvSpPr>
              <a:spLocks noChangeShapeType="1"/>
            </p:cNvSpPr>
            <p:nvPr/>
          </p:nvSpPr>
          <p:spPr bwMode="auto">
            <a:xfrm>
              <a:off x="3379788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61" name="Line 399"/>
            <p:cNvSpPr>
              <a:spLocks noChangeShapeType="1"/>
            </p:cNvSpPr>
            <p:nvPr/>
          </p:nvSpPr>
          <p:spPr bwMode="auto">
            <a:xfrm>
              <a:off x="3387726" y="25304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62" name="Line 400"/>
            <p:cNvSpPr>
              <a:spLocks noChangeShapeType="1"/>
            </p:cNvSpPr>
            <p:nvPr/>
          </p:nvSpPr>
          <p:spPr bwMode="auto">
            <a:xfrm>
              <a:off x="3394076" y="25241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63" name="Line 401"/>
            <p:cNvSpPr>
              <a:spLocks noChangeShapeType="1"/>
            </p:cNvSpPr>
            <p:nvPr/>
          </p:nvSpPr>
          <p:spPr bwMode="auto">
            <a:xfrm>
              <a:off x="3402013" y="2516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64" name="Line 402"/>
            <p:cNvSpPr>
              <a:spLocks noChangeShapeType="1"/>
            </p:cNvSpPr>
            <p:nvPr/>
          </p:nvSpPr>
          <p:spPr bwMode="auto">
            <a:xfrm>
              <a:off x="3408363" y="2509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65" name="Line 403"/>
            <p:cNvSpPr>
              <a:spLocks noChangeShapeType="1"/>
            </p:cNvSpPr>
            <p:nvPr/>
          </p:nvSpPr>
          <p:spPr bwMode="auto">
            <a:xfrm>
              <a:off x="3416301" y="25161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66" name="Line 404"/>
            <p:cNvSpPr>
              <a:spLocks noChangeShapeType="1"/>
            </p:cNvSpPr>
            <p:nvPr/>
          </p:nvSpPr>
          <p:spPr bwMode="auto">
            <a:xfrm>
              <a:off x="3422651" y="25161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67" name="Line 405"/>
            <p:cNvSpPr>
              <a:spLocks noChangeShapeType="1"/>
            </p:cNvSpPr>
            <p:nvPr/>
          </p:nvSpPr>
          <p:spPr bwMode="auto">
            <a:xfrm>
              <a:off x="3430588" y="25241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68" name="Line 406"/>
            <p:cNvSpPr>
              <a:spLocks noChangeShapeType="1"/>
            </p:cNvSpPr>
            <p:nvPr/>
          </p:nvSpPr>
          <p:spPr bwMode="auto">
            <a:xfrm>
              <a:off x="3436938" y="2516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69" name="Line 408"/>
            <p:cNvSpPr>
              <a:spLocks noChangeShapeType="1"/>
            </p:cNvSpPr>
            <p:nvPr/>
          </p:nvSpPr>
          <p:spPr bwMode="auto">
            <a:xfrm>
              <a:off x="3444875" y="25241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70" name="Line 409"/>
            <p:cNvSpPr>
              <a:spLocks noChangeShapeType="1"/>
            </p:cNvSpPr>
            <p:nvPr/>
          </p:nvSpPr>
          <p:spPr bwMode="auto">
            <a:xfrm>
              <a:off x="3451225" y="25241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71" name="Line 410"/>
            <p:cNvSpPr>
              <a:spLocks noChangeShapeType="1"/>
            </p:cNvSpPr>
            <p:nvPr/>
          </p:nvSpPr>
          <p:spPr bwMode="auto">
            <a:xfrm>
              <a:off x="3459163" y="25241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72" name="Line 411"/>
            <p:cNvSpPr>
              <a:spLocks noChangeShapeType="1"/>
            </p:cNvSpPr>
            <p:nvPr/>
          </p:nvSpPr>
          <p:spPr bwMode="auto">
            <a:xfrm>
              <a:off x="3465513" y="25161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73" name="Line 412"/>
            <p:cNvSpPr>
              <a:spLocks noChangeShapeType="1"/>
            </p:cNvSpPr>
            <p:nvPr/>
          </p:nvSpPr>
          <p:spPr bwMode="auto">
            <a:xfrm>
              <a:off x="3473450" y="25241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74" name="Line 413"/>
            <p:cNvSpPr>
              <a:spLocks noChangeShapeType="1"/>
            </p:cNvSpPr>
            <p:nvPr/>
          </p:nvSpPr>
          <p:spPr bwMode="auto">
            <a:xfrm>
              <a:off x="3479800" y="25241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75" name="Line 414"/>
            <p:cNvSpPr>
              <a:spLocks noChangeShapeType="1"/>
            </p:cNvSpPr>
            <p:nvPr/>
          </p:nvSpPr>
          <p:spPr bwMode="auto">
            <a:xfrm>
              <a:off x="3487738" y="25161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76" name="Line 415"/>
            <p:cNvSpPr>
              <a:spLocks noChangeShapeType="1"/>
            </p:cNvSpPr>
            <p:nvPr/>
          </p:nvSpPr>
          <p:spPr bwMode="auto">
            <a:xfrm>
              <a:off x="3494088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77" name="Line 416"/>
            <p:cNvSpPr>
              <a:spLocks noChangeShapeType="1"/>
            </p:cNvSpPr>
            <p:nvPr/>
          </p:nvSpPr>
          <p:spPr bwMode="auto">
            <a:xfrm>
              <a:off x="3502025" y="2544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78" name="Line 417"/>
            <p:cNvSpPr>
              <a:spLocks noChangeShapeType="1"/>
            </p:cNvSpPr>
            <p:nvPr/>
          </p:nvSpPr>
          <p:spPr bwMode="auto">
            <a:xfrm>
              <a:off x="3508375" y="25527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79" name="Line 418"/>
            <p:cNvSpPr>
              <a:spLocks noChangeShapeType="1"/>
            </p:cNvSpPr>
            <p:nvPr/>
          </p:nvSpPr>
          <p:spPr bwMode="auto">
            <a:xfrm>
              <a:off x="3516313" y="25447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80" name="Line 419"/>
            <p:cNvSpPr>
              <a:spLocks noChangeShapeType="1"/>
            </p:cNvSpPr>
            <p:nvPr/>
          </p:nvSpPr>
          <p:spPr bwMode="auto">
            <a:xfrm>
              <a:off x="3522663" y="25304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81" name="Line 420"/>
            <p:cNvSpPr>
              <a:spLocks noChangeShapeType="1"/>
            </p:cNvSpPr>
            <p:nvPr/>
          </p:nvSpPr>
          <p:spPr bwMode="auto">
            <a:xfrm>
              <a:off x="3530600" y="25304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82" name="Line 421"/>
            <p:cNvSpPr>
              <a:spLocks noChangeShapeType="1"/>
            </p:cNvSpPr>
            <p:nvPr/>
          </p:nvSpPr>
          <p:spPr bwMode="auto">
            <a:xfrm>
              <a:off x="3536950" y="25304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83" name="Line 422"/>
            <p:cNvSpPr>
              <a:spLocks noChangeShapeType="1"/>
            </p:cNvSpPr>
            <p:nvPr/>
          </p:nvSpPr>
          <p:spPr bwMode="auto">
            <a:xfrm>
              <a:off x="3544888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84" name="Line 423"/>
            <p:cNvSpPr>
              <a:spLocks noChangeShapeType="1"/>
            </p:cNvSpPr>
            <p:nvPr/>
          </p:nvSpPr>
          <p:spPr bwMode="auto">
            <a:xfrm>
              <a:off x="3551238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85" name="Line 424"/>
            <p:cNvSpPr>
              <a:spLocks noChangeShapeType="1"/>
            </p:cNvSpPr>
            <p:nvPr/>
          </p:nvSpPr>
          <p:spPr bwMode="auto">
            <a:xfrm>
              <a:off x="3559175" y="254476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86" name="Line 425"/>
            <p:cNvSpPr>
              <a:spLocks noChangeShapeType="1"/>
            </p:cNvSpPr>
            <p:nvPr/>
          </p:nvSpPr>
          <p:spPr bwMode="auto">
            <a:xfrm>
              <a:off x="3565525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87" name="Line 426"/>
            <p:cNvSpPr>
              <a:spLocks noChangeShapeType="1"/>
            </p:cNvSpPr>
            <p:nvPr/>
          </p:nvSpPr>
          <p:spPr bwMode="auto">
            <a:xfrm>
              <a:off x="3573463" y="25241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88" name="Line 427"/>
            <p:cNvSpPr>
              <a:spLocks noChangeShapeType="1"/>
            </p:cNvSpPr>
            <p:nvPr/>
          </p:nvSpPr>
          <p:spPr bwMode="auto">
            <a:xfrm>
              <a:off x="3579813" y="25161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89" name="Line 428"/>
            <p:cNvSpPr>
              <a:spLocks noChangeShapeType="1"/>
            </p:cNvSpPr>
            <p:nvPr/>
          </p:nvSpPr>
          <p:spPr bwMode="auto">
            <a:xfrm>
              <a:off x="3587750" y="25241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90" name="Line 429"/>
            <p:cNvSpPr>
              <a:spLocks noChangeShapeType="1"/>
            </p:cNvSpPr>
            <p:nvPr/>
          </p:nvSpPr>
          <p:spPr bwMode="auto">
            <a:xfrm>
              <a:off x="3594100" y="25241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91" name="Line 430"/>
            <p:cNvSpPr>
              <a:spLocks noChangeShapeType="1"/>
            </p:cNvSpPr>
            <p:nvPr/>
          </p:nvSpPr>
          <p:spPr bwMode="auto">
            <a:xfrm>
              <a:off x="3602038" y="25241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92" name="Line 431"/>
            <p:cNvSpPr>
              <a:spLocks noChangeShapeType="1"/>
            </p:cNvSpPr>
            <p:nvPr/>
          </p:nvSpPr>
          <p:spPr bwMode="auto">
            <a:xfrm>
              <a:off x="3608388" y="25241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93" name="Line 432"/>
            <p:cNvSpPr>
              <a:spLocks noChangeShapeType="1"/>
            </p:cNvSpPr>
            <p:nvPr/>
          </p:nvSpPr>
          <p:spPr bwMode="auto">
            <a:xfrm>
              <a:off x="3616325" y="25241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94" name="Line 433"/>
            <p:cNvSpPr>
              <a:spLocks noChangeShapeType="1"/>
            </p:cNvSpPr>
            <p:nvPr/>
          </p:nvSpPr>
          <p:spPr bwMode="auto">
            <a:xfrm>
              <a:off x="3622675" y="25241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95" name="Line 434"/>
            <p:cNvSpPr>
              <a:spLocks noChangeShapeType="1"/>
            </p:cNvSpPr>
            <p:nvPr/>
          </p:nvSpPr>
          <p:spPr bwMode="auto">
            <a:xfrm>
              <a:off x="3630613" y="25241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96" name="Line 435"/>
            <p:cNvSpPr>
              <a:spLocks noChangeShapeType="1"/>
            </p:cNvSpPr>
            <p:nvPr/>
          </p:nvSpPr>
          <p:spPr bwMode="auto">
            <a:xfrm>
              <a:off x="3636963" y="25241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97" name="Line 436"/>
            <p:cNvSpPr>
              <a:spLocks noChangeShapeType="1"/>
            </p:cNvSpPr>
            <p:nvPr/>
          </p:nvSpPr>
          <p:spPr bwMode="auto">
            <a:xfrm>
              <a:off x="3644900" y="25304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98" name="Line 437"/>
            <p:cNvSpPr>
              <a:spLocks noChangeShapeType="1"/>
            </p:cNvSpPr>
            <p:nvPr/>
          </p:nvSpPr>
          <p:spPr bwMode="auto">
            <a:xfrm>
              <a:off x="3651250" y="25304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99" name="Line 438"/>
            <p:cNvSpPr>
              <a:spLocks noChangeShapeType="1"/>
            </p:cNvSpPr>
            <p:nvPr/>
          </p:nvSpPr>
          <p:spPr bwMode="auto">
            <a:xfrm>
              <a:off x="3659188" y="25304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00" name="Line 439"/>
            <p:cNvSpPr>
              <a:spLocks noChangeShapeType="1"/>
            </p:cNvSpPr>
            <p:nvPr/>
          </p:nvSpPr>
          <p:spPr bwMode="auto">
            <a:xfrm>
              <a:off x="3665538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01" name="Line 440"/>
            <p:cNvSpPr>
              <a:spLocks noChangeShapeType="1"/>
            </p:cNvSpPr>
            <p:nvPr/>
          </p:nvSpPr>
          <p:spPr bwMode="auto">
            <a:xfrm>
              <a:off x="3673475" y="25304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02" name="Line 441"/>
            <p:cNvSpPr>
              <a:spLocks noChangeShapeType="1"/>
            </p:cNvSpPr>
            <p:nvPr/>
          </p:nvSpPr>
          <p:spPr bwMode="auto">
            <a:xfrm>
              <a:off x="3679825" y="25304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03" name="Line 442"/>
            <p:cNvSpPr>
              <a:spLocks noChangeShapeType="1"/>
            </p:cNvSpPr>
            <p:nvPr/>
          </p:nvSpPr>
          <p:spPr bwMode="auto">
            <a:xfrm>
              <a:off x="3686175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04" name="Line 443"/>
            <p:cNvSpPr>
              <a:spLocks noChangeShapeType="1"/>
            </p:cNvSpPr>
            <p:nvPr/>
          </p:nvSpPr>
          <p:spPr bwMode="auto">
            <a:xfrm>
              <a:off x="3694113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05" name="Line 444"/>
            <p:cNvSpPr>
              <a:spLocks noChangeShapeType="1"/>
            </p:cNvSpPr>
            <p:nvPr/>
          </p:nvSpPr>
          <p:spPr bwMode="auto">
            <a:xfrm>
              <a:off x="3700463" y="2538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06" name="Line 445"/>
            <p:cNvSpPr>
              <a:spLocks noChangeShapeType="1"/>
            </p:cNvSpPr>
            <p:nvPr/>
          </p:nvSpPr>
          <p:spPr bwMode="auto">
            <a:xfrm>
              <a:off x="3708400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07" name="Line 446"/>
            <p:cNvSpPr>
              <a:spLocks noChangeShapeType="1"/>
            </p:cNvSpPr>
            <p:nvPr/>
          </p:nvSpPr>
          <p:spPr bwMode="auto">
            <a:xfrm>
              <a:off x="3714750" y="2552700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08" name="Line 447"/>
            <p:cNvSpPr>
              <a:spLocks noChangeShapeType="1"/>
            </p:cNvSpPr>
            <p:nvPr/>
          </p:nvSpPr>
          <p:spPr bwMode="auto">
            <a:xfrm>
              <a:off x="3722688" y="2544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09" name="Line 448"/>
            <p:cNvSpPr>
              <a:spLocks noChangeShapeType="1"/>
            </p:cNvSpPr>
            <p:nvPr/>
          </p:nvSpPr>
          <p:spPr bwMode="auto">
            <a:xfrm>
              <a:off x="3729038" y="25304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10" name="Line 449"/>
            <p:cNvSpPr>
              <a:spLocks noChangeShapeType="1"/>
            </p:cNvSpPr>
            <p:nvPr/>
          </p:nvSpPr>
          <p:spPr bwMode="auto">
            <a:xfrm>
              <a:off x="3736975" y="25241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11" name="Line 450"/>
            <p:cNvSpPr>
              <a:spLocks noChangeShapeType="1"/>
            </p:cNvSpPr>
            <p:nvPr/>
          </p:nvSpPr>
          <p:spPr bwMode="auto">
            <a:xfrm>
              <a:off x="3743325" y="25161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12" name="Line 451"/>
            <p:cNvSpPr>
              <a:spLocks noChangeShapeType="1"/>
            </p:cNvSpPr>
            <p:nvPr/>
          </p:nvSpPr>
          <p:spPr bwMode="auto">
            <a:xfrm>
              <a:off x="3751263" y="25241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13" name="Line 452"/>
            <p:cNvSpPr>
              <a:spLocks noChangeShapeType="1"/>
            </p:cNvSpPr>
            <p:nvPr/>
          </p:nvSpPr>
          <p:spPr bwMode="auto">
            <a:xfrm>
              <a:off x="3757613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14" name="Line 453"/>
            <p:cNvSpPr>
              <a:spLocks noChangeShapeType="1"/>
            </p:cNvSpPr>
            <p:nvPr/>
          </p:nvSpPr>
          <p:spPr bwMode="auto">
            <a:xfrm>
              <a:off x="3765550" y="25304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15" name="Line 454"/>
            <p:cNvSpPr>
              <a:spLocks noChangeShapeType="1"/>
            </p:cNvSpPr>
            <p:nvPr/>
          </p:nvSpPr>
          <p:spPr bwMode="auto">
            <a:xfrm>
              <a:off x="3771900" y="25241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16" name="Line 455"/>
            <p:cNvSpPr>
              <a:spLocks noChangeShapeType="1"/>
            </p:cNvSpPr>
            <p:nvPr/>
          </p:nvSpPr>
          <p:spPr bwMode="auto">
            <a:xfrm>
              <a:off x="3779838" y="25304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17" name="Line 456"/>
            <p:cNvSpPr>
              <a:spLocks noChangeShapeType="1"/>
            </p:cNvSpPr>
            <p:nvPr/>
          </p:nvSpPr>
          <p:spPr bwMode="auto">
            <a:xfrm>
              <a:off x="3786188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18" name="Line 457"/>
            <p:cNvSpPr>
              <a:spLocks noChangeShapeType="1"/>
            </p:cNvSpPr>
            <p:nvPr/>
          </p:nvSpPr>
          <p:spPr bwMode="auto">
            <a:xfrm>
              <a:off x="3794125" y="25241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19" name="Line 458"/>
            <p:cNvSpPr>
              <a:spLocks noChangeShapeType="1"/>
            </p:cNvSpPr>
            <p:nvPr/>
          </p:nvSpPr>
          <p:spPr bwMode="auto">
            <a:xfrm>
              <a:off x="3800475" y="25304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20" name="Line 459"/>
            <p:cNvSpPr>
              <a:spLocks noChangeShapeType="1"/>
            </p:cNvSpPr>
            <p:nvPr/>
          </p:nvSpPr>
          <p:spPr bwMode="auto">
            <a:xfrm>
              <a:off x="3808413" y="254476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21" name="Line 460"/>
            <p:cNvSpPr>
              <a:spLocks noChangeShapeType="1"/>
            </p:cNvSpPr>
            <p:nvPr/>
          </p:nvSpPr>
          <p:spPr bwMode="auto">
            <a:xfrm>
              <a:off x="3814763" y="25590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22" name="Line 461"/>
            <p:cNvSpPr>
              <a:spLocks noChangeShapeType="1"/>
            </p:cNvSpPr>
            <p:nvPr/>
          </p:nvSpPr>
          <p:spPr bwMode="auto">
            <a:xfrm>
              <a:off x="3822700" y="25447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23" name="Line 462"/>
            <p:cNvSpPr>
              <a:spLocks noChangeShapeType="1"/>
            </p:cNvSpPr>
            <p:nvPr/>
          </p:nvSpPr>
          <p:spPr bwMode="auto">
            <a:xfrm>
              <a:off x="3829050" y="25447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24" name="Line 463"/>
            <p:cNvSpPr>
              <a:spLocks noChangeShapeType="1"/>
            </p:cNvSpPr>
            <p:nvPr/>
          </p:nvSpPr>
          <p:spPr bwMode="auto">
            <a:xfrm>
              <a:off x="3836988" y="25590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25" name="Line 464"/>
            <p:cNvSpPr>
              <a:spLocks noChangeShapeType="1"/>
            </p:cNvSpPr>
            <p:nvPr/>
          </p:nvSpPr>
          <p:spPr bwMode="auto">
            <a:xfrm>
              <a:off x="3843338" y="25527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26" name="Line 465"/>
            <p:cNvSpPr>
              <a:spLocks noChangeShapeType="1"/>
            </p:cNvSpPr>
            <p:nvPr/>
          </p:nvSpPr>
          <p:spPr bwMode="auto">
            <a:xfrm>
              <a:off x="3851275" y="25669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27" name="Line 466"/>
            <p:cNvSpPr>
              <a:spLocks noChangeShapeType="1"/>
            </p:cNvSpPr>
            <p:nvPr/>
          </p:nvSpPr>
          <p:spPr bwMode="auto">
            <a:xfrm>
              <a:off x="3857625" y="25527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28" name="Line 467"/>
            <p:cNvSpPr>
              <a:spLocks noChangeShapeType="1"/>
            </p:cNvSpPr>
            <p:nvPr/>
          </p:nvSpPr>
          <p:spPr bwMode="auto">
            <a:xfrm>
              <a:off x="3865563" y="2544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29" name="Line 468"/>
            <p:cNvSpPr>
              <a:spLocks noChangeShapeType="1"/>
            </p:cNvSpPr>
            <p:nvPr/>
          </p:nvSpPr>
          <p:spPr bwMode="auto">
            <a:xfrm>
              <a:off x="3871913" y="2552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30" name="Line 469"/>
            <p:cNvSpPr>
              <a:spLocks noChangeShapeType="1"/>
            </p:cNvSpPr>
            <p:nvPr/>
          </p:nvSpPr>
          <p:spPr bwMode="auto">
            <a:xfrm>
              <a:off x="3879850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31" name="Line 470"/>
            <p:cNvSpPr>
              <a:spLocks noChangeShapeType="1"/>
            </p:cNvSpPr>
            <p:nvPr/>
          </p:nvSpPr>
          <p:spPr bwMode="auto">
            <a:xfrm>
              <a:off x="3886200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32" name="Line 471"/>
            <p:cNvSpPr>
              <a:spLocks noChangeShapeType="1"/>
            </p:cNvSpPr>
            <p:nvPr/>
          </p:nvSpPr>
          <p:spPr bwMode="auto">
            <a:xfrm>
              <a:off x="3894138" y="25384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33" name="Line 472"/>
            <p:cNvSpPr>
              <a:spLocks noChangeShapeType="1"/>
            </p:cNvSpPr>
            <p:nvPr/>
          </p:nvSpPr>
          <p:spPr bwMode="auto">
            <a:xfrm>
              <a:off x="3900488" y="25304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34" name="Line 473"/>
            <p:cNvSpPr>
              <a:spLocks noChangeShapeType="1"/>
            </p:cNvSpPr>
            <p:nvPr/>
          </p:nvSpPr>
          <p:spPr bwMode="auto">
            <a:xfrm>
              <a:off x="3908425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35" name="Line 474"/>
            <p:cNvSpPr>
              <a:spLocks noChangeShapeType="1"/>
            </p:cNvSpPr>
            <p:nvPr/>
          </p:nvSpPr>
          <p:spPr bwMode="auto">
            <a:xfrm>
              <a:off x="3914775" y="25241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36" name="Line 475"/>
            <p:cNvSpPr>
              <a:spLocks noChangeShapeType="1"/>
            </p:cNvSpPr>
            <p:nvPr/>
          </p:nvSpPr>
          <p:spPr bwMode="auto">
            <a:xfrm>
              <a:off x="3922713" y="25304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37" name="Line 476"/>
            <p:cNvSpPr>
              <a:spLocks noChangeShapeType="1"/>
            </p:cNvSpPr>
            <p:nvPr/>
          </p:nvSpPr>
          <p:spPr bwMode="auto">
            <a:xfrm>
              <a:off x="3929063" y="2516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38" name="Line 477"/>
            <p:cNvSpPr>
              <a:spLocks noChangeShapeType="1"/>
            </p:cNvSpPr>
            <p:nvPr/>
          </p:nvSpPr>
          <p:spPr bwMode="auto">
            <a:xfrm>
              <a:off x="3937000" y="25098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39" name="Line 478"/>
            <p:cNvSpPr>
              <a:spLocks noChangeShapeType="1"/>
            </p:cNvSpPr>
            <p:nvPr/>
          </p:nvSpPr>
          <p:spPr bwMode="auto">
            <a:xfrm>
              <a:off x="3943350" y="25019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0" name="Line 479"/>
            <p:cNvSpPr>
              <a:spLocks noChangeShapeType="1"/>
            </p:cNvSpPr>
            <p:nvPr/>
          </p:nvSpPr>
          <p:spPr bwMode="auto">
            <a:xfrm>
              <a:off x="3951288" y="25019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1" name="Line 480"/>
            <p:cNvSpPr>
              <a:spLocks noChangeShapeType="1"/>
            </p:cNvSpPr>
            <p:nvPr/>
          </p:nvSpPr>
          <p:spPr bwMode="auto">
            <a:xfrm>
              <a:off x="3957638" y="2516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2" name="Line 481"/>
            <p:cNvSpPr>
              <a:spLocks noChangeShapeType="1"/>
            </p:cNvSpPr>
            <p:nvPr/>
          </p:nvSpPr>
          <p:spPr bwMode="auto">
            <a:xfrm>
              <a:off x="3965575" y="2516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3" name="Line 482"/>
            <p:cNvSpPr>
              <a:spLocks noChangeShapeType="1"/>
            </p:cNvSpPr>
            <p:nvPr/>
          </p:nvSpPr>
          <p:spPr bwMode="auto">
            <a:xfrm>
              <a:off x="3971925" y="25304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4" name="Line 483"/>
            <p:cNvSpPr>
              <a:spLocks noChangeShapeType="1"/>
            </p:cNvSpPr>
            <p:nvPr/>
          </p:nvSpPr>
          <p:spPr bwMode="auto">
            <a:xfrm>
              <a:off x="3979863" y="2538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5" name="Line 484"/>
            <p:cNvSpPr>
              <a:spLocks noChangeShapeType="1"/>
            </p:cNvSpPr>
            <p:nvPr/>
          </p:nvSpPr>
          <p:spPr bwMode="auto">
            <a:xfrm>
              <a:off x="3986213" y="25384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6" name="Line 485"/>
            <p:cNvSpPr>
              <a:spLocks noChangeShapeType="1"/>
            </p:cNvSpPr>
            <p:nvPr/>
          </p:nvSpPr>
          <p:spPr bwMode="auto">
            <a:xfrm>
              <a:off x="3994150" y="2559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7" name="Line 486"/>
            <p:cNvSpPr>
              <a:spLocks noChangeShapeType="1"/>
            </p:cNvSpPr>
            <p:nvPr/>
          </p:nvSpPr>
          <p:spPr bwMode="auto">
            <a:xfrm>
              <a:off x="4000500" y="2559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8" name="Line 487"/>
            <p:cNvSpPr>
              <a:spLocks noChangeShapeType="1"/>
            </p:cNvSpPr>
            <p:nvPr/>
          </p:nvSpPr>
          <p:spPr bwMode="auto">
            <a:xfrm>
              <a:off x="4008438" y="2544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9" name="Line 488"/>
            <p:cNvSpPr>
              <a:spLocks noChangeShapeType="1"/>
            </p:cNvSpPr>
            <p:nvPr/>
          </p:nvSpPr>
          <p:spPr bwMode="auto">
            <a:xfrm>
              <a:off x="4014788" y="25447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0" name="Line 489"/>
            <p:cNvSpPr>
              <a:spLocks noChangeShapeType="1"/>
            </p:cNvSpPr>
            <p:nvPr/>
          </p:nvSpPr>
          <p:spPr bwMode="auto">
            <a:xfrm>
              <a:off x="4022725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1" name="Line 490"/>
            <p:cNvSpPr>
              <a:spLocks noChangeShapeType="1"/>
            </p:cNvSpPr>
            <p:nvPr/>
          </p:nvSpPr>
          <p:spPr bwMode="auto">
            <a:xfrm>
              <a:off x="4029075" y="2544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2" name="Line 491"/>
            <p:cNvSpPr>
              <a:spLocks noChangeShapeType="1"/>
            </p:cNvSpPr>
            <p:nvPr/>
          </p:nvSpPr>
          <p:spPr bwMode="auto">
            <a:xfrm>
              <a:off x="4037013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3" name="Line 492"/>
            <p:cNvSpPr>
              <a:spLocks noChangeShapeType="1"/>
            </p:cNvSpPr>
            <p:nvPr/>
          </p:nvSpPr>
          <p:spPr bwMode="auto">
            <a:xfrm>
              <a:off x="4043363" y="2544763"/>
              <a:ext cx="0" cy="1285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4" name="Line 493"/>
            <p:cNvSpPr>
              <a:spLocks noChangeShapeType="1"/>
            </p:cNvSpPr>
            <p:nvPr/>
          </p:nvSpPr>
          <p:spPr bwMode="auto">
            <a:xfrm>
              <a:off x="4051300" y="2573338"/>
              <a:ext cx="0" cy="13731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5" name="Line 494"/>
            <p:cNvSpPr>
              <a:spLocks noChangeShapeType="1"/>
            </p:cNvSpPr>
            <p:nvPr/>
          </p:nvSpPr>
          <p:spPr bwMode="auto">
            <a:xfrm>
              <a:off x="4057650" y="2495550"/>
              <a:ext cx="0" cy="777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6" name="Line 495"/>
            <p:cNvSpPr>
              <a:spLocks noChangeShapeType="1"/>
            </p:cNvSpPr>
            <p:nvPr/>
          </p:nvSpPr>
          <p:spPr bwMode="auto">
            <a:xfrm>
              <a:off x="4065588" y="2516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7" name="Line 496"/>
            <p:cNvSpPr>
              <a:spLocks noChangeShapeType="1"/>
            </p:cNvSpPr>
            <p:nvPr/>
          </p:nvSpPr>
          <p:spPr bwMode="auto">
            <a:xfrm>
              <a:off x="4071938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8" name="Line 497"/>
            <p:cNvSpPr>
              <a:spLocks noChangeShapeType="1"/>
            </p:cNvSpPr>
            <p:nvPr/>
          </p:nvSpPr>
          <p:spPr bwMode="auto">
            <a:xfrm>
              <a:off x="4079875" y="254476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9" name="Line 498"/>
            <p:cNvSpPr>
              <a:spLocks noChangeShapeType="1"/>
            </p:cNvSpPr>
            <p:nvPr/>
          </p:nvSpPr>
          <p:spPr bwMode="auto">
            <a:xfrm>
              <a:off x="4086225" y="25876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0" name="Line 499"/>
            <p:cNvSpPr>
              <a:spLocks noChangeShapeType="1"/>
            </p:cNvSpPr>
            <p:nvPr/>
          </p:nvSpPr>
          <p:spPr bwMode="auto">
            <a:xfrm>
              <a:off x="4094163" y="26098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1" name="Line 500"/>
            <p:cNvSpPr>
              <a:spLocks noChangeShapeType="1"/>
            </p:cNvSpPr>
            <p:nvPr/>
          </p:nvSpPr>
          <p:spPr bwMode="auto">
            <a:xfrm>
              <a:off x="4100513" y="26162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2" name="Line 501"/>
            <p:cNvSpPr>
              <a:spLocks noChangeShapeType="1"/>
            </p:cNvSpPr>
            <p:nvPr/>
          </p:nvSpPr>
          <p:spPr bwMode="auto">
            <a:xfrm>
              <a:off x="4108450" y="26384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3" name="Line 502"/>
            <p:cNvSpPr>
              <a:spLocks noChangeShapeType="1"/>
            </p:cNvSpPr>
            <p:nvPr/>
          </p:nvSpPr>
          <p:spPr bwMode="auto">
            <a:xfrm>
              <a:off x="4114800" y="26304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4" name="Line 503"/>
            <p:cNvSpPr>
              <a:spLocks noChangeShapeType="1"/>
            </p:cNvSpPr>
            <p:nvPr/>
          </p:nvSpPr>
          <p:spPr bwMode="auto">
            <a:xfrm>
              <a:off x="4122738" y="26304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5" name="Line 504"/>
            <p:cNvSpPr>
              <a:spLocks noChangeShapeType="1"/>
            </p:cNvSpPr>
            <p:nvPr/>
          </p:nvSpPr>
          <p:spPr bwMode="auto">
            <a:xfrm>
              <a:off x="4129088" y="26304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6" name="Line 505"/>
            <p:cNvSpPr>
              <a:spLocks noChangeShapeType="1"/>
            </p:cNvSpPr>
            <p:nvPr/>
          </p:nvSpPr>
          <p:spPr bwMode="auto">
            <a:xfrm>
              <a:off x="4137025" y="2667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7" name="Line 506"/>
            <p:cNvSpPr>
              <a:spLocks noChangeShapeType="1"/>
            </p:cNvSpPr>
            <p:nvPr/>
          </p:nvSpPr>
          <p:spPr bwMode="auto">
            <a:xfrm>
              <a:off x="4143375" y="26590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8" name="Line 507"/>
            <p:cNvSpPr>
              <a:spLocks noChangeShapeType="1"/>
            </p:cNvSpPr>
            <p:nvPr/>
          </p:nvSpPr>
          <p:spPr bwMode="auto">
            <a:xfrm>
              <a:off x="4151313" y="2652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9" name="Line 508"/>
            <p:cNvSpPr>
              <a:spLocks noChangeShapeType="1"/>
            </p:cNvSpPr>
            <p:nvPr/>
          </p:nvSpPr>
          <p:spPr bwMode="auto">
            <a:xfrm>
              <a:off x="4157663" y="26447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70" name="Line 509"/>
            <p:cNvSpPr>
              <a:spLocks noChangeShapeType="1"/>
            </p:cNvSpPr>
            <p:nvPr/>
          </p:nvSpPr>
          <p:spPr bwMode="auto">
            <a:xfrm>
              <a:off x="4165600" y="26447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71" name="Line 510"/>
            <p:cNvSpPr>
              <a:spLocks noChangeShapeType="1"/>
            </p:cNvSpPr>
            <p:nvPr/>
          </p:nvSpPr>
          <p:spPr bwMode="auto">
            <a:xfrm>
              <a:off x="4171950" y="2667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72" name="Line 511"/>
            <p:cNvSpPr>
              <a:spLocks noChangeShapeType="1"/>
            </p:cNvSpPr>
            <p:nvPr/>
          </p:nvSpPr>
          <p:spPr bwMode="auto">
            <a:xfrm>
              <a:off x="4179888" y="2667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73" name="Line 512"/>
            <p:cNvSpPr>
              <a:spLocks noChangeShapeType="1"/>
            </p:cNvSpPr>
            <p:nvPr/>
          </p:nvSpPr>
          <p:spPr bwMode="auto">
            <a:xfrm>
              <a:off x="4186238" y="26733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74" name="Line 513"/>
            <p:cNvSpPr>
              <a:spLocks noChangeShapeType="1"/>
            </p:cNvSpPr>
            <p:nvPr/>
          </p:nvSpPr>
          <p:spPr bwMode="auto">
            <a:xfrm>
              <a:off x="4194175" y="26590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75" name="Line 514"/>
            <p:cNvSpPr>
              <a:spLocks noChangeShapeType="1"/>
            </p:cNvSpPr>
            <p:nvPr/>
          </p:nvSpPr>
          <p:spPr bwMode="auto">
            <a:xfrm>
              <a:off x="4200525" y="26590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76" name="Line 515"/>
            <p:cNvSpPr>
              <a:spLocks noChangeShapeType="1"/>
            </p:cNvSpPr>
            <p:nvPr/>
          </p:nvSpPr>
          <p:spPr bwMode="auto">
            <a:xfrm>
              <a:off x="4208463" y="26590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77" name="Line 516"/>
            <p:cNvSpPr>
              <a:spLocks noChangeShapeType="1"/>
            </p:cNvSpPr>
            <p:nvPr/>
          </p:nvSpPr>
          <p:spPr bwMode="auto">
            <a:xfrm>
              <a:off x="4214813" y="26590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78" name="Line 517"/>
            <p:cNvSpPr>
              <a:spLocks noChangeShapeType="1"/>
            </p:cNvSpPr>
            <p:nvPr/>
          </p:nvSpPr>
          <p:spPr bwMode="auto">
            <a:xfrm>
              <a:off x="4222750" y="2667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79" name="Line 518"/>
            <p:cNvSpPr>
              <a:spLocks noChangeShapeType="1"/>
            </p:cNvSpPr>
            <p:nvPr/>
          </p:nvSpPr>
          <p:spPr bwMode="auto">
            <a:xfrm>
              <a:off x="4229100" y="26447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80" name="Line 519"/>
            <p:cNvSpPr>
              <a:spLocks noChangeShapeType="1"/>
            </p:cNvSpPr>
            <p:nvPr/>
          </p:nvSpPr>
          <p:spPr bwMode="auto">
            <a:xfrm>
              <a:off x="4237038" y="26447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81" name="Line 520"/>
            <p:cNvSpPr>
              <a:spLocks noChangeShapeType="1"/>
            </p:cNvSpPr>
            <p:nvPr/>
          </p:nvSpPr>
          <p:spPr bwMode="auto">
            <a:xfrm>
              <a:off x="4243388" y="26304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82" name="Line 521"/>
            <p:cNvSpPr>
              <a:spLocks noChangeShapeType="1"/>
            </p:cNvSpPr>
            <p:nvPr/>
          </p:nvSpPr>
          <p:spPr bwMode="auto">
            <a:xfrm>
              <a:off x="4251325" y="26241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83" name="Line 522"/>
            <p:cNvSpPr>
              <a:spLocks noChangeShapeType="1"/>
            </p:cNvSpPr>
            <p:nvPr/>
          </p:nvSpPr>
          <p:spPr bwMode="auto">
            <a:xfrm>
              <a:off x="4257675" y="26384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84" name="Line 523"/>
            <p:cNvSpPr>
              <a:spLocks noChangeShapeType="1"/>
            </p:cNvSpPr>
            <p:nvPr/>
          </p:nvSpPr>
          <p:spPr bwMode="auto">
            <a:xfrm>
              <a:off x="4265613" y="26304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85" name="Line 524"/>
            <p:cNvSpPr>
              <a:spLocks noChangeShapeType="1"/>
            </p:cNvSpPr>
            <p:nvPr/>
          </p:nvSpPr>
          <p:spPr bwMode="auto">
            <a:xfrm>
              <a:off x="4271963" y="26304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86" name="Line 525"/>
            <p:cNvSpPr>
              <a:spLocks noChangeShapeType="1"/>
            </p:cNvSpPr>
            <p:nvPr/>
          </p:nvSpPr>
          <p:spPr bwMode="auto">
            <a:xfrm>
              <a:off x="4279900" y="2638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87" name="Line 526"/>
            <p:cNvSpPr>
              <a:spLocks noChangeShapeType="1"/>
            </p:cNvSpPr>
            <p:nvPr/>
          </p:nvSpPr>
          <p:spPr bwMode="auto">
            <a:xfrm>
              <a:off x="4286250" y="2652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88" name="Line 527"/>
            <p:cNvSpPr>
              <a:spLocks noChangeShapeType="1"/>
            </p:cNvSpPr>
            <p:nvPr/>
          </p:nvSpPr>
          <p:spPr bwMode="auto">
            <a:xfrm>
              <a:off x="4294188" y="2652713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89" name="Line 528"/>
            <p:cNvSpPr>
              <a:spLocks noChangeShapeType="1"/>
            </p:cNvSpPr>
            <p:nvPr/>
          </p:nvSpPr>
          <p:spPr bwMode="auto">
            <a:xfrm>
              <a:off x="4300538" y="26447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90" name="Line 529"/>
            <p:cNvSpPr>
              <a:spLocks noChangeShapeType="1"/>
            </p:cNvSpPr>
            <p:nvPr/>
          </p:nvSpPr>
          <p:spPr bwMode="auto">
            <a:xfrm>
              <a:off x="4308475" y="2652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91" name="Line 530"/>
            <p:cNvSpPr>
              <a:spLocks noChangeShapeType="1"/>
            </p:cNvSpPr>
            <p:nvPr/>
          </p:nvSpPr>
          <p:spPr bwMode="auto">
            <a:xfrm>
              <a:off x="4314825" y="26527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92" name="Line 531"/>
            <p:cNvSpPr>
              <a:spLocks noChangeShapeType="1"/>
            </p:cNvSpPr>
            <p:nvPr/>
          </p:nvSpPr>
          <p:spPr bwMode="auto">
            <a:xfrm>
              <a:off x="4322763" y="26447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93" name="Line 532"/>
            <p:cNvSpPr>
              <a:spLocks noChangeShapeType="1"/>
            </p:cNvSpPr>
            <p:nvPr/>
          </p:nvSpPr>
          <p:spPr bwMode="auto">
            <a:xfrm>
              <a:off x="4329113" y="26447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94" name="Line 533"/>
            <p:cNvSpPr>
              <a:spLocks noChangeShapeType="1"/>
            </p:cNvSpPr>
            <p:nvPr/>
          </p:nvSpPr>
          <p:spPr bwMode="auto">
            <a:xfrm>
              <a:off x="4337050" y="2667000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95" name="Line 534"/>
            <p:cNvSpPr>
              <a:spLocks noChangeShapeType="1"/>
            </p:cNvSpPr>
            <p:nvPr/>
          </p:nvSpPr>
          <p:spPr bwMode="auto">
            <a:xfrm>
              <a:off x="4343400" y="26590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96" name="Line 535"/>
            <p:cNvSpPr>
              <a:spLocks noChangeShapeType="1"/>
            </p:cNvSpPr>
            <p:nvPr/>
          </p:nvSpPr>
          <p:spPr bwMode="auto">
            <a:xfrm>
              <a:off x="4351338" y="26590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97" name="Line 536"/>
            <p:cNvSpPr>
              <a:spLocks noChangeShapeType="1"/>
            </p:cNvSpPr>
            <p:nvPr/>
          </p:nvSpPr>
          <p:spPr bwMode="auto">
            <a:xfrm>
              <a:off x="4357688" y="2673350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98" name="Line 537"/>
            <p:cNvSpPr>
              <a:spLocks noChangeShapeType="1"/>
            </p:cNvSpPr>
            <p:nvPr/>
          </p:nvSpPr>
          <p:spPr bwMode="auto">
            <a:xfrm>
              <a:off x="4365625" y="26590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99" name="Line 538"/>
            <p:cNvSpPr>
              <a:spLocks noChangeShapeType="1"/>
            </p:cNvSpPr>
            <p:nvPr/>
          </p:nvSpPr>
          <p:spPr bwMode="auto">
            <a:xfrm>
              <a:off x="4371975" y="26384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00" name="Line 539"/>
            <p:cNvSpPr>
              <a:spLocks noChangeShapeType="1"/>
            </p:cNvSpPr>
            <p:nvPr/>
          </p:nvSpPr>
          <p:spPr bwMode="auto">
            <a:xfrm>
              <a:off x="4379913" y="26384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01" name="Line 540"/>
            <p:cNvSpPr>
              <a:spLocks noChangeShapeType="1"/>
            </p:cNvSpPr>
            <p:nvPr/>
          </p:nvSpPr>
          <p:spPr bwMode="auto">
            <a:xfrm>
              <a:off x="4386263" y="26447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02" name="Line 541"/>
            <p:cNvSpPr>
              <a:spLocks noChangeShapeType="1"/>
            </p:cNvSpPr>
            <p:nvPr/>
          </p:nvSpPr>
          <p:spPr bwMode="auto">
            <a:xfrm>
              <a:off x="4394200" y="26447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03" name="Line 542"/>
            <p:cNvSpPr>
              <a:spLocks noChangeShapeType="1"/>
            </p:cNvSpPr>
            <p:nvPr/>
          </p:nvSpPr>
          <p:spPr bwMode="auto">
            <a:xfrm>
              <a:off x="4400550" y="2644775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04" name="Line 543"/>
            <p:cNvSpPr>
              <a:spLocks noChangeShapeType="1"/>
            </p:cNvSpPr>
            <p:nvPr/>
          </p:nvSpPr>
          <p:spPr bwMode="auto">
            <a:xfrm>
              <a:off x="4408488" y="26447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05" name="Line 544"/>
            <p:cNvSpPr>
              <a:spLocks noChangeShapeType="1"/>
            </p:cNvSpPr>
            <p:nvPr/>
          </p:nvSpPr>
          <p:spPr bwMode="auto">
            <a:xfrm>
              <a:off x="4414838" y="26590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06" name="Line 545"/>
            <p:cNvSpPr>
              <a:spLocks noChangeShapeType="1"/>
            </p:cNvSpPr>
            <p:nvPr/>
          </p:nvSpPr>
          <p:spPr bwMode="auto">
            <a:xfrm>
              <a:off x="4421188" y="26304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07" name="Line 546"/>
            <p:cNvSpPr>
              <a:spLocks noChangeShapeType="1"/>
            </p:cNvSpPr>
            <p:nvPr/>
          </p:nvSpPr>
          <p:spPr bwMode="auto">
            <a:xfrm>
              <a:off x="4429125" y="26304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08" name="Line 547"/>
            <p:cNvSpPr>
              <a:spLocks noChangeShapeType="1"/>
            </p:cNvSpPr>
            <p:nvPr/>
          </p:nvSpPr>
          <p:spPr bwMode="auto">
            <a:xfrm>
              <a:off x="4435475" y="26304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09" name="Line 548"/>
            <p:cNvSpPr>
              <a:spLocks noChangeShapeType="1"/>
            </p:cNvSpPr>
            <p:nvPr/>
          </p:nvSpPr>
          <p:spPr bwMode="auto">
            <a:xfrm>
              <a:off x="4443413" y="26304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10" name="Line 549"/>
            <p:cNvSpPr>
              <a:spLocks noChangeShapeType="1"/>
            </p:cNvSpPr>
            <p:nvPr/>
          </p:nvSpPr>
          <p:spPr bwMode="auto">
            <a:xfrm>
              <a:off x="4449763" y="263048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11" name="Line 550"/>
            <p:cNvSpPr>
              <a:spLocks noChangeShapeType="1"/>
            </p:cNvSpPr>
            <p:nvPr/>
          </p:nvSpPr>
          <p:spPr bwMode="auto">
            <a:xfrm>
              <a:off x="4457700" y="26304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12" name="Line 551"/>
            <p:cNvSpPr>
              <a:spLocks noChangeShapeType="1"/>
            </p:cNvSpPr>
            <p:nvPr/>
          </p:nvSpPr>
          <p:spPr bwMode="auto">
            <a:xfrm>
              <a:off x="4464050" y="2638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13" name="Line 552"/>
            <p:cNvSpPr>
              <a:spLocks noChangeShapeType="1"/>
            </p:cNvSpPr>
            <p:nvPr/>
          </p:nvSpPr>
          <p:spPr bwMode="auto">
            <a:xfrm>
              <a:off x="4471988" y="2638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14" name="Line 553"/>
            <p:cNvSpPr>
              <a:spLocks noChangeShapeType="1"/>
            </p:cNvSpPr>
            <p:nvPr/>
          </p:nvSpPr>
          <p:spPr bwMode="auto">
            <a:xfrm>
              <a:off x="4478338" y="261620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15" name="Line 554"/>
            <p:cNvSpPr>
              <a:spLocks noChangeShapeType="1"/>
            </p:cNvSpPr>
            <p:nvPr/>
          </p:nvSpPr>
          <p:spPr bwMode="auto">
            <a:xfrm>
              <a:off x="4486275" y="2624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16" name="Line 555"/>
            <p:cNvSpPr>
              <a:spLocks noChangeShapeType="1"/>
            </p:cNvSpPr>
            <p:nvPr/>
          </p:nvSpPr>
          <p:spPr bwMode="auto">
            <a:xfrm>
              <a:off x="4492625" y="26304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17" name="Line 556"/>
            <p:cNvSpPr>
              <a:spLocks noChangeShapeType="1"/>
            </p:cNvSpPr>
            <p:nvPr/>
          </p:nvSpPr>
          <p:spPr bwMode="auto">
            <a:xfrm>
              <a:off x="4500563" y="26447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18" name="Line 557"/>
            <p:cNvSpPr>
              <a:spLocks noChangeShapeType="1"/>
            </p:cNvSpPr>
            <p:nvPr/>
          </p:nvSpPr>
          <p:spPr bwMode="auto">
            <a:xfrm>
              <a:off x="4506913" y="26527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19" name="Line 558"/>
            <p:cNvSpPr>
              <a:spLocks noChangeShapeType="1"/>
            </p:cNvSpPr>
            <p:nvPr/>
          </p:nvSpPr>
          <p:spPr bwMode="auto">
            <a:xfrm>
              <a:off x="4514850" y="2667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20" name="Line 559"/>
            <p:cNvSpPr>
              <a:spLocks noChangeShapeType="1"/>
            </p:cNvSpPr>
            <p:nvPr/>
          </p:nvSpPr>
          <p:spPr bwMode="auto">
            <a:xfrm>
              <a:off x="4521200" y="26670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21" name="Line 560"/>
            <p:cNvSpPr>
              <a:spLocks noChangeShapeType="1"/>
            </p:cNvSpPr>
            <p:nvPr/>
          </p:nvSpPr>
          <p:spPr bwMode="auto">
            <a:xfrm>
              <a:off x="4529138" y="26590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22" name="Line 561"/>
            <p:cNvSpPr>
              <a:spLocks noChangeShapeType="1"/>
            </p:cNvSpPr>
            <p:nvPr/>
          </p:nvSpPr>
          <p:spPr bwMode="auto">
            <a:xfrm>
              <a:off x="4535488" y="2667000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23" name="Line 562"/>
            <p:cNvSpPr>
              <a:spLocks noChangeShapeType="1"/>
            </p:cNvSpPr>
            <p:nvPr/>
          </p:nvSpPr>
          <p:spPr bwMode="auto">
            <a:xfrm>
              <a:off x="4543425" y="26733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24" name="Line 563"/>
            <p:cNvSpPr>
              <a:spLocks noChangeShapeType="1"/>
            </p:cNvSpPr>
            <p:nvPr/>
          </p:nvSpPr>
          <p:spPr bwMode="auto">
            <a:xfrm>
              <a:off x="4549775" y="2667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25" name="Line 564"/>
            <p:cNvSpPr>
              <a:spLocks noChangeShapeType="1"/>
            </p:cNvSpPr>
            <p:nvPr/>
          </p:nvSpPr>
          <p:spPr bwMode="auto">
            <a:xfrm>
              <a:off x="4557713" y="26733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26" name="Line 565"/>
            <p:cNvSpPr>
              <a:spLocks noChangeShapeType="1"/>
            </p:cNvSpPr>
            <p:nvPr/>
          </p:nvSpPr>
          <p:spPr bwMode="auto">
            <a:xfrm>
              <a:off x="4564063" y="26670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27" name="Line 566"/>
            <p:cNvSpPr>
              <a:spLocks noChangeShapeType="1"/>
            </p:cNvSpPr>
            <p:nvPr/>
          </p:nvSpPr>
          <p:spPr bwMode="auto">
            <a:xfrm>
              <a:off x="4572000" y="26733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28" name="Line 567"/>
            <p:cNvSpPr>
              <a:spLocks noChangeShapeType="1"/>
            </p:cNvSpPr>
            <p:nvPr/>
          </p:nvSpPr>
          <p:spPr bwMode="auto">
            <a:xfrm>
              <a:off x="4578350" y="2667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29" name="Line 568"/>
            <p:cNvSpPr>
              <a:spLocks noChangeShapeType="1"/>
            </p:cNvSpPr>
            <p:nvPr/>
          </p:nvSpPr>
          <p:spPr bwMode="auto">
            <a:xfrm>
              <a:off x="4586288" y="26733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30" name="Line 569"/>
            <p:cNvSpPr>
              <a:spLocks noChangeShapeType="1"/>
            </p:cNvSpPr>
            <p:nvPr/>
          </p:nvSpPr>
          <p:spPr bwMode="auto">
            <a:xfrm>
              <a:off x="4592638" y="26733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31" name="Line 570"/>
            <p:cNvSpPr>
              <a:spLocks noChangeShapeType="1"/>
            </p:cNvSpPr>
            <p:nvPr/>
          </p:nvSpPr>
          <p:spPr bwMode="auto">
            <a:xfrm>
              <a:off x="4600575" y="26812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32" name="Line 571"/>
            <p:cNvSpPr>
              <a:spLocks noChangeShapeType="1"/>
            </p:cNvSpPr>
            <p:nvPr/>
          </p:nvSpPr>
          <p:spPr bwMode="auto">
            <a:xfrm>
              <a:off x="4606925" y="266700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33" name="Line 572"/>
            <p:cNvSpPr>
              <a:spLocks noChangeShapeType="1"/>
            </p:cNvSpPr>
            <p:nvPr/>
          </p:nvSpPr>
          <p:spPr bwMode="auto">
            <a:xfrm>
              <a:off x="4614863" y="26670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34" name="Line 573"/>
            <p:cNvSpPr>
              <a:spLocks noChangeShapeType="1"/>
            </p:cNvSpPr>
            <p:nvPr/>
          </p:nvSpPr>
          <p:spPr bwMode="auto">
            <a:xfrm>
              <a:off x="4621213" y="26670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35" name="Line 574"/>
            <p:cNvSpPr>
              <a:spLocks noChangeShapeType="1"/>
            </p:cNvSpPr>
            <p:nvPr/>
          </p:nvSpPr>
          <p:spPr bwMode="auto">
            <a:xfrm>
              <a:off x="4629150" y="2667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36" name="Line 575"/>
            <p:cNvSpPr>
              <a:spLocks noChangeShapeType="1"/>
            </p:cNvSpPr>
            <p:nvPr/>
          </p:nvSpPr>
          <p:spPr bwMode="auto">
            <a:xfrm>
              <a:off x="4635500" y="26670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37" name="Line 576"/>
            <p:cNvSpPr>
              <a:spLocks noChangeShapeType="1"/>
            </p:cNvSpPr>
            <p:nvPr/>
          </p:nvSpPr>
          <p:spPr bwMode="auto">
            <a:xfrm>
              <a:off x="4643438" y="26733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38" name="Line 577"/>
            <p:cNvSpPr>
              <a:spLocks noChangeShapeType="1"/>
            </p:cNvSpPr>
            <p:nvPr/>
          </p:nvSpPr>
          <p:spPr bwMode="auto">
            <a:xfrm>
              <a:off x="4649788" y="2681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39" name="Line 578"/>
            <p:cNvSpPr>
              <a:spLocks noChangeShapeType="1"/>
            </p:cNvSpPr>
            <p:nvPr/>
          </p:nvSpPr>
          <p:spPr bwMode="auto">
            <a:xfrm>
              <a:off x="4657725" y="26876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40" name="Line 579"/>
            <p:cNvSpPr>
              <a:spLocks noChangeShapeType="1"/>
            </p:cNvSpPr>
            <p:nvPr/>
          </p:nvSpPr>
          <p:spPr bwMode="auto">
            <a:xfrm>
              <a:off x="4664075" y="26812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41" name="Line 580"/>
            <p:cNvSpPr>
              <a:spLocks noChangeShapeType="1"/>
            </p:cNvSpPr>
            <p:nvPr/>
          </p:nvSpPr>
          <p:spPr bwMode="auto">
            <a:xfrm>
              <a:off x="4672013" y="26812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42" name="Line 581"/>
            <p:cNvSpPr>
              <a:spLocks noChangeShapeType="1"/>
            </p:cNvSpPr>
            <p:nvPr/>
          </p:nvSpPr>
          <p:spPr bwMode="auto">
            <a:xfrm>
              <a:off x="4678363" y="26955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43" name="Line 582"/>
            <p:cNvSpPr>
              <a:spLocks noChangeShapeType="1"/>
            </p:cNvSpPr>
            <p:nvPr/>
          </p:nvSpPr>
          <p:spPr bwMode="auto">
            <a:xfrm>
              <a:off x="4686300" y="26876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44" name="Line 583"/>
            <p:cNvSpPr>
              <a:spLocks noChangeShapeType="1"/>
            </p:cNvSpPr>
            <p:nvPr/>
          </p:nvSpPr>
          <p:spPr bwMode="auto">
            <a:xfrm>
              <a:off x="4692650" y="2681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45" name="Line 584"/>
            <p:cNvSpPr>
              <a:spLocks noChangeShapeType="1"/>
            </p:cNvSpPr>
            <p:nvPr/>
          </p:nvSpPr>
          <p:spPr bwMode="auto">
            <a:xfrm>
              <a:off x="4700588" y="26812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46" name="Line 585"/>
            <p:cNvSpPr>
              <a:spLocks noChangeShapeType="1"/>
            </p:cNvSpPr>
            <p:nvPr/>
          </p:nvSpPr>
          <p:spPr bwMode="auto">
            <a:xfrm>
              <a:off x="4706938" y="26812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47" name="Line 586"/>
            <p:cNvSpPr>
              <a:spLocks noChangeShapeType="1"/>
            </p:cNvSpPr>
            <p:nvPr/>
          </p:nvSpPr>
          <p:spPr bwMode="auto">
            <a:xfrm>
              <a:off x="4714875" y="26733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48" name="Line 587"/>
            <p:cNvSpPr>
              <a:spLocks noChangeShapeType="1"/>
            </p:cNvSpPr>
            <p:nvPr/>
          </p:nvSpPr>
          <p:spPr bwMode="auto">
            <a:xfrm>
              <a:off x="4721225" y="26733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49" name="Line 588"/>
            <p:cNvSpPr>
              <a:spLocks noChangeShapeType="1"/>
            </p:cNvSpPr>
            <p:nvPr/>
          </p:nvSpPr>
          <p:spPr bwMode="auto">
            <a:xfrm>
              <a:off x="4729163" y="26876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50" name="Line 589"/>
            <p:cNvSpPr>
              <a:spLocks noChangeShapeType="1"/>
            </p:cNvSpPr>
            <p:nvPr/>
          </p:nvSpPr>
          <p:spPr bwMode="auto">
            <a:xfrm>
              <a:off x="4735513" y="26955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51" name="Line 590"/>
            <p:cNvSpPr>
              <a:spLocks noChangeShapeType="1"/>
            </p:cNvSpPr>
            <p:nvPr/>
          </p:nvSpPr>
          <p:spPr bwMode="auto">
            <a:xfrm>
              <a:off x="4743450" y="2681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52" name="Line 591"/>
            <p:cNvSpPr>
              <a:spLocks noChangeShapeType="1"/>
            </p:cNvSpPr>
            <p:nvPr/>
          </p:nvSpPr>
          <p:spPr bwMode="auto">
            <a:xfrm>
              <a:off x="4749800" y="26733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53" name="Line 592"/>
            <p:cNvSpPr>
              <a:spLocks noChangeShapeType="1"/>
            </p:cNvSpPr>
            <p:nvPr/>
          </p:nvSpPr>
          <p:spPr bwMode="auto">
            <a:xfrm>
              <a:off x="4757738" y="2667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54" name="Line 593"/>
            <p:cNvSpPr>
              <a:spLocks noChangeShapeType="1"/>
            </p:cNvSpPr>
            <p:nvPr/>
          </p:nvSpPr>
          <p:spPr bwMode="auto">
            <a:xfrm>
              <a:off x="4764088" y="26590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55" name="Line 594"/>
            <p:cNvSpPr>
              <a:spLocks noChangeShapeType="1"/>
            </p:cNvSpPr>
            <p:nvPr/>
          </p:nvSpPr>
          <p:spPr bwMode="auto">
            <a:xfrm>
              <a:off x="4772025" y="2667000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56" name="Line 595"/>
            <p:cNvSpPr>
              <a:spLocks noChangeShapeType="1"/>
            </p:cNvSpPr>
            <p:nvPr/>
          </p:nvSpPr>
          <p:spPr bwMode="auto">
            <a:xfrm>
              <a:off x="4778375" y="26590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57" name="Line 596"/>
            <p:cNvSpPr>
              <a:spLocks noChangeShapeType="1"/>
            </p:cNvSpPr>
            <p:nvPr/>
          </p:nvSpPr>
          <p:spPr bwMode="auto">
            <a:xfrm>
              <a:off x="4786313" y="26590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58" name="Line 597"/>
            <p:cNvSpPr>
              <a:spLocks noChangeShapeType="1"/>
            </p:cNvSpPr>
            <p:nvPr/>
          </p:nvSpPr>
          <p:spPr bwMode="auto">
            <a:xfrm>
              <a:off x="4792663" y="2667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59" name="Line 598"/>
            <p:cNvSpPr>
              <a:spLocks noChangeShapeType="1"/>
            </p:cNvSpPr>
            <p:nvPr/>
          </p:nvSpPr>
          <p:spPr bwMode="auto">
            <a:xfrm>
              <a:off x="4800600" y="26733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0" name="Line 599"/>
            <p:cNvSpPr>
              <a:spLocks noChangeShapeType="1"/>
            </p:cNvSpPr>
            <p:nvPr/>
          </p:nvSpPr>
          <p:spPr bwMode="auto">
            <a:xfrm>
              <a:off x="4806950" y="2667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1" name="Line 600"/>
            <p:cNvSpPr>
              <a:spLocks noChangeShapeType="1"/>
            </p:cNvSpPr>
            <p:nvPr/>
          </p:nvSpPr>
          <p:spPr bwMode="auto">
            <a:xfrm>
              <a:off x="4814888" y="26670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2" name="Line 601"/>
            <p:cNvSpPr>
              <a:spLocks noChangeShapeType="1"/>
            </p:cNvSpPr>
            <p:nvPr/>
          </p:nvSpPr>
          <p:spPr bwMode="auto">
            <a:xfrm>
              <a:off x="4821238" y="2681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3" name="Line 602"/>
            <p:cNvSpPr>
              <a:spLocks noChangeShapeType="1"/>
            </p:cNvSpPr>
            <p:nvPr/>
          </p:nvSpPr>
          <p:spPr bwMode="auto">
            <a:xfrm>
              <a:off x="4829175" y="26670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4" name="Line 603"/>
            <p:cNvSpPr>
              <a:spLocks noChangeShapeType="1"/>
            </p:cNvSpPr>
            <p:nvPr/>
          </p:nvSpPr>
          <p:spPr bwMode="auto">
            <a:xfrm>
              <a:off x="4835525" y="26670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5" name="Line 604"/>
            <p:cNvSpPr>
              <a:spLocks noChangeShapeType="1"/>
            </p:cNvSpPr>
            <p:nvPr/>
          </p:nvSpPr>
          <p:spPr bwMode="auto">
            <a:xfrm>
              <a:off x="4843463" y="26733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6" name="Line 605"/>
            <p:cNvSpPr>
              <a:spLocks noChangeShapeType="1"/>
            </p:cNvSpPr>
            <p:nvPr/>
          </p:nvSpPr>
          <p:spPr bwMode="auto">
            <a:xfrm>
              <a:off x="4849813" y="2681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7" name="Line 606"/>
            <p:cNvSpPr>
              <a:spLocks noChangeShapeType="1"/>
            </p:cNvSpPr>
            <p:nvPr/>
          </p:nvSpPr>
          <p:spPr bwMode="auto">
            <a:xfrm>
              <a:off x="4857750" y="2681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8" name="Line 607"/>
            <p:cNvSpPr>
              <a:spLocks noChangeShapeType="1"/>
            </p:cNvSpPr>
            <p:nvPr/>
          </p:nvSpPr>
          <p:spPr bwMode="auto">
            <a:xfrm>
              <a:off x="4864100" y="26876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69" name="Line 609"/>
            <p:cNvSpPr>
              <a:spLocks noChangeShapeType="1"/>
            </p:cNvSpPr>
            <p:nvPr/>
          </p:nvSpPr>
          <p:spPr bwMode="auto">
            <a:xfrm>
              <a:off x="4872038" y="26876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70" name="Line 610"/>
            <p:cNvSpPr>
              <a:spLocks noChangeShapeType="1"/>
            </p:cNvSpPr>
            <p:nvPr/>
          </p:nvSpPr>
          <p:spPr bwMode="auto">
            <a:xfrm>
              <a:off x="4878388" y="26955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71" name="Line 611"/>
            <p:cNvSpPr>
              <a:spLocks noChangeShapeType="1"/>
            </p:cNvSpPr>
            <p:nvPr/>
          </p:nvSpPr>
          <p:spPr bwMode="auto">
            <a:xfrm>
              <a:off x="4886326" y="26812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72" name="Line 612"/>
            <p:cNvSpPr>
              <a:spLocks noChangeShapeType="1"/>
            </p:cNvSpPr>
            <p:nvPr/>
          </p:nvSpPr>
          <p:spPr bwMode="auto">
            <a:xfrm>
              <a:off x="4892676" y="2681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73" name="Line 613"/>
            <p:cNvSpPr>
              <a:spLocks noChangeShapeType="1"/>
            </p:cNvSpPr>
            <p:nvPr/>
          </p:nvSpPr>
          <p:spPr bwMode="auto">
            <a:xfrm>
              <a:off x="4900613" y="2681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74" name="Line 614"/>
            <p:cNvSpPr>
              <a:spLocks noChangeShapeType="1"/>
            </p:cNvSpPr>
            <p:nvPr/>
          </p:nvSpPr>
          <p:spPr bwMode="auto">
            <a:xfrm>
              <a:off x="4906963" y="26670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75" name="Line 615"/>
            <p:cNvSpPr>
              <a:spLocks noChangeShapeType="1"/>
            </p:cNvSpPr>
            <p:nvPr/>
          </p:nvSpPr>
          <p:spPr bwMode="auto">
            <a:xfrm>
              <a:off x="4914901" y="26670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76" name="Line 616"/>
            <p:cNvSpPr>
              <a:spLocks noChangeShapeType="1"/>
            </p:cNvSpPr>
            <p:nvPr/>
          </p:nvSpPr>
          <p:spPr bwMode="auto">
            <a:xfrm>
              <a:off x="4921251" y="26733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77" name="Line 617"/>
            <p:cNvSpPr>
              <a:spLocks noChangeShapeType="1"/>
            </p:cNvSpPr>
            <p:nvPr/>
          </p:nvSpPr>
          <p:spPr bwMode="auto">
            <a:xfrm>
              <a:off x="4929188" y="2681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78" name="Line 618"/>
            <p:cNvSpPr>
              <a:spLocks noChangeShapeType="1"/>
            </p:cNvSpPr>
            <p:nvPr/>
          </p:nvSpPr>
          <p:spPr bwMode="auto">
            <a:xfrm>
              <a:off x="4935538" y="2681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79" name="Line 619"/>
            <p:cNvSpPr>
              <a:spLocks noChangeShapeType="1"/>
            </p:cNvSpPr>
            <p:nvPr/>
          </p:nvSpPr>
          <p:spPr bwMode="auto">
            <a:xfrm>
              <a:off x="4943476" y="26812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80" name="Line 620"/>
            <p:cNvSpPr>
              <a:spLocks noChangeShapeType="1"/>
            </p:cNvSpPr>
            <p:nvPr/>
          </p:nvSpPr>
          <p:spPr bwMode="auto">
            <a:xfrm>
              <a:off x="4949826" y="26590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81" name="Line 621"/>
            <p:cNvSpPr>
              <a:spLocks noChangeShapeType="1"/>
            </p:cNvSpPr>
            <p:nvPr/>
          </p:nvSpPr>
          <p:spPr bwMode="auto">
            <a:xfrm>
              <a:off x="4957763" y="26590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82" name="Line 622"/>
            <p:cNvSpPr>
              <a:spLocks noChangeShapeType="1"/>
            </p:cNvSpPr>
            <p:nvPr/>
          </p:nvSpPr>
          <p:spPr bwMode="auto">
            <a:xfrm>
              <a:off x="4964113" y="26733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83" name="Line 623"/>
            <p:cNvSpPr>
              <a:spLocks noChangeShapeType="1"/>
            </p:cNvSpPr>
            <p:nvPr/>
          </p:nvSpPr>
          <p:spPr bwMode="auto">
            <a:xfrm>
              <a:off x="4972051" y="26733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84" name="Line 624"/>
            <p:cNvSpPr>
              <a:spLocks noChangeShapeType="1"/>
            </p:cNvSpPr>
            <p:nvPr/>
          </p:nvSpPr>
          <p:spPr bwMode="auto">
            <a:xfrm>
              <a:off x="4978401" y="26733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85" name="Line 625"/>
            <p:cNvSpPr>
              <a:spLocks noChangeShapeType="1"/>
            </p:cNvSpPr>
            <p:nvPr/>
          </p:nvSpPr>
          <p:spPr bwMode="auto">
            <a:xfrm>
              <a:off x="4986338" y="2667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86" name="Line 626"/>
            <p:cNvSpPr>
              <a:spLocks noChangeShapeType="1"/>
            </p:cNvSpPr>
            <p:nvPr/>
          </p:nvSpPr>
          <p:spPr bwMode="auto">
            <a:xfrm>
              <a:off x="4992688" y="26670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87" name="Line 627"/>
            <p:cNvSpPr>
              <a:spLocks noChangeShapeType="1"/>
            </p:cNvSpPr>
            <p:nvPr/>
          </p:nvSpPr>
          <p:spPr bwMode="auto">
            <a:xfrm>
              <a:off x="5000626" y="2681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88" name="Line 628"/>
            <p:cNvSpPr>
              <a:spLocks noChangeShapeType="1"/>
            </p:cNvSpPr>
            <p:nvPr/>
          </p:nvSpPr>
          <p:spPr bwMode="auto">
            <a:xfrm>
              <a:off x="5006976" y="26733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89" name="Line 629"/>
            <p:cNvSpPr>
              <a:spLocks noChangeShapeType="1"/>
            </p:cNvSpPr>
            <p:nvPr/>
          </p:nvSpPr>
          <p:spPr bwMode="auto">
            <a:xfrm>
              <a:off x="5014913" y="26733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0" name="Line 630"/>
            <p:cNvSpPr>
              <a:spLocks noChangeShapeType="1"/>
            </p:cNvSpPr>
            <p:nvPr/>
          </p:nvSpPr>
          <p:spPr bwMode="auto">
            <a:xfrm>
              <a:off x="5021263" y="26812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1" name="Line 631"/>
            <p:cNvSpPr>
              <a:spLocks noChangeShapeType="1"/>
            </p:cNvSpPr>
            <p:nvPr/>
          </p:nvSpPr>
          <p:spPr bwMode="auto">
            <a:xfrm>
              <a:off x="5029201" y="26812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2" name="Line 632"/>
            <p:cNvSpPr>
              <a:spLocks noChangeShapeType="1"/>
            </p:cNvSpPr>
            <p:nvPr/>
          </p:nvSpPr>
          <p:spPr bwMode="auto">
            <a:xfrm>
              <a:off x="5035551" y="26955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3" name="Line 633"/>
            <p:cNvSpPr>
              <a:spLocks noChangeShapeType="1"/>
            </p:cNvSpPr>
            <p:nvPr/>
          </p:nvSpPr>
          <p:spPr bwMode="auto">
            <a:xfrm>
              <a:off x="5043488" y="26812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4" name="Line 634"/>
            <p:cNvSpPr>
              <a:spLocks noChangeShapeType="1"/>
            </p:cNvSpPr>
            <p:nvPr/>
          </p:nvSpPr>
          <p:spPr bwMode="auto">
            <a:xfrm>
              <a:off x="5049838" y="26812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5" name="Line 635"/>
            <p:cNvSpPr>
              <a:spLocks noChangeShapeType="1"/>
            </p:cNvSpPr>
            <p:nvPr/>
          </p:nvSpPr>
          <p:spPr bwMode="auto">
            <a:xfrm>
              <a:off x="5057776" y="26876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6" name="Line 636"/>
            <p:cNvSpPr>
              <a:spLocks noChangeShapeType="1"/>
            </p:cNvSpPr>
            <p:nvPr/>
          </p:nvSpPr>
          <p:spPr bwMode="auto">
            <a:xfrm>
              <a:off x="5064126" y="26733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7" name="Line 637"/>
            <p:cNvSpPr>
              <a:spLocks noChangeShapeType="1"/>
            </p:cNvSpPr>
            <p:nvPr/>
          </p:nvSpPr>
          <p:spPr bwMode="auto">
            <a:xfrm>
              <a:off x="5072063" y="2667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8" name="Line 638"/>
            <p:cNvSpPr>
              <a:spLocks noChangeShapeType="1"/>
            </p:cNvSpPr>
            <p:nvPr/>
          </p:nvSpPr>
          <p:spPr bwMode="auto">
            <a:xfrm>
              <a:off x="5078413" y="26670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9" name="Line 639"/>
            <p:cNvSpPr>
              <a:spLocks noChangeShapeType="1"/>
            </p:cNvSpPr>
            <p:nvPr/>
          </p:nvSpPr>
          <p:spPr bwMode="auto">
            <a:xfrm>
              <a:off x="5086351" y="2681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00" name="Line 640"/>
            <p:cNvSpPr>
              <a:spLocks noChangeShapeType="1"/>
            </p:cNvSpPr>
            <p:nvPr/>
          </p:nvSpPr>
          <p:spPr bwMode="auto">
            <a:xfrm>
              <a:off x="5092701" y="26733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01" name="Line 641"/>
            <p:cNvSpPr>
              <a:spLocks noChangeShapeType="1"/>
            </p:cNvSpPr>
            <p:nvPr/>
          </p:nvSpPr>
          <p:spPr bwMode="auto">
            <a:xfrm>
              <a:off x="5100638" y="26590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02" name="Line 642"/>
            <p:cNvSpPr>
              <a:spLocks noChangeShapeType="1"/>
            </p:cNvSpPr>
            <p:nvPr/>
          </p:nvSpPr>
          <p:spPr bwMode="auto">
            <a:xfrm>
              <a:off x="5106988" y="26590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03" name="Line 643"/>
            <p:cNvSpPr>
              <a:spLocks noChangeShapeType="1"/>
            </p:cNvSpPr>
            <p:nvPr/>
          </p:nvSpPr>
          <p:spPr bwMode="auto">
            <a:xfrm>
              <a:off x="5114926" y="2652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04" name="Line 644"/>
            <p:cNvSpPr>
              <a:spLocks noChangeShapeType="1"/>
            </p:cNvSpPr>
            <p:nvPr/>
          </p:nvSpPr>
          <p:spPr bwMode="auto">
            <a:xfrm>
              <a:off x="5121276" y="26590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05" name="Line 645"/>
            <p:cNvSpPr>
              <a:spLocks noChangeShapeType="1"/>
            </p:cNvSpPr>
            <p:nvPr/>
          </p:nvSpPr>
          <p:spPr bwMode="auto">
            <a:xfrm>
              <a:off x="5129213" y="26527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06" name="Line 646"/>
            <p:cNvSpPr>
              <a:spLocks noChangeShapeType="1"/>
            </p:cNvSpPr>
            <p:nvPr/>
          </p:nvSpPr>
          <p:spPr bwMode="auto">
            <a:xfrm>
              <a:off x="5135563" y="26590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07" name="Line 647"/>
            <p:cNvSpPr>
              <a:spLocks noChangeShapeType="1"/>
            </p:cNvSpPr>
            <p:nvPr/>
          </p:nvSpPr>
          <p:spPr bwMode="auto">
            <a:xfrm>
              <a:off x="5143501" y="26590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08" name="Line 648"/>
            <p:cNvSpPr>
              <a:spLocks noChangeShapeType="1"/>
            </p:cNvSpPr>
            <p:nvPr/>
          </p:nvSpPr>
          <p:spPr bwMode="auto">
            <a:xfrm>
              <a:off x="5149851" y="26590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09" name="Line 649"/>
            <p:cNvSpPr>
              <a:spLocks noChangeShapeType="1"/>
            </p:cNvSpPr>
            <p:nvPr/>
          </p:nvSpPr>
          <p:spPr bwMode="auto">
            <a:xfrm>
              <a:off x="5156201" y="26733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10" name="Line 650"/>
            <p:cNvSpPr>
              <a:spLocks noChangeShapeType="1"/>
            </p:cNvSpPr>
            <p:nvPr/>
          </p:nvSpPr>
          <p:spPr bwMode="auto">
            <a:xfrm>
              <a:off x="5164138" y="26812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11" name="Line 651"/>
            <p:cNvSpPr>
              <a:spLocks noChangeShapeType="1"/>
            </p:cNvSpPr>
            <p:nvPr/>
          </p:nvSpPr>
          <p:spPr bwMode="auto">
            <a:xfrm>
              <a:off x="5170488" y="26955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12" name="Line 652"/>
            <p:cNvSpPr>
              <a:spLocks noChangeShapeType="1"/>
            </p:cNvSpPr>
            <p:nvPr/>
          </p:nvSpPr>
          <p:spPr bwMode="auto">
            <a:xfrm>
              <a:off x="5178426" y="26812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13" name="Line 653"/>
            <p:cNvSpPr>
              <a:spLocks noChangeShapeType="1"/>
            </p:cNvSpPr>
            <p:nvPr/>
          </p:nvSpPr>
          <p:spPr bwMode="auto">
            <a:xfrm>
              <a:off x="5184776" y="26733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14" name="Line 654"/>
            <p:cNvSpPr>
              <a:spLocks noChangeShapeType="1"/>
            </p:cNvSpPr>
            <p:nvPr/>
          </p:nvSpPr>
          <p:spPr bwMode="auto">
            <a:xfrm>
              <a:off x="5192713" y="26812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15" name="Line 655"/>
            <p:cNvSpPr>
              <a:spLocks noChangeShapeType="1"/>
            </p:cNvSpPr>
            <p:nvPr/>
          </p:nvSpPr>
          <p:spPr bwMode="auto">
            <a:xfrm>
              <a:off x="5199063" y="26955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16" name="Line 656"/>
            <p:cNvSpPr>
              <a:spLocks noChangeShapeType="1"/>
            </p:cNvSpPr>
            <p:nvPr/>
          </p:nvSpPr>
          <p:spPr bwMode="auto">
            <a:xfrm>
              <a:off x="5207001" y="26876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17" name="Line 657"/>
            <p:cNvSpPr>
              <a:spLocks noChangeShapeType="1"/>
            </p:cNvSpPr>
            <p:nvPr/>
          </p:nvSpPr>
          <p:spPr bwMode="auto">
            <a:xfrm>
              <a:off x="5213351" y="26955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18" name="Line 658"/>
            <p:cNvSpPr>
              <a:spLocks noChangeShapeType="1"/>
            </p:cNvSpPr>
            <p:nvPr/>
          </p:nvSpPr>
          <p:spPr bwMode="auto">
            <a:xfrm>
              <a:off x="5221288" y="26876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19" name="Line 659"/>
            <p:cNvSpPr>
              <a:spLocks noChangeShapeType="1"/>
            </p:cNvSpPr>
            <p:nvPr/>
          </p:nvSpPr>
          <p:spPr bwMode="auto">
            <a:xfrm>
              <a:off x="5227638" y="268763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20" name="Line 660"/>
            <p:cNvSpPr>
              <a:spLocks noChangeShapeType="1"/>
            </p:cNvSpPr>
            <p:nvPr/>
          </p:nvSpPr>
          <p:spPr bwMode="auto">
            <a:xfrm>
              <a:off x="5235576" y="2681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21" name="Line 661"/>
            <p:cNvSpPr>
              <a:spLocks noChangeShapeType="1"/>
            </p:cNvSpPr>
            <p:nvPr/>
          </p:nvSpPr>
          <p:spPr bwMode="auto">
            <a:xfrm>
              <a:off x="5241926" y="2681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22" name="Line 662"/>
            <p:cNvSpPr>
              <a:spLocks noChangeShapeType="1"/>
            </p:cNvSpPr>
            <p:nvPr/>
          </p:nvSpPr>
          <p:spPr bwMode="auto">
            <a:xfrm>
              <a:off x="5249863" y="26670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23" name="Line 663"/>
            <p:cNvSpPr>
              <a:spLocks noChangeShapeType="1"/>
            </p:cNvSpPr>
            <p:nvPr/>
          </p:nvSpPr>
          <p:spPr bwMode="auto">
            <a:xfrm>
              <a:off x="5256213" y="2667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24" name="Line 664"/>
            <p:cNvSpPr>
              <a:spLocks noChangeShapeType="1"/>
            </p:cNvSpPr>
            <p:nvPr/>
          </p:nvSpPr>
          <p:spPr bwMode="auto">
            <a:xfrm>
              <a:off x="5264151" y="26670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25" name="Line 665"/>
            <p:cNvSpPr>
              <a:spLocks noChangeShapeType="1"/>
            </p:cNvSpPr>
            <p:nvPr/>
          </p:nvSpPr>
          <p:spPr bwMode="auto">
            <a:xfrm>
              <a:off x="5270501" y="26590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26" name="Line 666"/>
            <p:cNvSpPr>
              <a:spLocks noChangeShapeType="1"/>
            </p:cNvSpPr>
            <p:nvPr/>
          </p:nvSpPr>
          <p:spPr bwMode="auto">
            <a:xfrm>
              <a:off x="5278438" y="26670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27" name="Line 667"/>
            <p:cNvSpPr>
              <a:spLocks noChangeShapeType="1"/>
            </p:cNvSpPr>
            <p:nvPr/>
          </p:nvSpPr>
          <p:spPr bwMode="auto">
            <a:xfrm>
              <a:off x="5284788" y="26590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28" name="Line 668"/>
            <p:cNvSpPr>
              <a:spLocks noChangeShapeType="1"/>
            </p:cNvSpPr>
            <p:nvPr/>
          </p:nvSpPr>
          <p:spPr bwMode="auto">
            <a:xfrm>
              <a:off x="5292726" y="26670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29" name="Line 669"/>
            <p:cNvSpPr>
              <a:spLocks noChangeShapeType="1"/>
            </p:cNvSpPr>
            <p:nvPr/>
          </p:nvSpPr>
          <p:spPr bwMode="auto">
            <a:xfrm>
              <a:off x="5299076" y="26733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30" name="Line 670"/>
            <p:cNvSpPr>
              <a:spLocks noChangeShapeType="1"/>
            </p:cNvSpPr>
            <p:nvPr/>
          </p:nvSpPr>
          <p:spPr bwMode="auto">
            <a:xfrm>
              <a:off x="5307013" y="26733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31" name="Line 671"/>
            <p:cNvSpPr>
              <a:spLocks noChangeShapeType="1"/>
            </p:cNvSpPr>
            <p:nvPr/>
          </p:nvSpPr>
          <p:spPr bwMode="auto">
            <a:xfrm>
              <a:off x="5313363" y="26590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32" name="Line 672"/>
            <p:cNvSpPr>
              <a:spLocks noChangeShapeType="1"/>
            </p:cNvSpPr>
            <p:nvPr/>
          </p:nvSpPr>
          <p:spPr bwMode="auto">
            <a:xfrm>
              <a:off x="5321301" y="26590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33" name="Line 673"/>
            <p:cNvSpPr>
              <a:spLocks noChangeShapeType="1"/>
            </p:cNvSpPr>
            <p:nvPr/>
          </p:nvSpPr>
          <p:spPr bwMode="auto">
            <a:xfrm>
              <a:off x="5327651" y="2681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34" name="Line 674"/>
            <p:cNvSpPr>
              <a:spLocks noChangeShapeType="1"/>
            </p:cNvSpPr>
            <p:nvPr/>
          </p:nvSpPr>
          <p:spPr bwMode="auto">
            <a:xfrm>
              <a:off x="5335588" y="2667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35" name="Line 675"/>
            <p:cNvSpPr>
              <a:spLocks noChangeShapeType="1"/>
            </p:cNvSpPr>
            <p:nvPr/>
          </p:nvSpPr>
          <p:spPr bwMode="auto">
            <a:xfrm>
              <a:off x="5341938" y="26733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36" name="Line 676"/>
            <p:cNvSpPr>
              <a:spLocks noChangeShapeType="1"/>
            </p:cNvSpPr>
            <p:nvPr/>
          </p:nvSpPr>
          <p:spPr bwMode="auto">
            <a:xfrm>
              <a:off x="5349876" y="26876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37" name="Line 677"/>
            <p:cNvSpPr>
              <a:spLocks noChangeShapeType="1"/>
            </p:cNvSpPr>
            <p:nvPr/>
          </p:nvSpPr>
          <p:spPr bwMode="auto">
            <a:xfrm>
              <a:off x="5356226" y="2681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38" name="Line 678"/>
            <p:cNvSpPr>
              <a:spLocks noChangeShapeType="1"/>
            </p:cNvSpPr>
            <p:nvPr/>
          </p:nvSpPr>
          <p:spPr bwMode="auto">
            <a:xfrm>
              <a:off x="5364163" y="2681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39" name="Line 679"/>
            <p:cNvSpPr>
              <a:spLocks noChangeShapeType="1"/>
            </p:cNvSpPr>
            <p:nvPr/>
          </p:nvSpPr>
          <p:spPr bwMode="auto">
            <a:xfrm>
              <a:off x="5370513" y="2687638"/>
              <a:ext cx="0" cy="301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40" name="Line 680"/>
            <p:cNvSpPr>
              <a:spLocks noChangeShapeType="1"/>
            </p:cNvSpPr>
            <p:nvPr/>
          </p:nvSpPr>
          <p:spPr bwMode="auto">
            <a:xfrm>
              <a:off x="5378451" y="26876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41" name="Line 681"/>
            <p:cNvSpPr>
              <a:spLocks noChangeShapeType="1"/>
            </p:cNvSpPr>
            <p:nvPr/>
          </p:nvSpPr>
          <p:spPr bwMode="auto">
            <a:xfrm>
              <a:off x="5384801" y="268763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42" name="Line 682"/>
            <p:cNvSpPr>
              <a:spLocks noChangeShapeType="1"/>
            </p:cNvSpPr>
            <p:nvPr/>
          </p:nvSpPr>
          <p:spPr bwMode="auto">
            <a:xfrm>
              <a:off x="5392738" y="26955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43" name="Line 683"/>
            <p:cNvSpPr>
              <a:spLocks noChangeShapeType="1"/>
            </p:cNvSpPr>
            <p:nvPr/>
          </p:nvSpPr>
          <p:spPr bwMode="auto">
            <a:xfrm>
              <a:off x="5399088" y="26733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44" name="Line 684"/>
            <p:cNvSpPr>
              <a:spLocks noChangeShapeType="1"/>
            </p:cNvSpPr>
            <p:nvPr/>
          </p:nvSpPr>
          <p:spPr bwMode="auto">
            <a:xfrm>
              <a:off x="5407026" y="26733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45" name="Line 685"/>
            <p:cNvSpPr>
              <a:spLocks noChangeShapeType="1"/>
            </p:cNvSpPr>
            <p:nvPr/>
          </p:nvSpPr>
          <p:spPr bwMode="auto">
            <a:xfrm>
              <a:off x="5413376" y="26733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46" name="Line 686"/>
            <p:cNvSpPr>
              <a:spLocks noChangeShapeType="1"/>
            </p:cNvSpPr>
            <p:nvPr/>
          </p:nvSpPr>
          <p:spPr bwMode="auto">
            <a:xfrm>
              <a:off x="5421313" y="26670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47" name="Line 687"/>
            <p:cNvSpPr>
              <a:spLocks noChangeShapeType="1"/>
            </p:cNvSpPr>
            <p:nvPr/>
          </p:nvSpPr>
          <p:spPr bwMode="auto">
            <a:xfrm>
              <a:off x="5427663" y="26527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48" name="Line 688"/>
            <p:cNvSpPr>
              <a:spLocks noChangeShapeType="1"/>
            </p:cNvSpPr>
            <p:nvPr/>
          </p:nvSpPr>
          <p:spPr bwMode="auto">
            <a:xfrm>
              <a:off x="5435601" y="26384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49" name="Line 689"/>
            <p:cNvSpPr>
              <a:spLocks noChangeShapeType="1"/>
            </p:cNvSpPr>
            <p:nvPr/>
          </p:nvSpPr>
          <p:spPr bwMode="auto">
            <a:xfrm>
              <a:off x="5441951" y="26384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50" name="Line 690"/>
            <p:cNvSpPr>
              <a:spLocks noChangeShapeType="1"/>
            </p:cNvSpPr>
            <p:nvPr/>
          </p:nvSpPr>
          <p:spPr bwMode="auto">
            <a:xfrm>
              <a:off x="5449888" y="26447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51" name="Line 691"/>
            <p:cNvSpPr>
              <a:spLocks noChangeShapeType="1"/>
            </p:cNvSpPr>
            <p:nvPr/>
          </p:nvSpPr>
          <p:spPr bwMode="auto">
            <a:xfrm>
              <a:off x="5456238" y="26384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52" name="Line 692"/>
            <p:cNvSpPr>
              <a:spLocks noChangeShapeType="1"/>
            </p:cNvSpPr>
            <p:nvPr/>
          </p:nvSpPr>
          <p:spPr bwMode="auto">
            <a:xfrm>
              <a:off x="5464176" y="26447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53" name="Line 693"/>
            <p:cNvSpPr>
              <a:spLocks noChangeShapeType="1"/>
            </p:cNvSpPr>
            <p:nvPr/>
          </p:nvSpPr>
          <p:spPr bwMode="auto">
            <a:xfrm>
              <a:off x="5470526" y="2652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54" name="Line 694"/>
            <p:cNvSpPr>
              <a:spLocks noChangeShapeType="1"/>
            </p:cNvSpPr>
            <p:nvPr/>
          </p:nvSpPr>
          <p:spPr bwMode="auto">
            <a:xfrm>
              <a:off x="5478463" y="26447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55" name="Line 695"/>
            <p:cNvSpPr>
              <a:spLocks noChangeShapeType="1"/>
            </p:cNvSpPr>
            <p:nvPr/>
          </p:nvSpPr>
          <p:spPr bwMode="auto">
            <a:xfrm>
              <a:off x="5484813" y="26590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56" name="Line 696"/>
            <p:cNvSpPr>
              <a:spLocks noChangeShapeType="1"/>
            </p:cNvSpPr>
            <p:nvPr/>
          </p:nvSpPr>
          <p:spPr bwMode="auto">
            <a:xfrm>
              <a:off x="5492751" y="26590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57" name="Line 697"/>
            <p:cNvSpPr>
              <a:spLocks noChangeShapeType="1"/>
            </p:cNvSpPr>
            <p:nvPr/>
          </p:nvSpPr>
          <p:spPr bwMode="auto">
            <a:xfrm>
              <a:off x="5499101" y="26733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58" name="Line 698"/>
            <p:cNvSpPr>
              <a:spLocks noChangeShapeType="1"/>
            </p:cNvSpPr>
            <p:nvPr/>
          </p:nvSpPr>
          <p:spPr bwMode="auto">
            <a:xfrm>
              <a:off x="5507038" y="26670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59" name="Line 699"/>
            <p:cNvSpPr>
              <a:spLocks noChangeShapeType="1"/>
            </p:cNvSpPr>
            <p:nvPr/>
          </p:nvSpPr>
          <p:spPr bwMode="auto">
            <a:xfrm>
              <a:off x="5513388" y="26527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60" name="Line 700"/>
            <p:cNvSpPr>
              <a:spLocks noChangeShapeType="1"/>
            </p:cNvSpPr>
            <p:nvPr/>
          </p:nvSpPr>
          <p:spPr bwMode="auto">
            <a:xfrm>
              <a:off x="5521326" y="26670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61" name="Line 701"/>
            <p:cNvSpPr>
              <a:spLocks noChangeShapeType="1"/>
            </p:cNvSpPr>
            <p:nvPr/>
          </p:nvSpPr>
          <p:spPr bwMode="auto">
            <a:xfrm>
              <a:off x="5527676" y="26733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62" name="Line 702"/>
            <p:cNvSpPr>
              <a:spLocks noChangeShapeType="1"/>
            </p:cNvSpPr>
            <p:nvPr/>
          </p:nvSpPr>
          <p:spPr bwMode="auto">
            <a:xfrm>
              <a:off x="5535613" y="26733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63" name="Line 703"/>
            <p:cNvSpPr>
              <a:spLocks noChangeShapeType="1"/>
            </p:cNvSpPr>
            <p:nvPr/>
          </p:nvSpPr>
          <p:spPr bwMode="auto">
            <a:xfrm>
              <a:off x="5541963" y="26955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64" name="Line 704"/>
            <p:cNvSpPr>
              <a:spLocks noChangeShapeType="1"/>
            </p:cNvSpPr>
            <p:nvPr/>
          </p:nvSpPr>
          <p:spPr bwMode="auto">
            <a:xfrm>
              <a:off x="5549901" y="26876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65" name="Line 705"/>
            <p:cNvSpPr>
              <a:spLocks noChangeShapeType="1"/>
            </p:cNvSpPr>
            <p:nvPr/>
          </p:nvSpPr>
          <p:spPr bwMode="auto">
            <a:xfrm>
              <a:off x="5556251" y="26733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66" name="Line 706"/>
            <p:cNvSpPr>
              <a:spLocks noChangeShapeType="1"/>
            </p:cNvSpPr>
            <p:nvPr/>
          </p:nvSpPr>
          <p:spPr bwMode="auto">
            <a:xfrm>
              <a:off x="5564188" y="2681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67" name="Line 707"/>
            <p:cNvSpPr>
              <a:spLocks noChangeShapeType="1"/>
            </p:cNvSpPr>
            <p:nvPr/>
          </p:nvSpPr>
          <p:spPr bwMode="auto">
            <a:xfrm>
              <a:off x="5570538" y="26670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68" name="Line 708"/>
            <p:cNvSpPr>
              <a:spLocks noChangeShapeType="1"/>
            </p:cNvSpPr>
            <p:nvPr/>
          </p:nvSpPr>
          <p:spPr bwMode="auto">
            <a:xfrm>
              <a:off x="5578476" y="26590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69" name="Line 709"/>
            <p:cNvSpPr>
              <a:spLocks noChangeShapeType="1"/>
            </p:cNvSpPr>
            <p:nvPr/>
          </p:nvSpPr>
          <p:spPr bwMode="auto">
            <a:xfrm>
              <a:off x="5584826" y="2667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0" name="Line 710"/>
            <p:cNvSpPr>
              <a:spLocks noChangeShapeType="1"/>
            </p:cNvSpPr>
            <p:nvPr/>
          </p:nvSpPr>
          <p:spPr bwMode="auto">
            <a:xfrm>
              <a:off x="5592763" y="26590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1" name="Line 711"/>
            <p:cNvSpPr>
              <a:spLocks noChangeShapeType="1"/>
            </p:cNvSpPr>
            <p:nvPr/>
          </p:nvSpPr>
          <p:spPr bwMode="auto">
            <a:xfrm>
              <a:off x="5599113" y="26590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2" name="Line 712"/>
            <p:cNvSpPr>
              <a:spLocks noChangeShapeType="1"/>
            </p:cNvSpPr>
            <p:nvPr/>
          </p:nvSpPr>
          <p:spPr bwMode="auto">
            <a:xfrm>
              <a:off x="5607051" y="26447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3" name="Line 713"/>
            <p:cNvSpPr>
              <a:spLocks noChangeShapeType="1"/>
            </p:cNvSpPr>
            <p:nvPr/>
          </p:nvSpPr>
          <p:spPr bwMode="auto">
            <a:xfrm>
              <a:off x="5613401" y="265906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4" name="Line 714"/>
            <p:cNvSpPr>
              <a:spLocks noChangeShapeType="1"/>
            </p:cNvSpPr>
            <p:nvPr/>
          </p:nvSpPr>
          <p:spPr bwMode="auto">
            <a:xfrm>
              <a:off x="5621338" y="2667001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5" name="Line 715"/>
            <p:cNvSpPr>
              <a:spLocks noChangeShapeType="1"/>
            </p:cNvSpPr>
            <p:nvPr/>
          </p:nvSpPr>
          <p:spPr bwMode="auto">
            <a:xfrm>
              <a:off x="5627688" y="26670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6" name="Line 716"/>
            <p:cNvSpPr>
              <a:spLocks noChangeShapeType="1"/>
            </p:cNvSpPr>
            <p:nvPr/>
          </p:nvSpPr>
          <p:spPr bwMode="auto">
            <a:xfrm>
              <a:off x="5635626" y="26527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7" name="Line 717"/>
            <p:cNvSpPr>
              <a:spLocks noChangeShapeType="1"/>
            </p:cNvSpPr>
            <p:nvPr/>
          </p:nvSpPr>
          <p:spPr bwMode="auto">
            <a:xfrm>
              <a:off x="5641976" y="26447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8" name="Line 718"/>
            <p:cNvSpPr>
              <a:spLocks noChangeShapeType="1"/>
            </p:cNvSpPr>
            <p:nvPr/>
          </p:nvSpPr>
          <p:spPr bwMode="auto">
            <a:xfrm>
              <a:off x="5649913" y="26241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9" name="Line 719"/>
            <p:cNvSpPr>
              <a:spLocks noChangeShapeType="1"/>
            </p:cNvSpPr>
            <p:nvPr/>
          </p:nvSpPr>
          <p:spPr bwMode="auto">
            <a:xfrm>
              <a:off x="5656263" y="26304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80" name="Line 720"/>
            <p:cNvSpPr>
              <a:spLocks noChangeShapeType="1"/>
            </p:cNvSpPr>
            <p:nvPr/>
          </p:nvSpPr>
          <p:spPr bwMode="auto">
            <a:xfrm>
              <a:off x="5664201" y="26384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81" name="Line 721"/>
            <p:cNvSpPr>
              <a:spLocks noChangeShapeType="1"/>
            </p:cNvSpPr>
            <p:nvPr/>
          </p:nvSpPr>
          <p:spPr bwMode="auto">
            <a:xfrm>
              <a:off x="5670551" y="26384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82" name="Line 722"/>
            <p:cNvSpPr>
              <a:spLocks noChangeShapeType="1"/>
            </p:cNvSpPr>
            <p:nvPr/>
          </p:nvSpPr>
          <p:spPr bwMode="auto">
            <a:xfrm>
              <a:off x="5678488" y="26527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83" name="Line 723"/>
            <p:cNvSpPr>
              <a:spLocks noChangeShapeType="1"/>
            </p:cNvSpPr>
            <p:nvPr/>
          </p:nvSpPr>
          <p:spPr bwMode="auto">
            <a:xfrm>
              <a:off x="5684838" y="26527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84" name="Line 724"/>
            <p:cNvSpPr>
              <a:spLocks noChangeShapeType="1"/>
            </p:cNvSpPr>
            <p:nvPr/>
          </p:nvSpPr>
          <p:spPr bwMode="auto">
            <a:xfrm>
              <a:off x="5692776" y="2667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85" name="Line 725"/>
            <p:cNvSpPr>
              <a:spLocks noChangeShapeType="1"/>
            </p:cNvSpPr>
            <p:nvPr/>
          </p:nvSpPr>
          <p:spPr bwMode="auto">
            <a:xfrm>
              <a:off x="5699126" y="26590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86" name="Line 726"/>
            <p:cNvSpPr>
              <a:spLocks noChangeShapeType="1"/>
            </p:cNvSpPr>
            <p:nvPr/>
          </p:nvSpPr>
          <p:spPr bwMode="auto">
            <a:xfrm>
              <a:off x="5707063" y="26670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87" name="Line 727"/>
            <p:cNvSpPr>
              <a:spLocks noChangeShapeType="1"/>
            </p:cNvSpPr>
            <p:nvPr/>
          </p:nvSpPr>
          <p:spPr bwMode="auto">
            <a:xfrm>
              <a:off x="5713413" y="2681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88" name="Line 728"/>
            <p:cNvSpPr>
              <a:spLocks noChangeShapeType="1"/>
            </p:cNvSpPr>
            <p:nvPr/>
          </p:nvSpPr>
          <p:spPr bwMode="auto">
            <a:xfrm>
              <a:off x="5721351" y="26733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89" name="Line 729"/>
            <p:cNvSpPr>
              <a:spLocks noChangeShapeType="1"/>
            </p:cNvSpPr>
            <p:nvPr/>
          </p:nvSpPr>
          <p:spPr bwMode="auto">
            <a:xfrm>
              <a:off x="5727701" y="26733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90" name="Line 730"/>
            <p:cNvSpPr>
              <a:spLocks noChangeShapeType="1"/>
            </p:cNvSpPr>
            <p:nvPr/>
          </p:nvSpPr>
          <p:spPr bwMode="auto">
            <a:xfrm>
              <a:off x="5735638" y="2667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91" name="Line 731"/>
            <p:cNvSpPr>
              <a:spLocks noChangeShapeType="1"/>
            </p:cNvSpPr>
            <p:nvPr/>
          </p:nvSpPr>
          <p:spPr bwMode="auto">
            <a:xfrm>
              <a:off x="5741988" y="2667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92" name="Line 732"/>
            <p:cNvSpPr>
              <a:spLocks noChangeShapeType="1"/>
            </p:cNvSpPr>
            <p:nvPr/>
          </p:nvSpPr>
          <p:spPr bwMode="auto">
            <a:xfrm>
              <a:off x="5749926" y="2667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93" name="Line 733"/>
            <p:cNvSpPr>
              <a:spLocks noChangeShapeType="1"/>
            </p:cNvSpPr>
            <p:nvPr/>
          </p:nvSpPr>
          <p:spPr bwMode="auto">
            <a:xfrm>
              <a:off x="5756276" y="26590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94" name="Line 734"/>
            <p:cNvSpPr>
              <a:spLocks noChangeShapeType="1"/>
            </p:cNvSpPr>
            <p:nvPr/>
          </p:nvSpPr>
          <p:spPr bwMode="auto">
            <a:xfrm>
              <a:off x="5764213" y="26384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95" name="Line 735"/>
            <p:cNvSpPr>
              <a:spLocks noChangeShapeType="1"/>
            </p:cNvSpPr>
            <p:nvPr/>
          </p:nvSpPr>
          <p:spPr bwMode="auto">
            <a:xfrm>
              <a:off x="5770563" y="26384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96" name="Line 736"/>
            <p:cNvSpPr>
              <a:spLocks noChangeShapeType="1"/>
            </p:cNvSpPr>
            <p:nvPr/>
          </p:nvSpPr>
          <p:spPr bwMode="auto">
            <a:xfrm>
              <a:off x="5778501" y="2667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97" name="Line 737"/>
            <p:cNvSpPr>
              <a:spLocks noChangeShapeType="1"/>
            </p:cNvSpPr>
            <p:nvPr/>
          </p:nvSpPr>
          <p:spPr bwMode="auto">
            <a:xfrm>
              <a:off x="5784851" y="26670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98" name="Line 738"/>
            <p:cNvSpPr>
              <a:spLocks noChangeShapeType="1"/>
            </p:cNvSpPr>
            <p:nvPr/>
          </p:nvSpPr>
          <p:spPr bwMode="auto">
            <a:xfrm>
              <a:off x="5792788" y="265271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99" name="Line 739"/>
            <p:cNvSpPr>
              <a:spLocks noChangeShapeType="1"/>
            </p:cNvSpPr>
            <p:nvPr/>
          </p:nvSpPr>
          <p:spPr bwMode="auto">
            <a:xfrm>
              <a:off x="5799138" y="2652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00" name="Line 740"/>
            <p:cNvSpPr>
              <a:spLocks noChangeShapeType="1"/>
            </p:cNvSpPr>
            <p:nvPr/>
          </p:nvSpPr>
          <p:spPr bwMode="auto">
            <a:xfrm>
              <a:off x="5807076" y="2652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01" name="Line 741"/>
            <p:cNvSpPr>
              <a:spLocks noChangeShapeType="1"/>
            </p:cNvSpPr>
            <p:nvPr/>
          </p:nvSpPr>
          <p:spPr bwMode="auto">
            <a:xfrm>
              <a:off x="5813426" y="26447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02" name="Line 742"/>
            <p:cNvSpPr>
              <a:spLocks noChangeShapeType="1"/>
            </p:cNvSpPr>
            <p:nvPr/>
          </p:nvSpPr>
          <p:spPr bwMode="auto">
            <a:xfrm>
              <a:off x="5821363" y="26447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03" name="Line 743"/>
            <p:cNvSpPr>
              <a:spLocks noChangeShapeType="1"/>
            </p:cNvSpPr>
            <p:nvPr/>
          </p:nvSpPr>
          <p:spPr bwMode="auto">
            <a:xfrm>
              <a:off x="5827713" y="26447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04" name="Line 744"/>
            <p:cNvSpPr>
              <a:spLocks noChangeShapeType="1"/>
            </p:cNvSpPr>
            <p:nvPr/>
          </p:nvSpPr>
          <p:spPr bwMode="auto">
            <a:xfrm>
              <a:off x="5835651" y="2644776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05" name="Line 745"/>
            <p:cNvSpPr>
              <a:spLocks noChangeShapeType="1"/>
            </p:cNvSpPr>
            <p:nvPr/>
          </p:nvSpPr>
          <p:spPr bwMode="auto">
            <a:xfrm>
              <a:off x="5842001" y="26384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06" name="Line 746"/>
            <p:cNvSpPr>
              <a:spLocks noChangeShapeType="1"/>
            </p:cNvSpPr>
            <p:nvPr/>
          </p:nvSpPr>
          <p:spPr bwMode="auto">
            <a:xfrm>
              <a:off x="5849938" y="26527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07" name="Line 747"/>
            <p:cNvSpPr>
              <a:spLocks noChangeShapeType="1"/>
            </p:cNvSpPr>
            <p:nvPr/>
          </p:nvSpPr>
          <p:spPr bwMode="auto">
            <a:xfrm>
              <a:off x="5856288" y="26447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08" name="Line 748"/>
            <p:cNvSpPr>
              <a:spLocks noChangeShapeType="1"/>
            </p:cNvSpPr>
            <p:nvPr/>
          </p:nvSpPr>
          <p:spPr bwMode="auto">
            <a:xfrm>
              <a:off x="5864226" y="26590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09" name="Line 749"/>
            <p:cNvSpPr>
              <a:spLocks noChangeShapeType="1"/>
            </p:cNvSpPr>
            <p:nvPr/>
          </p:nvSpPr>
          <p:spPr bwMode="auto">
            <a:xfrm>
              <a:off x="5870576" y="26590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10" name="Line 750"/>
            <p:cNvSpPr>
              <a:spLocks noChangeShapeType="1"/>
            </p:cNvSpPr>
            <p:nvPr/>
          </p:nvSpPr>
          <p:spPr bwMode="auto">
            <a:xfrm>
              <a:off x="5878513" y="2667001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11" name="Line 751"/>
            <p:cNvSpPr>
              <a:spLocks noChangeShapeType="1"/>
            </p:cNvSpPr>
            <p:nvPr/>
          </p:nvSpPr>
          <p:spPr bwMode="auto">
            <a:xfrm>
              <a:off x="5884863" y="2652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12" name="Line 752"/>
            <p:cNvSpPr>
              <a:spLocks noChangeShapeType="1"/>
            </p:cNvSpPr>
            <p:nvPr/>
          </p:nvSpPr>
          <p:spPr bwMode="auto">
            <a:xfrm>
              <a:off x="5891213" y="26447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13" name="Line 753"/>
            <p:cNvSpPr>
              <a:spLocks noChangeShapeType="1"/>
            </p:cNvSpPr>
            <p:nvPr/>
          </p:nvSpPr>
          <p:spPr bwMode="auto">
            <a:xfrm>
              <a:off x="5899151" y="265906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14" name="Line 754"/>
            <p:cNvSpPr>
              <a:spLocks noChangeShapeType="1"/>
            </p:cNvSpPr>
            <p:nvPr/>
          </p:nvSpPr>
          <p:spPr bwMode="auto">
            <a:xfrm>
              <a:off x="5905501" y="26527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15" name="Line 755"/>
            <p:cNvSpPr>
              <a:spLocks noChangeShapeType="1"/>
            </p:cNvSpPr>
            <p:nvPr/>
          </p:nvSpPr>
          <p:spPr bwMode="auto">
            <a:xfrm>
              <a:off x="5913438" y="26590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16" name="Line 756"/>
            <p:cNvSpPr>
              <a:spLocks noChangeShapeType="1"/>
            </p:cNvSpPr>
            <p:nvPr/>
          </p:nvSpPr>
          <p:spPr bwMode="auto">
            <a:xfrm>
              <a:off x="5919788" y="26590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17" name="Line 757"/>
            <p:cNvSpPr>
              <a:spLocks noChangeShapeType="1"/>
            </p:cNvSpPr>
            <p:nvPr/>
          </p:nvSpPr>
          <p:spPr bwMode="auto">
            <a:xfrm>
              <a:off x="5927726" y="26304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18" name="Line 758"/>
            <p:cNvSpPr>
              <a:spLocks noChangeShapeType="1"/>
            </p:cNvSpPr>
            <p:nvPr/>
          </p:nvSpPr>
          <p:spPr bwMode="auto">
            <a:xfrm>
              <a:off x="5934076" y="26304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19" name="Line 759"/>
            <p:cNvSpPr>
              <a:spLocks noChangeShapeType="1"/>
            </p:cNvSpPr>
            <p:nvPr/>
          </p:nvSpPr>
          <p:spPr bwMode="auto">
            <a:xfrm>
              <a:off x="5942013" y="26304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20" name="Line 760"/>
            <p:cNvSpPr>
              <a:spLocks noChangeShapeType="1"/>
            </p:cNvSpPr>
            <p:nvPr/>
          </p:nvSpPr>
          <p:spPr bwMode="auto">
            <a:xfrm>
              <a:off x="5948363" y="26384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21" name="Line 761"/>
            <p:cNvSpPr>
              <a:spLocks noChangeShapeType="1"/>
            </p:cNvSpPr>
            <p:nvPr/>
          </p:nvSpPr>
          <p:spPr bwMode="auto">
            <a:xfrm>
              <a:off x="5956301" y="26384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22" name="Line 762"/>
            <p:cNvSpPr>
              <a:spLocks noChangeShapeType="1"/>
            </p:cNvSpPr>
            <p:nvPr/>
          </p:nvSpPr>
          <p:spPr bwMode="auto">
            <a:xfrm>
              <a:off x="5962651" y="26162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23" name="Line 763"/>
            <p:cNvSpPr>
              <a:spLocks noChangeShapeType="1"/>
            </p:cNvSpPr>
            <p:nvPr/>
          </p:nvSpPr>
          <p:spPr bwMode="auto">
            <a:xfrm>
              <a:off x="5970588" y="2624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24" name="Line 764"/>
            <p:cNvSpPr>
              <a:spLocks noChangeShapeType="1"/>
            </p:cNvSpPr>
            <p:nvPr/>
          </p:nvSpPr>
          <p:spPr bwMode="auto">
            <a:xfrm>
              <a:off x="5976938" y="26304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25" name="Line 765"/>
            <p:cNvSpPr>
              <a:spLocks noChangeShapeType="1"/>
            </p:cNvSpPr>
            <p:nvPr/>
          </p:nvSpPr>
          <p:spPr bwMode="auto">
            <a:xfrm>
              <a:off x="5984876" y="26162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26" name="Line 766"/>
            <p:cNvSpPr>
              <a:spLocks noChangeShapeType="1"/>
            </p:cNvSpPr>
            <p:nvPr/>
          </p:nvSpPr>
          <p:spPr bwMode="auto">
            <a:xfrm>
              <a:off x="5991226" y="26162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27" name="Line 767"/>
            <p:cNvSpPr>
              <a:spLocks noChangeShapeType="1"/>
            </p:cNvSpPr>
            <p:nvPr/>
          </p:nvSpPr>
          <p:spPr bwMode="auto">
            <a:xfrm>
              <a:off x="5999163" y="26241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28" name="Line 768"/>
            <p:cNvSpPr>
              <a:spLocks noChangeShapeType="1"/>
            </p:cNvSpPr>
            <p:nvPr/>
          </p:nvSpPr>
          <p:spPr bwMode="auto">
            <a:xfrm>
              <a:off x="6005513" y="26304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29" name="Line 769"/>
            <p:cNvSpPr>
              <a:spLocks noChangeShapeType="1"/>
            </p:cNvSpPr>
            <p:nvPr/>
          </p:nvSpPr>
          <p:spPr bwMode="auto">
            <a:xfrm>
              <a:off x="6013451" y="26304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30" name="Line 770"/>
            <p:cNvSpPr>
              <a:spLocks noChangeShapeType="1"/>
            </p:cNvSpPr>
            <p:nvPr/>
          </p:nvSpPr>
          <p:spPr bwMode="auto">
            <a:xfrm>
              <a:off x="6019801" y="26241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31" name="Line 771"/>
            <p:cNvSpPr>
              <a:spLocks noChangeShapeType="1"/>
            </p:cNvSpPr>
            <p:nvPr/>
          </p:nvSpPr>
          <p:spPr bwMode="auto">
            <a:xfrm>
              <a:off x="6027738" y="26384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32" name="Line 772"/>
            <p:cNvSpPr>
              <a:spLocks noChangeShapeType="1"/>
            </p:cNvSpPr>
            <p:nvPr/>
          </p:nvSpPr>
          <p:spPr bwMode="auto">
            <a:xfrm>
              <a:off x="6034088" y="26241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33" name="Line 773"/>
            <p:cNvSpPr>
              <a:spLocks noChangeShapeType="1"/>
            </p:cNvSpPr>
            <p:nvPr/>
          </p:nvSpPr>
          <p:spPr bwMode="auto">
            <a:xfrm>
              <a:off x="6042026" y="26241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34" name="Line 774"/>
            <p:cNvSpPr>
              <a:spLocks noChangeShapeType="1"/>
            </p:cNvSpPr>
            <p:nvPr/>
          </p:nvSpPr>
          <p:spPr bwMode="auto">
            <a:xfrm>
              <a:off x="6048376" y="26527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35" name="Line 775"/>
            <p:cNvSpPr>
              <a:spLocks noChangeShapeType="1"/>
            </p:cNvSpPr>
            <p:nvPr/>
          </p:nvSpPr>
          <p:spPr bwMode="auto">
            <a:xfrm>
              <a:off x="6056313" y="26527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36" name="Line 776"/>
            <p:cNvSpPr>
              <a:spLocks noChangeShapeType="1"/>
            </p:cNvSpPr>
            <p:nvPr/>
          </p:nvSpPr>
          <p:spPr bwMode="auto">
            <a:xfrm>
              <a:off x="6062663" y="26384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37" name="Line 777"/>
            <p:cNvSpPr>
              <a:spLocks noChangeShapeType="1"/>
            </p:cNvSpPr>
            <p:nvPr/>
          </p:nvSpPr>
          <p:spPr bwMode="auto">
            <a:xfrm>
              <a:off x="6070601" y="26384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38" name="Line 778"/>
            <p:cNvSpPr>
              <a:spLocks noChangeShapeType="1"/>
            </p:cNvSpPr>
            <p:nvPr/>
          </p:nvSpPr>
          <p:spPr bwMode="auto">
            <a:xfrm>
              <a:off x="6076951" y="26241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39" name="Line 779"/>
            <p:cNvSpPr>
              <a:spLocks noChangeShapeType="1"/>
            </p:cNvSpPr>
            <p:nvPr/>
          </p:nvSpPr>
          <p:spPr bwMode="auto">
            <a:xfrm>
              <a:off x="6084888" y="263048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40" name="Line 780"/>
            <p:cNvSpPr>
              <a:spLocks noChangeShapeType="1"/>
            </p:cNvSpPr>
            <p:nvPr/>
          </p:nvSpPr>
          <p:spPr bwMode="auto">
            <a:xfrm>
              <a:off x="6091238" y="26162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41" name="Line 781"/>
            <p:cNvSpPr>
              <a:spLocks noChangeShapeType="1"/>
            </p:cNvSpPr>
            <p:nvPr/>
          </p:nvSpPr>
          <p:spPr bwMode="auto">
            <a:xfrm>
              <a:off x="6099176" y="26098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42" name="Line 782"/>
            <p:cNvSpPr>
              <a:spLocks noChangeShapeType="1"/>
            </p:cNvSpPr>
            <p:nvPr/>
          </p:nvSpPr>
          <p:spPr bwMode="auto">
            <a:xfrm>
              <a:off x="6105526" y="26098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43" name="Line 783"/>
            <p:cNvSpPr>
              <a:spLocks noChangeShapeType="1"/>
            </p:cNvSpPr>
            <p:nvPr/>
          </p:nvSpPr>
          <p:spPr bwMode="auto">
            <a:xfrm>
              <a:off x="6113463" y="26241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44" name="Line 784"/>
            <p:cNvSpPr>
              <a:spLocks noChangeShapeType="1"/>
            </p:cNvSpPr>
            <p:nvPr/>
          </p:nvSpPr>
          <p:spPr bwMode="auto">
            <a:xfrm>
              <a:off x="6119813" y="26304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45" name="Line 785"/>
            <p:cNvSpPr>
              <a:spLocks noChangeShapeType="1"/>
            </p:cNvSpPr>
            <p:nvPr/>
          </p:nvSpPr>
          <p:spPr bwMode="auto">
            <a:xfrm>
              <a:off x="6127751" y="26447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46" name="Line 786"/>
            <p:cNvSpPr>
              <a:spLocks noChangeShapeType="1"/>
            </p:cNvSpPr>
            <p:nvPr/>
          </p:nvSpPr>
          <p:spPr bwMode="auto">
            <a:xfrm>
              <a:off x="6134101" y="26162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47" name="Line 787"/>
            <p:cNvSpPr>
              <a:spLocks noChangeShapeType="1"/>
            </p:cNvSpPr>
            <p:nvPr/>
          </p:nvSpPr>
          <p:spPr bwMode="auto">
            <a:xfrm>
              <a:off x="6142038" y="2624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48" name="Line 788"/>
            <p:cNvSpPr>
              <a:spLocks noChangeShapeType="1"/>
            </p:cNvSpPr>
            <p:nvPr/>
          </p:nvSpPr>
          <p:spPr bwMode="auto">
            <a:xfrm>
              <a:off x="6148388" y="26304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49" name="Line 789"/>
            <p:cNvSpPr>
              <a:spLocks noChangeShapeType="1"/>
            </p:cNvSpPr>
            <p:nvPr/>
          </p:nvSpPr>
          <p:spPr bwMode="auto">
            <a:xfrm>
              <a:off x="6156326" y="26304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50" name="Line 790"/>
            <p:cNvSpPr>
              <a:spLocks noChangeShapeType="1"/>
            </p:cNvSpPr>
            <p:nvPr/>
          </p:nvSpPr>
          <p:spPr bwMode="auto">
            <a:xfrm>
              <a:off x="6162676" y="26241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51" name="Line 791"/>
            <p:cNvSpPr>
              <a:spLocks noChangeShapeType="1"/>
            </p:cNvSpPr>
            <p:nvPr/>
          </p:nvSpPr>
          <p:spPr bwMode="auto">
            <a:xfrm>
              <a:off x="6170613" y="26241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52" name="Line 792"/>
            <p:cNvSpPr>
              <a:spLocks noChangeShapeType="1"/>
            </p:cNvSpPr>
            <p:nvPr/>
          </p:nvSpPr>
          <p:spPr bwMode="auto">
            <a:xfrm>
              <a:off x="6176963" y="26304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53" name="Line 793"/>
            <p:cNvSpPr>
              <a:spLocks noChangeShapeType="1"/>
            </p:cNvSpPr>
            <p:nvPr/>
          </p:nvSpPr>
          <p:spPr bwMode="auto">
            <a:xfrm>
              <a:off x="6184901" y="26162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54" name="Line 794"/>
            <p:cNvSpPr>
              <a:spLocks noChangeShapeType="1"/>
            </p:cNvSpPr>
            <p:nvPr/>
          </p:nvSpPr>
          <p:spPr bwMode="auto">
            <a:xfrm>
              <a:off x="6191251" y="26162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55" name="Line 795"/>
            <p:cNvSpPr>
              <a:spLocks noChangeShapeType="1"/>
            </p:cNvSpPr>
            <p:nvPr/>
          </p:nvSpPr>
          <p:spPr bwMode="auto">
            <a:xfrm>
              <a:off x="6199188" y="26304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56" name="Line 796"/>
            <p:cNvSpPr>
              <a:spLocks noChangeShapeType="1"/>
            </p:cNvSpPr>
            <p:nvPr/>
          </p:nvSpPr>
          <p:spPr bwMode="auto">
            <a:xfrm>
              <a:off x="6205538" y="26384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57" name="Line 797"/>
            <p:cNvSpPr>
              <a:spLocks noChangeShapeType="1"/>
            </p:cNvSpPr>
            <p:nvPr/>
          </p:nvSpPr>
          <p:spPr bwMode="auto">
            <a:xfrm>
              <a:off x="6213476" y="26304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58" name="Line 798"/>
            <p:cNvSpPr>
              <a:spLocks noChangeShapeType="1"/>
            </p:cNvSpPr>
            <p:nvPr/>
          </p:nvSpPr>
          <p:spPr bwMode="auto">
            <a:xfrm>
              <a:off x="6219826" y="26384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59" name="Line 799"/>
            <p:cNvSpPr>
              <a:spLocks noChangeShapeType="1"/>
            </p:cNvSpPr>
            <p:nvPr/>
          </p:nvSpPr>
          <p:spPr bwMode="auto">
            <a:xfrm>
              <a:off x="6227763" y="26304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60" name="Line 800"/>
            <p:cNvSpPr>
              <a:spLocks noChangeShapeType="1"/>
            </p:cNvSpPr>
            <p:nvPr/>
          </p:nvSpPr>
          <p:spPr bwMode="auto">
            <a:xfrm>
              <a:off x="6234113" y="26304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61" name="Line 801"/>
            <p:cNvSpPr>
              <a:spLocks noChangeShapeType="1"/>
            </p:cNvSpPr>
            <p:nvPr/>
          </p:nvSpPr>
          <p:spPr bwMode="auto">
            <a:xfrm>
              <a:off x="6242051" y="26447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62" name="Line 802"/>
            <p:cNvSpPr>
              <a:spLocks noChangeShapeType="1"/>
            </p:cNvSpPr>
            <p:nvPr/>
          </p:nvSpPr>
          <p:spPr bwMode="auto">
            <a:xfrm>
              <a:off x="6248401" y="26447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63" name="Line 803"/>
            <p:cNvSpPr>
              <a:spLocks noChangeShapeType="1"/>
            </p:cNvSpPr>
            <p:nvPr/>
          </p:nvSpPr>
          <p:spPr bwMode="auto">
            <a:xfrm>
              <a:off x="6256338" y="26304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64" name="Line 804"/>
            <p:cNvSpPr>
              <a:spLocks noChangeShapeType="1"/>
            </p:cNvSpPr>
            <p:nvPr/>
          </p:nvSpPr>
          <p:spPr bwMode="auto">
            <a:xfrm>
              <a:off x="6262688" y="26162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65" name="Line 805"/>
            <p:cNvSpPr>
              <a:spLocks noChangeShapeType="1"/>
            </p:cNvSpPr>
            <p:nvPr/>
          </p:nvSpPr>
          <p:spPr bwMode="auto">
            <a:xfrm>
              <a:off x="6270626" y="26019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66" name="Line 806"/>
            <p:cNvSpPr>
              <a:spLocks noChangeShapeType="1"/>
            </p:cNvSpPr>
            <p:nvPr/>
          </p:nvSpPr>
          <p:spPr bwMode="auto">
            <a:xfrm>
              <a:off x="6276976" y="26019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67" name="Line 807"/>
            <p:cNvSpPr>
              <a:spLocks noChangeShapeType="1"/>
            </p:cNvSpPr>
            <p:nvPr/>
          </p:nvSpPr>
          <p:spPr bwMode="auto">
            <a:xfrm>
              <a:off x="6284913" y="25955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68" name="Line 808"/>
            <p:cNvSpPr>
              <a:spLocks noChangeShapeType="1"/>
            </p:cNvSpPr>
            <p:nvPr/>
          </p:nvSpPr>
          <p:spPr bwMode="auto">
            <a:xfrm>
              <a:off x="6291263" y="2595563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9" name="Line 810"/>
            <p:cNvSpPr>
              <a:spLocks noChangeShapeType="1"/>
            </p:cNvSpPr>
            <p:nvPr/>
          </p:nvSpPr>
          <p:spPr bwMode="auto">
            <a:xfrm>
              <a:off x="6299200" y="25955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0" name="Line 811"/>
            <p:cNvSpPr>
              <a:spLocks noChangeShapeType="1"/>
            </p:cNvSpPr>
            <p:nvPr/>
          </p:nvSpPr>
          <p:spPr bwMode="auto">
            <a:xfrm>
              <a:off x="6305550" y="25955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1" name="Line 812"/>
            <p:cNvSpPr>
              <a:spLocks noChangeShapeType="1"/>
            </p:cNvSpPr>
            <p:nvPr/>
          </p:nvSpPr>
          <p:spPr bwMode="auto">
            <a:xfrm>
              <a:off x="6313488" y="25955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2" name="Line 813"/>
            <p:cNvSpPr>
              <a:spLocks noChangeShapeType="1"/>
            </p:cNvSpPr>
            <p:nvPr/>
          </p:nvSpPr>
          <p:spPr bwMode="auto">
            <a:xfrm>
              <a:off x="6319838" y="26019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3" name="Line 814"/>
            <p:cNvSpPr>
              <a:spLocks noChangeShapeType="1"/>
            </p:cNvSpPr>
            <p:nvPr/>
          </p:nvSpPr>
          <p:spPr bwMode="auto">
            <a:xfrm>
              <a:off x="6327775" y="26019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4" name="Line 815"/>
            <p:cNvSpPr>
              <a:spLocks noChangeShapeType="1"/>
            </p:cNvSpPr>
            <p:nvPr/>
          </p:nvSpPr>
          <p:spPr bwMode="auto">
            <a:xfrm>
              <a:off x="6334125" y="2595563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5" name="Line 816"/>
            <p:cNvSpPr>
              <a:spLocks noChangeShapeType="1"/>
            </p:cNvSpPr>
            <p:nvPr/>
          </p:nvSpPr>
          <p:spPr bwMode="auto">
            <a:xfrm>
              <a:off x="6342063" y="25876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6" name="Line 817"/>
            <p:cNvSpPr>
              <a:spLocks noChangeShapeType="1"/>
            </p:cNvSpPr>
            <p:nvPr/>
          </p:nvSpPr>
          <p:spPr bwMode="auto">
            <a:xfrm>
              <a:off x="6348413" y="25876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7" name="Line 818"/>
            <p:cNvSpPr>
              <a:spLocks noChangeShapeType="1"/>
            </p:cNvSpPr>
            <p:nvPr/>
          </p:nvSpPr>
          <p:spPr bwMode="auto">
            <a:xfrm>
              <a:off x="6356350" y="25955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8" name="Line 819"/>
            <p:cNvSpPr>
              <a:spLocks noChangeShapeType="1"/>
            </p:cNvSpPr>
            <p:nvPr/>
          </p:nvSpPr>
          <p:spPr bwMode="auto">
            <a:xfrm>
              <a:off x="6362700" y="26098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9" name="Line 820"/>
            <p:cNvSpPr>
              <a:spLocks noChangeShapeType="1"/>
            </p:cNvSpPr>
            <p:nvPr/>
          </p:nvSpPr>
          <p:spPr bwMode="auto">
            <a:xfrm>
              <a:off x="6370638" y="26162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0" name="Line 821"/>
            <p:cNvSpPr>
              <a:spLocks noChangeShapeType="1"/>
            </p:cNvSpPr>
            <p:nvPr/>
          </p:nvSpPr>
          <p:spPr bwMode="auto">
            <a:xfrm>
              <a:off x="6376988" y="26162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1" name="Line 822"/>
            <p:cNvSpPr>
              <a:spLocks noChangeShapeType="1"/>
            </p:cNvSpPr>
            <p:nvPr/>
          </p:nvSpPr>
          <p:spPr bwMode="auto">
            <a:xfrm>
              <a:off x="6384925" y="26162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2" name="Line 823"/>
            <p:cNvSpPr>
              <a:spLocks noChangeShapeType="1"/>
            </p:cNvSpPr>
            <p:nvPr/>
          </p:nvSpPr>
          <p:spPr bwMode="auto">
            <a:xfrm>
              <a:off x="6391275" y="26304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3" name="Line 824"/>
            <p:cNvSpPr>
              <a:spLocks noChangeShapeType="1"/>
            </p:cNvSpPr>
            <p:nvPr/>
          </p:nvSpPr>
          <p:spPr bwMode="auto">
            <a:xfrm>
              <a:off x="6399213" y="26098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4" name="Line 825"/>
            <p:cNvSpPr>
              <a:spLocks noChangeShapeType="1"/>
            </p:cNvSpPr>
            <p:nvPr/>
          </p:nvSpPr>
          <p:spPr bwMode="auto">
            <a:xfrm>
              <a:off x="6405563" y="26162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5" name="Line 826"/>
            <p:cNvSpPr>
              <a:spLocks noChangeShapeType="1"/>
            </p:cNvSpPr>
            <p:nvPr/>
          </p:nvSpPr>
          <p:spPr bwMode="auto">
            <a:xfrm>
              <a:off x="6413500" y="26019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6" name="Line 827"/>
            <p:cNvSpPr>
              <a:spLocks noChangeShapeType="1"/>
            </p:cNvSpPr>
            <p:nvPr/>
          </p:nvSpPr>
          <p:spPr bwMode="auto">
            <a:xfrm>
              <a:off x="6419850" y="26098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7" name="Line 828"/>
            <p:cNvSpPr>
              <a:spLocks noChangeShapeType="1"/>
            </p:cNvSpPr>
            <p:nvPr/>
          </p:nvSpPr>
          <p:spPr bwMode="auto">
            <a:xfrm>
              <a:off x="6427788" y="26162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8" name="Line 829"/>
            <p:cNvSpPr>
              <a:spLocks noChangeShapeType="1"/>
            </p:cNvSpPr>
            <p:nvPr/>
          </p:nvSpPr>
          <p:spPr bwMode="auto">
            <a:xfrm>
              <a:off x="6434138" y="26019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9" name="Line 830"/>
            <p:cNvSpPr>
              <a:spLocks noChangeShapeType="1"/>
            </p:cNvSpPr>
            <p:nvPr/>
          </p:nvSpPr>
          <p:spPr bwMode="auto">
            <a:xfrm>
              <a:off x="6442075" y="260191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0" name="Line 831"/>
            <p:cNvSpPr>
              <a:spLocks noChangeShapeType="1"/>
            </p:cNvSpPr>
            <p:nvPr/>
          </p:nvSpPr>
          <p:spPr bwMode="auto">
            <a:xfrm>
              <a:off x="6448425" y="25876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1" name="Line 832"/>
            <p:cNvSpPr>
              <a:spLocks noChangeShapeType="1"/>
            </p:cNvSpPr>
            <p:nvPr/>
          </p:nvSpPr>
          <p:spPr bwMode="auto">
            <a:xfrm>
              <a:off x="6456363" y="25733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2" name="Line 833"/>
            <p:cNvSpPr>
              <a:spLocks noChangeShapeType="1"/>
            </p:cNvSpPr>
            <p:nvPr/>
          </p:nvSpPr>
          <p:spPr bwMode="auto">
            <a:xfrm>
              <a:off x="6462713" y="258127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3" name="Line 834"/>
            <p:cNvSpPr>
              <a:spLocks noChangeShapeType="1"/>
            </p:cNvSpPr>
            <p:nvPr/>
          </p:nvSpPr>
          <p:spPr bwMode="auto">
            <a:xfrm>
              <a:off x="6470650" y="25876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4" name="Line 835"/>
            <p:cNvSpPr>
              <a:spLocks noChangeShapeType="1"/>
            </p:cNvSpPr>
            <p:nvPr/>
          </p:nvSpPr>
          <p:spPr bwMode="auto">
            <a:xfrm>
              <a:off x="6477000" y="25812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5" name="Line 836"/>
            <p:cNvSpPr>
              <a:spLocks noChangeShapeType="1"/>
            </p:cNvSpPr>
            <p:nvPr/>
          </p:nvSpPr>
          <p:spPr bwMode="auto">
            <a:xfrm>
              <a:off x="6484938" y="25733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6" name="Line 837"/>
            <p:cNvSpPr>
              <a:spLocks noChangeShapeType="1"/>
            </p:cNvSpPr>
            <p:nvPr/>
          </p:nvSpPr>
          <p:spPr bwMode="auto">
            <a:xfrm>
              <a:off x="6491288" y="25733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7" name="Line 838"/>
            <p:cNvSpPr>
              <a:spLocks noChangeShapeType="1"/>
            </p:cNvSpPr>
            <p:nvPr/>
          </p:nvSpPr>
          <p:spPr bwMode="auto">
            <a:xfrm>
              <a:off x="6499225" y="2581275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8" name="Line 839"/>
            <p:cNvSpPr>
              <a:spLocks noChangeShapeType="1"/>
            </p:cNvSpPr>
            <p:nvPr/>
          </p:nvSpPr>
          <p:spPr bwMode="auto">
            <a:xfrm>
              <a:off x="6505575" y="25812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9" name="Line 840"/>
            <p:cNvSpPr>
              <a:spLocks noChangeShapeType="1"/>
            </p:cNvSpPr>
            <p:nvPr/>
          </p:nvSpPr>
          <p:spPr bwMode="auto">
            <a:xfrm>
              <a:off x="6513513" y="25669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0" name="Line 841"/>
            <p:cNvSpPr>
              <a:spLocks noChangeShapeType="1"/>
            </p:cNvSpPr>
            <p:nvPr/>
          </p:nvSpPr>
          <p:spPr bwMode="auto">
            <a:xfrm>
              <a:off x="6519863" y="25812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1" name="Line 842"/>
            <p:cNvSpPr>
              <a:spLocks noChangeShapeType="1"/>
            </p:cNvSpPr>
            <p:nvPr/>
          </p:nvSpPr>
          <p:spPr bwMode="auto">
            <a:xfrm>
              <a:off x="6527800" y="25812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2" name="Line 843"/>
            <p:cNvSpPr>
              <a:spLocks noChangeShapeType="1"/>
            </p:cNvSpPr>
            <p:nvPr/>
          </p:nvSpPr>
          <p:spPr bwMode="auto">
            <a:xfrm>
              <a:off x="6534150" y="25812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3" name="Line 844"/>
            <p:cNvSpPr>
              <a:spLocks noChangeShapeType="1"/>
            </p:cNvSpPr>
            <p:nvPr/>
          </p:nvSpPr>
          <p:spPr bwMode="auto">
            <a:xfrm>
              <a:off x="6542088" y="26019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4" name="Line 845"/>
            <p:cNvSpPr>
              <a:spLocks noChangeShapeType="1"/>
            </p:cNvSpPr>
            <p:nvPr/>
          </p:nvSpPr>
          <p:spPr bwMode="auto">
            <a:xfrm>
              <a:off x="6548438" y="26019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5" name="Line 846"/>
            <p:cNvSpPr>
              <a:spLocks noChangeShapeType="1"/>
            </p:cNvSpPr>
            <p:nvPr/>
          </p:nvSpPr>
          <p:spPr bwMode="auto">
            <a:xfrm>
              <a:off x="6556375" y="26098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6" name="Line 847"/>
            <p:cNvSpPr>
              <a:spLocks noChangeShapeType="1"/>
            </p:cNvSpPr>
            <p:nvPr/>
          </p:nvSpPr>
          <p:spPr bwMode="auto">
            <a:xfrm>
              <a:off x="6562725" y="26019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7" name="Line 848"/>
            <p:cNvSpPr>
              <a:spLocks noChangeShapeType="1"/>
            </p:cNvSpPr>
            <p:nvPr/>
          </p:nvSpPr>
          <p:spPr bwMode="auto">
            <a:xfrm>
              <a:off x="6570663" y="25876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8" name="Line 849"/>
            <p:cNvSpPr>
              <a:spLocks noChangeShapeType="1"/>
            </p:cNvSpPr>
            <p:nvPr/>
          </p:nvSpPr>
          <p:spPr bwMode="auto">
            <a:xfrm>
              <a:off x="6577013" y="25876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9" name="Line 850"/>
            <p:cNvSpPr>
              <a:spLocks noChangeShapeType="1"/>
            </p:cNvSpPr>
            <p:nvPr/>
          </p:nvSpPr>
          <p:spPr bwMode="auto">
            <a:xfrm>
              <a:off x="6584950" y="25876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0" name="Line 851"/>
            <p:cNvSpPr>
              <a:spLocks noChangeShapeType="1"/>
            </p:cNvSpPr>
            <p:nvPr/>
          </p:nvSpPr>
          <p:spPr bwMode="auto">
            <a:xfrm>
              <a:off x="6591300" y="25812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1" name="Line 852"/>
            <p:cNvSpPr>
              <a:spLocks noChangeShapeType="1"/>
            </p:cNvSpPr>
            <p:nvPr/>
          </p:nvSpPr>
          <p:spPr bwMode="auto">
            <a:xfrm>
              <a:off x="6599238" y="25590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2" name="Line 853"/>
            <p:cNvSpPr>
              <a:spLocks noChangeShapeType="1"/>
            </p:cNvSpPr>
            <p:nvPr/>
          </p:nvSpPr>
          <p:spPr bwMode="auto">
            <a:xfrm>
              <a:off x="6605588" y="2544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3" name="Line 854"/>
            <p:cNvSpPr>
              <a:spLocks noChangeShapeType="1"/>
            </p:cNvSpPr>
            <p:nvPr/>
          </p:nvSpPr>
          <p:spPr bwMode="auto">
            <a:xfrm>
              <a:off x="6613525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4" name="Line 855"/>
            <p:cNvSpPr>
              <a:spLocks noChangeShapeType="1"/>
            </p:cNvSpPr>
            <p:nvPr/>
          </p:nvSpPr>
          <p:spPr bwMode="auto">
            <a:xfrm>
              <a:off x="6619875" y="2559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5" name="Line 856"/>
            <p:cNvSpPr>
              <a:spLocks noChangeShapeType="1"/>
            </p:cNvSpPr>
            <p:nvPr/>
          </p:nvSpPr>
          <p:spPr bwMode="auto">
            <a:xfrm>
              <a:off x="6626225" y="25527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6" name="Line 857"/>
            <p:cNvSpPr>
              <a:spLocks noChangeShapeType="1"/>
            </p:cNvSpPr>
            <p:nvPr/>
          </p:nvSpPr>
          <p:spPr bwMode="auto">
            <a:xfrm>
              <a:off x="6634163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7" name="Line 858"/>
            <p:cNvSpPr>
              <a:spLocks noChangeShapeType="1"/>
            </p:cNvSpPr>
            <p:nvPr/>
          </p:nvSpPr>
          <p:spPr bwMode="auto">
            <a:xfrm>
              <a:off x="6640513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8" name="Line 859"/>
            <p:cNvSpPr>
              <a:spLocks noChangeShapeType="1"/>
            </p:cNvSpPr>
            <p:nvPr/>
          </p:nvSpPr>
          <p:spPr bwMode="auto">
            <a:xfrm>
              <a:off x="6648450" y="25527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9" name="Line 860"/>
            <p:cNvSpPr>
              <a:spLocks noChangeShapeType="1"/>
            </p:cNvSpPr>
            <p:nvPr/>
          </p:nvSpPr>
          <p:spPr bwMode="auto">
            <a:xfrm>
              <a:off x="6654800" y="2559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0" name="Line 861"/>
            <p:cNvSpPr>
              <a:spLocks noChangeShapeType="1"/>
            </p:cNvSpPr>
            <p:nvPr/>
          </p:nvSpPr>
          <p:spPr bwMode="auto">
            <a:xfrm>
              <a:off x="6662738" y="25527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1" name="Line 862"/>
            <p:cNvSpPr>
              <a:spLocks noChangeShapeType="1"/>
            </p:cNvSpPr>
            <p:nvPr/>
          </p:nvSpPr>
          <p:spPr bwMode="auto">
            <a:xfrm>
              <a:off x="6669088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2" name="Line 863"/>
            <p:cNvSpPr>
              <a:spLocks noChangeShapeType="1"/>
            </p:cNvSpPr>
            <p:nvPr/>
          </p:nvSpPr>
          <p:spPr bwMode="auto">
            <a:xfrm>
              <a:off x="6677025" y="2538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3" name="Line 864"/>
            <p:cNvSpPr>
              <a:spLocks noChangeShapeType="1"/>
            </p:cNvSpPr>
            <p:nvPr/>
          </p:nvSpPr>
          <p:spPr bwMode="auto">
            <a:xfrm>
              <a:off x="6683375" y="2552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4" name="Line 865"/>
            <p:cNvSpPr>
              <a:spLocks noChangeShapeType="1"/>
            </p:cNvSpPr>
            <p:nvPr/>
          </p:nvSpPr>
          <p:spPr bwMode="auto">
            <a:xfrm>
              <a:off x="6691313" y="25527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5" name="Line 866"/>
            <p:cNvSpPr>
              <a:spLocks noChangeShapeType="1"/>
            </p:cNvSpPr>
            <p:nvPr/>
          </p:nvSpPr>
          <p:spPr bwMode="auto">
            <a:xfrm>
              <a:off x="6697663" y="2559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6" name="Line 867"/>
            <p:cNvSpPr>
              <a:spLocks noChangeShapeType="1"/>
            </p:cNvSpPr>
            <p:nvPr/>
          </p:nvSpPr>
          <p:spPr bwMode="auto">
            <a:xfrm>
              <a:off x="6705600" y="25669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7" name="Line 868"/>
            <p:cNvSpPr>
              <a:spLocks noChangeShapeType="1"/>
            </p:cNvSpPr>
            <p:nvPr/>
          </p:nvSpPr>
          <p:spPr bwMode="auto">
            <a:xfrm>
              <a:off x="6711950" y="25733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8" name="Line 869"/>
            <p:cNvSpPr>
              <a:spLocks noChangeShapeType="1"/>
            </p:cNvSpPr>
            <p:nvPr/>
          </p:nvSpPr>
          <p:spPr bwMode="auto">
            <a:xfrm>
              <a:off x="6719888" y="25733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9" name="Line 870"/>
            <p:cNvSpPr>
              <a:spLocks noChangeShapeType="1"/>
            </p:cNvSpPr>
            <p:nvPr/>
          </p:nvSpPr>
          <p:spPr bwMode="auto">
            <a:xfrm>
              <a:off x="6726238" y="25733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30" name="Line 871"/>
            <p:cNvSpPr>
              <a:spLocks noChangeShapeType="1"/>
            </p:cNvSpPr>
            <p:nvPr/>
          </p:nvSpPr>
          <p:spPr bwMode="auto">
            <a:xfrm>
              <a:off x="6734175" y="25733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31" name="Line 872"/>
            <p:cNvSpPr>
              <a:spLocks noChangeShapeType="1"/>
            </p:cNvSpPr>
            <p:nvPr/>
          </p:nvSpPr>
          <p:spPr bwMode="auto">
            <a:xfrm>
              <a:off x="6740525" y="25733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32" name="Line 873"/>
            <p:cNvSpPr>
              <a:spLocks noChangeShapeType="1"/>
            </p:cNvSpPr>
            <p:nvPr/>
          </p:nvSpPr>
          <p:spPr bwMode="auto">
            <a:xfrm>
              <a:off x="6748463" y="257333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33" name="Line 874"/>
            <p:cNvSpPr>
              <a:spLocks noChangeShapeType="1"/>
            </p:cNvSpPr>
            <p:nvPr/>
          </p:nvSpPr>
          <p:spPr bwMode="auto">
            <a:xfrm>
              <a:off x="6754813" y="25590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34" name="Line 875"/>
            <p:cNvSpPr>
              <a:spLocks noChangeShapeType="1"/>
            </p:cNvSpPr>
            <p:nvPr/>
          </p:nvSpPr>
          <p:spPr bwMode="auto">
            <a:xfrm>
              <a:off x="6762750" y="2559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35" name="Line 876"/>
            <p:cNvSpPr>
              <a:spLocks noChangeShapeType="1"/>
            </p:cNvSpPr>
            <p:nvPr/>
          </p:nvSpPr>
          <p:spPr bwMode="auto">
            <a:xfrm>
              <a:off x="6769100" y="25590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36" name="Line 877"/>
            <p:cNvSpPr>
              <a:spLocks noChangeShapeType="1"/>
            </p:cNvSpPr>
            <p:nvPr/>
          </p:nvSpPr>
          <p:spPr bwMode="auto">
            <a:xfrm>
              <a:off x="6777038" y="257333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37" name="Line 878"/>
            <p:cNvSpPr>
              <a:spLocks noChangeShapeType="1"/>
            </p:cNvSpPr>
            <p:nvPr/>
          </p:nvSpPr>
          <p:spPr bwMode="auto">
            <a:xfrm>
              <a:off x="6783388" y="25590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38" name="Line 879"/>
            <p:cNvSpPr>
              <a:spLocks noChangeShapeType="1"/>
            </p:cNvSpPr>
            <p:nvPr/>
          </p:nvSpPr>
          <p:spPr bwMode="auto">
            <a:xfrm>
              <a:off x="6791325" y="2552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39" name="Line 880"/>
            <p:cNvSpPr>
              <a:spLocks noChangeShapeType="1"/>
            </p:cNvSpPr>
            <p:nvPr/>
          </p:nvSpPr>
          <p:spPr bwMode="auto">
            <a:xfrm>
              <a:off x="6797675" y="2559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40" name="Line 881"/>
            <p:cNvSpPr>
              <a:spLocks noChangeShapeType="1"/>
            </p:cNvSpPr>
            <p:nvPr/>
          </p:nvSpPr>
          <p:spPr bwMode="auto">
            <a:xfrm>
              <a:off x="6805613" y="25669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41" name="Line 882"/>
            <p:cNvSpPr>
              <a:spLocks noChangeShapeType="1"/>
            </p:cNvSpPr>
            <p:nvPr/>
          </p:nvSpPr>
          <p:spPr bwMode="auto">
            <a:xfrm>
              <a:off x="6811963" y="2552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42" name="Line 883"/>
            <p:cNvSpPr>
              <a:spLocks noChangeShapeType="1"/>
            </p:cNvSpPr>
            <p:nvPr/>
          </p:nvSpPr>
          <p:spPr bwMode="auto">
            <a:xfrm>
              <a:off x="6819900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43" name="Line 884"/>
            <p:cNvSpPr>
              <a:spLocks noChangeShapeType="1"/>
            </p:cNvSpPr>
            <p:nvPr/>
          </p:nvSpPr>
          <p:spPr bwMode="auto">
            <a:xfrm>
              <a:off x="6826250" y="2544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44" name="Line 885"/>
            <p:cNvSpPr>
              <a:spLocks noChangeShapeType="1"/>
            </p:cNvSpPr>
            <p:nvPr/>
          </p:nvSpPr>
          <p:spPr bwMode="auto">
            <a:xfrm>
              <a:off x="6834188" y="25590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45" name="Line 886"/>
            <p:cNvSpPr>
              <a:spLocks noChangeShapeType="1"/>
            </p:cNvSpPr>
            <p:nvPr/>
          </p:nvSpPr>
          <p:spPr bwMode="auto">
            <a:xfrm>
              <a:off x="6840538" y="25669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46" name="Line 887"/>
            <p:cNvSpPr>
              <a:spLocks noChangeShapeType="1"/>
            </p:cNvSpPr>
            <p:nvPr/>
          </p:nvSpPr>
          <p:spPr bwMode="auto">
            <a:xfrm>
              <a:off x="6848475" y="25669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47" name="Line 888"/>
            <p:cNvSpPr>
              <a:spLocks noChangeShapeType="1"/>
            </p:cNvSpPr>
            <p:nvPr/>
          </p:nvSpPr>
          <p:spPr bwMode="auto">
            <a:xfrm>
              <a:off x="6854825" y="25590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48" name="Line 889"/>
            <p:cNvSpPr>
              <a:spLocks noChangeShapeType="1"/>
            </p:cNvSpPr>
            <p:nvPr/>
          </p:nvSpPr>
          <p:spPr bwMode="auto">
            <a:xfrm>
              <a:off x="6862763" y="2559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49" name="Line 890"/>
            <p:cNvSpPr>
              <a:spLocks noChangeShapeType="1"/>
            </p:cNvSpPr>
            <p:nvPr/>
          </p:nvSpPr>
          <p:spPr bwMode="auto">
            <a:xfrm>
              <a:off x="6869113" y="257333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0" name="Line 891"/>
            <p:cNvSpPr>
              <a:spLocks noChangeShapeType="1"/>
            </p:cNvSpPr>
            <p:nvPr/>
          </p:nvSpPr>
          <p:spPr bwMode="auto">
            <a:xfrm>
              <a:off x="6877050" y="25733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1" name="Line 892"/>
            <p:cNvSpPr>
              <a:spLocks noChangeShapeType="1"/>
            </p:cNvSpPr>
            <p:nvPr/>
          </p:nvSpPr>
          <p:spPr bwMode="auto">
            <a:xfrm>
              <a:off x="6883400" y="25669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2" name="Line 893"/>
            <p:cNvSpPr>
              <a:spLocks noChangeShapeType="1"/>
            </p:cNvSpPr>
            <p:nvPr/>
          </p:nvSpPr>
          <p:spPr bwMode="auto">
            <a:xfrm>
              <a:off x="6891338" y="25669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3" name="Line 894"/>
            <p:cNvSpPr>
              <a:spLocks noChangeShapeType="1"/>
            </p:cNvSpPr>
            <p:nvPr/>
          </p:nvSpPr>
          <p:spPr bwMode="auto">
            <a:xfrm>
              <a:off x="6897688" y="2587625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4" name="Line 895"/>
            <p:cNvSpPr>
              <a:spLocks noChangeShapeType="1"/>
            </p:cNvSpPr>
            <p:nvPr/>
          </p:nvSpPr>
          <p:spPr bwMode="auto">
            <a:xfrm>
              <a:off x="6905625" y="25876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5" name="Line 896"/>
            <p:cNvSpPr>
              <a:spLocks noChangeShapeType="1"/>
            </p:cNvSpPr>
            <p:nvPr/>
          </p:nvSpPr>
          <p:spPr bwMode="auto">
            <a:xfrm>
              <a:off x="6911975" y="2587625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6" name="Line 897"/>
            <p:cNvSpPr>
              <a:spLocks noChangeShapeType="1"/>
            </p:cNvSpPr>
            <p:nvPr/>
          </p:nvSpPr>
          <p:spPr bwMode="auto">
            <a:xfrm>
              <a:off x="6919913" y="25733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7" name="Line 898"/>
            <p:cNvSpPr>
              <a:spLocks noChangeShapeType="1"/>
            </p:cNvSpPr>
            <p:nvPr/>
          </p:nvSpPr>
          <p:spPr bwMode="auto">
            <a:xfrm>
              <a:off x="6926263" y="25669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8" name="Line 899"/>
            <p:cNvSpPr>
              <a:spLocks noChangeShapeType="1"/>
            </p:cNvSpPr>
            <p:nvPr/>
          </p:nvSpPr>
          <p:spPr bwMode="auto">
            <a:xfrm>
              <a:off x="6934200" y="25669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9" name="Line 900"/>
            <p:cNvSpPr>
              <a:spLocks noChangeShapeType="1"/>
            </p:cNvSpPr>
            <p:nvPr/>
          </p:nvSpPr>
          <p:spPr bwMode="auto">
            <a:xfrm>
              <a:off x="6940550" y="25527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60" name="Line 901"/>
            <p:cNvSpPr>
              <a:spLocks noChangeShapeType="1"/>
            </p:cNvSpPr>
            <p:nvPr/>
          </p:nvSpPr>
          <p:spPr bwMode="auto">
            <a:xfrm>
              <a:off x="6948488" y="2552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61" name="Line 902"/>
            <p:cNvSpPr>
              <a:spLocks noChangeShapeType="1"/>
            </p:cNvSpPr>
            <p:nvPr/>
          </p:nvSpPr>
          <p:spPr bwMode="auto">
            <a:xfrm>
              <a:off x="6954838" y="25527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62" name="Line 903"/>
            <p:cNvSpPr>
              <a:spLocks noChangeShapeType="1"/>
            </p:cNvSpPr>
            <p:nvPr/>
          </p:nvSpPr>
          <p:spPr bwMode="auto">
            <a:xfrm>
              <a:off x="6962775" y="25527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63" name="Line 904"/>
            <p:cNvSpPr>
              <a:spLocks noChangeShapeType="1"/>
            </p:cNvSpPr>
            <p:nvPr/>
          </p:nvSpPr>
          <p:spPr bwMode="auto">
            <a:xfrm>
              <a:off x="6969125" y="25590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64" name="Line 905"/>
            <p:cNvSpPr>
              <a:spLocks noChangeShapeType="1"/>
            </p:cNvSpPr>
            <p:nvPr/>
          </p:nvSpPr>
          <p:spPr bwMode="auto">
            <a:xfrm>
              <a:off x="6977063" y="254476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65" name="Line 906"/>
            <p:cNvSpPr>
              <a:spLocks noChangeShapeType="1"/>
            </p:cNvSpPr>
            <p:nvPr/>
          </p:nvSpPr>
          <p:spPr bwMode="auto">
            <a:xfrm>
              <a:off x="6983413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66" name="Line 907"/>
            <p:cNvSpPr>
              <a:spLocks noChangeShapeType="1"/>
            </p:cNvSpPr>
            <p:nvPr/>
          </p:nvSpPr>
          <p:spPr bwMode="auto">
            <a:xfrm>
              <a:off x="6991350" y="25304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67" name="Line 908"/>
            <p:cNvSpPr>
              <a:spLocks noChangeShapeType="1"/>
            </p:cNvSpPr>
            <p:nvPr/>
          </p:nvSpPr>
          <p:spPr bwMode="auto">
            <a:xfrm>
              <a:off x="6997700" y="25304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68" name="Line 909"/>
            <p:cNvSpPr>
              <a:spLocks noChangeShapeType="1"/>
            </p:cNvSpPr>
            <p:nvPr/>
          </p:nvSpPr>
          <p:spPr bwMode="auto">
            <a:xfrm>
              <a:off x="7005638" y="25304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69" name="Line 910"/>
            <p:cNvSpPr>
              <a:spLocks noChangeShapeType="1"/>
            </p:cNvSpPr>
            <p:nvPr/>
          </p:nvSpPr>
          <p:spPr bwMode="auto">
            <a:xfrm>
              <a:off x="7011988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70" name="Line 911"/>
            <p:cNvSpPr>
              <a:spLocks noChangeShapeType="1"/>
            </p:cNvSpPr>
            <p:nvPr/>
          </p:nvSpPr>
          <p:spPr bwMode="auto">
            <a:xfrm>
              <a:off x="7019925" y="2552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71" name="Line 912"/>
            <p:cNvSpPr>
              <a:spLocks noChangeShapeType="1"/>
            </p:cNvSpPr>
            <p:nvPr/>
          </p:nvSpPr>
          <p:spPr bwMode="auto">
            <a:xfrm>
              <a:off x="7026275" y="25527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72" name="Line 913"/>
            <p:cNvSpPr>
              <a:spLocks noChangeShapeType="1"/>
            </p:cNvSpPr>
            <p:nvPr/>
          </p:nvSpPr>
          <p:spPr bwMode="auto">
            <a:xfrm>
              <a:off x="7034213" y="2559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73" name="Line 914"/>
            <p:cNvSpPr>
              <a:spLocks noChangeShapeType="1"/>
            </p:cNvSpPr>
            <p:nvPr/>
          </p:nvSpPr>
          <p:spPr bwMode="auto">
            <a:xfrm>
              <a:off x="7040563" y="25590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74" name="Line 915"/>
            <p:cNvSpPr>
              <a:spLocks noChangeShapeType="1"/>
            </p:cNvSpPr>
            <p:nvPr/>
          </p:nvSpPr>
          <p:spPr bwMode="auto">
            <a:xfrm>
              <a:off x="7048500" y="25812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75" name="Line 916"/>
            <p:cNvSpPr>
              <a:spLocks noChangeShapeType="1"/>
            </p:cNvSpPr>
            <p:nvPr/>
          </p:nvSpPr>
          <p:spPr bwMode="auto">
            <a:xfrm>
              <a:off x="7054850" y="25733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76" name="Line 917"/>
            <p:cNvSpPr>
              <a:spLocks noChangeShapeType="1"/>
            </p:cNvSpPr>
            <p:nvPr/>
          </p:nvSpPr>
          <p:spPr bwMode="auto">
            <a:xfrm>
              <a:off x="7062788" y="25733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77" name="Line 918"/>
            <p:cNvSpPr>
              <a:spLocks noChangeShapeType="1"/>
            </p:cNvSpPr>
            <p:nvPr/>
          </p:nvSpPr>
          <p:spPr bwMode="auto">
            <a:xfrm>
              <a:off x="7069138" y="25669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78" name="Line 919"/>
            <p:cNvSpPr>
              <a:spLocks noChangeShapeType="1"/>
            </p:cNvSpPr>
            <p:nvPr/>
          </p:nvSpPr>
          <p:spPr bwMode="auto">
            <a:xfrm>
              <a:off x="7077075" y="25669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79" name="Line 920"/>
            <p:cNvSpPr>
              <a:spLocks noChangeShapeType="1"/>
            </p:cNvSpPr>
            <p:nvPr/>
          </p:nvSpPr>
          <p:spPr bwMode="auto">
            <a:xfrm>
              <a:off x="7083425" y="25590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0" name="Line 921"/>
            <p:cNvSpPr>
              <a:spLocks noChangeShapeType="1"/>
            </p:cNvSpPr>
            <p:nvPr/>
          </p:nvSpPr>
          <p:spPr bwMode="auto">
            <a:xfrm>
              <a:off x="7091363" y="25812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1" name="Line 922"/>
            <p:cNvSpPr>
              <a:spLocks noChangeShapeType="1"/>
            </p:cNvSpPr>
            <p:nvPr/>
          </p:nvSpPr>
          <p:spPr bwMode="auto">
            <a:xfrm>
              <a:off x="7097713" y="25669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2" name="Line 923"/>
            <p:cNvSpPr>
              <a:spLocks noChangeShapeType="1"/>
            </p:cNvSpPr>
            <p:nvPr/>
          </p:nvSpPr>
          <p:spPr bwMode="auto">
            <a:xfrm>
              <a:off x="7105650" y="25669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3" name="Line 924"/>
            <p:cNvSpPr>
              <a:spLocks noChangeShapeType="1"/>
            </p:cNvSpPr>
            <p:nvPr/>
          </p:nvSpPr>
          <p:spPr bwMode="auto">
            <a:xfrm>
              <a:off x="7112000" y="25527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4" name="Line 925"/>
            <p:cNvSpPr>
              <a:spLocks noChangeShapeType="1"/>
            </p:cNvSpPr>
            <p:nvPr/>
          </p:nvSpPr>
          <p:spPr bwMode="auto">
            <a:xfrm>
              <a:off x="7119938" y="2559050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5" name="Line 926"/>
            <p:cNvSpPr>
              <a:spLocks noChangeShapeType="1"/>
            </p:cNvSpPr>
            <p:nvPr/>
          </p:nvSpPr>
          <p:spPr bwMode="auto">
            <a:xfrm>
              <a:off x="7126288" y="25527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6" name="Line 927"/>
            <p:cNvSpPr>
              <a:spLocks noChangeShapeType="1"/>
            </p:cNvSpPr>
            <p:nvPr/>
          </p:nvSpPr>
          <p:spPr bwMode="auto">
            <a:xfrm>
              <a:off x="7134225" y="2559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7" name="Line 928"/>
            <p:cNvSpPr>
              <a:spLocks noChangeShapeType="1"/>
            </p:cNvSpPr>
            <p:nvPr/>
          </p:nvSpPr>
          <p:spPr bwMode="auto">
            <a:xfrm>
              <a:off x="7140575" y="25590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8" name="Line 929"/>
            <p:cNvSpPr>
              <a:spLocks noChangeShapeType="1"/>
            </p:cNvSpPr>
            <p:nvPr/>
          </p:nvSpPr>
          <p:spPr bwMode="auto">
            <a:xfrm>
              <a:off x="7148513" y="2552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9" name="Line 930"/>
            <p:cNvSpPr>
              <a:spLocks noChangeShapeType="1"/>
            </p:cNvSpPr>
            <p:nvPr/>
          </p:nvSpPr>
          <p:spPr bwMode="auto">
            <a:xfrm>
              <a:off x="7154863" y="2538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90" name="Line 931"/>
            <p:cNvSpPr>
              <a:spLocks noChangeShapeType="1"/>
            </p:cNvSpPr>
            <p:nvPr/>
          </p:nvSpPr>
          <p:spPr bwMode="auto">
            <a:xfrm>
              <a:off x="7162800" y="25527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91" name="Line 932"/>
            <p:cNvSpPr>
              <a:spLocks noChangeShapeType="1"/>
            </p:cNvSpPr>
            <p:nvPr/>
          </p:nvSpPr>
          <p:spPr bwMode="auto">
            <a:xfrm>
              <a:off x="7169150" y="25527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92" name="Line 933"/>
            <p:cNvSpPr>
              <a:spLocks noChangeShapeType="1"/>
            </p:cNvSpPr>
            <p:nvPr/>
          </p:nvSpPr>
          <p:spPr bwMode="auto">
            <a:xfrm>
              <a:off x="7177088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93" name="Line 934"/>
            <p:cNvSpPr>
              <a:spLocks noChangeShapeType="1"/>
            </p:cNvSpPr>
            <p:nvPr/>
          </p:nvSpPr>
          <p:spPr bwMode="auto">
            <a:xfrm>
              <a:off x="7183438" y="25447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94" name="Line 935"/>
            <p:cNvSpPr>
              <a:spLocks noChangeShapeType="1"/>
            </p:cNvSpPr>
            <p:nvPr/>
          </p:nvSpPr>
          <p:spPr bwMode="auto">
            <a:xfrm>
              <a:off x="7191375" y="2559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95" name="Line 936"/>
            <p:cNvSpPr>
              <a:spLocks noChangeShapeType="1"/>
            </p:cNvSpPr>
            <p:nvPr/>
          </p:nvSpPr>
          <p:spPr bwMode="auto">
            <a:xfrm>
              <a:off x="7197725" y="2559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96" name="Line 937"/>
            <p:cNvSpPr>
              <a:spLocks noChangeShapeType="1"/>
            </p:cNvSpPr>
            <p:nvPr/>
          </p:nvSpPr>
          <p:spPr bwMode="auto">
            <a:xfrm>
              <a:off x="7205663" y="2544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97" name="Line 938"/>
            <p:cNvSpPr>
              <a:spLocks noChangeShapeType="1"/>
            </p:cNvSpPr>
            <p:nvPr/>
          </p:nvSpPr>
          <p:spPr bwMode="auto">
            <a:xfrm>
              <a:off x="7212013" y="25527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98" name="Line 939"/>
            <p:cNvSpPr>
              <a:spLocks noChangeShapeType="1"/>
            </p:cNvSpPr>
            <p:nvPr/>
          </p:nvSpPr>
          <p:spPr bwMode="auto">
            <a:xfrm>
              <a:off x="7219950" y="25733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99" name="Line 940"/>
            <p:cNvSpPr>
              <a:spLocks noChangeShapeType="1"/>
            </p:cNvSpPr>
            <p:nvPr/>
          </p:nvSpPr>
          <p:spPr bwMode="auto">
            <a:xfrm>
              <a:off x="7226300" y="25812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00" name="Line 941"/>
            <p:cNvSpPr>
              <a:spLocks noChangeShapeType="1"/>
            </p:cNvSpPr>
            <p:nvPr/>
          </p:nvSpPr>
          <p:spPr bwMode="auto">
            <a:xfrm>
              <a:off x="7234238" y="25876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01" name="Line 942"/>
            <p:cNvSpPr>
              <a:spLocks noChangeShapeType="1"/>
            </p:cNvSpPr>
            <p:nvPr/>
          </p:nvSpPr>
          <p:spPr bwMode="auto">
            <a:xfrm>
              <a:off x="7240588" y="25733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02" name="Line 943"/>
            <p:cNvSpPr>
              <a:spLocks noChangeShapeType="1"/>
            </p:cNvSpPr>
            <p:nvPr/>
          </p:nvSpPr>
          <p:spPr bwMode="auto">
            <a:xfrm>
              <a:off x="7248525" y="25733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03" name="Line 944"/>
            <p:cNvSpPr>
              <a:spLocks noChangeShapeType="1"/>
            </p:cNvSpPr>
            <p:nvPr/>
          </p:nvSpPr>
          <p:spPr bwMode="auto">
            <a:xfrm>
              <a:off x="7254875" y="25812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04" name="Line 945"/>
            <p:cNvSpPr>
              <a:spLocks noChangeShapeType="1"/>
            </p:cNvSpPr>
            <p:nvPr/>
          </p:nvSpPr>
          <p:spPr bwMode="auto">
            <a:xfrm>
              <a:off x="7262813" y="25733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05" name="Line 946"/>
            <p:cNvSpPr>
              <a:spLocks noChangeShapeType="1"/>
            </p:cNvSpPr>
            <p:nvPr/>
          </p:nvSpPr>
          <p:spPr bwMode="auto">
            <a:xfrm>
              <a:off x="7269163" y="25590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06" name="Line 947"/>
            <p:cNvSpPr>
              <a:spLocks noChangeShapeType="1"/>
            </p:cNvSpPr>
            <p:nvPr/>
          </p:nvSpPr>
          <p:spPr bwMode="auto">
            <a:xfrm>
              <a:off x="7277100" y="2559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07" name="Line 948"/>
            <p:cNvSpPr>
              <a:spLocks noChangeShapeType="1"/>
            </p:cNvSpPr>
            <p:nvPr/>
          </p:nvSpPr>
          <p:spPr bwMode="auto">
            <a:xfrm>
              <a:off x="7283450" y="25590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08" name="Line 949"/>
            <p:cNvSpPr>
              <a:spLocks noChangeShapeType="1"/>
            </p:cNvSpPr>
            <p:nvPr/>
          </p:nvSpPr>
          <p:spPr bwMode="auto">
            <a:xfrm>
              <a:off x="7291388" y="25733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09" name="Line 950"/>
            <p:cNvSpPr>
              <a:spLocks noChangeShapeType="1"/>
            </p:cNvSpPr>
            <p:nvPr/>
          </p:nvSpPr>
          <p:spPr bwMode="auto">
            <a:xfrm>
              <a:off x="7297738" y="2559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0" name="Line 951"/>
            <p:cNvSpPr>
              <a:spLocks noChangeShapeType="1"/>
            </p:cNvSpPr>
            <p:nvPr/>
          </p:nvSpPr>
          <p:spPr bwMode="auto">
            <a:xfrm>
              <a:off x="7305675" y="25669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1" name="Line 952"/>
            <p:cNvSpPr>
              <a:spLocks noChangeShapeType="1"/>
            </p:cNvSpPr>
            <p:nvPr/>
          </p:nvSpPr>
          <p:spPr bwMode="auto">
            <a:xfrm>
              <a:off x="7312025" y="25876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2" name="Line 953"/>
            <p:cNvSpPr>
              <a:spLocks noChangeShapeType="1"/>
            </p:cNvSpPr>
            <p:nvPr/>
          </p:nvSpPr>
          <p:spPr bwMode="auto">
            <a:xfrm>
              <a:off x="7319963" y="25733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3" name="Line 954"/>
            <p:cNvSpPr>
              <a:spLocks noChangeShapeType="1"/>
            </p:cNvSpPr>
            <p:nvPr/>
          </p:nvSpPr>
          <p:spPr bwMode="auto">
            <a:xfrm>
              <a:off x="7326313" y="25812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4" name="Line 955"/>
            <p:cNvSpPr>
              <a:spLocks noChangeShapeType="1"/>
            </p:cNvSpPr>
            <p:nvPr/>
          </p:nvSpPr>
          <p:spPr bwMode="auto">
            <a:xfrm>
              <a:off x="7334250" y="25876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5" name="Line 956"/>
            <p:cNvSpPr>
              <a:spLocks noChangeShapeType="1"/>
            </p:cNvSpPr>
            <p:nvPr/>
          </p:nvSpPr>
          <p:spPr bwMode="auto">
            <a:xfrm>
              <a:off x="7340600" y="25733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6" name="Line 957"/>
            <p:cNvSpPr>
              <a:spLocks noChangeShapeType="1"/>
            </p:cNvSpPr>
            <p:nvPr/>
          </p:nvSpPr>
          <p:spPr bwMode="auto">
            <a:xfrm>
              <a:off x="7348538" y="25812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7" name="Line 958"/>
            <p:cNvSpPr>
              <a:spLocks noChangeShapeType="1"/>
            </p:cNvSpPr>
            <p:nvPr/>
          </p:nvSpPr>
          <p:spPr bwMode="auto">
            <a:xfrm>
              <a:off x="7354888" y="258127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8" name="Line 959"/>
            <p:cNvSpPr>
              <a:spLocks noChangeShapeType="1"/>
            </p:cNvSpPr>
            <p:nvPr/>
          </p:nvSpPr>
          <p:spPr bwMode="auto">
            <a:xfrm>
              <a:off x="7361238" y="26019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9" name="Line 960"/>
            <p:cNvSpPr>
              <a:spLocks noChangeShapeType="1"/>
            </p:cNvSpPr>
            <p:nvPr/>
          </p:nvSpPr>
          <p:spPr bwMode="auto">
            <a:xfrm>
              <a:off x="7369175" y="26019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20" name="Line 961"/>
            <p:cNvSpPr>
              <a:spLocks noChangeShapeType="1"/>
            </p:cNvSpPr>
            <p:nvPr/>
          </p:nvSpPr>
          <p:spPr bwMode="auto">
            <a:xfrm>
              <a:off x="7375525" y="26019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21" name="Line 962"/>
            <p:cNvSpPr>
              <a:spLocks noChangeShapeType="1"/>
            </p:cNvSpPr>
            <p:nvPr/>
          </p:nvSpPr>
          <p:spPr bwMode="auto">
            <a:xfrm>
              <a:off x="7383463" y="25955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22" name="Line 963"/>
            <p:cNvSpPr>
              <a:spLocks noChangeShapeType="1"/>
            </p:cNvSpPr>
            <p:nvPr/>
          </p:nvSpPr>
          <p:spPr bwMode="auto">
            <a:xfrm>
              <a:off x="7389813" y="26019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23" name="Line 964"/>
            <p:cNvSpPr>
              <a:spLocks noChangeShapeType="1"/>
            </p:cNvSpPr>
            <p:nvPr/>
          </p:nvSpPr>
          <p:spPr bwMode="auto">
            <a:xfrm>
              <a:off x="7397750" y="26019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24" name="Line 965"/>
            <p:cNvSpPr>
              <a:spLocks noChangeShapeType="1"/>
            </p:cNvSpPr>
            <p:nvPr/>
          </p:nvSpPr>
          <p:spPr bwMode="auto">
            <a:xfrm>
              <a:off x="7404100" y="2616200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25" name="Line 966"/>
            <p:cNvSpPr>
              <a:spLocks noChangeShapeType="1"/>
            </p:cNvSpPr>
            <p:nvPr/>
          </p:nvSpPr>
          <p:spPr bwMode="auto">
            <a:xfrm>
              <a:off x="7412038" y="2616200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26" name="Line 967"/>
            <p:cNvSpPr>
              <a:spLocks noChangeShapeType="1"/>
            </p:cNvSpPr>
            <p:nvPr/>
          </p:nvSpPr>
          <p:spPr bwMode="auto">
            <a:xfrm>
              <a:off x="7418388" y="26098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27" name="Line 968"/>
            <p:cNvSpPr>
              <a:spLocks noChangeShapeType="1"/>
            </p:cNvSpPr>
            <p:nvPr/>
          </p:nvSpPr>
          <p:spPr bwMode="auto">
            <a:xfrm>
              <a:off x="7426325" y="26098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28" name="Line 969"/>
            <p:cNvSpPr>
              <a:spLocks noChangeShapeType="1"/>
            </p:cNvSpPr>
            <p:nvPr/>
          </p:nvSpPr>
          <p:spPr bwMode="auto">
            <a:xfrm>
              <a:off x="7432675" y="26098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29" name="Line 970"/>
            <p:cNvSpPr>
              <a:spLocks noChangeShapeType="1"/>
            </p:cNvSpPr>
            <p:nvPr/>
          </p:nvSpPr>
          <p:spPr bwMode="auto">
            <a:xfrm>
              <a:off x="7440613" y="26019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0" name="Line 971"/>
            <p:cNvSpPr>
              <a:spLocks noChangeShapeType="1"/>
            </p:cNvSpPr>
            <p:nvPr/>
          </p:nvSpPr>
          <p:spPr bwMode="auto">
            <a:xfrm>
              <a:off x="7446963" y="25876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1" name="Line 972"/>
            <p:cNvSpPr>
              <a:spLocks noChangeShapeType="1"/>
            </p:cNvSpPr>
            <p:nvPr/>
          </p:nvSpPr>
          <p:spPr bwMode="auto">
            <a:xfrm>
              <a:off x="7454900" y="25876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2" name="Line 973"/>
            <p:cNvSpPr>
              <a:spLocks noChangeShapeType="1"/>
            </p:cNvSpPr>
            <p:nvPr/>
          </p:nvSpPr>
          <p:spPr bwMode="auto">
            <a:xfrm>
              <a:off x="7461250" y="25955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3" name="Line 974"/>
            <p:cNvSpPr>
              <a:spLocks noChangeShapeType="1"/>
            </p:cNvSpPr>
            <p:nvPr/>
          </p:nvSpPr>
          <p:spPr bwMode="auto">
            <a:xfrm>
              <a:off x="7469188" y="25876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4" name="Line 975"/>
            <p:cNvSpPr>
              <a:spLocks noChangeShapeType="1"/>
            </p:cNvSpPr>
            <p:nvPr/>
          </p:nvSpPr>
          <p:spPr bwMode="auto">
            <a:xfrm>
              <a:off x="7475538" y="2587625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5" name="Line 976"/>
            <p:cNvSpPr>
              <a:spLocks noChangeShapeType="1"/>
            </p:cNvSpPr>
            <p:nvPr/>
          </p:nvSpPr>
          <p:spPr bwMode="auto">
            <a:xfrm>
              <a:off x="7483475" y="25669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6" name="Line 977"/>
            <p:cNvSpPr>
              <a:spLocks noChangeShapeType="1"/>
            </p:cNvSpPr>
            <p:nvPr/>
          </p:nvSpPr>
          <p:spPr bwMode="auto">
            <a:xfrm>
              <a:off x="7489825" y="25733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7" name="Line 978"/>
            <p:cNvSpPr>
              <a:spLocks noChangeShapeType="1"/>
            </p:cNvSpPr>
            <p:nvPr/>
          </p:nvSpPr>
          <p:spPr bwMode="auto">
            <a:xfrm>
              <a:off x="7497763" y="25812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8" name="Line 979"/>
            <p:cNvSpPr>
              <a:spLocks noChangeShapeType="1"/>
            </p:cNvSpPr>
            <p:nvPr/>
          </p:nvSpPr>
          <p:spPr bwMode="auto">
            <a:xfrm>
              <a:off x="7504113" y="25812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9" name="Line 980"/>
            <p:cNvSpPr>
              <a:spLocks noChangeShapeType="1"/>
            </p:cNvSpPr>
            <p:nvPr/>
          </p:nvSpPr>
          <p:spPr bwMode="auto">
            <a:xfrm>
              <a:off x="7512050" y="25669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40" name="Line 981"/>
            <p:cNvSpPr>
              <a:spLocks noChangeShapeType="1"/>
            </p:cNvSpPr>
            <p:nvPr/>
          </p:nvSpPr>
          <p:spPr bwMode="auto">
            <a:xfrm>
              <a:off x="7518400" y="25669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41" name="Line 982"/>
            <p:cNvSpPr>
              <a:spLocks noChangeShapeType="1"/>
            </p:cNvSpPr>
            <p:nvPr/>
          </p:nvSpPr>
          <p:spPr bwMode="auto">
            <a:xfrm>
              <a:off x="7526338" y="25669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42" name="Line 983"/>
            <p:cNvSpPr>
              <a:spLocks noChangeShapeType="1"/>
            </p:cNvSpPr>
            <p:nvPr/>
          </p:nvSpPr>
          <p:spPr bwMode="auto">
            <a:xfrm>
              <a:off x="7532688" y="2552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43" name="Line 984"/>
            <p:cNvSpPr>
              <a:spLocks noChangeShapeType="1"/>
            </p:cNvSpPr>
            <p:nvPr/>
          </p:nvSpPr>
          <p:spPr bwMode="auto">
            <a:xfrm>
              <a:off x="7540625" y="2552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44" name="Line 985"/>
            <p:cNvSpPr>
              <a:spLocks noChangeShapeType="1"/>
            </p:cNvSpPr>
            <p:nvPr/>
          </p:nvSpPr>
          <p:spPr bwMode="auto">
            <a:xfrm>
              <a:off x="7546975" y="2559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45" name="Line 986"/>
            <p:cNvSpPr>
              <a:spLocks noChangeShapeType="1"/>
            </p:cNvSpPr>
            <p:nvPr/>
          </p:nvSpPr>
          <p:spPr bwMode="auto">
            <a:xfrm>
              <a:off x="7554913" y="25733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46" name="Line 987"/>
            <p:cNvSpPr>
              <a:spLocks noChangeShapeType="1"/>
            </p:cNvSpPr>
            <p:nvPr/>
          </p:nvSpPr>
          <p:spPr bwMode="auto">
            <a:xfrm>
              <a:off x="7561263" y="25733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47" name="Line 988"/>
            <p:cNvSpPr>
              <a:spLocks noChangeShapeType="1"/>
            </p:cNvSpPr>
            <p:nvPr/>
          </p:nvSpPr>
          <p:spPr bwMode="auto">
            <a:xfrm>
              <a:off x="7569200" y="25733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48" name="Line 989"/>
            <p:cNvSpPr>
              <a:spLocks noChangeShapeType="1"/>
            </p:cNvSpPr>
            <p:nvPr/>
          </p:nvSpPr>
          <p:spPr bwMode="auto">
            <a:xfrm>
              <a:off x="7575550" y="25812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49" name="Line 990"/>
            <p:cNvSpPr>
              <a:spLocks noChangeShapeType="1"/>
            </p:cNvSpPr>
            <p:nvPr/>
          </p:nvSpPr>
          <p:spPr bwMode="auto">
            <a:xfrm>
              <a:off x="7583488" y="25669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50" name="Line 991"/>
            <p:cNvSpPr>
              <a:spLocks noChangeShapeType="1"/>
            </p:cNvSpPr>
            <p:nvPr/>
          </p:nvSpPr>
          <p:spPr bwMode="auto">
            <a:xfrm>
              <a:off x="7589838" y="256698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51" name="Line 992"/>
            <p:cNvSpPr>
              <a:spLocks noChangeShapeType="1"/>
            </p:cNvSpPr>
            <p:nvPr/>
          </p:nvSpPr>
          <p:spPr bwMode="auto">
            <a:xfrm>
              <a:off x="7597775" y="25812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52" name="Line 993"/>
            <p:cNvSpPr>
              <a:spLocks noChangeShapeType="1"/>
            </p:cNvSpPr>
            <p:nvPr/>
          </p:nvSpPr>
          <p:spPr bwMode="auto">
            <a:xfrm>
              <a:off x="7604125" y="25733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53" name="Line 994"/>
            <p:cNvSpPr>
              <a:spLocks noChangeShapeType="1"/>
            </p:cNvSpPr>
            <p:nvPr/>
          </p:nvSpPr>
          <p:spPr bwMode="auto">
            <a:xfrm>
              <a:off x="7612063" y="25669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54" name="Line 995"/>
            <p:cNvSpPr>
              <a:spLocks noChangeShapeType="1"/>
            </p:cNvSpPr>
            <p:nvPr/>
          </p:nvSpPr>
          <p:spPr bwMode="auto">
            <a:xfrm>
              <a:off x="7618413" y="25527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55" name="Line 996"/>
            <p:cNvSpPr>
              <a:spLocks noChangeShapeType="1"/>
            </p:cNvSpPr>
            <p:nvPr/>
          </p:nvSpPr>
          <p:spPr bwMode="auto">
            <a:xfrm>
              <a:off x="7626350" y="255270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56" name="Line 997"/>
            <p:cNvSpPr>
              <a:spLocks noChangeShapeType="1"/>
            </p:cNvSpPr>
            <p:nvPr/>
          </p:nvSpPr>
          <p:spPr bwMode="auto">
            <a:xfrm>
              <a:off x="7632700" y="25590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57" name="Line 998"/>
            <p:cNvSpPr>
              <a:spLocks noChangeShapeType="1"/>
            </p:cNvSpPr>
            <p:nvPr/>
          </p:nvSpPr>
          <p:spPr bwMode="auto">
            <a:xfrm>
              <a:off x="7640638" y="2544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58" name="Line 999"/>
            <p:cNvSpPr>
              <a:spLocks noChangeShapeType="1"/>
            </p:cNvSpPr>
            <p:nvPr/>
          </p:nvSpPr>
          <p:spPr bwMode="auto">
            <a:xfrm>
              <a:off x="7646988" y="25527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59" name="Line 1000"/>
            <p:cNvSpPr>
              <a:spLocks noChangeShapeType="1"/>
            </p:cNvSpPr>
            <p:nvPr/>
          </p:nvSpPr>
          <p:spPr bwMode="auto">
            <a:xfrm>
              <a:off x="7654925" y="2552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60" name="Line 1001"/>
            <p:cNvSpPr>
              <a:spLocks noChangeShapeType="1"/>
            </p:cNvSpPr>
            <p:nvPr/>
          </p:nvSpPr>
          <p:spPr bwMode="auto">
            <a:xfrm>
              <a:off x="7661275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61" name="Line 1002"/>
            <p:cNvSpPr>
              <a:spLocks noChangeShapeType="1"/>
            </p:cNvSpPr>
            <p:nvPr/>
          </p:nvSpPr>
          <p:spPr bwMode="auto">
            <a:xfrm>
              <a:off x="7669213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62" name="Line 1003"/>
            <p:cNvSpPr>
              <a:spLocks noChangeShapeType="1"/>
            </p:cNvSpPr>
            <p:nvPr/>
          </p:nvSpPr>
          <p:spPr bwMode="auto">
            <a:xfrm>
              <a:off x="7675563" y="2559050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63" name="Line 1004"/>
            <p:cNvSpPr>
              <a:spLocks noChangeShapeType="1"/>
            </p:cNvSpPr>
            <p:nvPr/>
          </p:nvSpPr>
          <p:spPr bwMode="auto">
            <a:xfrm>
              <a:off x="7683500" y="2559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64" name="Line 1005"/>
            <p:cNvSpPr>
              <a:spLocks noChangeShapeType="1"/>
            </p:cNvSpPr>
            <p:nvPr/>
          </p:nvSpPr>
          <p:spPr bwMode="auto">
            <a:xfrm>
              <a:off x="7689850" y="2552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65" name="Line 1006"/>
            <p:cNvSpPr>
              <a:spLocks noChangeShapeType="1"/>
            </p:cNvSpPr>
            <p:nvPr/>
          </p:nvSpPr>
          <p:spPr bwMode="auto">
            <a:xfrm>
              <a:off x="7697788" y="2538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66" name="Line 1007"/>
            <p:cNvSpPr>
              <a:spLocks noChangeShapeType="1"/>
            </p:cNvSpPr>
            <p:nvPr/>
          </p:nvSpPr>
          <p:spPr bwMode="auto">
            <a:xfrm>
              <a:off x="7704138" y="25447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67" name="Line 1008"/>
            <p:cNvSpPr>
              <a:spLocks noChangeShapeType="1"/>
            </p:cNvSpPr>
            <p:nvPr/>
          </p:nvSpPr>
          <p:spPr bwMode="auto">
            <a:xfrm>
              <a:off x="7712075" y="2559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68" name="Line 1009"/>
            <p:cNvSpPr>
              <a:spLocks noChangeShapeType="1"/>
            </p:cNvSpPr>
            <p:nvPr/>
          </p:nvSpPr>
          <p:spPr bwMode="auto">
            <a:xfrm>
              <a:off x="7718425" y="25590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69" name="Line 1011"/>
            <p:cNvSpPr>
              <a:spLocks noChangeShapeType="1"/>
            </p:cNvSpPr>
            <p:nvPr/>
          </p:nvSpPr>
          <p:spPr bwMode="auto">
            <a:xfrm>
              <a:off x="7726363" y="25669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70" name="Line 1012"/>
            <p:cNvSpPr>
              <a:spLocks noChangeShapeType="1"/>
            </p:cNvSpPr>
            <p:nvPr/>
          </p:nvSpPr>
          <p:spPr bwMode="auto">
            <a:xfrm>
              <a:off x="7732713" y="25447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71" name="Line 1013"/>
            <p:cNvSpPr>
              <a:spLocks noChangeShapeType="1"/>
            </p:cNvSpPr>
            <p:nvPr/>
          </p:nvSpPr>
          <p:spPr bwMode="auto">
            <a:xfrm>
              <a:off x="7740651" y="255270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72" name="Line 1014"/>
            <p:cNvSpPr>
              <a:spLocks noChangeShapeType="1"/>
            </p:cNvSpPr>
            <p:nvPr/>
          </p:nvSpPr>
          <p:spPr bwMode="auto">
            <a:xfrm>
              <a:off x="7747001" y="25733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73" name="Line 1015"/>
            <p:cNvSpPr>
              <a:spLocks noChangeShapeType="1"/>
            </p:cNvSpPr>
            <p:nvPr/>
          </p:nvSpPr>
          <p:spPr bwMode="auto">
            <a:xfrm>
              <a:off x="7754938" y="25733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74" name="Line 1016"/>
            <p:cNvSpPr>
              <a:spLocks noChangeShapeType="1"/>
            </p:cNvSpPr>
            <p:nvPr/>
          </p:nvSpPr>
          <p:spPr bwMode="auto">
            <a:xfrm>
              <a:off x="7761288" y="2559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75" name="Line 1017"/>
            <p:cNvSpPr>
              <a:spLocks noChangeShapeType="1"/>
            </p:cNvSpPr>
            <p:nvPr/>
          </p:nvSpPr>
          <p:spPr bwMode="auto">
            <a:xfrm>
              <a:off x="7769226" y="2544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76" name="Line 1018"/>
            <p:cNvSpPr>
              <a:spLocks noChangeShapeType="1"/>
            </p:cNvSpPr>
            <p:nvPr/>
          </p:nvSpPr>
          <p:spPr bwMode="auto">
            <a:xfrm>
              <a:off x="7775576" y="2538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77" name="Line 1019"/>
            <p:cNvSpPr>
              <a:spLocks noChangeShapeType="1"/>
            </p:cNvSpPr>
            <p:nvPr/>
          </p:nvSpPr>
          <p:spPr bwMode="auto">
            <a:xfrm>
              <a:off x="7783513" y="25527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78" name="Line 1020"/>
            <p:cNvSpPr>
              <a:spLocks noChangeShapeType="1"/>
            </p:cNvSpPr>
            <p:nvPr/>
          </p:nvSpPr>
          <p:spPr bwMode="auto">
            <a:xfrm>
              <a:off x="7789863" y="2544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79" name="Line 1021"/>
            <p:cNvSpPr>
              <a:spLocks noChangeShapeType="1"/>
            </p:cNvSpPr>
            <p:nvPr/>
          </p:nvSpPr>
          <p:spPr bwMode="auto">
            <a:xfrm>
              <a:off x="7797801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0" name="Line 1022"/>
            <p:cNvSpPr>
              <a:spLocks noChangeShapeType="1"/>
            </p:cNvSpPr>
            <p:nvPr/>
          </p:nvSpPr>
          <p:spPr bwMode="auto">
            <a:xfrm>
              <a:off x="7804151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1" name="Line 1023"/>
            <p:cNvSpPr>
              <a:spLocks noChangeShapeType="1"/>
            </p:cNvSpPr>
            <p:nvPr/>
          </p:nvSpPr>
          <p:spPr bwMode="auto">
            <a:xfrm>
              <a:off x="7812088" y="25241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2" name="Line 1024"/>
            <p:cNvSpPr>
              <a:spLocks noChangeShapeType="1"/>
            </p:cNvSpPr>
            <p:nvPr/>
          </p:nvSpPr>
          <p:spPr bwMode="auto">
            <a:xfrm>
              <a:off x="7818438" y="25304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3" name="Line 1025"/>
            <p:cNvSpPr>
              <a:spLocks noChangeShapeType="1"/>
            </p:cNvSpPr>
            <p:nvPr/>
          </p:nvSpPr>
          <p:spPr bwMode="auto">
            <a:xfrm>
              <a:off x="7826376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4" name="Line 1026"/>
            <p:cNvSpPr>
              <a:spLocks noChangeShapeType="1"/>
            </p:cNvSpPr>
            <p:nvPr/>
          </p:nvSpPr>
          <p:spPr bwMode="auto">
            <a:xfrm>
              <a:off x="7832726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5" name="Line 1027"/>
            <p:cNvSpPr>
              <a:spLocks noChangeShapeType="1"/>
            </p:cNvSpPr>
            <p:nvPr/>
          </p:nvSpPr>
          <p:spPr bwMode="auto">
            <a:xfrm>
              <a:off x="7840663" y="25304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6" name="Line 1028"/>
            <p:cNvSpPr>
              <a:spLocks noChangeShapeType="1"/>
            </p:cNvSpPr>
            <p:nvPr/>
          </p:nvSpPr>
          <p:spPr bwMode="auto">
            <a:xfrm>
              <a:off x="7847013" y="25161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7" name="Line 1029"/>
            <p:cNvSpPr>
              <a:spLocks noChangeShapeType="1"/>
            </p:cNvSpPr>
            <p:nvPr/>
          </p:nvSpPr>
          <p:spPr bwMode="auto">
            <a:xfrm>
              <a:off x="7854951" y="25241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8" name="Line 1030"/>
            <p:cNvSpPr>
              <a:spLocks noChangeShapeType="1"/>
            </p:cNvSpPr>
            <p:nvPr/>
          </p:nvSpPr>
          <p:spPr bwMode="auto">
            <a:xfrm>
              <a:off x="7861301" y="2524125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9" name="Line 1031"/>
            <p:cNvSpPr>
              <a:spLocks noChangeShapeType="1"/>
            </p:cNvSpPr>
            <p:nvPr/>
          </p:nvSpPr>
          <p:spPr bwMode="auto">
            <a:xfrm>
              <a:off x="7869238" y="25241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90" name="Line 1032"/>
            <p:cNvSpPr>
              <a:spLocks noChangeShapeType="1"/>
            </p:cNvSpPr>
            <p:nvPr/>
          </p:nvSpPr>
          <p:spPr bwMode="auto">
            <a:xfrm>
              <a:off x="7875588" y="25304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91" name="Line 1033"/>
            <p:cNvSpPr>
              <a:spLocks noChangeShapeType="1"/>
            </p:cNvSpPr>
            <p:nvPr/>
          </p:nvSpPr>
          <p:spPr bwMode="auto">
            <a:xfrm>
              <a:off x="7883526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92" name="Line 1034"/>
            <p:cNvSpPr>
              <a:spLocks noChangeShapeType="1"/>
            </p:cNvSpPr>
            <p:nvPr/>
          </p:nvSpPr>
          <p:spPr bwMode="auto">
            <a:xfrm>
              <a:off x="7889876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93" name="Line 1035"/>
            <p:cNvSpPr>
              <a:spLocks noChangeShapeType="1"/>
            </p:cNvSpPr>
            <p:nvPr/>
          </p:nvSpPr>
          <p:spPr bwMode="auto">
            <a:xfrm>
              <a:off x="7897813" y="25527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94" name="Line 1036"/>
            <p:cNvSpPr>
              <a:spLocks noChangeShapeType="1"/>
            </p:cNvSpPr>
            <p:nvPr/>
          </p:nvSpPr>
          <p:spPr bwMode="auto">
            <a:xfrm>
              <a:off x="7904163" y="25447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95" name="Line 1037"/>
            <p:cNvSpPr>
              <a:spLocks noChangeShapeType="1"/>
            </p:cNvSpPr>
            <p:nvPr/>
          </p:nvSpPr>
          <p:spPr bwMode="auto">
            <a:xfrm>
              <a:off x="7912101" y="25527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96" name="Line 1038"/>
            <p:cNvSpPr>
              <a:spLocks noChangeShapeType="1"/>
            </p:cNvSpPr>
            <p:nvPr/>
          </p:nvSpPr>
          <p:spPr bwMode="auto">
            <a:xfrm>
              <a:off x="7918451" y="25590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97" name="Line 1039"/>
            <p:cNvSpPr>
              <a:spLocks noChangeShapeType="1"/>
            </p:cNvSpPr>
            <p:nvPr/>
          </p:nvSpPr>
          <p:spPr bwMode="auto">
            <a:xfrm>
              <a:off x="7926388" y="2559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98" name="Line 1040"/>
            <p:cNvSpPr>
              <a:spLocks noChangeShapeType="1"/>
            </p:cNvSpPr>
            <p:nvPr/>
          </p:nvSpPr>
          <p:spPr bwMode="auto">
            <a:xfrm>
              <a:off x="7932738" y="2559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99" name="Line 1041"/>
            <p:cNvSpPr>
              <a:spLocks noChangeShapeType="1"/>
            </p:cNvSpPr>
            <p:nvPr/>
          </p:nvSpPr>
          <p:spPr bwMode="auto">
            <a:xfrm>
              <a:off x="7940676" y="2552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00" name="Line 1042"/>
            <p:cNvSpPr>
              <a:spLocks noChangeShapeType="1"/>
            </p:cNvSpPr>
            <p:nvPr/>
          </p:nvSpPr>
          <p:spPr bwMode="auto">
            <a:xfrm>
              <a:off x="7947026" y="2559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01" name="Line 1043"/>
            <p:cNvSpPr>
              <a:spLocks noChangeShapeType="1"/>
            </p:cNvSpPr>
            <p:nvPr/>
          </p:nvSpPr>
          <p:spPr bwMode="auto">
            <a:xfrm>
              <a:off x="7954963" y="2552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02" name="Line 1044"/>
            <p:cNvSpPr>
              <a:spLocks noChangeShapeType="1"/>
            </p:cNvSpPr>
            <p:nvPr/>
          </p:nvSpPr>
          <p:spPr bwMode="auto">
            <a:xfrm>
              <a:off x="7961313" y="2538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03" name="Line 1045"/>
            <p:cNvSpPr>
              <a:spLocks noChangeShapeType="1"/>
            </p:cNvSpPr>
            <p:nvPr/>
          </p:nvSpPr>
          <p:spPr bwMode="auto">
            <a:xfrm>
              <a:off x="7969251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04" name="Line 1046"/>
            <p:cNvSpPr>
              <a:spLocks noChangeShapeType="1"/>
            </p:cNvSpPr>
            <p:nvPr/>
          </p:nvSpPr>
          <p:spPr bwMode="auto">
            <a:xfrm>
              <a:off x="7975601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05" name="Line 1047"/>
            <p:cNvSpPr>
              <a:spLocks noChangeShapeType="1"/>
            </p:cNvSpPr>
            <p:nvPr/>
          </p:nvSpPr>
          <p:spPr bwMode="auto">
            <a:xfrm>
              <a:off x="7983538" y="2544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06" name="Line 1048"/>
            <p:cNvSpPr>
              <a:spLocks noChangeShapeType="1"/>
            </p:cNvSpPr>
            <p:nvPr/>
          </p:nvSpPr>
          <p:spPr bwMode="auto">
            <a:xfrm>
              <a:off x="7989888" y="253841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07" name="Line 1049"/>
            <p:cNvSpPr>
              <a:spLocks noChangeShapeType="1"/>
            </p:cNvSpPr>
            <p:nvPr/>
          </p:nvSpPr>
          <p:spPr bwMode="auto">
            <a:xfrm>
              <a:off x="7997826" y="25447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08" name="Line 1050"/>
            <p:cNvSpPr>
              <a:spLocks noChangeShapeType="1"/>
            </p:cNvSpPr>
            <p:nvPr/>
          </p:nvSpPr>
          <p:spPr bwMode="auto">
            <a:xfrm>
              <a:off x="8004176" y="2538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09" name="Line 1051"/>
            <p:cNvSpPr>
              <a:spLocks noChangeShapeType="1"/>
            </p:cNvSpPr>
            <p:nvPr/>
          </p:nvSpPr>
          <p:spPr bwMode="auto">
            <a:xfrm>
              <a:off x="8012113" y="25304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0" name="Line 1052"/>
            <p:cNvSpPr>
              <a:spLocks noChangeShapeType="1"/>
            </p:cNvSpPr>
            <p:nvPr/>
          </p:nvSpPr>
          <p:spPr bwMode="auto">
            <a:xfrm>
              <a:off x="8018463" y="2538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1" name="Line 1053"/>
            <p:cNvSpPr>
              <a:spLocks noChangeShapeType="1"/>
            </p:cNvSpPr>
            <p:nvPr/>
          </p:nvSpPr>
          <p:spPr bwMode="auto">
            <a:xfrm>
              <a:off x="8026401" y="2552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2" name="Line 1054"/>
            <p:cNvSpPr>
              <a:spLocks noChangeShapeType="1"/>
            </p:cNvSpPr>
            <p:nvPr/>
          </p:nvSpPr>
          <p:spPr bwMode="auto">
            <a:xfrm>
              <a:off x="8032751" y="25590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3" name="Line 1055"/>
            <p:cNvSpPr>
              <a:spLocks noChangeShapeType="1"/>
            </p:cNvSpPr>
            <p:nvPr/>
          </p:nvSpPr>
          <p:spPr bwMode="auto">
            <a:xfrm>
              <a:off x="8040688" y="25590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4" name="Line 1056"/>
            <p:cNvSpPr>
              <a:spLocks noChangeShapeType="1"/>
            </p:cNvSpPr>
            <p:nvPr/>
          </p:nvSpPr>
          <p:spPr bwMode="auto">
            <a:xfrm>
              <a:off x="8047038" y="25590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5" name="Line 1057"/>
            <p:cNvSpPr>
              <a:spLocks noChangeShapeType="1"/>
            </p:cNvSpPr>
            <p:nvPr/>
          </p:nvSpPr>
          <p:spPr bwMode="auto">
            <a:xfrm>
              <a:off x="8054976" y="25590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6" name="Line 1058"/>
            <p:cNvSpPr>
              <a:spLocks noChangeShapeType="1"/>
            </p:cNvSpPr>
            <p:nvPr/>
          </p:nvSpPr>
          <p:spPr bwMode="auto">
            <a:xfrm>
              <a:off x="8061326" y="25733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7" name="Line 1059"/>
            <p:cNvSpPr>
              <a:spLocks noChangeShapeType="1"/>
            </p:cNvSpPr>
            <p:nvPr/>
          </p:nvSpPr>
          <p:spPr bwMode="auto">
            <a:xfrm>
              <a:off x="8069263" y="25812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8" name="Line 1060"/>
            <p:cNvSpPr>
              <a:spLocks noChangeShapeType="1"/>
            </p:cNvSpPr>
            <p:nvPr/>
          </p:nvSpPr>
          <p:spPr bwMode="auto">
            <a:xfrm>
              <a:off x="8075613" y="25733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9" name="Line 1061"/>
            <p:cNvSpPr>
              <a:spLocks noChangeShapeType="1"/>
            </p:cNvSpPr>
            <p:nvPr/>
          </p:nvSpPr>
          <p:spPr bwMode="auto">
            <a:xfrm>
              <a:off x="8081963" y="25590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20" name="Line 1062"/>
            <p:cNvSpPr>
              <a:spLocks noChangeShapeType="1"/>
            </p:cNvSpPr>
            <p:nvPr/>
          </p:nvSpPr>
          <p:spPr bwMode="auto">
            <a:xfrm>
              <a:off x="8089901" y="2552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21" name="Line 1063"/>
            <p:cNvSpPr>
              <a:spLocks noChangeShapeType="1"/>
            </p:cNvSpPr>
            <p:nvPr/>
          </p:nvSpPr>
          <p:spPr bwMode="auto">
            <a:xfrm>
              <a:off x="8096251" y="25527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22" name="Line 1064"/>
            <p:cNvSpPr>
              <a:spLocks noChangeShapeType="1"/>
            </p:cNvSpPr>
            <p:nvPr/>
          </p:nvSpPr>
          <p:spPr bwMode="auto">
            <a:xfrm>
              <a:off x="8104188" y="25669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23" name="Line 1065"/>
            <p:cNvSpPr>
              <a:spLocks noChangeShapeType="1"/>
            </p:cNvSpPr>
            <p:nvPr/>
          </p:nvSpPr>
          <p:spPr bwMode="auto">
            <a:xfrm>
              <a:off x="8110538" y="25527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24" name="Line 1066"/>
            <p:cNvSpPr>
              <a:spLocks noChangeShapeType="1"/>
            </p:cNvSpPr>
            <p:nvPr/>
          </p:nvSpPr>
          <p:spPr bwMode="auto">
            <a:xfrm>
              <a:off x="8118476" y="2544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25" name="Line 1067"/>
            <p:cNvSpPr>
              <a:spLocks noChangeShapeType="1"/>
            </p:cNvSpPr>
            <p:nvPr/>
          </p:nvSpPr>
          <p:spPr bwMode="auto">
            <a:xfrm>
              <a:off x="8124826" y="2552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26" name="Line 1068"/>
            <p:cNvSpPr>
              <a:spLocks noChangeShapeType="1"/>
            </p:cNvSpPr>
            <p:nvPr/>
          </p:nvSpPr>
          <p:spPr bwMode="auto">
            <a:xfrm>
              <a:off x="8132763" y="2552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27" name="Line 1069"/>
            <p:cNvSpPr>
              <a:spLocks noChangeShapeType="1"/>
            </p:cNvSpPr>
            <p:nvPr/>
          </p:nvSpPr>
          <p:spPr bwMode="auto">
            <a:xfrm>
              <a:off x="8139113" y="2552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28" name="Line 1070"/>
            <p:cNvSpPr>
              <a:spLocks noChangeShapeType="1"/>
            </p:cNvSpPr>
            <p:nvPr/>
          </p:nvSpPr>
          <p:spPr bwMode="auto">
            <a:xfrm>
              <a:off x="8147051" y="2544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29" name="Line 1071"/>
            <p:cNvSpPr>
              <a:spLocks noChangeShapeType="1"/>
            </p:cNvSpPr>
            <p:nvPr/>
          </p:nvSpPr>
          <p:spPr bwMode="auto">
            <a:xfrm>
              <a:off x="8153401" y="2552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0" name="Line 1072"/>
            <p:cNvSpPr>
              <a:spLocks noChangeShapeType="1"/>
            </p:cNvSpPr>
            <p:nvPr/>
          </p:nvSpPr>
          <p:spPr bwMode="auto">
            <a:xfrm>
              <a:off x="8161338" y="25304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1" name="Line 1073"/>
            <p:cNvSpPr>
              <a:spLocks noChangeShapeType="1"/>
            </p:cNvSpPr>
            <p:nvPr/>
          </p:nvSpPr>
          <p:spPr bwMode="auto">
            <a:xfrm>
              <a:off x="8167688" y="2538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2" name="Line 1074"/>
            <p:cNvSpPr>
              <a:spLocks noChangeShapeType="1"/>
            </p:cNvSpPr>
            <p:nvPr/>
          </p:nvSpPr>
          <p:spPr bwMode="auto">
            <a:xfrm>
              <a:off x="8175626" y="25527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3" name="Line 1075"/>
            <p:cNvSpPr>
              <a:spLocks noChangeShapeType="1"/>
            </p:cNvSpPr>
            <p:nvPr/>
          </p:nvSpPr>
          <p:spPr bwMode="auto">
            <a:xfrm>
              <a:off x="8181976" y="256698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4" name="Line 1076"/>
            <p:cNvSpPr>
              <a:spLocks noChangeShapeType="1"/>
            </p:cNvSpPr>
            <p:nvPr/>
          </p:nvSpPr>
          <p:spPr bwMode="auto">
            <a:xfrm>
              <a:off x="8189913" y="2559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5" name="Line 1077"/>
            <p:cNvSpPr>
              <a:spLocks noChangeShapeType="1"/>
            </p:cNvSpPr>
            <p:nvPr/>
          </p:nvSpPr>
          <p:spPr bwMode="auto">
            <a:xfrm>
              <a:off x="8196263" y="256698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6" name="Line 1078"/>
            <p:cNvSpPr>
              <a:spLocks noChangeShapeType="1"/>
            </p:cNvSpPr>
            <p:nvPr/>
          </p:nvSpPr>
          <p:spPr bwMode="auto">
            <a:xfrm>
              <a:off x="8204201" y="25669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7" name="Line 1079"/>
            <p:cNvSpPr>
              <a:spLocks noChangeShapeType="1"/>
            </p:cNvSpPr>
            <p:nvPr/>
          </p:nvSpPr>
          <p:spPr bwMode="auto">
            <a:xfrm>
              <a:off x="8210551" y="25669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8" name="Line 1080"/>
            <p:cNvSpPr>
              <a:spLocks noChangeShapeType="1"/>
            </p:cNvSpPr>
            <p:nvPr/>
          </p:nvSpPr>
          <p:spPr bwMode="auto">
            <a:xfrm>
              <a:off x="8218488" y="25669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9" name="Line 1081"/>
            <p:cNvSpPr>
              <a:spLocks noChangeShapeType="1"/>
            </p:cNvSpPr>
            <p:nvPr/>
          </p:nvSpPr>
          <p:spPr bwMode="auto">
            <a:xfrm>
              <a:off x="8224838" y="25669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0" name="Line 1082"/>
            <p:cNvSpPr>
              <a:spLocks noChangeShapeType="1"/>
            </p:cNvSpPr>
            <p:nvPr/>
          </p:nvSpPr>
          <p:spPr bwMode="auto">
            <a:xfrm>
              <a:off x="8232776" y="25527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1" name="Line 1083"/>
            <p:cNvSpPr>
              <a:spLocks noChangeShapeType="1"/>
            </p:cNvSpPr>
            <p:nvPr/>
          </p:nvSpPr>
          <p:spPr bwMode="auto">
            <a:xfrm>
              <a:off x="8239126" y="25590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2" name="Line 1084"/>
            <p:cNvSpPr>
              <a:spLocks noChangeShapeType="1"/>
            </p:cNvSpPr>
            <p:nvPr/>
          </p:nvSpPr>
          <p:spPr bwMode="auto">
            <a:xfrm>
              <a:off x="8247063" y="25733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3" name="Line 1085"/>
            <p:cNvSpPr>
              <a:spLocks noChangeShapeType="1"/>
            </p:cNvSpPr>
            <p:nvPr/>
          </p:nvSpPr>
          <p:spPr bwMode="auto">
            <a:xfrm>
              <a:off x="8253413" y="25669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4" name="Line 1086"/>
            <p:cNvSpPr>
              <a:spLocks noChangeShapeType="1"/>
            </p:cNvSpPr>
            <p:nvPr/>
          </p:nvSpPr>
          <p:spPr bwMode="auto">
            <a:xfrm>
              <a:off x="8261351" y="25527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5" name="Line 1087"/>
            <p:cNvSpPr>
              <a:spLocks noChangeShapeType="1"/>
            </p:cNvSpPr>
            <p:nvPr/>
          </p:nvSpPr>
          <p:spPr bwMode="auto">
            <a:xfrm>
              <a:off x="8267701" y="2552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6" name="Line 1088"/>
            <p:cNvSpPr>
              <a:spLocks noChangeShapeType="1"/>
            </p:cNvSpPr>
            <p:nvPr/>
          </p:nvSpPr>
          <p:spPr bwMode="auto">
            <a:xfrm>
              <a:off x="8275638" y="2559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7" name="Line 1089"/>
            <p:cNvSpPr>
              <a:spLocks noChangeShapeType="1"/>
            </p:cNvSpPr>
            <p:nvPr/>
          </p:nvSpPr>
          <p:spPr bwMode="auto">
            <a:xfrm>
              <a:off x="8281988" y="25669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8" name="Line 1090"/>
            <p:cNvSpPr>
              <a:spLocks noChangeShapeType="1"/>
            </p:cNvSpPr>
            <p:nvPr/>
          </p:nvSpPr>
          <p:spPr bwMode="auto">
            <a:xfrm>
              <a:off x="8289926" y="25669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9" name="Line 1091"/>
            <p:cNvSpPr>
              <a:spLocks noChangeShapeType="1"/>
            </p:cNvSpPr>
            <p:nvPr/>
          </p:nvSpPr>
          <p:spPr bwMode="auto">
            <a:xfrm>
              <a:off x="8296276" y="25527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0" name="Line 1092"/>
            <p:cNvSpPr>
              <a:spLocks noChangeShapeType="1"/>
            </p:cNvSpPr>
            <p:nvPr/>
          </p:nvSpPr>
          <p:spPr bwMode="auto">
            <a:xfrm>
              <a:off x="8304213" y="2552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1" name="Line 1093"/>
            <p:cNvSpPr>
              <a:spLocks noChangeShapeType="1"/>
            </p:cNvSpPr>
            <p:nvPr/>
          </p:nvSpPr>
          <p:spPr bwMode="auto">
            <a:xfrm>
              <a:off x="8310563" y="25304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2" name="Line 1094"/>
            <p:cNvSpPr>
              <a:spLocks noChangeShapeType="1"/>
            </p:cNvSpPr>
            <p:nvPr/>
          </p:nvSpPr>
          <p:spPr bwMode="auto">
            <a:xfrm>
              <a:off x="8318501" y="25304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3" name="Line 1095"/>
            <p:cNvSpPr>
              <a:spLocks noChangeShapeType="1"/>
            </p:cNvSpPr>
            <p:nvPr/>
          </p:nvSpPr>
          <p:spPr bwMode="auto">
            <a:xfrm>
              <a:off x="8324851" y="25527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4" name="Line 1096"/>
            <p:cNvSpPr>
              <a:spLocks noChangeShapeType="1"/>
            </p:cNvSpPr>
            <p:nvPr/>
          </p:nvSpPr>
          <p:spPr bwMode="auto">
            <a:xfrm>
              <a:off x="8332788" y="2544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5" name="Line 1097"/>
            <p:cNvSpPr>
              <a:spLocks noChangeShapeType="1"/>
            </p:cNvSpPr>
            <p:nvPr/>
          </p:nvSpPr>
          <p:spPr bwMode="auto">
            <a:xfrm>
              <a:off x="8339138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6" name="Line 1098"/>
            <p:cNvSpPr>
              <a:spLocks noChangeShapeType="1"/>
            </p:cNvSpPr>
            <p:nvPr/>
          </p:nvSpPr>
          <p:spPr bwMode="auto">
            <a:xfrm>
              <a:off x="8347076" y="25304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7" name="Line 1099"/>
            <p:cNvSpPr>
              <a:spLocks noChangeShapeType="1"/>
            </p:cNvSpPr>
            <p:nvPr/>
          </p:nvSpPr>
          <p:spPr bwMode="auto">
            <a:xfrm>
              <a:off x="8353426" y="2538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8" name="Line 1100"/>
            <p:cNvSpPr>
              <a:spLocks noChangeShapeType="1"/>
            </p:cNvSpPr>
            <p:nvPr/>
          </p:nvSpPr>
          <p:spPr bwMode="auto">
            <a:xfrm>
              <a:off x="8361363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9" name="Line 1101"/>
            <p:cNvSpPr>
              <a:spLocks noChangeShapeType="1"/>
            </p:cNvSpPr>
            <p:nvPr/>
          </p:nvSpPr>
          <p:spPr bwMode="auto">
            <a:xfrm>
              <a:off x="8367713" y="2538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0" name="Line 1102"/>
            <p:cNvSpPr>
              <a:spLocks noChangeShapeType="1"/>
            </p:cNvSpPr>
            <p:nvPr/>
          </p:nvSpPr>
          <p:spPr bwMode="auto">
            <a:xfrm>
              <a:off x="8375651" y="2538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1" name="Line 1103"/>
            <p:cNvSpPr>
              <a:spLocks noChangeShapeType="1"/>
            </p:cNvSpPr>
            <p:nvPr/>
          </p:nvSpPr>
          <p:spPr bwMode="auto">
            <a:xfrm>
              <a:off x="8382001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2" name="Line 1104"/>
            <p:cNvSpPr>
              <a:spLocks noChangeShapeType="1"/>
            </p:cNvSpPr>
            <p:nvPr/>
          </p:nvSpPr>
          <p:spPr bwMode="auto">
            <a:xfrm>
              <a:off x="8389938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3" name="Line 1105"/>
            <p:cNvSpPr>
              <a:spLocks noChangeShapeType="1"/>
            </p:cNvSpPr>
            <p:nvPr/>
          </p:nvSpPr>
          <p:spPr bwMode="auto">
            <a:xfrm>
              <a:off x="8396288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4" name="Line 1106"/>
            <p:cNvSpPr>
              <a:spLocks noChangeShapeType="1"/>
            </p:cNvSpPr>
            <p:nvPr/>
          </p:nvSpPr>
          <p:spPr bwMode="auto">
            <a:xfrm>
              <a:off x="8404226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5" name="Line 1107"/>
            <p:cNvSpPr>
              <a:spLocks noChangeShapeType="1"/>
            </p:cNvSpPr>
            <p:nvPr/>
          </p:nvSpPr>
          <p:spPr bwMode="auto">
            <a:xfrm>
              <a:off x="8410576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6" name="Line 1108"/>
            <p:cNvSpPr>
              <a:spLocks noChangeShapeType="1"/>
            </p:cNvSpPr>
            <p:nvPr/>
          </p:nvSpPr>
          <p:spPr bwMode="auto">
            <a:xfrm>
              <a:off x="8418513" y="2544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7" name="Line 1109"/>
            <p:cNvSpPr>
              <a:spLocks noChangeShapeType="1"/>
            </p:cNvSpPr>
            <p:nvPr/>
          </p:nvSpPr>
          <p:spPr bwMode="auto">
            <a:xfrm>
              <a:off x="8424863" y="25384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8" name="Line 1110"/>
            <p:cNvSpPr>
              <a:spLocks noChangeShapeType="1"/>
            </p:cNvSpPr>
            <p:nvPr/>
          </p:nvSpPr>
          <p:spPr bwMode="auto">
            <a:xfrm>
              <a:off x="8432801" y="2544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9" name="Line 1111"/>
            <p:cNvSpPr>
              <a:spLocks noChangeShapeType="1"/>
            </p:cNvSpPr>
            <p:nvPr/>
          </p:nvSpPr>
          <p:spPr bwMode="auto">
            <a:xfrm>
              <a:off x="8439151" y="2538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0" name="Line 1112"/>
            <p:cNvSpPr>
              <a:spLocks noChangeShapeType="1"/>
            </p:cNvSpPr>
            <p:nvPr/>
          </p:nvSpPr>
          <p:spPr bwMode="auto">
            <a:xfrm>
              <a:off x="8447088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1" name="Line 1113"/>
            <p:cNvSpPr>
              <a:spLocks noChangeShapeType="1"/>
            </p:cNvSpPr>
            <p:nvPr/>
          </p:nvSpPr>
          <p:spPr bwMode="auto">
            <a:xfrm>
              <a:off x="8453438" y="252412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2" name="Line 1114"/>
            <p:cNvSpPr>
              <a:spLocks noChangeShapeType="1"/>
            </p:cNvSpPr>
            <p:nvPr/>
          </p:nvSpPr>
          <p:spPr bwMode="auto">
            <a:xfrm>
              <a:off x="8461376" y="25304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3" name="Line 1115"/>
            <p:cNvSpPr>
              <a:spLocks noChangeShapeType="1"/>
            </p:cNvSpPr>
            <p:nvPr/>
          </p:nvSpPr>
          <p:spPr bwMode="auto">
            <a:xfrm>
              <a:off x="8467726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4" name="Line 1116"/>
            <p:cNvSpPr>
              <a:spLocks noChangeShapeType="1"/>
            </p:cNvSpPr>
            <p:nvPr/>
          </p:nvSpPr>
          <p:spPr bwMode="auto">
            <a:xfrm>
              <a:off x="8475663" y="25304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5" name="Line 1117"/>
            <p:cNvSpPr>
              <a:spLocks noChangeShapeType="1"/>
            </p:cNvSpPr>
            <p:nvPr/>
          </p:nvSpPr>
          <p:spPr bwMode="auto">
            <a:xfrm>
              <a:off x="8482013" y="25241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6" name="Line 1118"/>
            <p:cNvSpPr>
              <a:spLocks noChangeShapeType="1"/>
            </p:cNvSpPr>
            <p:nvPr/>
          </p:nvSpPr>
          <p:spPr bwMode="auto">
            <a:xfrm>
              <a:off x="8489951" y="2516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7" name="Line 1119"/>
            <p:cNvSpPr>
              <a:spLocks noChangeShapeType="1"/>
            </p:cNvSpPr>
            <p:nvPr/>
          </p:nvSpPr>
          <p:spPr bwMode="auto">
            <a:xfrm>
              <a:off x="8496301" y="2516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8" name="Line 1120"/>
            <p:cNvSpPr>
              <a:spLocks noChangeShapeType="1"/>
            </p:cNvSpPr>
            <p:nvPr/>
          </p:nvSpPr>
          <p:spPr bwMode="auto">
            <a:xfrm>
              <a:off x="8504238" y="2509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9" name="Line 1121"/>
            <p:cNvSpPr>
              <a:spLocks noChangeShapeType="1"/>
            </p:cNvSpPr>
            <p:nvPr/>
          </p:nvSpPr>
          <p:spPr bwMode="auto">
            <a:xfrm>
              <a:off x="8510588" y="25098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0" name="Line 1122"/>
            <p:cNvSpPr>
              <a:spLocks noChangeShapeType="1"/>
            </p:cNvSpPr>
            <p:nvPr/>
          </p:nvSpPr>
          <p:spPr bwMode="auto">
            <a:xfrm>
              <a:off x="8518526" y="25161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1" name="Line 1123"/>
            <p:cNvSpPr>
              <a:spLocks noChangeShapeType="1"/>
            </p:cNvSpPr>
            <p:nvPr/>
          </p:nvSpPr>
          <p:spPr bwMode="auto">
            <a:xfrm>
              <a:off x="8524876" y="2509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2" name="Line 1124"/>
            <p:cNvSpPr>
              <a:spLocks noChangeShapeType="1"/>
            </p:cNvSpPr>
            <p:nvPr/>
          </p:nvSpPr>
          <p:spPr bwMode="auto">
            <a:xfrm>
              <a:off x="8532813" y="25098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3" name="Line 1125"/>
            <p:cNvSpPr>
              <a:spLocks noChangeShapeType="1"/>
            </p:cNvSpPr>
            <p:nvPr/>
          </p:nvSpPr>
          <p:spPr bwMode="auto">
            <a:xfrm>
              <a:off x="8539163" y="25304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4" name="Line 1126"/>
            <p:cNvSpPr>
              <a:spLocks noChangeShapeType="1"/>
            </p:cNvSpPr>
            <p:nvPr/>
          </p:nvSpPr>
          <p:spPr bwMode="auto">
            <a:xfrm>
              <a:off x="8547101" y="25304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5" name="Line 1127"/>
            <p:cNvSpPr>
              <a:spLocks noChangeShapeType="1"/>
            </p:cNvSpPr>
            <p:nvPr/>
          </p:nvSpPr>
          <p:spPr bwMode="auto">
            <a:xfrm>
              <a:off x="8553451" y="25304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6" name="Line 1128"/>
            <p:cNvSpPr>
              <a:spLocks noChangeShapeType="1"/>
            </p:cNvSpPr>
            <p:nvPr/>
          </p:nvSpPr>
          <p:spPr bwMode="auto">
            <a:xfrm>
              <a:off x="8561388" y="25304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7" name="Line 1129"/>
            <p:cNvSpPr>
              <a:spLocks noChangeShapeType="1"/>
            </p:cNvSpPr>
            <p:nvPr/>
          </p:nvSpPr>
          <p:spPr bwMode="auto">
            <a:xfrm>
              <a:off x="8567738" y="25304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8" name="Line 1130"/>
            <p:cNvSpPr>
              <a:spLocks noChangeShapeType="1"/>
            </p:cNvSpPr>
            <p:nvPr/>
          </p:nvSpPr>
          <p:spPr bwMode="auto">
            <a:xfrm>
              <a:off x="8575676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9" name="Line 1131"/>
            <p:cNvSpPr>
              <a:spLocks noChangeShapeType="1"/>
            </p:cNvSpPr>
            <p:nvPr/>
          </p:nvSpPr>
          <p:spPr bwMode="auto">
            <a:xfrm>
              <a:off x="8582026" y="2538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0" name="Line 1132"/>
            <p:cNvSpPr>
              <a:spLocks noChangeShapeType="1"/>
            </p:cNvSpPr>
            <p:nvPr/>
          </p:nvSpPr>
          <p:spPr bwMode="auto">
            <a:xfrm>
              <a:off x="8589963" y="2538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1" name="Line 1133"/>
            <p:cNvSpPr>
              <a:spLocks noChangeShapeType="1"/>
            </p:cNvSpPr>
            <p:nvPr/>
          </p:nvSpPr>
          <p:spPr bwMode="auto">
            <a:xfrm>
              <a:off x="8596313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2" name="Line 1134"/>
            <p:cNvSpPr>
              <a:spLocks noChangeShapeType="1"/>
            </p:cNvSpPr>
            <p:nvPr/>
          </p:nvSpPr>
          <p:spPr bwMode="auto">
            <a:xfrm>
              <a:off x="8604251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3" name="Line 1135"/>
            <p:cNvSpPr>
              <a:spLocks noChangeShapeType="1"/>
            </p:cNvSpPr>
            <p:nvPr/>
          </p:nvSpPr>
          <p:spPr bwMode="auto">
            <a:xfrm>
              <a:off x="8610601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4" name="Line 1136"/>
            <p:cNvSpPr>
              <a:spLocks noChangeShapeType="1"/>
            </p:cNvSpPr>
            <p:nvPr/>
          </p:nvSpPr>
          <p:spPr bwMode="auto">
            <a:xfrm>
              <a:off x="8618538" y="25304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5" name="Line 1137"/>
            <p:cNvSpPr>
              <a:spLocks noChangeShapeType="1"/>
            </p:cNvSpPr>
            <p:nvPr/>
          </p:nvSpPr>
          <p:spPr bwMode="auto">
            <a:xfrm>
              <a:off x="8624888" y="25304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6" name="Line 1138"/>
            <p:cNvSpPr>
              <a:spLocks noChangeShapeType="1"/>
            </p:cNvSpPr>
            <p:nvPr/>
          </p:nvSpPr>
          <p:spPr bwMode="auto">
            <a:xfrm>
              <a:off x="8632826" y="254476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7" name="Line 1139"/>
            <p:cNvSpPr>
              <a:spLocks noChangeShapeType="1"/>
            </p:cNvSpPr>
            <p:nvPr/>
          </p:nvSpPr>
          <p:spPr bwMode="auto">
            <a:xfrm>
              <a:off x="8639176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8" name="Line 1140"/>
            <p:cNvSpPr>
              <a:spLocks noChangeShapeType="1"/>
            </p:cNvSpPr>
            <p:nvPr/>
          </p:nvSpPr>
          <p:spPr bwMode="auto">
            <a:xfrm>
              <a:off x="8647113" y="25161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9" name="Line 1141"/>
            <p:cNvSpPr>
              <a:spLocks noChangeShapeType="1"/>
            </p:cNvSpPr>
            <p:nvPr/>
          </p:nvSpPr>
          <p:spPr bwMode="auto">
            <a:xfrm>
              <a:off x="8653463" y="25241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0" name="Line 1142"/>
            <p:cNvSpPr>
              <a:spLocks noChangeShapeType="1"/>
            </p:cNvSpPr>
            <p:nvPr/>
          </p:nvSpPr>
          <p:spPr bwMode="auto">
            <a:xfrm>
              <a:off x="8661401" y="25304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1" name="Line 1143"/>
            <p:cNvSpPr>
              <a:spLocks noChangeShapeType="1"/>
            </p:cNvSpPr>
            <p:nvPr/>
          </p:nvSpPr>
          <p:spPr bwMode="auto">
            <a:xfrm>
              <a:off x="8667751" y="25304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2" name="Line 1144"/>
            <p:cNvSpPr>
              <a:spLocks noChangeShapeType="1"/>
            </p:cNvSpPr>
            <p:nvPr/>
          </p:nvSpPr>
          <p:spPr bwMode="auto">
            <a:xfrm>
              <a:off x="8675688" y="2516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3" name="Line 1145"/>
            <p:cNvSpPr>
              <a:spLocks noChangeShapeType="1"/>
            </p:cNvSpPr>
            <p:nvPr/>
          </p:nvSpPr>
          <p:spPr bwMode="auto">
            <a:xfrm>
              <a:off x="8682038" y="2516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4" name="Line 1146"/>
            <p:cNvSpPr>
              <a:spLocks noChangeShapeType="1"/>
            </p:cNvSpPr>
            <p:nvPr/>
          </p:nvSpPr>
          <p:spPr bwMode="auto">
            <a:xfrm>
              <a:off x="8689976" y="25241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5" name="Line 1147"/>
            <p:cNvSpPr>
              <a:spLocks noChangeShapeType="1"/>
            </p:cNvSpPr>
            <p:nvPr/>
          </p:nvSpPr>
          <p:spPr bwMode="auto">
            <a:xfrm>
              <a:off x="8696326" y="25161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6" name="Line 1148"/>
            <p:cNvSpPr>
              <a:spLocks noChangeShapeType="1"/>
            </p:cNvSpPr>
            <p:nvPr/>
          </p:nvSpPr>
          <p:spPr bwMode="auto">
            <a:xfrm>
              <a:off x="8704263" y="25098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7" name="Line 1149"/>
            <p:cNvSpPr>
              <a:spLocks noChangeShapeType="1"/>
            </p:cNvSpPr>
            <p:nvPr/>
          </p:nvSpPr>
          <p:spPr bwMode="auto">
            <a:xfrm>
              <a:off x="8710613" y="2516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8" name="Line 1150"/>
            <p:cNvSpPr>
              <a:spLocks noChangeShapeType="1"/>
            </p:cNvSpPr>
            <p:nvPr/>
          </p:nvSpPr>
          <p:spPr bwMode="auto">
            <a:xfrm>
              <a:off x="8718551" y="250983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9" name="Line 1151"/>
            <p:cNvSpPr>
              <a:spLocks noChangeShapeType="1"/>
            </p:cNvSpPr>
            <p:nvPr/>
          </p:nvSpPr>
          <p:spPr bwMode="auto">
            <a:xfrm>
              <a:off x="8724901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0" name="Line 1152"/>
            <p:cNvSpPr>
              <a:spLocks noChangeShapeType="1"/>
            </p:cNvSpPr>
            <p:nvPr/>
          </p:nvSpPr>
          <p:spPr bwMode="auto">
            <a:xfrm>
              <a:off x="8732838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1" name="Line 1153"/>
            <p:cNvSpPr>
              <a:spLocks noChangeShapeType="1"/>
            </p:cNvSpPr>
            <p:nvPr/>
          </p:nvSpPr>
          <p:spPr bwMode="auto">
            <a:xfrm>
              <a:off x="8739188" y="25590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2" name="Line 1154"/>
            <p:cNvSpPr>
              <a:spLocks noChangeShapeType="1"/>
            </p:cNvSpPr>
            <p:nvPr/>
          </p:nvSpPr>
          <p:spPr bwMode="auto">
            <a:xfrm>
              <a:off x="8747126" y="2559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3" name="Line 1155"/>
            <p:cNvSpPr>
              <a:spLocks noChangeShapeType="1"/>
            </p:cNvSpPr>
            <p:nvPr/>
          </p:nvSpPr>
          <p:spPr bwMode="auto">
            <a:xfrm>
              <a:off x="8753476" y="25590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4" name="Line 1156"/>
            <p:cNvSpPr>
              <a:spLocks noChangeShapeType="1"/>
            </p:cNvSpPr>
            <p:nvPr/>
          </p:nvSpPr>
          <p:spPr bwMode="auto">
            <a:xfrm>
              <a:off x="8761413" y="25527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5" name="Line 1157"/>
            <p:cNvSpPr>
              <a:spLocks noChangeShapeType="1"/>
            </p:cNvSpPr>
            <p:nvPr/>
          </p:nvSpPr>
          <p:spPr bwMode="auto">
            <a:xfrm>
              <a:off x="8767763" y="2552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6" name="Line 1158"/>
            <p:cNvSpPr>
              <a:spLocks noChangeShapeType="1"/>
            </p:cNvSpPr>
            <p:nvPr/>
          </p:nvSpPr>
          <p:spPr bwMode="auto">
            <a:xfrm>
              <a:off x="8775701" y="2552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7" name="Line 1159"/>
            <p:cNvSpPr>
              <a:spLocks noChangeShapeType="1"/>
            </p:cNvSpPr>
            <p:nvPr/>
          </p:nvSpPr>
          <p:spPr bwMode="auto">
            <a:xfrm>
              <a:off x="8782051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8" name="Line 1160"/>
            <p:cNvSpPr>
              <a:spLocks noChangeShapeType="1"/>
            </p:cNvSpPr>
            <p:nvPr/>
          </p:nvSpPr>
          <p:spPr bwMode="auto">
            <a:xfrm>
              <a:off x="8789988" y="2552700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9" name="Line 1161"/>
            <p:cNvSpPr>
              <a:spLocks noChangeShapeType="1"/>
            </p:cNvSpPr>
            <p:nvPr/>
          </p:nvSpPr>
          <p:spPr bwMode="auto">
            <a:xfrm>
              <a:off x="8796338" y="2559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0" name="Line 1162"/>
            <p:cNvSpPr>
              <a:spLocks noChangeShapeType="1"/>
            </p:cNvSpPr>
            <p:nvPr/>
          </p:nvSpPr>
          <p:spPr bwMode="auto">
            <a:xfrm>
              <a:off x="8804276" y="2544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1" name="Line 1163"/>
            <p:cNvSpPr>
              <a:spLocks noChangeShapeType="1"/>
            </p:cNvSpPr>
            <p:nvPr/>
          </p:nvSpPr>
          <p:spPr bwMode="auto">
            <a:xfrm>
              <a:off x="8810626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2" name="Line 1164"/>
            <p:cNvSpPr>
              <a:spLocks noChangeShapeType="1"/>
            </p:cNvSpPr>
            <p:nvPr/>
          </p:nvSpPr>
          <p:spPr bwMode="auto">
            <a:xfrm>
              <a:off x="8816976" y="2538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3" name="Line 1165"/>
            <p:cNvSpPr>
              <a:spLocks noChangeShapeType="1"/>
            </p:cNvSpPr>
            <p:nvPr/>
          </p:nvSpPr>
          <p:spPr bwMode="auto">
            <a:xfrm>
              <a:off x="8824913" y="2538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4" name="Line 1166"/>
            <p:cNvSpPr>
              <a:spLocks noChangeShapeType="1"/>
            </p:cNvSpPr>
            <p:nvPr/>
          </p:nvSpPr>
          <p:spPr bwMode="auto">
            <a:xfrm>
              <a:off x="8831263" y="25384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5" name="Line 1167"/>
            <p:cNvSpPr>
              <a:spLocks noChangeShapeType="1"/>
            </p:cNvSpPr>
            <p:nvPr/>
          </p:nvSpPr>
          <p:spPr bwMode="auto">
            <a:xfrm>
              <a:off x="8839201" y="2538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6" name="Line 1168"/>
            <p:cNvSpPr>
              <a:spLocks noChangeShapeType="1"/>
            </p:cNvSpPr>
            <p:nvPr/>
          </p:nvSpPr>
          <p:spPr bwMode="auto">
            <a:xfrm>
              <a:off x="8845551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7" name="Line 1169"/>
            <p:cNvSpPr>
              <a:spLocks noChangeShapeType="1"/>
            </p:cNvSpPr>
            <p:nvPr/>
          </p:nvSpPr>
          <p:spPr bwMode="auto">
            <a:xfrm>
              <a:off x="8853488" y="254476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8" name="Line 1170"/>
            <p:cNvSpPr>
              <a:spLocks noChangeShapeType="1"/>
            </p:cNvSpPr>
            <p:nvPr/>
          </p:nvSpPr>
          <p:spPr bwMode="auto">
            <a:xfrm>
              <a:off x="8859838" y="2538413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9" name="Line 1171"/>
            <p:cNvSpPr>
              <a:spLocks noChangeShapeType="1"/>
            </p:cNvSpPr>
            <p:nvPr/>
          </p:nvSpPr>
          <p:spPr bwMode="auto">
            <a:xfrm>
              <a:off x="8867776" y="25161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0" name="Line 1172"/>
            <p:cNvSpPr>
              <a:spLocks noChangeShapeType="1"/>
            </p:cNvSpPr>
            <p:nvPr/>
          </p:nvSpPr>
          <p:spPr bwMode="auto">
            <a:xfrm>
              <a:off x="8874126" y="25161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1" name="Line 1173"/>
            <p:cNvSpPr>
              <a:spLocks noChangeShapeType="1"/>
            </p:cNvSpPr>
            <p:nvPr/>
          </p:nvSpPr>
          <p:spPr bwMode="auto">
            <a:xfrm>
              <a:off x="8882063" y="25161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2" name="Line 1174"/>
            <p:cNvSpPr>
              <a:spLocks noChangeShapeType="1"/>
            </p:cNvSpPr>
            <p:nvPr/>
          </p:nvSpPr>
          <p:spPr bwMode="auto">
            <a:xfrm>
              <a:off x="8888413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3" name="Line 1175"/>
            <p:cNvSpPr>
              <a:spLocks noChangeShapeType="1"/>
            </p:cNvSpPr>
            <p:nvPr/>
          </p:nvSpPr>
          <p:spPr bwMode="auto">
            <a:xfrm>
              <a:off x="8896351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4" name="Line 1176"/>
            <p:cNvSpPr>
              <a:spLocks noChangeShapeType="1"/>
            </p:cNvSpPr>
            <p:nvPr/>
          </p:nvSpPr>
          <p:spPr bwMode="auto">
            <a:xfrm>
              <a:off x="8902701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5" name="Line 1177"/>
            <p:cNvSpPr>
              <a:spLocks noChangeShapeType="1"/>
            </p:cNvSpPr>
            <p:nvPr/>
          </p:nvSpPr>
          <p:spPr bwMode="auto">
            <a:xfrm>
              <a:off x="8910638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6" name="Line 1178"/>
            <p:cNvSpPr>
              <a:spLocks noChangeShapeType="1"/>
            </p:cNvSpPr>
            <p:nvPr/>
          </p:nvSpPr>
          <p:spPr bwMode="auto">
            <a:xfrm>
              <a:off x="8916988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7" name="Line 1179"/>
            <p:cNvSpPr>
              <a:spLocks noChangeShapeType="1"/>
            </p:cNvSpPr>
            <p:nvPr/>
          </p:nvSpPr>
          <p:spPr bwMode="auto">
            <a:xfrm>
              <a:off x="8924926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8" name="Line 1180"/>
            <p:cNvSpPr>
              <a:spLocks noChangeShapeType="1"/>
            </p:cNvSpPr>
            <p:nvPr/>
          </p:nvSpPr>
          <p:spPr bwMode="auto">
            <a:xfrm>
              <a:off x="8931276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9" name="Line 1181"/>
            <p:cNvSpPr>
              <a:spLocks noChangeShapeType="1"/>
            </p:cNvSpPr>
            <p:nvPr/>
          </p:nvSpPr>
          <p:spPr bwMode="auto">
            <a:xfrm>
              <a:off x="8939213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0" name="Line 1182"/>
            <p:cNvSpPr>
              <a:spLocks noChangeShapeType="1"/>
            </p:cNvSpPr>
            <p:nvPr/>
          </p:nvSpPr>
          <p:spPr bwMode="auto">
            <a:xfrm>
              <a:off x="8945563" y="2544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1" name="Line 1183"/>
            <p:cNvSpPr>
              <a:spLocks noChangeShapeType="1"/>
            </p:cNvSpPr>
            <p:nvPr/>
          </p:nvSpPr>
          <p:spPr bwMode="auto">
            <a:xfrm>
              <a:off x="8953501" y="256698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2" name="Line 1184"/>
            <p:cNvSpPr>
              <a:spLocks noChangeShapeType="1"/>
            </p:cNvSpPr>
            <p:nvPr/>
          </p:nvSpPr>
          <p:spPr bwMode="auto">
            <a:xfrm>
              <a:off x="8959851" y="2552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3" name="Line 1185"/>
            <p:cNvSpPr>
              <a:spLocks noChangeShapeType="1"/>
            </p:cNvSpPr>
            <p:nvPr/>
          </p:nvSpPr>
          <p:spPr bwMode="auto">
            <a:xfrm>
              <a:off x="8967788" y="25590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4" name="Line 1186"/>
            <p:cNvSpPr>
              <a:spLocks noChangeShapeType="1"/>
            </p:cNvSpPr>
            <p:nvPr/>
          </p:nvSpPr>
          <p:spPr bwMode="auto">
            <a:xfrm>
              <a:off x="8974138" y="2544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5" name="Line 1187"/>
            <p:cNvSpPr>
              <a:spLocks noChangeShapeType="1"/>
            </p:cNvSpPr>
            <p:nvPr/>
          </p:nvSpPr>
          <p:spPr bwMode="auto">
            <a:xfrm>
              <a:off x="8982076" y="2552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6" name="Line 1188"/>
            <p:cNvSpPr>
              <a:spLocks noChangeShapeType="1"/>
            </p:cNvSpPr>
            <p:nvPr/>
          </p:nvSpPr>
          <p:spPr bwMode="auto">
            <a:xfrm>
              <a:off x="8988426" y="2552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7" name="Line 1189"/>
            <p:cNvSpPr>
              <a:spLocks noChangeShapeType="1"/>
            </p:cNvSpPr>
            <p:nvPr/>
          </p:nvSpPr>
          <p:spPr bwMode="auto">
            <a:xfrm>
              <a:off x="8996363" y="2544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8" name="Line 1190"/>
            <p:cNvSpPr>
              <a:spLocks noChangeShapeType="1"/>
            </p:cNvSpPr>
            <p:nvPr/>
          </p:nvSpPr>
          <p:spPr bwMode="auto">
            <a:xfrm>
              <a:off x="9002713" y="25447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9" name="Line 1191"/>
            <p:cNvSpPr>
              <a:spLocks noChangeShapeType="1"/>
            </p:cNvSpPr>
            <p:nvPr/>
          </p:nvSpPr>
          <p:spPr bwMode="auto">
            <a:xfrm>
              <a:off x="9010651" y="254476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0" name="Line 1192"/>
            <p:cNvSpPr>
              <a:spLocks noChangeShapeType="1"/>
            </p:cNvSpPr>
            <p:nvPr/>
          </p:nvSpPr>
          <p:spPr bwMode="auto">
            <a:xfrm>
              <a:off x="9017001" y="2544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1" name="Line 1193"/>
            <p:cNvSpPr>
              <a:spLocks noChangeShapeType="1"/>
            </p:cNvSpPr>
            <p:nvPr/>
          </p:nvSpPr>
          <p:spPr bwMode="auto">
            <a:xfrm>
              <a:off x="9024938" y="2559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2" name="Line 1194"/>
            <p:cNvSpPr>
              <a:spLocks noChangeShapeType="1"/>
            </p:cNvSpPr>
            <p:nvPr/>
          </p:nvSpPr>
          <p:spPr bwMode="auto">
            <a:xfrm>
              <a:off x="9031288" y="2559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3" name="Line 1195"/>
            <p:cNvSpPr>
              <a:spLocks noChangeShapeType="1"/>
            </p:cNvSpPr>
            <p:nvPr/>
          </p:nvSpPr>
          <p:spPr bwMode="auto">
            <a:xfrm>
              <a:off x="9039226" y="2559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4" name="Line 1196"/>
            <p:cNvSpPr>
              <a:spLocks noChangeShapeType="1"/>
            </p:cNvSpPr>
            <p:nvPr/>
          </p:nvSpPr>
          <p:spPr bwMode="auto">
            <a:xfrm>
              <a:off x="9045576" y="25669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5" name="Line 1197"/>
            <p:cNvSpPr>
              <a:spLocks noChangeShapeType="1"/>
            </p:cNvSpPr>
            <p:nvPr/>
          </p:nvSpPr>
          <p:spPr bwMode="auto">
            <a:xfrm>
              <a:off x="9053513" y="25669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6" name="Line 1198"/>
            <p:cNvSpPr>
              <a:spLocks noChangeShapeType="1"/>
            </p:cNvSpPr>
            <p:nvPr/>
          </p:nvSpPr>
          <p:spPr bwMode="auto">
            <a:xfrm>
              <a:off x="9059863" y="25812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7" name="Line 1199"/>
            <p:cNvSpPr>
              <a:spLocks noChangeShapeType="1"/>
            </p:cNvSpPr>
            <p:nvPr/>
          </p:nvSpPr>
          <p:spPr bwMode="auto">
            <a:xfrm>
              <a:off x="9067801" y="2581275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8" name="Line 1200"/>
            <p:cNvSpPr>
              <a:spLocks noChangeShapeType="1"/>
            </p:cNvSpPr>
            <p:nvPr/>
          </p:nvSpPr>
          <p:spPr bwMode="auto">
            <a:xfrm>
              <a:off x="9074151" y="25812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9" name="Line 1201"/>
            <p:cNvSpPr>
              <a:spLocks noChangeShapeType="1"/>
            </p:cNvSpPr>
            <p:nvPr/>
          </p:nvSpPr>
          <p:spPr bwMode="auto">
            <a:xfrm>
              <a:off x="9082088" y="25876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0" name="Line 1202"/>
            <p:cNvSpPr>
              <a:spLocks noChangeShapeType="1"/>
            </p:cNvSpPr>
            <p:nvPr/>
          </p:nvSpPr>
          <p:spPr bwMode="auto">
            <a:xfrm>
              <a:off x="9088438" y="25955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1" name="Line 1203"/>
            <p:cNvSpPr>
              <a:spLocks noChangeShapeType="1"/>
            </p:cNvSpPr>
            <p:nvPr/>
          </p:nvSpPr>
          <p:spPr bwMode="auto">
            <a:xfrm>
              <a:off x="9096376" y="26098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2" name="Line 1204"/>
            <p:cNvSpPr>
              <a:spLocks noChangeShapeType="1"/>
            </p:cNvSpPr>
            <p:nvPr/>
          </p:nvSpPr>
          <p:spPr bwMode="auto">
            <a:xfrm>
              <a:off x="9102726" y="26019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3" name="Line 1205"/>
            <p:cNvSpPr>
              <a:spLocks noChangeShapeType="1"/>
            </p:cNvSpPr>
            <p:nvPr/>
          </p:nvSpPr>
          <p:spPr bwMode="auto">
            <a:xfrm>
              <a:off x="9110663" y="25812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4" name="Line 1206"/>
            <p:cNvSpPr>
              <a:spLocks noChangeShapeType="1"/>
            </p:cNvSpPr>
            <p:nvPr/>
          </p:nvSpPr>
          <p:spPr bwMode="auto">
            <a:xfrm>
              <a:off x="9117013" y="25812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5" name="Line 1207"/>
            <p:cNvSpPr>
              <a:spLocks noChangeShapeType="1"/>
            </p:cNvSpPr>
            <p:nvPr/>
          </p:nvSpPr>
          <p:spPr bwMode="auto">
            <a:xfrm>
              <a:off x="9124951" y="25669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2580" name="Gruppieren 2579"/>
          <p:cNvGrpSpPr/>
          <p:nvPr/>
        </p:nvGrpSpPr>
        <p:grpSpPr>
          <a:xfrm>
            <a:off x="1377950" y="1460406"/>
            <a:ext cx="1081088" cy="702647"/>
            <a:chOff x="1377950" y="1460406"/>
            <a:chExt cx="1081088" cy="702647"/>
          </a:xfrm>
        </p:grpSpPr>
        <p:cxnSp>
          <p:nvCxnSpPr>
            <p:cNvPr id="2575" name="Gerade Verbindung 2574"/>
            <p:cNvCxnSpPr/>
            <p:nvPr/>
          </p:nvCxnSpPr>
          <p:spPr>
            <a:xfrm>
              <a:off x="1817688" y="1460406"/>
              <a:ext cx="0" cy="45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6" name="Textfeld 2575"/>
            <p:cNvSpPr txBox="1"/>
            <p:nvPr/>
          </p:nvSpPr>
          <p:spPr>
            <a:xfrm>
              <a:off x="1816101" y="1556792"/>
              <a:ext cx="6429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5 mV</a:t>
              </a:r>
              <a:endParaRPr lang="de-DE" sz="1000" dirty="0"/>
            </a:p>
          </p:txBody>
        </p:sp>
        <p:cxnSp>
          <p:nvCxnSpPr>
            <p:cNvPr id="2578" name="Gerade Verbindung 2577"/>
            <p:cNvCxnSpPr/>
            <p:nvPr/>
          </p:nvCxnSpPr>
          <p:spPr>
            <a:xfrm>
              <a:off x="1403352" y="1912069"/>
              <a:ext cx="41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9" name="Textfeld 2578"/>
            <p:cNvSpPr txBox="1"/>
            <p:nvPr/>
          </p:nvSpPr>
          <p:spPr>
            <a:xfrm>
              <a:off x="1377950" y="1916832"/>
              <a:ext cx="469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50ms</a:t>
              </a:r>
              <a:endParaRPr lang="de-DE" sz="1000" dirty="0"/>
            </a:p>
          </p:txBody>
        </p:sp>
      </p:grpSp>
      <p:sp>
        <p:nvSpPr>
          <p:cNvPr id="2581" name="Textfeld 2580"/>
          <p:cNvSpPr txBox="1"/>
          <p:nvPr/>
        </p:nvSpPr>
        <p:spPr>
          <a:xfrm>
            <a:off x="1131888" y="5877272"/>
            <a:ext cx="406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151214_002 fr2,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948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1" name="Gruppieren 2570"/>
          <p:cNvGrpSpPr/>
          <p:nvPr/>
        </p:nvGrpSpPr>
        <p:grpSpPr>
          <a:xfrm>
            <a:off x="696913" y="2335213"/>
            <a:ext cx="8428038" cy="2830512"/>
            <a:chOff x="696913" y="2335213"/>
            <a:chExt cx="8428038" cy="2830512"/>
          </a:xfrm>
        </p:grpSpPr>
        <p:sp>
          <p:nvSpPr>
            <p:cNvPr id="2386" name="Line 21"/>
            <p:cNvSpPr>
              <a:spLocks noChangeShapeType="1"/>
            </p:cNvSpPr>
            <p:nvPr/>
          </p:nvSpPr>
          <p:spPr bwMode="auto">
            <a:xfrm>
              <a:off x="696913" y="23637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87" name="Line 22"/>
            <p:cNvSpPr>
              <a:spLocks noChangeShapeType="1"/>
            </p:cNvSpPr>
            <p:nvPr/>
          </p:nvSpPr>
          <p:spPr bwMode="auto">
            <a:xfrm>
              <a:off x="704850" y="23558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88" name="Line 23"/>
            <p:cNvSpPr>
              <a:spLocks noChangeShapeType="1"/>
            </p:cNvSpPr>
            <p:nvPr/>
          </p:nvSpPr>
          <p:spPr bwMode="auto">
            <a:xfrm>
              <a:off x="711200" y="237013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89" name="Line 24"/>
            <p:cNvSpPr>
              <a:spLocks noChangeShapeType="1"/>
            </p:cNvSpPr>
            <p:nvPr/>
          </p:nvSpPr>
          <p:spPr bwMode="auto">
            <a:xfrm>
              <a:off x="719138" y="23844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90" name="Line 25"/>
            <p:cNvSpPr>
              <a:spLocks noChangeShapeType="1"/>
            </p:cNvSpPr>
            <p:nvPr/>
          </p:nvSpPr>
          <p:spPr bwMode="auto">
            <a:xfrm>
              <a:off x="725488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91" name="Line 26"/>
            <p:cNvSpPr>
              <a:spLocks noChangeShapeType="1"/>
            </p:cNvSpPr>
            <p:nvPr/>
          </p:nvSpPr>
          <p:spPr bwMode="auto">
            <a:xfrm>
              <a:off x="733425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92" name="Line 27"/>
            <p:cNvSpPr>
              <a:spLocks noChangeShapeType="1"/>
            </p:cNvSpPr>
            <p:nvPr/>
          </p:nvSpPr>
          <p:spPr bwMode="auto">
            <a:xfrm>
              <a:off x="739775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93" name="Line 28"/>
            <p:cNvSpPr>
              <a:spLocks noChangeShapeType="1"/>
            </p:cNvSpPr>
            <p:nvPr/>
          </p:nvSpPr>
          <p:spPr bwMode="auto">
            <a:xfrm>
              <a:off x="747713" y="23844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94" name="Line 29"/>
            <p:cNvSpPr>
              <a:spLocks noChangeShapeType="1"/>
            </p:cNvSpPr>
            <p:nvPr/>
          </p:nvSpPr>
          <p:spPr bwMode="auto">
            <a:xfrm>
              <a:off x="754063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95" name="Line 30"/>
            <p:cNvSpPr>
              <a:spLocks noChangeShapeType="1"/>
            </p:cNvSpPr>
            <p:nvPr/>
          </p:nvSpPr>
          <p:spPr bwMode="auto">
            <a:xfrm>
              <a:off x="760413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96" name="Line 31"/>
            <p:cNvSpPr>
              <a:spLocks noChangeShapeType="1"/>
            </p:cNvSpPr>
            <p:nvPr/>
          </p:nvSpPr>
          <p:spPr bwMode="auto">
            <a:xfrm>
              <a:off x="768350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97" name="Line 32"/>
            <p:cNvSpPr>
              <a:spLocks noChangeShapeType="1"/>
            </p:cNvSpPr>
            <p:nvPr/>
          </p:nvSpPr>
          <p:spPr bwMode="auto">
            <a:xfrm>
              <a:off x="774700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98" name="Line 33"/>
            <p:cNvSpPr>
              <a:spLocks noChangeShapeType="1"/>
            </p:cNvSpPr>
            <p:nvPr/>
          </p:nvSpPr>
          <p:spPr bwMode="auto">
            <a:xfrm>
              <a:off x="782638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99" name="Line 34"/>
            <p:cNvSpPr>
              <a:spLocks noChangeShapeType="1"/>
            </p:cNvSpPr>
            <p:nvPr/>
          </p:nvSpPr>
          <p:spPr bwMode="auto">
            <a:xfrm>
              <a:off x="788988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00" name="Line 35"/>
            <p:cNvSpPr>
              <a:spLocks noChangeShapeType="1"/>
            </p:cNvSpPr>
            <p:nvPr/>
          </p:nvSpPr>
          <p:spPr bwMode="auto">
            <a:xfrm>
              <a:off x="796925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01" name="Line 36"/>
            <p:cNvSpPr>
              <a:spLocks noChangeShapeType="1"/>
            </p:cNvSpPr>
            <p:nvPr/>
          </p:nvSpPr>
          <p:spPr bwMode="auto">
            <a:xfrm>
              <a:off x="803275" y="23844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02" name="Line 37"/>
            <p:cNvSpPr>
              <a:spLocks noChangeShapeType="1"/>
            </p:cNvSpPr>
            <p:nvPr/>
          </p:nvSpPr>
          <p:spPr bwMode="auto">
            <a:xfrm>
              <a:off x="811213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03" name="Line 38"/>
            <p:cNvSpPr>
              <a:spLocks noChangeShapeType="1"/>
            </p:cNvSpPr>
            <p:nvPr/>
          </p:nvSpPr>
          <p:spPr bwMode="auto">
            <a:xfrm>
              <a:off x="817563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04" name="Line 39"/>
            <p:cNvSpPr>
              <a:spLocks noChangeShapeType="1"/>
            </p:cNvSpPr>
            <p:nvPr/>
          </p:nvSpPr>
          <p:spPr bwMode="auto">
            <a:xfrm>
              <a:off x="825500" y="23923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05" name="Line 40"/>
            <p:cNvSpPr>
              <a:spLocks noChangeShapeType="1"/>
            </p:cNvSpPr>
            <p:nvPr/>
          </p:nvSpPr>
          <p:spPr bwMode="auto">
            <a:xfrm>
              <a:off x="831850" y="23780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06" name="Line 41"/>
            <p:cNvSpPr>
              <a:spLocks noChangeShapeType="1"/>
            </p:cNvSpPr>
            <p:nvPr/>
          </p:nvSpPr>
          <p:spPr bwMode="auto">
            <a:xfrm>
              <a:off x="839788" y="2370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07" name="Line 42"/>
            <p:cNvSpPr>
              <a:spLocks noChangeShapeType="1"/>
            </p:cNvSpPr>
            <p:nvPr/>
          </p:nvSpPr>
          <p:spPr bwMode="auto">
            <a:xfrm>
              <a:off x="846138" y="23637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08" name="Line 43"/>
            <p:cNvSpPr>
              <a:spLocks noChangeShapeType="1"/>
            </p:cNvSpPr>
            <p:nvPr/>
          </p:nvSpPr>
          <p:spPr bwMode="auto">
            <a:xfrm>
              <a:off x="854075" y="2392363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09" name="Line 44"/>
            <p:cNvSpPr>
              <a:spLocks noChangeShapeType="1"/>
            </p:cNvSpPr>
            <p:nvPr/>
          </p:nvSpPr>
          <p:spPr bwMode="auto">
            <a:xfrm>
              <a:off x="860425" y="23780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10" name="Line 45"/>
            <p:cNvSpPr>
              <a:spLocks noChangeShapeType="1"/>
            </p:cNvSpPr>
            <p:nvPr/>
          </p:nvSpPr>
          <p:spPr bwMode="auto">
            <a:xfrm>
              <a:off x="868363" y="23844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11" name="Line 46"/>
            <p:cNvSpPr>
              <a:spLocks noChangeShapeType="1"/>
            </p:cNvSpPr>
            <p:nvPr/>
          </p:nvSpPr>
          <p:spPr bwMode="auto">
            <a:xfrm>
              <a:off x="874713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12" name="Line 47"/>
            <p:cNvSpPr>
              <a:spLocks noChangeShapeType="1"/>
            </p:cNvSpPr>
            <p:nvPr/>
          </p:nvSpPr>
          <p:spPr bwMode="auto">
            <a:xfrm>
              <a:off x="882650" y="24066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13" name="Line 48"/>
            <p:cNvSpPr>
              <a:spLocks noChangeShapeType="1"/>
            </p:cNvSpPr>
            <p:nvPr/>
          </p:nvSpPr>
          <p:spPr bwMode="auto">
            <a:xfrm>
              <a:off x="889000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14" name="Line 49"/>
            <p:cNvSpPr>
              <a:spLocks noChangeShapeType="1"/>
            </p:cNvSpPr>
            <p:nvPr/>
          </p:nvSpPr>
          <p:spPr bwMode="auto">
            <a:xfrm>
              <a:off x="896938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15" name="Line 50"/>
            <p:cNvSpPr>
              <a:spLocks noChangeShapeType="1"/>
            </p:cNvSpPr>
            <p:nvPr/>
          </p:nvSpPr>
          <p:spPr bwMode="auto">
            <a:xfrm>
              <a:off x="903288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16" name="Line 51"/>
            <p:cNvSpPr>
              <a:spLocks noChangeShapeType="1"/>
            </p:cNvSpPr>
            <p:nvPr/>
          </p:nvSpPr>
          <p:spPr bwMode="auto">
            <a:xfrm>
              <a:off x="911225" y="242728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17" name="Line 52"/>
            <p:cNvSpPr>
              <a:spLocks noChangeShapeType="1"/>
            </p:cNvSpPr>
            <p:nvPr/>
          </p:nvSpPr>
          <p:spPr bwMode="auto">
            <a:xfrm>
              <a:off x="917575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18" name="Line 53"/>
            <p:cNvSpPr>
              <a:spLocks noChangeShapeType="1"/>
            </p:cNvSpPr>
            <p:nvPr/>
          </p:nvSpPr>
          <p:spPr bwMode="auto">
            <a:xfrm>
              <a:off x="925513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19" name="Line 54"/>
            <p:cNvSpPr>
              <a:spLocks noChangeShapeType="1"/>
            </p:cNvSpPr>
            <p:nvPr/>
          </p:nvSpPr>
          <p:spPr bwMode="auto">
            <a:xfrm>
              <a:off x="931863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20" name="Line 55"/>
            <p:cNvSpPr>
              <a:spLocks noChangeShapeType="1"/>
            </p:cNvSpPr>
            <p:nvPr/>
          </p:nvSpPr>
          <p:spPr bwMode="auto">
            <a:xfrm>
              <a:off x="939800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21" name="Line 56"/>
            <p:cNvSpPr>
              <a:spLocks noChangeShapeType="1"/>
            </p:cNvSpPr>
            <p:nvPr/>
          </p:nvSpPr>
          <p:spPr bwMode="auto">
            <a:xfrm>
              <a:off x="946150" y="242093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22" name="Line 57"/>
            <p:cNvSpPr>
              <a:spLocks noChangeShapeType="1"/>
            </p:cNvSpPr>
            <p:nvPr/>
          </p:nvSpPr>
          <p:spPr bwMode="auto">
            <a:xfrm>
              <a:off x="954088" y="2420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23" name="Line 58"/>
            <p:cNvSpPr>
              <a:spLocks noChangeShapeType="1"/>
            </p:cNvSpPr>
            <p:nvPr/>
          </p:nvSpPr>
          <p:spPr bwMode="auto">
            <a:xfrm>
              <a:off x="960438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24" name="Line 59"/>
            <p:cNvSpPr>
              <a:spLocks noChangeShapeType="1"/>
            </p:cNvSpPr>
            <p:nvPr/>
          </p:nvSpPr>
          <p:spPr bwMode="auto">
            <a:xfrm>
              <a:off x="968375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25" name="Line 60"/>
            <p:cNvSpPr>
              <a:spLocks noChangeShapeType="1"/>
            </p:cNvSpPr>
            <p:nvPr/>
          </p:nvSpPr>
          <p:spPr bwMode="auto">
            <a:xfrm>
              <a:off x="974725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26" name="Line 61"/>
            <p:cNvSpPr>
              <a:spLocks noChangeShapeType="1"/>
            </p:cNvSpPr>
            <p:nvPr/>
          </p:nvSpPr>
          <p:spPr bwMode="auto">
            <a:xfrm>
              <a:off x="982663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27" name="Line 62"/>
            <p:cNvSpPr>
              <a:spLocks noChangeShapeType="1"/>
            </p:cNvSpPr>
            <p:nvPr/>
          </p:nvSpPr>
          <p:spPr bwMode="auto">
            <a:xfrm>
              <a:off x="989013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28" name="Line 63"/>
            <p:cNvSpPr>
              <a:spLocks noChangeShapeType="1"/>
            </p:cNvSpPr>
            <p:nvPr/>
          </p:nvSpPr>
          <p:spPr bwMode="auto">
            <a:xfrm>
              <a:off x="996950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29" name="Line 64"/>
            <p:cNvSpPr>
              <a:spLocks noChangeShapeType="1"/>
            </p:cNvSpPr>
            <p:nvPr/>
          </p:nvSpPr>
          <p:spPr bwMode="auto">
            <a:xfrm>
              <a:off x="1003300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30" name="Line 65"/>
            <p:cNvSpPr>
              <a:spLocks noChangeShapeType="1"/>
            </p:cNvSpPr>
            <p:nvPr/>
          </p:nvSpPr>
          <p:spPr bwMode="auto">
            <a:xfrm>
              <a:off x="1011238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31" name="Line 66"/>
            <p:cNvSpPr>
              <a:spLocks noChangeShapeType="1"/>
            </p:cNvSpPr>
            <p:nvPr/>
          </p:nvSpPr>
          <p:spPr bwMode="auto">
            <a:xfrm>
              <a:off x="1017588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32" name="Line 67"/>
            <p:cNvSpPr>
              <a:spLocks noChangeShapeType="1"/>
            </p:cNvSpPr>
            <p:nvPr/>
          </p:nvSpPr>
          <p:spPr bwMode="auto">
            <a:xfrm>
              <a:off x="1025525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33" name="Line 68"/>
            <p:cNvSpPr>
              <a:spLocks noChangeShapeType="1"/>
            </p:cNvSpPr>
            <p:nvPr/>
          </p:nvSpPr>
          <p:spPr bwMode="auto">
            <a:xfrm>
              <a:off x="1031875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34" name="Line 69"/>
            <p:cNvSpPr>
              <a:spLocks noChangeShapeType="1"/>
            </p:cNvSpPr>
            <p:nvPr/>
          </p:nvSpPr>
          <p:spPr bwMode="auto">
            <a:xfrm>
              <a:off x="1039813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35" name="Line 70"/>
            <p:cNvSpPr>
              <a:spLocks noChangeShapeType="1"/>
            </p:cNvSpPr>
            <p:nvPr/>
          </p:nvSpPr>
          <p:spPr bwMode="auto">
            <a:xfrm>
              <a:off x="1046163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36" name="Line 71"/>
            <p:cNvSpPr>
              <a:spLocks noChangeShapeType="1"/>
            </p:cNvSpPr>
            <p:nvPr/>
          </p:nvSpPr>
          <p:spPr bwMode="auto">
            <a:xfrm>
              <a:off x="1054100" y="24130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37" name="Line 72"/>
            <p:cNvSpPr>
              <a:spLocks noChangeShapeType="1"/>
            </p:cNvSpPr>
            <p:nvPr/>
          </p:nvSpPr>
          <p:spPr bwMode="auto">
            <a:xfrm>
              <a:off x="1060450" y="24352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38" name="Line 73"/>
            <p:cNvSpPr>
              <a:spLocks noChangeShapeType="1"/>
            </p:cNvSpPr>
            <p:nvPr/>
          </p:nvSpPr>
          <p:spPr bwMode="auto">
            <a:xfrm>
              <a:off x="1068388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39" name="Line 74"/>
            <p:cNvSpPr>
              <a:spLocks noChangeShapeType="1"/>
            </p:cNvSpPr>
            <p:nvPr/>
          </p:nvSpPr>
          <p:spPr bwMode="auto">
            <a:xfrm>
              <a:off x="1074738" y="2435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40" name="Line 75"/>
            <p:cNvSpPr>
              <a:spLocks noChangeShapeType="1"/>
            </p:cNvSpPr>
            <p:nvPr/>
          </p:nvSpPr>
          <p:spPr bwMode="auto">
            <a:xfrm>
              <a:off x="1082675" y="24415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41" name="Line 76"/>
            <p:cNvSpPr>
              <a:spLocks noChangeShapeType="1"/>
            </p:cNvSpPr>
            <p:nvPr/>
          </p:nvSpPr>
          <p:spPr bwMode="auto">
            <a:xfrm>
              <a:off x="1089025" y="24558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42" name="Line 77"/>
            <p:cNvSpPr>
              <a:spLocks noChangeShapeType="1"/>
            </p:cNvSpPr>
            <p:nvPr/>
          </p:nvSpPr>
          <p:spPr bwMode="auto">
            <a:xfrm>
              <a:off x="1096963" y="24558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43" name="Line 78"/>
            <p:cNvSpPr>
              <a:spLocks noChangeShapeType="1"/>
            </p:cNvSpPr>
            <p:nvPr/>
          </p:nvSpPr>
          <p:spPr bwMode="auto">
            <a:xfrm>
              <a:off x="1103313" y="24415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44" name="Line 79"/>
            <p:cNvSpPr>
              <a:spLocks noChangeShapeType="1"/>
            </p:cNvSpPr>
            <p:nvPr/>
          </p:nvSpPr>
          <p:spPr bwMode="auto">
            <a:xfrm>
              <a:off x="1111250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45" name="Line 80"/>
            <p:cNvSpPr>
              <a:spLocks noChangeShapeType="1"/>
            </p:cNvSpPr>
            <p:nvPr/>
          </p:nvSpPr>
          <p:spPr bwMode="auto">
            <a:xfrm>
              <a:off x="1117600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46" name="Line 81"/>
            <p:cNvSpPr>
              <a:spLocks noChangeShapeType="1"/>
            </p:cNvSpPr>
            <p:nvPr/>
          </p:nvSpPr>
          <p:spPr bwMode="auto">
            <a:xfrm>
              <a:off x="1125538" y="24130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47" name="Line 82"/>
            <p:cNvSpPr>
              <a:spLocks noChangeShapeType="1"/>
            </p:cNvSpPr>
            <p:nvPr/>
          </p:nvSpPr>
          <p:spPr bwMode="auto">
            <a:xfrm>
              <a:off x="1131888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48" name="Line 83"/>
            <p:cNvSpPr>
              <a:spLocks noChangeShapeType="1"/>
            </p:cNvSpPr>
            <p:nvPr/>
          </p:nvSpPr>
          <p:spPr bwMode="auto">
            <a:xfrm>
              <a:off x="1139825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49" name="Line 84"/>
            <p:cNvSpPr>
              <a:spLocks noChangeShapeType="1"/>
            </p:cNvSpPr>
            <p:nvPr/>
          </p:nvSpPr>
          <p:spPr bwMode="auto">
            <a:xfrm>
              <a:off x="1146175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50" name="Line 85"/>
            <p:cNvSpPr>
              <a:spLocks noChangeShapeType="1"/>
            </p:cNvSpPr>
            <p:nvPr/>
          </p:nvSpPr>
          <p:spPr bwMode="auto">
            <a:xfrm>
              <a:off x="1154113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51" name="Line 86"/>
            <p:cNvSpPr>
              <a:spLocks noChangeShapeType="1"/>
            </p:cNvSpPr>
            <p:nvPr/>
          </p:nvSpPr>
          <p:spPr bwMode="auto">
            <a:xfrm>
              <a:off x="1160463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52" name="Line 87"/>
            <p:cNvSpPr>
              <a:spLocks noChangeShapeType="1"/>
            </p:cNvSpPr>
            <p:nvPr/>
          </p:nvSpPr>
          <p:spPr bwMode="auto">
            <a:xfrm>
              <a:off x="1168400" y="23780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53" name="Line 88"/>
            <p:cNvSpPr>
              <a:spLocks noChangeShapeType="1"/>
            </p:cNvSpPr>
            <p:nvPr/>
          </p:nvSpPr>
          <p:spPr bwMode="auto">
            <a:xfrm>
              <a:off x="1174750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54" name="Line 89"/>
            <p:cNvSpPr>
              <a:spLocks noChangeShapeType="1"/>
            </p:cNvSpPr>
            <p:nvPr/>
          </p:nvSpPr>
          <p:spPr bwMode="auto">
            <a:xfrm>
              <a:off x="1182688" y="23780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55" name="Line 90"/>
            <p:cNvSpPr>
              <a:spLocks noChangeShapeType="1"/>
            </p:cNvSpPr>
            <p:nvPr/>
          </p:nvSpPr>
          <p:spPr bwMode="auto">
            <a:xfrm>
              <a:off x="1189038" y="23780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56" name="Line 91"/>
            <p:cNvSpPr>
              <a:spLocks noChangeShapeType="1"/>
            </p:cNvSpPr>
            <p:nvPr/>
          </p:nvSpPr>
          <p:spPr bwMode="auto">
            <a:xfrm>
              <a:off x="1196975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57" name="Line 92"/>
            <p:cNvSpPr>
              <a:spLocks noChangeShapeType="1"/>
            </p:cNvSpPr>
            <p:nvPr/>
          </p:nvSpPr>
          <p:spPr bwMode="auto">
            <a:xfrm>
              <a:off x="1203325" y="23780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58" name="Line 93"/>
            <p:cNvSpPr>
              <a:spLocks noChangeShapeType="1"/>
            </p:cNvSpPr>
            <p:nvPr/>
          </p:nvSpPr>
          <p:spPr bwMode="auto">
            <a:xfrm>
              <a:off x="1211263" y="23780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59" name="Line 94"/>
            <p:cNvSpPr>
              <a:spLocks noChangeShapeType="1"/>
            </p:cNvSpPr>
            <p:nvPr/>
          </p:nvSpPr>
          <p:spPr bwMode="auto">
            <a:xfrm>
              <a:off x="1217613" y="2370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60" name="Line 95"/>
            <p:cNvSpPr>
              <a:spLocks noChangeShapeType="1"/>
            </p:cNvSpPr>
            <p:nvPr/>
          </p:nvSpPr>
          <p:spPr bwMode="auto">
            <a:xfrm>
              <a:off x="1225550" y="23701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61" name="Line 96"/>
            <p:cNvSpPr>
              <a:spLocks noChangeShapeType="1"/>
            </p:cNvSpPr>
            <p:nvPr/>
          </p:nvSpPr>
          <p:spPr bwMode="auto">
            <a:xfrm>
              <a:off x="1231900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62" name="Line 97"/>
            <p:cNvSpPr>
              <a:spLocks noChangeShapeType="1"/>
            </p:cNvSpPr>
            <p:nvPr/>
          </p:nvSpPr>
          <p:spPr bwMode="auto">
            <a:xfrm>
              <a:off x="1239838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63" name="Line 98"/>
            <p:cNvSpPr>
              <a:spLocks noChangeShapeType="1"/>
            </p:cNvSpPr>
            <p:nvPr/>
          </p:nvSpPr>
          <p:spPr bwMode="auto">
            <a:xfrm>
              <a:off x="1246188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64" name="Line 99"/>
            <p:cNvSpPr>
              <a:spLocks noChangeShapeType="1"/>
            </p:cNvSpPr>
            <p:nvPr/>
          </p:nvSpPr>
          <p:spPr bwMode="auto">
            <a:xfrm>
              <a:off x="1254125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65" name="Line 100"/>
            <p:cNvSpPr>
              <a:spLocks noChangeShapeType="1"/>
            </p:cNvSpPr>
            <p:nvPr/>
          </p:nvSpPr>
          <p:spPr bwMode="auto">
            <a:xfrm>
              <a:off x="1260475" y="23780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66" name="Line 101"/>
            <p:cNvSpPr>
              <a:spLocks noChangeShapeType="1"/>
            </p:cNvSpPr>
            <p:nvPr/>
          </p:nvSpPr>
          <p:spPr bwMode="auto">
            <a:xfrm>
              <a:off x="1268413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67" name="Line 102"/>
            <p:cNvSpPr>
              <a:spLocks noChangeShapeType="1"/>
            </p:cNvSpPr>
            <p:nvPr/>
          </p:nvSpPr>
          <p:spPr bwMode="auto">
            <a:xfrm>
              <a:off x="1274763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68" name="Line 103"/>
            <p:cNvSpPr>
              <a:spLocks noChangeShapeType="1"/>
            </p:cNvSpPr>
            <p:nvPr/>
          </p:nvSpPr>
          <p:spPr bwMode="auto">
            <a:xfrm>
              <a:off x="1282700" y="23844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69" name="Line 104"/>
            <p:cNvSpPr>
              <a:spLocks noChangeShapeType="1"/>
            </p:cNvSpPr>
            <p:nvPr/>
          </p:nvSpPr>
          <p:spPr bwMode="auto">
            <a:xfrm>
              <a:off x="1289050" y="23701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70" name="Line 105"/>
            <p:cNvSpPr>
              <a:spLocks noChangeShapeType="1"/>
            </p:cNvSpPr>
            <p:nvPr/>
          </p:nvSpPr>
          <p:spPr bwMode="auto">
            <a:xfrm>
              <a:off x="1296988" y="237807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71" name="Line 106"/>
            <p:cNvSpPr>
              <a:spLocks noChangeShapeType="1"/>
            </p:cNvSpPr>
            <p:nvPr/>
          </p:nvSpPr>
          <p:spPr bwMode="auto">
            <a:xfrm>
              <a:off x="1303338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72" name="Line 107"/>
            <p:cNvSpPr>
              <a:spLocks noChangeShapeType="1"/>
            </p:cNvSpPr>
            <p:nvPr/>
          </p:nvSpPr>
          <p:spPr bwMode="auto">
            <a:xfrm>
              <a:off x="1311275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73" name="Line 108"/>
            <p:cNvSpPr>
              <a:spLocks noChangeShapeType="1"/>
            </p:cNvSpPr>
            <p:nvPr/>
          </p:nvSpPr>
          <p:spPr bwMode="auto">
            <a:xfrm>
              <a:off x="1317625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74" name="Line 109"/>
            <p:cNvSpPr>
              <a:spLocks noChangeShapeType="1"/>
            </p:cNvSpPr>
            <p:nvPr/>
          </p:nvSpPr>
          <p:spPr bwMode="auto">
            <a:xfrm>
              <a:off x="1325563" y="23701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75" name="Line 110"/>
            <p:cNvSpPr>
              <a:spLocks noChangeShapeType="1"/>
            </p:cNvSpPr>
            <p:nvPr/>
          </p:nvSpPr>
          <p:spPr bwMode="auto">
            <a:xfrm>
              <a:off x="1331913" y="2370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76" name="Line 111"/>
            <p:cNvSpPr>
              <a:spLocks noChangeShapeType="1"/>
            </p:cNvSpPr>
            <p:nvPr/>
          </p:nvSpPr>
          <p:spPr bwMode="auto">
            <a:xfrm>
              <a:off x="1339850" y="23701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77" name="Line 112"/>
            <p:cNvSpPr>
              <a:spLocks noChangeShapeType="1"/>
            </p:cNvSpPr>
            <p:nvPr/>
          </p:nvSpPr>
          <p:spPr bwMode="auto">
            <a:xfrm>
              <a:off x="1346200" y="23558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78" name="Line 113"/>
            <p:cNvSpPr>
              <a:spLocks noChangeShapeType="1"/>
            </p:cNvSpPr>
            <p:nvPr/>
          </p:nvSpPr>
          <p:spPr bwMode="auto">
            <a:xfrm>
              <a:off x="1354138" y="23415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79" name="Line 114"/>
            <p:cNvSpPr>
              <a:spLocks noChangeShapeType="1"/>
            </p:cNvSpPr>
            <p:nvPr/>
          </p:nvSpPr>
          <p:spPr bwMode="auto">
            <a:xfrm>
              <a:off x="1360488" y="23352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80" name="Line 115"/>
            <p:cNvSpPr>
              <a:spLocks noChangeShapeType="1"/>
            </p:cNvSpPr>
            <p:nvPr/>
          </p:nvSpPr>
          <p:spPr bwMode="auto">
            <a:xfrm>
              <a:off x="1368425" y="233521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81" name="Line 116"/>
            <p:cNvSpPr>
              <a:spLocks noChangeShapeType="1"/>
            </p:cNvSpPr>
            <p:nvPr/>
          </p:nvSpPr>
          <p:spPr bwMode="auto">
            <a:xfrm>
              <a:off x="1374775" y="23637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82" name="Line 117"/>
            <p:cNvSpPr>
              <a:spLocks noChangeShapeType="1"/>
            </p:cNvSpPr>
            <p:nvPr/>
          </p:nvSpPr>
          <p:spPr bwMode="auto">
            <a:xfrm>
              <a:off x="1382713" y="23701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83" name="Line 118"/>
            <p:cNvSpPr>
              <a:spLocks noChangeShapeType="1"/>
            </p:cNvSpPr>
            <p:nvPr/>
          </p:nvSpPr>
          <p:spPr bwMode="auto">
            <a:xfrm>
              <a:off x="1389063" y="23637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84" name="Line 119"/>
            <p:cNvSpPr>
              <a:spLocks noChangeShapeType="1"/>
            </p:cNvSpPr>
            <p:nvPr/>
          </p:nvSpPr>
          <p:spPr bwMode="auto">
            <a:xfrm>
              <a:off x="1397000" y="23637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85" name="Line 120"/>
            <p:cNvSpPr>
              <a:spLocks noChangeShapeType="1"/>
            </p:cNvSpPr>
            <p:nvPr/>
          </p:nvSpPr>
          <p:spPr bwMode="auto">
            <a:xfrm>
              <a:off x="1403350" y="23558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86" name="Line 121"/>
            <p:cNvSpPr>
              <a:spLocks noChangeShapeType="1"/>
            </p:cNvSpPr>
            <p:nvPr/>
          </p:nvSpPr>
          <p:spPr bwMode="auto">
            <a:xfrm>
              <a:off x="1411288" y="23637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87" name="Line 122"/>
            <p:cNvSpPr>
              <a:spLocks noChangeShapeType="1"/>
            </p:cNvSpPr>
            <p:nvPr/>
          </p:nvSpPr>
          <p:spPr bwMode="auto">
            <a:xfrm>
              <a:off x="1417638" y="23701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88" name="Line 123"/>
            <p:cNvSpPr>
              <a:spLocks noChangeShapeType="1"/>
            </p:cNvSpPr>
            <p:nvPr/>
          </p:nvSpPr>
          <p:spPr bwMode="auto">
            <a:xfrm>
              <a:off x="1425575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89" name="Line 124"/>
            <p:cNvSpPr>
              <a:spLocks noChangeShapeType="1"/>
            </p:cNvSpPr>
            <p:nvPr/>
          </p:nvSpPr>
          <p:spPr bwMode="auto">
            <a:xfrm>
              <a:off x="1431925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90" name="Line 125"/>
            <p:cNvSpPr>
              <a:spLocks noChangeShapeType="1"/>
            </p:cNvSpPr>
            <p:nvPr/>
          </p:nvSpPr>
          <p:spPr bwMode="auto">
            <a:xfrm>
              <a:off x="1439863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91" name="Line 126"/>
            <p:cNvSpPr>
              <a:spLocks noChangeShapeType="1"/>
            </p:cNvSpPr>
            <p:nvPr/>
          </p:nvSpPr>
          <p:spPr bwMode="auto">
            <a:xfrm>
              <a:off x="1446213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92" name="Line 127"/>
            <p:cNvSpPr>
              <a:spLocks noChangeShapeType="1"/>
            </p:cNvSpPr>
            <p:nvPr/>
          </p:nvSpPr>
          <p:spPr bwMode="auto">
            <a:xfrm>
              <a:off x="1454150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93" name="Line 128"/>
            <p:cNvSpPr>
              <a:spLocks noChangeShapeType="1"/>
            </p:cNvSpPr>
            <p:nvPr/>
          </p:nvSpPr>
          <p:spPr bwMode="auto">
            <a:xfrm>
              <a:off x="1460500" y="23780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94" name="Line 129"/>
            <p:cNvSpPr>
              <a:spLocks noChangeShapeType="1"/>
            </p:cNvSpPr>
            <p:nvPr/>
          </p:nvSpPr>
          <p:spPr bwMode="auto">
            <a:xfrm>
              <a:off x="1468438" y="23701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95" name="Line 130"/>
            <p:cNvSpPr>
              <a:spLocks noChangeShapeType="1"/>
            </p:cNvSpPr>
            <p:nvPr/>
          </p:nvSpPr>
          <p:spPr bwMode="auto">
            <a:xfrm>
              <a:off x="1474788" y="23780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96" name="Line 131"/>
            <p:cNvSpPr>
              <a:spLocks noChangeShapeType="1"/>
            </p:cNvSpPr>
            <p:nvPr/>
          </p:nvSpPr>
          <p:spPr bwMode="auto">
            <a:xfrm>
              <a:off x="1482725" y="23780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97" name="Line 132"/>
            <p:cNvSpPr>
              <a:spLocks noChangeShapeType="1"/>
            </p:cNvSpPr>
            <p:nvPr/>
          </p:nvSpPr>
          <p:spPr bwMode="auto">
            <a:xfrm>
              <a:off x="1489075" y="23780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98" name="Line 133"/>
            <p:cNvSpPr>
              <a:spLocks noChangeShapeType="1"/>
            </p:cNvSpPr>
            <p:nvPr/>
          </p:nvSpPr>
          <p:spPr bwMode="auto">
            <a:xfrm>
              <a:off x="1495425" y="23701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99" name="Line 134"/>
            <p:cNvSpPr>
              <a:spLocks noChangeShapeType="1"/>
            </p:cNvSpPr>
            <p:nvPr/>
          </p:nvSpPr>
          <p:spPr bwMode="auto">
            <a:xfrm>
              <a:off x="1503363" y="23558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00" name="Line 135"/>
            <p:cNvSpPr>
              <a:spLocks noChangeShapeType="1"/>
            </p:cNvSpPr>
            <p:nvPr/>
          </p:nvSpPr>
          <p:spPr bwMode="auto">
            <a:xfrm>
              <a:off x="1509713" y="23637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01" name="Line 136"/>
            <p:cNvSpPr>
              <a:spLocks noChangeShapeType="1"/>
            </p:cNvSpPr>
            <p:nvPr/>
          </p:nvSpPr>
          <p:spPr bwMode="auto">
            <a:xfrm>
              <a:off x="1517650" y="23637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02" name="Line 137"/>
            <p:cNvSpPr>
              <a:spLocks noChangeShapeType="1"/>
            </p:cNvSpPr>
            <p:nvPr/>
          </p:nvSpPr>
          <p:spPr bwMode="auto">
            <a:xfrm>
              <a:off x="1524000" y="2370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03" name="Line 138"/>
            <p:cNvSpPr>
              <a:spLocks noChangeShapeType="1"/>
            </p:cNvSpPr>
            <p:nvPr/>
          </p:nvSpPr>
          <p:spPr bwMode="auto">
            <a:xfrm>
              <a:off x="1531938" y="23495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04" name="Line 139"/>
            <p:cNvSpPr>
              <a:spLocks noChangeShapeType="1"/>
            </p:cNvSpPr>
            <p:nvPr/>
          </p:nvSpPr>
          <p:spPr bwMode="auto">
            <a:xfrm>
              <a:off x="1538288" y="23352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05" name="Line 140"/>
            <p:cNvSpPr>
              <a:spLocks noChangeShapeType="1"/>
            </p:cNvSpPr>
            <p:nvPr/>
          </p:nvSpPr>
          <p:spPr bwMode="auto">
            <a:xfrm>
              <a:off x="1546225" y="23352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06" name="Line 141"/>
            <p:cNvSpPr>
              <a:spLocks noChangeShapeType="1"/>
            </p:cNvSpPr>
            <p:nvPr/>
          </p:nvSpPr>
          <p:spPr bwMode="auto">
            <a:xfrm>
              <a:off x="1552575" y="233521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07" name="Line 142"/>
            <p:cNvSpPr>
              <a:spLocks noChangeShapeType="1"/>
            </p:cNvSpPr>
            <p:nvPr/>
          </p:nvSpPr>
          <p:spPr bwMode="auto">
            <a:xfrm>
              <a:off x="1560513" y="23558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08" name="Line 143"/>
            <p:cNvSpPr>
              <a:spLocks noChangeShapeType="1"/>
            </p:cNvSpPr>
            <p:nvPr/>
          </p:nvSpPr>
          <p:spPr bwMode="auto">
            <a:xfrm>
              <a:off x="1566863" y="23637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09" name="Line 144"/>
            <p:cNvSpPr>
              <a:spLocks noChangeShapeType="1"/>
            </p:cNvSpPr>
            <p:nvPr/>
          </p:nvSpPr>
          <p:spPr bwMode="auto">
            <a:xfrm>
              <a:off x="1574800" y="23637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10" name="Line 145"/>
            <p:cNvSpPr>
              <a:spLocks noChangeShapeType="1"/>
            </p:cNvSpPr>
            <p:nvPr/>
          </p:nvSpPr>
          <p:spPr bwMode="auto">
            <a:xfrm>
              <a:off x="1581150" y="23701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11" name="Line 146"/>
            <p:cNvSpPr>
              <a:spLocks noChangeShapeType="1"/>
            </p:cNvSpPr>
            <p:nvPr/>
          </p:nvSpPr>
          <p:spPr bwMode="auto">
            <a:xfrm>
              <a:off x="1589088" y="23844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12" name="Line 147"/>
            <p:cNvSpPr>
              <a:spLocks noChangeShapeType="1"/>
            </p:cNvSpPr>
            <p:nvPr/>
          </p:nvSpPr>
          <p:spPr bwMode="auto">
            <a:xfrm>
              <a:off x="1595438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13" name="Line 148"/>
            <p:cNvSpPr>
              <a:spLocks noChangeShapeType="1"/>
            </p:cNvSpPr>
            <p:nvPr/>
          </p:nvSpPr>
          <p:spPr bwMode="auto">
            <a:xfrm>
              <a:off x="1603375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14" name="Line 149"/>
            <p:cNvSpPr>
              <a:spLocks noChangeShapeType="1"/>
            </p:cNvSpPr>
            <p:nvPr/>
          </p:nvSpPr>
          <p:spPr bwMode="auto">
            <a:xfrm>
              <a:off x="1609725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15" name="Line 150"/>
            <p:cNvSpPr>
              <a:spLocks noChangeShapeType="1"/>
            </p:cNvSpPr>
            <p:nvPr/>
          </p:nvSpPr>
          <p:spPr bwMode="auto">
            <a:xfrm>
              <a:off x="1617663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16" name="Line 151"/>
            <p:cNvSpPr>
              <a:spLocks noChangeShapeType="1"/>
            </p:cNvSpPr>
            <p:nvPr/>
          </p:nvSpPr>
          <p:spPr bwMode="auto">
            <a:xfrm>
              <a:off x="1624013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17" name="Line 152"/>
            <p:cNvSpPr>
              <a:spLocks noChangeShapeType="1"/>
            </p:cNvSpPr>
            <p:nvPr/>
          </p:nvSpPr>
          <p:spPr bwMode="auto">
            <a:xfrm>
              <a:off x="1631950" y="23780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18" name="Line 153"/>
            <p:cNvSpPr>
              <a:spLocks noChangeShapeType="1"/>
            </p:cNvSpPr>
            <p:nvPr/>
          </p:nvSpPr>
          <p:spPr bwMode="auto">
            <a:xfrm>
              <a:off x="1638300" y="23701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19" name="Line 154"/>
            <p:cNvSpPr>
              <a:spLocks noChangeShapeType="1"/>
            </p:cNvSpPr>
            <p:nvPr/>
          </p:nvSpPr>
          <p:spPr bwMode="auto">
            <a:xfrm>
              <a:off x="1646238" y="2370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20" name="Line 155"/>
            <p:cNvSpPr>
              <a:spLocks noChangeShapeType="1"/>
            </p:cNvSpPr>
            <p:nvPr/>
          </p:nvSpPr>
          <p:spPr bwMode="auto">
            <a:xfrm>
              <a:off x="1652588" y="23780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21" name="Line 156"/>
            <p:cNvSpPr>
              <a:spLocks noChangeShapeType="1"/>
            </p:cNvSpPr>
            <p:nvPr/>
          </p:nvSpPr>
          <p:spPr bwMode="auto">
            <a:xfrm>
              <a:off x="1660525" y="23780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22" name="Line 157"/>
            <p:cNvSpPr>
              <a:spLocks noChangeShapeType="1"/>
            </p:cNvSpPr>
            <p:nvPr/>
          </p:nvSpPr>
          <p:spPr bwMode="auto">
            <a:xfrm>
              <a:off x="1666875" y="23558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23" name="Line 158"/>
            <p:cNvSpPr>
              <a:spLocks noChangeShapeType="1"/>
            </p:cNvSpPr>
            <p:nvPr/>
          </p:nvSpPr>
          <p:spPr bwMode="auto">
            <a:xfrm>
              <a:off x="1674813" y="23637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24" name="Line 159"/>
            <p:cNvSpPr>
              <a:spLocks noChangeShapeType="1"/>
            </p:cNvSpPr>
            <p:nvPr/>
          </p:nvSpPr>
          <p:spPr bwMode="auto">
            <a:xfrm>
              <a:off x="1681163" y="23637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25" name="Line 160"/>
            <p:cNvSpPr>
              <a:spLocks noChangeShapeType="1"/>
            </p:cNvSpPr>
            <p:nvPr/>
          </p:nvSpPr>
          <p:spPr bwMode="auto">
            <a:xfrm>
              <a:off x="1689100" y="23558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26" name="Line 161"/>
            <p:cNvSpPr>
              <a:spLocks noChangeShapeType="1"/>
            </p:cNvSpPr>
            <p:nvPr/>
          </p:nvSpPr>
          <p:spPr bwMode="auto">
            <a:xfrm>
              <a:off x="1695450" y="23558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27" name="Line 162"/>
            <p:cNvSpPr>
              <a:spLocks noChangeShapeType="1"/>
            </p:cNvSpPr>
            <p:nvPr/>
          </p:nvSpPr>
          <p:spPr bwMode="auto">
            <a:xfrm>
              <a:off x="1703388" y="23637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28" name="Line 163"/>
            <p:cNvSpPr>
              <a:spLocks noChangeShapeType="1"/>
            </p:cNvSpPr>
            <p:nvPr/>
          </p:nvSpPr>
          <p:spPr bwMode="auto">
            <a:xfrm>
              <a:off x="1709738" y="23637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29" name="Line 164"/>
            <p:cNvSpPr>
              <a:spLocks noChangeShapeType="1"/>
            </p:cNvSpPr>
            <p:nvPr/>
          </p:nvSpPr>
          <p:spPr bwMode="auto">
            <a:xfrm>
              <a:off x="1717675" y="23558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30" name="Line 165"/>
            <p:cNvSpPr>
              <a:spLocks noChangeShapeType="1"/>
            </p:cNvSpPr>
            <p:nvPr/>
          </p:nvSpPr>
          <p:spPr bwMode="auto">
            <a:xfrm>
              <a:off x="1724025" y="23637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31" name="Line 166"/>
            <p:cNvSpPr>
              <a:spLocks noChangeShapeType="1"/>
            </p:cNvSpPr>
            <p:nvPr/>
          </p:nvSpPr>
          <p:spPr bwMode="auto">
            <a:xfrm>
              <a:off x="1731963" y="23780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32" name="Line 167"/>
            <p:cNvSpPr>
              <a:spLocks noChangeShapeType="1"/>
            </p:cNvSpPr>
            <p:nvPr/>
          </p:nvSpPr>
          <p:spPr bwMode="auto">
            <a:xfrm>
              <a:off x="1738313" y="23780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33" name="Line 168"/>
            <p:cNvSpPr>
              <a:spLocks noChangeShapeType="1"/>
            </p:cNvSpPr>
            <p:nvPr/>
          </p:nvSpPr>
          <p:spPr bwMode="auto">
            <a:xfrm>
              <a:off x="1746250" y="23780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34" name="Line 169"/>
            <p:cNvSpPr>
              <a:spLocks noChangeShapeType="1"/>
            </p:cNvSpPr>
            <p:nvPr/>
          </p:nvSpPr>
          <p:spPr bwMode="auto">
            <a:xfrm>
              <a:off x="1752600" y="23923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35" name="Line 170"/>
            <p:cNvSpPr>
              <a:spLocks noChangeShapeType="1"/>
            </p:cNvSpPr>
            <p:nvPr/>
          </p:nvSpPr>
          <p:spPr bwMode="auto">
            <a:xfrm>
              <a:off x="1760538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36" name="Line 171"/>
            <p:cNvSpPr>
              <a:spLocks noChangeShapeType="1"/>
            </p:cNvSpPr>
            <p:nvPr/>
          </p:nvSpPr>
          <p:spPr bwMode="auto">
            <a:xfrm>
              <a:off x="1766888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37" name="Line 172"/>
            <p:cNvSpPr>
              <a:spLocks noChangeShapeType="1"/>
            </p:cNvSpPr>
            <p:nvPr/>
          </p:nvSpPr>
          <p:spPr bwMode="auto">
            <a:xfrm>
              <a:off x="1774825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38" name="Line 173"/>
            <p:cNvSpPr>
              <a:spLocks noChangeShapeType="1"/>
            </p:cNvSpPr>
            <p:nvPr/>
          </p:nvSpPr>
          <p:spPr bwMode="auto">
            <a:xfrm>
              <a:off x="1781175" y="23844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39" name="Line 174"/>
            <p:cNvSpPr>
              <a:spLocks noChangeShapeType="1"/>
            </p:cNvSpPr>
            <p:nvPr/>
          </p:nvSpPr>
          <p:spPr bwMode="auto">
            <a:xfrm>
              <a:off x="1789113" y="23780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0" name="Line 175"/>
            <p:cNvSpPr>
              <a:spLocks noChangeShapeType="1"/>
            </p:cNvSpPr>
            <p:nvPr/>
          </p:nvSpPr>
          <p:spPr bwMode="auto">
            <a:xfrm>
              <a:off x="1795463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1" name="Line 176"/>
            <p:cNvSpPr>
              <a:spLocks noChangeShapeType="1"/>
            </p:cNvSpPr>
            <p:nvPr/>
          </p:nvSpPr>
          <p:spPr bwMode="auto">
            <a:xfrm>
              <a:off x="1803400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2" name="Line 177"/>
            <p:cNvSpPr>
              <a:spLocks noChangeShapeType="1"/>
            </p:cNvSpPr>
            <p:nvPr/>
          </p:nvSpPr>
          <p:spPr bwMode="auto">
            <a:xfrm>
              <a:off x="1809750" y="2392363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3" name="Line 178"/>
            <p:cNvSpPr>
              <a:spLocks noChangeShapeType="1"/>
            </p:cNvSpPr>
            <p:nvPr/>
          </p:nvSpPr>
          <p:spPr bwMode="auto">
            <a:xfrm>
              <a:off x="1817688" y="23844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4" name="Line 179"/>
            <p:cNvSpPr>
              <a:spLocks noChangeShapeType="1"/>
            </p:cNvSpPr>
            <p:nvPr/>
          </p:nvSpPr>
          <p:spPr bwMode="auto">
            <a:xfrm>
              <a:off x="1824038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5" name="Line 180"/>
            <p:cNvSpPr>
              <a:spLocks noChangeShapeType="1"/>
            </p:cNvSpPr>
            <p:nvPr/>
          </p:nvSpPr>
          <p:spPr bwMode="auto">
            <a:xfrm>
              <a:off x="1831975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6" name="Line 181"/>
            <p:cNvSpPr>
              <a:spLocks noChangeShapeType="1"/>
            </p:cNvSpPr>
            <p:nvPr/>
          </p:nvSpPr>
          <p:spPr bwMode="auto">
            <a:xfrm>
              <a:off x="1838325" y="23637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7" name="Line 182"/>
            <p:cNvSpPr>
              <a:spLocks noChangeShapeType="1"/>
            </p:cNvSpPr>
            <p:nvPr/>
          </p:nvSpPr>
          <p:spPr bwMode="auto">
            <a:xfrm>
              <a:off x="1846263" y="23558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8" name="Line 183"/>
            <p:cNvSpPr>
              <a:spLocks noChangeShapeType="1"/>
            </p:cNvSpPr>
            <p:nvPr/>
          </p:nvSpPr>
          <p:spPr bwMode="auto">
            <a:xfrm>
              <a:off x="1852613" y="2370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9" name="Line 184"/>
            <p:cNvSpPr>
              <a:spLocks noChangeShapeType="1"/>
            </p:cNvSpPr>
            <p:nvPr/>
          </p:nvSpPr>
          <p:spPr bwMode="auto">
            <a:xfrm>
              <a:off x="1860550" y="23415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0" name="Line 185"/>
            <p:cNvSpPr>
              <a:spLocks noChangeShapeType="1"/>
            </p:cNvSpPr>
            <p:nvPr/>
          </p:nvSpPr>
          <p:spPr bwMode="auto">
            <a:xfrm>
              <a:off x="1866900" y="23495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1" name="Line 186"/>
            <p:cNvSpPr>
              <a:spLocks noChangeShapeType="1"/>
            </p:cNvSpPr>
            <p:nvPr/>
          </p:nvSpPr>
          <p:spPr bwMode="auto">
            <a:xfrm>
              <a:off x="1874838" y="23495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2" name="Line 187"/>
            <p:cNvSpPr>
              <a:spLocks noChangeShapeType="1"/>
            </p:cNvSpPr>
            <p:nvPr/>
          </p:nvSpPr>
          <p:spPr bwMode="auto">
            <a:xfrm>
              <a:off x="1881188" y="23558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3" name="Line 188"/>
            <p:cNvSpPr>
              <a:spLocks noChangeShapeType="1"/>
            </p:cNvSpPr>
            <p:nvPr/>
          </p:nvSpPr>
          <p:spPr bwMode="auto">
            <a:xfrm>
              <a:off x="1889125" y="23558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4" name="Line 189"/>
            <p:cNvSpPr>
              <a:spLocks noChangeShapeType="1"/>
            </p:cNvSpPr>
            <p:nvPr/>
          </p:nvSpPr>
          <p:spPr bwMode="auto">
            <a:xfrm>
              <a:off x="1895475" y="23558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5" name="Line 190"/>
            <p:cNvSpPr>
              <a:spLocks noChangeShapeType="1"/>
            </p:cNvSpPr>
            <p:nvPr/>
          </p:nvSpPr>
          <p:spPr bwMode="auto">
            <a:xfrm>
              <a:off x="1903413" y="23780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6" name="Line 191"/>
            <p:cNvSpPr>
              <a:spLocks noChangeShapeType="1"/>
            </p:cNvSpPr>
            <p:nvPr/>
          </p:nvSpPr>
          <p:spPr bwMode="auto">
            <a:xfrm>
              <a:off x="1909763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7" name="Line 192"/>
            <p:cNvSpPr>
              <a:spLocks noChangeShapeType="1"/>
            </p:cNvSpPr>
            <p:nvPr/>
          </p:nvSpPr>
          <p:spPr bwMode="auto">
            <a:xfrm>
              <a:off x="1917700" y="23780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8" name="Line 193"/>
            <p:cNvSpPr>
              <a:spLocks noChangeShapeType="1"/>
            </p:cNvSpPr>
            <p:nvPr/>
          </p:nvSpPr>
          <p:spPr bwMode="auto">
            <a:xfrm>
              <a:off x="1924050" y="23780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9" name="Line 194"/>
            <p:cNvSpPr>
              <a:spLocks noChangeShapeType="1"/>
            </p:cNvSpPr>
            <p:nvPr/>
          </p:nvSpPr>
          <p:spPr bwMode="auto">
            <a:xfrm>
              <a:off x="1931988" y="23844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0" name="Line 195"/>
            <p:cNvSpPr>
              <a:spLocks noChangeShapeType="1"/>
            </p:cNvSpPr>
            <p:nvPr/>
          </p:nvSpPr>
          <p:spPr bwMode="auto">
            <a:xfrm>
              <a:off x="1938338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1" name="Line 196"/>
            <p:cNvSpPr>
              <a:spLocks noChangeShapeType="1"/>
            </p:cNvSpPr>
            <p:nvPr/>
          </p:nvSpPr>
          <p:spPr bwMode="auto">
            <a:xfrm>
              <a:off x="1946275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2" name="Line 197"/>
            <p:cNvSpPr>
              <a:spLocks noChangeShapeType="1"/>
            </p:cNvSpPr>
            <p:nvPr/>
          </p:nvSpPr>
          <p:spPr bwMode="auto">
            <a:xfrm>
              <a:off x="1952625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3" name="Line 198"/>
            <p:cNvSpPr>
              <a:spLocks noChangeShapeType="1"/>
            </p:cNvSpPr>
            <p:nvPr/>
          </p:nvSpPr>
          <p:spPr bwMode="auto">
            <a:xfrm>
              <a:off x="1960563" y="23844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4" name="Line 199"/>
            <p:cNvSpPr>
              <a:spLocks noChangeShapeType="1"/>
            </p:cNvSpPr>
            <p:nvPr/>
          </p:nvSpPr>
          <p:spPr bwMode="auto">
            <a:xfrm>
              <a:off x="1966913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5" name="Line 200"/>
            <p:cNvSpPr>
              <a:spLocks noChangeShapeType="1"/>
            </p:cNvSpPr>
            <p:nvPr/>
          </p:nvSpPr>
          <p:spPr bwMode="auto">
            <a:xfrm>
              <a:off x="1974850" y="23780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6" name="Line 201"/>
            <p:cNvSpPr>
              <a:spLocks noChangeShapeType="1"/>
            </p:cNvSpPr>
            <p:nvPr/>
          </p:nvSpPr>
          <p:spPr bwMode="auto">
            <a:xfrm>
              <a:off x="1981200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7" name="Line 202"/>
            <p:cNvSpPr>
              <a:spLocks noChangeShapeType="1"/>
            </p:cNvSpPr>
            <p:nvPr/>
          </p:nvSpPr>
          <p:spPr bwMode="auto">
            <a:xfrm>
              <a:off x="1989138" y="23780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8" name="Line 203"/>
            <p:cNvSpPr>
              <a:spLocks noChangeShapeType="1"/>
            </p:cNvSpPr>
            <p:nvPr/>
          </p:nvSpPr>
          <p:spPr bwMode="auto">
            <a:xfrm>
              <a:off x="1995488" y="2378075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9" name="Line 204"/>
            <p:cNvSpPr>
              <a:spLocks noChangeShapeType="1"/>
            </p:cNvSpPr>
            <p:nvPr/>
          </p:nvSpPr>
          <p:spPr bwMode="auto">
            <a:xfrm>
              <a:off x="2003425" y="23780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70" name="Line 205"/>
            <p:cNvSpPr>
              <a:spLocks noChangeShapeType="1"/>
            </p:cNvSpPr>
            <p:nvPr/>
          </p:nvSpPr>
          <p:spPr bwMode="auto">
            <a:xfrm>
              <a:off x="2009775" y="2392363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1" name="Line 207"/>
            <p:cNvSpPr>
              <a:spLocks noChangeShapeType="1"/>
            </p:cNvSpPr>
            <p:nvPr/>
          </p:nvSpPr>
          <p:spPr bwMode="auto">
            <a:xfrm>
              <a:off x="2017713" y="23844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2" name="Line 208"/>
            <p:cNvSpPr>
              <a:spLocks noChangeShapeType="1"/>
            </p:cNvSpPr>
            <p:nvPr/>
          </p:nvSpPr>
          <p:spPr bwMode="auto">
            <a:xfrm>
              <a:off x="2024063" y="23844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3" name="Line 209"/>
            <p:cNvSpPr>
              <a:spLocks noChangeShapeType="1"/>
            </p:cNvSpPr>
            <p:nvPr/>
          </p:nvSpPr>
          <p:spPr bwMode="auto">
            <a:xfrm>
              <a:off x="2032001" y="23780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4" name="Line 210"/>
            <p:cNvSpPr>
              <a:spLocks noChangeShapeType="1"/>
            </p:cNvSpPr>
            <p:nvPr/>
          </p:nvSpPr>
          <p:spPr bwMode="auto">
            <a:xfrm>
              <a:off x="2038351" y="23844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5" name="Line 211"/>
            <p:cNvSpPr>
              <a:spLocks noChangeShapeType="1"/>
            </p:cNvSpPr>
            <p:nvPr/>
          </p:nvSpPr>
          <p:spPr bwMode="auto">
            <a:xfrm>
              <a:off x="2046288" y="23780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6" name="Line 212"/>
            <p:cNvSpPr>
              <a:spLocks noChangeShapeType="1"/>
            </p:cNvSpPr>
            <p:nvPr/>
          </p:nvSpPr>
          <p:spPr bwMode="auto">
            <a:xfrm>
              <a:off x="2052638" y="2384426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7" name="Line 213"/>
            <p:cNvSpPr>
              <a:spLocks noChangeShapeType="1"/>
            </p:cNvSpPr>
            <p:nvPr/>
          </p:nvSpPr>
          <p:spPr bwMode="auto">
            <a:xfrm>
              <a:off x="2060576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8" name="Line 214"/>
            <p:cNvSpPr>
              <a:spLocks noChangeShapeType="1"/>
            </p:cNvSpPr>
            <p:nvPr/>
          </p:nvSpPr>
          <p:spPr bwMode="auto">
            <a:xfrm>
              <a:off x="2066926" y="24066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9" name="Line 215"/>
            <p:cNvSpPr>
              <a:spLocks noChangeShapeType="1"/>
            </p:cNvSpPr>
            <p:nvPr/>
          </p:nvSpPr>
          <p:spPr bwMode="auto">
            <a:xfrm>
              <a:off x="2074863" y="2413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80" name="Line 216"/>
            <p:cNvSpPr>
              <a:spLocks noChangeShapeType="1"/>
            </p:cNvSpPr>
            <p:nvPr/>
          </p:nvSpPr>
          <p:spPr bwMode="auto">
            <a:xfrm>
              <a:off x="2081213" y="2413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81" name="Line 217"/>
            <p:cNvSpPr>
              <a:spLocks noChangeShapeType="1"/>
            </p:cNvSpPr>
            <p:nvPr/>
          </p:nvSpPr>
          <p:spPr bwMode="auto">
            <a:xfrm>
              <a:off x="2089151" y="24066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82" name="Line 218"/>
            <p:cNvSpPr>
              <a:spLocks noChangeShapeType="1"/>
            </p:cNvSpPr>
            <p:nvPr/>
          </p:nvSpPr>
          <p:spPr bwMode="auto">
            <a:xfrm>
              <a:off x="2095501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83" name="Line 219"/>
            <p:cNvSpPr>
              <a:spLocks noChangeShapeType="1"/>
            </p:cNvSpPr>
            <p:nvPr/>
          </p:nvSpPr>
          <p:spPr bwMode="auto">
            <a:xfrm>
              <a:off x="2103438" y="2420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84" name="Line 220"/>
            <p:cNvSpPr>
              <a:spLocks noChangeShapeType="1"/>
            </p:cNvSpPr>
            <p:nvPr/>
          </p:nvSpPr>
          <p:spPr bwMode="auto">
            <a:xfrm>
              <a:off x="2109788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85" name="Line 221"/>
            <p:cNvSpPr>
              <a:spLocks noChangeShapeType="1"/>
            </p:cNvSpPr>
            <p:nvPr/>
          </p:nvSpPr>
          <p:spPr bwMode="auto">
            <a:xfrm>
              <a:off x="2117726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86" name="Line 222"/>
            <p:cNvSpPr>
              <a:spLocks noChangeShapeType="1"/>
            </p:cNvSpPr>
            <p:nvPr/>
          </p:nvSpPr>
          <p:spPr bwMode="auto">
            <a:xfrm>
              <a:off x="2124076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87" name="Line 223"/>
            <p:cNvSpPr>
              <a:spLocks noChangeShapeType="1"/>
            </p:cNvSpPr>
            <p:nvPr/>
          </p:nvSpPr>
          <p:spPr bwMode="auto">
            <a:xfrm>
              <a:off x="2132013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88" name="Line 224"/>
            <p:cNvSpPr>
              <a:spLocks noChangeShapeType="1"/>
            </p:cNvSpPr>
            <p:nvPr/>
          </p:nvSpPr>
          <p:spPr bwMode="auto">
            <a:xfrm>
              <a:off x="2138363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89" name="Line 225"/>
            <p:cNvSpPr>
              <a:spLocks noChangeShapeType="1"/>
            </p:cNvSpPr>
            <p:nvPr/>
          </p:nvSpPr>
          <p:spPr bwMode="auto">
            <a:xfrm>
              <a:off x="2146301" y="24066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90" name="Line 226"/>
            <p:cNvSpPr>
              <a:spLocks noChangeShapeType="1"/>
            </p:cNvSpPr>
            <p:nvPr/>
          </p:nvSpPr>
          <p:spPr bwMode="auto">
            <a:xfrm>
              <a:off x="2152651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91" name="Line 227"/>
            <p:cNvSpPr>
              <a:spLocks noChangeShapeType="1"/>
            </p:cNvSpPr>
            <p:nvPr/>
          </p:nvSpPr>
          <p:spPr bwMode="auto">
            <a:xfrm>
              <a:off x="2160588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92" name="Line 228"/>
            <p:cNvSpPr>
              <a:spLocks noChangeShapeType="1"/>
            </p:cNvSpPr>
            <p:nvPr/>
          </p:nvSpPr>
          <p:spPr bwMode="auto">
            <a:xfrm>
              <a:off x="2166938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93" name="Line 229"/>
            <p:cNvSpPr>
              <a:spLocks noChangeShapeType="1"/>
            </p:cNvSpPr>
            <p:nvPr/>
          </p:nvSpPr>
          <p:spPr bwMode="auto">
            <a:xfrm>
              <a:off x="2174876" y="23780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94" name="Line 230"/>
            <p:cNvSpPr>
              <a:spLocks noChangeShapeType="1"/>
            </p:cNvSpPr>
            <p:nvPr/>
          </p:nvSpPr>
          <p:spPr bwMode="auto">
            <a:xfrm>
              <a:off x="2181226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95" name="Line 231"/>
            <p:cNvSpPr>
              <a:spLocks noChangeShapeType="1"/>
            </p:cNvSpPr>
            <p:nvPr/>
          </p:nvSpPr>
          <p:spPr bwMode="auto">
            <a:xfrm>
              <a:off x="2189163" y="24066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96" name="Line 232"/>
            <p:cNvSpPr>
              <a:spLocks noChangeShapeType="1"/>
            </p:cNvSpPr>
            <p:nvPr/>
          </p:nvSpPr>
          <p:spPr bwMode="auto">
            <a:xfrm>
              <a:off x="2195513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97" name="Line 233"/>
            <p:cNvSpPr>
              <a:spLocks noChangeShapeType="1"/>
            </p:cNvSpPr>
            <p:nvPr/>
          </p:nvSpPr>
          <p:spPr bwMode="auto">
            <a:xfrm>
              <a:off x="2203451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98" name="Line 234"/>
            <p:cNvSpPr>
              <a:spLocks noChangeShapeType="1"/>
            </p:cNvSpPr>
            <p:nvPr/>
          </p:nvSpPr>
          <p:spPr bwMode="auto">
            <a:xfrm>
              <a:off x="2209801" y="23987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99" name="Line 235"/>
            <p:cNvSpPr>
              <a:spLocks noChangeShapeType="1"/>
            </p:cNvSpPr>
            <p:nvPr/>
          </p:nvSpPr>
          <p:spPr bwMode="auto">
            <a:xfrm>
              <a:off x="2217738" y="23987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00" name="Line 236"/>
            <p:cNvSpPr>
              <a:spLocks noChangeShapeType="1"/>
            </p:cNvSpPr>
            <p:nvPr/>
          </p:nvSpPr>
          <p:spPr bwMode="auto">
            <a:xfrm>
              <a:off x="2224088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01" name="Line 237"/>
            <p:cNvSpPr>
              <a:spLocks noChangeShapeType="1"/>
            </p:cNvSpPr>
            <p:nvPr/>
          </p:nvSpPr>
          <p:spPr bwMode="auto">
            <a:xfrm>
              <a:off x="2230438" y="23844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02" name="Line 238"/>
            <p:cNvSpPr>
              <a:spLocks noChangeShapeType="1"/>
            </p:cNvSpPr>
            <p:nvPr/>
          </p:nvSpPr>
          <p:spPr bwMode="auto">
            <a:xfrm>
              <a:off x="2238376" y="24066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03" name="Line 239"/>
            <p:cNvSpPr>
              <a:spLocks noChangeShapeType="1"/>
            </p:cNvSpPr>
            <p:nvPr/>
          </p:nvSpPr>
          <p:spPr bwMode="auto">
            <a:xfrm>
              <a:off x="2244726" y="2413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04" name="Line 240"/>
            <p:cNvSpPr>
              <a:spLocks noChangeShapeType="1"/>
            </p:cNvSpPr>
            <p:nvPr/>
          </p:nvSpPr>
          <p:spPr bwMode="auto">
            <a:xfrm>
              <a:off x="2252663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05" name="Line 241"/>
            <p:cNvSpPr>
              <a:spLocks noChangeShapeType="1"/>
            </p:cNvSpPr>
            <p:nvPr/>
          </p:nvSpPr>
          <p:spPr bwMode="auto">
            <a:xfrm>
              <a:off x="2259013" y="24352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06" name="Line 242"/>
            <p:cNvSpPr>
              <a:spLocks noChangeShapeType="1"/>
            </p:cNvSpPr>
            <p:nvPr/>
          </p:nvSpPr>
          <p:spPr bwMode="auto">
            <a:xfrm>
              <a:off x="2266951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07" name="Line 243"/>
            <p:cNvSpPr>
              <a:spLocks noChangeShapeType="1"/>
            </p:cNvSpPr>
            <p:nvPr/>
          </p:nvSpPr>
          <p:spPr bwMode="auto">
            <a:xfrm>
              <a:off x="2273301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08" name="Line 244"/>
            <p:cNvSpPr>
              <a:spLocks noChangeShapeType="1"/>
            </p:cNvSpPr>
            <p:nvPr/>
          </p:nvSpPr>
          <p:spPr bwMode="auto">
            <a:xfrm>
              <a:off x="2281238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09" name="Line 245"/>
            <p:cNvSpPr>
              <a:spLocks noChangeShapeType="1"/>
            </p:cNvSpPr>
            <p:nvPr/>
          </p:nvSpPr>
          <p:spPr bwMode="auto">
            <a:xfrm>
              <a:off x="2287588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10" name="Line 246"/>
            <p:cNvSpPr>
              <a:spLocks noChangeShapeType="1"/>
            </p:cNvSpPr>
            <p:nvPr/>
          </p:nvSpPr>
          <p:spPr bwMode="auto">
            <a:xfrm>
              <a:off x="2295526" y="24066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11" name="Line 247"/>
            <p:cNvSpPr>
              <a:spLocks noChangeShapeType="1"/>
            </p:cNvSpPr>
            <p:nvPr/>
          </p:nvSpPr>
          <p:spPr bwMode="auto">
            <a:xfrm>
              <a:off x="2301876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12" name="Line 248"/>
            <p:cNvSpPr>
              <a:spLocks noChangeShapeType="1"/>
            </p:cNvSpPr>
            <p:nvPr/>
          </p:nvSpPr>
          <p:spPr bwMode="auto">
            <a:xfrm>
              <a:off x="2309813" y="23780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13" name="Line 249"/>
            <p:cNvSpPr>
              <a:spLocks noChangeShapeType="1"/>
            </p:cNvSpPr>
            <p:nvPr/>
          </p:nvSpPr>
          <p:spPr bwMode="auto">
            <a:xfrm>
              <a:off x="2316163" y="23780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14" name="Line 250"/>
            <p:cNvSpPr>
              <a:spLocks noChangeShapeType="1"/>
            </p:cNvSpPr>
            <p:nvPr/>
          </p:nvSpPr>
          <p:spPr bwMode="auto">
            <a:xfrm>
              <a:off x="2324101" y="23844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15" name="Line 251"/>
            <p:cNvSpPr>
              <a:spLocks noChangeShapeType="1"/>
            </p:cNvSpPr>
            <p:nvPr/>
          </p:nvSpPr>
          <p:spPr bwMode="auto">
            <a:xfrm>
              <a:off x="2330451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16" name="Line 252"/>
            <p:cNvSpPr>
              <a:spLocks noChangeShapeType="1"/>
            </p:cNvSpPr>
            <p:nvPr/>
          </p:nvSpPr>
          <p:spPr bwMode="auto">
            <a:xfrm>
              <a:off x="2338388" y="23780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17" name="Line 253"/>
            <p:cNvSpPr>
              <a:spLocks noChangeShapeType="1"/>
            </p:cNvSpPr>
            <p:nvPr/>
          </p:nvSpPr>
          <p:spPr bwMode="auto">
            <a:xfrm>
              <a:off x="2344738" y="2370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18" name="Line 254"/>
            <p:cNvSpPr>
              <a:spLocks noChangeShapeType="1"/>
            </p:cNvSpPr>
            <p:nvPr/>
          </p:nvSpPr>
          <p:spPr bwMode="auto">
            <a:xfrm>
              <a:off x="2352676" y="23780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19" name="Line 255"/>
            <p:cNvSpPr>
              <a:spLocks noChangeShapeType="1"/>
            </p:cNvSpPr>
            <p:nvPr/>
          </p:nvSpPr>
          <p:spPr bwMode="auto">
            <a:xfrm>
              <a:off x="2359026" y="23637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20" name="Line 256"/>
            <p:cNvSpPr>
              <a:spLocks noChangeShapeType="1"/>
            </p:cNvSpPr>
            <p:nvPr/>
          </p:nvSpPr>
          <p:spPr bwMode="auto">
            <a:xfrm>
              <a:off x="2366963" y="23701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21" name="Line 257"/>
            <p:cNvSpPr>
              <a:spLocks noChangeShapeType="1"/>
            </p:cNvSpPr>
            <p:nvPr/>
          </p:nvSpPr>
          <p:spPr bwMode="auto">
            <a:xfrm>
              <a:off x="2373313" y="23701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22" name="Line 258"/>
            <p:cNvSpPr>
              <a:spLocks noChangeShapeType="1"/>
            </p:cNvSpPr>
            <p:nvPr/>
          </p:nvSpPr>
          <p:spPr bwMode="auto">
            <a:xfrm>
              <a:off x="2381251" y="23780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23" name="Line 259"/>
            <p:cNvSpPr>
              <a:spLocks noChangeShapeType="1"/>
            </p:cNvSpPr>
            <p:nvPr/>
          </p:nvSpPr>
          <p:spPr bwMode="auto">
            <a:xfrm>
              <a:off x="2387601" y="23780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24" name="Line 260"/>
            <p:cNvSpPr>
              <a:spLocks noChangeShapeType="1"/>
            </p:cNvSpPr>
            <p:nvPr/>
          </p:nvSpPr>
          <p:spPr bwMode="auto">
            <a:xfrm>
              <a:off x="2395538" y="23780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25" name="Line 261"/>
            <p:cNvSpPr>
              <a:spLocks noChangeShapeType="1"/>
            </p:cNvSpPr>
            <p:nvPr/>
          </p:nvSpPr>
          <p:spPr bwMode="auto">
            <a:xfrm>
              <a:off x="2401888" y="23780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26" name="Line 262"/>
            <p:cNvSpPr>
              <a:spLocks noChangeShapeType="1"/>
            </p:cNvSpPr>
            <p:nvPr/>
          </p:nvSpPr>
          <p:spPr bwMode="auto">
            <a:xfrm>
              <a:off x="2409826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27" name="Line 263"/>
            <p:cNvSpPr>
              <a:spLocks noChangeShapeType="1"/>
            </p:cNvSpPr>
            <p:nvPr/>
          </p:nvSpPr>
          <p:spPr bwMode="auto">
            <a:xfrm>
              <a:off x="2416176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28" name="Line 264"/>
            <p:cNvSpPr>
              <a:spLocks noChangeShapeType="1"/>
            </p:cNvSpPr>
            <p:nvPr/>
          </p:nvSpPr>
          <p:spPr bwMode="auto">
            <a:xfrm>
              <a:off x="2424113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29" name="Line 265"/>
            <p:cNvSpPr>
              <a:spLocks noChangeShapeType="1"/>
            </p:cNvSpPr>
            <p:nvPr/>
          </p:nvSpPr>
          <p:spPr bwMode="auto">
            <a:xfrm>
              <a:off x="2430463" y="24066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30" name="Line 266"/>
            <p:cNvSpPr>
              <a:spLocks noChangeShapeType="1"/>
            </p:cNvSpPr>
            <p:nvPr/>
          </p:nvSpPr>
          <p:spPr bwMode="auto">
            <a:xfrm>
              <a:off x="2438401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31" name="Line 267"/>
            <p:cNvSpPr>
              <a:spLocks noChangeShapeType="1"/>
            </p:cNvSpPr>
            <p:nvPr/>
          </p:nvSpPr>
          <p:spPr bwMode="auto">
            <a:xfrm>
              <a:off x="2444751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32" name="Line 268"/>
            <p:cNvSpPr>
              <a:spLocks noChangeShapeType="1"/>
            </p:cNvSpPr>
            <p:nvPr/>
          </p:nvSpPr>
          <p:spPr bwMode="auto">
            <a:xfrm>
              <a:off x="2452688" y="2413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33" name="Line 269"/>
            <p:cNvSpPr>
              <a:spLocks noChangeShapeType="1"/>
            </p:cNvSpPr>
            <p:nvPr/>
          </p:nvSpPr>
          <p:spPr bwMode="auto">
            <a:xfrm>
              <a:off x="2459038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34" name="Line 270"/>
            <p:cNvSpPr>
              <a:spLocks noChangeShapeType="1"/>
            </p:cNvSpPr>
            <p:nvPr/>
          </p:nvSpPr>
          <p:spPr bwMode="auto">
            <a:xfrm>
              <a:off x="2466976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35" name="Line 271"/>
            <p:cNvSpPr>
              <a:spLocks noChangeShapeType="1"/>
            </p:cNvSpPr>
            <p:nvPr/>
          </p:nvSpPr>
          <p:spPr bwMode="auto">
            <a:xfrm>
              <a:off x="2473326" y="239236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36" name="Line 272"/>
            <p:cNvSpPr>
              <a:spLocks noChangeShapeType="1"/>
            </p:cNvSpPr>
            <p:nvPr/>
          </p:nvSpPr>
          <p:spPr bwMode="auto">
            <a:xfrm>
              <a:off x="2481263" y="23844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37" name="Line 273"/>
            <p:cNvSpPr>
              <a:spLocks noChangeShapeType="1"/>
            </p:cNvSpPr>
            <p:nvPr/>
          </p:nvSpPr>
          <p:spPr bwMode="auto">
            <a:xfrm>
              <a:off x="2487613" y="24130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38" name="Line 274"/>
            <p:cNvSpPr>
              <a:spLocks noChangeShapeType="1"/>
            </p:cNvSpPr>
            <p:nvPr/>
          </p:nvSpPr>
          <p:spPr bwMode="auto">
            <a:xfrm>
              <a:off x="2495551" y="24066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39" name="Line 275"/>
            <p:cNvSpPr>
              <a:spLocks noChangeShapeType="1"/>
            </p:cNvSpPr>
            <p:nvPr/>
          </p:nvSpPr>
          <p:spPr bwMode="auto">
            <a:xfrm>
              <a:off x="2501901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40" name="Line 276"/>
            <p:cNvSpPr>
              <a:spLocks noChangeShapeType="1"/>
            </p:cNvSpPr>
            <p:nvPr/>
          </p:nvSpPr>
          <p:spPr bwMode="auto">
            <a:xfrm>
              <a:off x="2509838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41" name="Line 277"/>
            <p:cNvSpPr>
              <a:spLocks noChangeShapeType="1"/>
            </p:cNvSpPr>
            <p:nvPr/>
          </p:nvSpPr>
          <p:spPr bwMode="auto">
            <a:xfrm>
              <a:off x="2516188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42" name="Line 278"/>
            <p:cNvSpPr>
              <a:spLocks noChangeShapeType="1"/>
            </p:cNvSpPr>
            <p:nvPr/>
          </p:nvSpPr>
          <p:spPr bwMode="auto">
            <a:xfrm>
              <a:off x="2524126" y="24066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43" name="Line 279"/>
            <p:cNvSpPr>
              <a:spLocks noChangeShapeType="1"/>
            </p:cNvSpPr>
            <p:nvPr/>
          </p:nvSpPr>
          <p:spPr bwMode="auto">
            <a:xfrm>
              <a:off x="2530476" y="24066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44" name="Line 280"/>
            <p:cNvSpPr>
              <a:spLocks noChangeShapeType="1"/>
            </p:cNvSpPr>
            <p:nvPr/>
          </p:nvSpPr>
          <p:spPr bwMode="auto">
            <a:xfrm>
              <a:off x="2538413" y="23987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45" name="Line 281"/>
            <p:cNvSpPr>
              <a:spLocks noChangeShapeType="1"/>
            </p:cNvSpPr>
            <p:nvPr/>
          </p:nvSpPr>
          <p:spPr bwMode="auto">
            <a:xfrm>
              <a:off x="2544763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46" name="Line 282"/>
            <p:cNvSpPr>
              <a:spLocks noChangeShapeType="1"/>
            </p:cNvSpPr>
            <p:nvPr/>
          </p:nvSpPr>
          <p:spPr bwMode="auto">
            <a:xfrm>
              <a:off x="2552701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47" name="Line 283"/>
            <p:cNvSpPr>
              <a:spLocks noChangeShapeType="1"/>
            </p:cNvSpPr>
            <p:nvPr/>
          </p:nvSpPr>
          <p:spPr bwMode="auto">
            <a:xfrm>
              <a:off x="2559051" y="23923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48" name="Line 284"/>
            <p:cNvSpPr>
              <a:spLocks noChangeShapeType="1"/>
            </p:cNvSpPr>
            <p:nvPr/>
          </p:nvSpPr>
          <p:spPr bwMode="auto">
            <a:xfrm>
              <a:off x="2566988" y="2413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49" name="Line 285"/>
            <p:cNvSpPr>
              <a:spLocks noChangeShapeType="1"/>
            </p:cNvSpPr>
            <p:nvPr/>
          </p:nvSpPr>
          <p:spPr bwMode="auto">
            <a:xfrm>
              <a:off x="2573338" y="24130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50" name="Line 286"/>
            <p:cNvSpPr>
              <a:spLocks noChangeShapeType="1"/>
            </p:cNvSpPr>
            <p:nvPr/>
          </p:nvSpPr>
          <p:spPr bwMode="auto">
            <a:xfrm>
              <a:off x="2581276" y="2420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51" name="Line 287"/>
            <p:cNvSpPr>
              <a:spLocks noChangeShapeType="1"/>
            </p:cNvSpPr>
            <p:nvPr/>
          </p:nvSpPr>
          <p:spPr bwMode="auto">
            <a:xfrm>
              <a:off x="2587626" y="24415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52" name="Line 288"/>
            <p:cNvSpPr>
              <a:spLocks noChangeShapeType="1"/>
            </p:cNvSpPr>
            <p:nvPr/>
          </p:nvSpPr>
          <p:spPr bwMode="auto">
            <a:xfrm>
              <a:off x="2595563" y="24352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53" name="Line 289"/>
            <p:cNvSpPr>
              <a:spLocks noChangeShapeType="1"/>
            </p:cNvSpPr>
            <p:nvPr/>
          </p:nvSpPr>
          <p:spPr bwMode="auto">
            <a:xfrm>
              <a:off x="2601913" y="24415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54" name="Line 290"/>
            <p:cNvSpPr>
              <a:spLocks noChangeShapeType="1"/>
            </p:cNvSpPr>
            <p:nvPr/>
          </p:nvSpPr>
          <p:spPr bwMode="auto">
            <a:xfrm>
              <a:off x="2609851" y="24352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55" name="Line 291"/>
            <p:cNvSpPr>
              <a:spLocks noChangeShapeType="1"/>
            </p:cNvSpPr>
            <p:nvPr/>
          </p:nvSpPr>
          <p:spPr bwMode="auto">
            <a:xfrm>
              <a:off x="2616201" y="24352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56" name="Line 292"/>
            <p:cNvSpPr>
              <a:spLocks noChangeShapeType="1"/>
            </p:cNvSpPr>
            <p:nvPr/>
          </p:nvSpPr>
          <p:spPr bwMode="auto">
            <a:xfrm>
              <a:off x="2624138" y="24415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57" name="Line 293"/>
            <p:cNvSpPr>
              <a:spLocks noChangeShapeType="1"/>
            </p:cNvSpPr>
            <p:nvPr/>
          </p:nvSpPr>
          <p:spPr bwMode="auto">
            <a:xfrm>
              <a:off x="2630488" y="24352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58" name="Line 294"/>
            <p:cNvSpPr>
              <a:spLocks noChangeShapeType="1"/>
            </p:cNvSpPr>
            <p:nvPr/>
          </p:nvSpPr>
          <p:spPr bwMode="auto">
            <a:xfrm>
              <a:off x="2638426" y="24415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59" name="Line 295"/>
            <p:cNvSpPr>
              <a:spLocks noChangeShapeType="1"/>
            </p:cNvSpPr>
            <p:nvPr/>
          </p:nvSpPr>
          <p:spPr bwMode="auto">
            <a:xfrm>
              <a:off x="2644776" y="24272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60" name="Line 296"/>
            <p:cNvSpPr>
              <a:spLocks noChangeShapeType="1"/>
            </p:cNvSpPr>
            <p:nvPr/>
          </p:nvSpPr>
          <p:spPr bwMode="auto">
            <a:xfrm>
              <a:off x="2652713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61" name="Line 297"/>
            <p:cNvSpPr>
              <a:spLocks noChangeShapeType="1"/>
            </p:cNvSpPr>
            <p:nvPr/>
          </p:nvSpPr>
          <p:spPr bwMode="auto">
            <a:xfrm>
              <a:off x="2659063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62" name="Line 298"/>
            <p:cNvSpPr>
              <a:spLocks noChangeShapeType="1"/>
            </p:cNvSpPr>
            <p:nvPr/>
          </p:nvSpPr>
          <p:spPr bwMode="auto">
            <a:xfrm>
              <a:off x="2667001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63" name="Line 299"/>
            <p:cNvSpPr>
              <a:spLocks noChangeShapeType="1"/>
            </p:cNvSpPr>
            <p:nvPr/>
          </p:nvSpPr>
          <p:spPr bwMode="auto">
            <a:xfrm>
              <a:off x="2673351" y="24272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64" name="Line 300"/>
            <p:cNvSpPr>
              <a:spLocks noChangeShapeType="1"/>
            </p:cNvSpPr>
            <p:nvPr/>
          </p:nvSpPr>
          <p:spPr bwMode="auto">
            <a:xfrm>
              <a:off x="2681288" y="24415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65" name="Line 301"/>
            <p:cNvSpPr>
              <a:spLocks noChangeShapeType="1"/>
            </p:cNvSpPr>
            <p:nvPr/>
          </p:nvSpPr>
          <p:spPr bwMode="auto">
            <a:xfrm>
              <a:off x="2687638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66" name="Line 302"/>
            <p:cNvSpPr>
              <a:spLocks noChangeShapeType="1"/>
            </p:cNvSpPr>
            <p:nvPr/>
          </p:nvSpPr>
          <p:spPr bwMode="auto">
            <a:xfrm>
              <a:off x="2695576" y="24415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67" name="Line 303"/>
            <p:cNvSpPr>
              <a:spLocks noChangeShapeType="1"/>
            </p:cNvSpPr>
            <p:nvPr/>
          </p:nvSpPr>
          <p:spPr bwMode="auto">
            <a:xfrm>
              <a:off x="2701926" y="24352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68" name="Line 304"/>
            <p:cNvSpPr>
              <a:spLocks noChangeShapeType="1"/>
            </p:cNvSpPr>
            <p:nvPr/>
          </p:nvSpPr>
          <p:spPr bwMode="auto">
            <a:xfrm>
              <a:off x="2709863" y="24352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69" name="Line 305"/>
            <p:cNvSpPr>
              <a:spLocks noChangeShapeType="1"/>
            </p:cNvSpPr>
            <p:nvPr/>
          </p:nvSpPr>
          <p:spPr bwMode="auto">
            <a:xfrm>
              <a:off x="2716213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70" name="Line 306"/>
            <p:cNvSpPr>
              <a:spLocks noChangeShapeType="1"/>
            </p:cNvSpPr>
            <p:nvPr/>
          </p:nvSpPr>
          <p:spPr bwMode="auto">
            <a:xfrm>
              <a:off x="2724151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71" name="Line 307"/>
            <p:cNvSpPr>
              <a:spLocks noChangeShapeType="1"/>
            </p:cNvSpPr>
            <p:nvPr/>
          </p:nvSpPr>
          <p:spPr bwMode="auto">
            <a:xfrm>
              <a:off x="2730501" y="24272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72" name="Line 308"/>
            <p:cNvSpPr>
              <a:spLocks noChangeShapeType="1"/>
            </p:cNvSpPr>
            <p:nvPr/>
          </p:nvSpPr>
          <p:spPr bwMode="auto">
            <a:xfrm>
              <a:off x="2738438" y="24415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73" name="Line 309"/>
            <p:cNvSpPr>
              <a:spLocks noChangeShapeType="1"/>
            </p:cNvSpPr>
            <p:nvPr/>
          </p:nvSpPr>
          <p:spPr bwMode="auto">
            <a:xfrm>
              <a:off x="2744788" y="2449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74" name="Line 310"/>
            <p:cNvSpPr>
              <a:spLocks noChangeShapeType="1"/>
            </p:cNvSpPr>
            <p:nvPr/>
          </p:nvSpPr>
          <p:spPr bwMode="auto">
            <a:xfrm>
              <a:off x="2752726" y="2449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75" name="Line 311"/>
            <p:cNvSpPr>
              <a:spLocks noChangeShapeType="1"/>
            </p:cNvSpPr>
            <p:nvPr/>
          </p:nvSpPr>
          <p:spPr bwMode="auto">
            <a:xfrm>
              <a:off x="2759076" y="2449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76" name="Line 312"/>
            <p:cNvSpPr>
              <a:spLocks noChangeShapeType="1"/>
            </p:cNvSpPr>
            <p:nvPr/>
          </p:nvSpPr>
          <p:spPr bwMode="auto">
            <a:xfrm>
              <a:off x="2767013" y="24558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77" name="Line 313"/>
            <p:cNvSpPr>
              <a:spLocks noChangeShapeType="1"/>
            </p:cNvSpPr>
            <p:nvPr/>
          </p:nvSpPr>
          <p:spPr bwMode="auto">
            <a:xfrm>
              <a:off x="2773363" y="24638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78" name="Line 314"/>
            <p:cNvSpPr>
              <a:spLocks noChangeShapeType="1"/>
            </p:cNvSpPr>
            <p:nvPr/>
          </p:nvSpPr>
          <p:spPr bwMode="auto">
            <a:xfrm>
              <a:off x="2781301" y="24701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79" name="Line 315"/>
            <p:cNvSpPr>
              <a:spLocks noChangeShapeType="1"/>
            </p:cNvSpPr>
            <p:nvPr/>
          </p:nvSpPr>
          <p:spPr bwMode="auto">
            <a:xfrm>
              <a:off x="2787651" y="24701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80" name="Line 316"/>
            <p:cNvSpPr>
              <a:spLocks noChangeShapeType="1"/>
            </p:cNvSpPr>
            <p:nvPr/>
          </p:nvSpPr>
          <p:spPr bwMode="auto">
            <a:xfrm>
              <a:off x="2795588" y="24558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81" name="Line 317"/>
            <p:cNvSpPr>
              <a:spLocks noChangeShapeType="1"/>
            </p:cNvSpPr>
            <p:nvPr/>
          </p:nvSpPr>
          <p:spPr bwMode="auto">
            <a:xfrm>
              <a:off x="2801938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82" name="Line 318"/>
            <p:cNvSpPr>
              <a:spLocks noChangeShapeType="1"/>
            </p:cNvSpPr>
            <p:nvPr/>
          </p:nvSpPr>
          <p:spPr bwMode="auto">
            <a:xfrm>
              <a:off x="2809876" y="2449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83" name="Line 319"/>
            <p:cNvSpPr>
              <a:spLocks noChangeShapeType="1"/>
            </p:cNvSpPr>
            <p:nvPr/>
          </p:nvSpPr>
          <p:spPr bwMode="auto">
            <a:xfrm>
              <a:off x="2816226" y="24415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84" name="Line 320"/>
            <p:cNvSpPr>
              <a:spLocks noChangeShapeType="1"/>
            </p:cNvSpPr>
            <p:nvPr/>
          </p:nvSpPr>
          <p:spPr bwMode="auto">
            <a:xfrm>
              <a:off x="2824163" y="2449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85" name="Line 321"/>
            <p:cNvSpPr>
              <a:spLocks noChangeShapeType="1"/>
            </p:cNvSpPr>
            <p:nvPr/>
          </p:nvSpPr>
          <p:spPr bwMode="auto">
            <a:xfrm>
              <a:off x="2830513" y="24415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86" name="Line 322"/>
            <p:cNvSpPr>
              <a:spLocks noChangeShapeType="1"/>
            </p:cNvSpPr>
            <p:nvPr/>
          </p:nvSpPr>
          <p:spPr bwMode="auto">
            <a:xfrm>
              <a:off x="2838451" y="24352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87" name="Line 323"/>
            <p:cNvSpPr>
              <a:spLocks noChangeShapeType="1"/>
            </p:cNvSpPr>
            <p:nvPr/>
          </p:nvSpPr>
          <p:spPr bwMode="auto">
            <a:xfrm>
              <a:off x="2844801" y="24415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88" name="Line 324"/>
            <p:cNvSpPr>
              <a:spLocks noChangeShapeType="1"/>
            </p:cNvSpPr>
            <p:nvPr/>
          </p:nvSpPr>
          <p:spPr bwMode="auto">
            <a:xfrm>
              <a:off x="2852738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89" name="Line 325"/>
            <p:cNvSpPr>
              <a:spLocks noChangeShapeType="1"/>
            </p:cNvSpPr>
            <p:nvPr/>
          </p:nvSpPr>
          <p:spPr bwMode="auto">
            <a:xfrm>
              <a:off x="2859088" y="24066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90" name="Line 326"/>
            <p:cNvSpPr>
              <a:spLocks noChangeShapeType="1"/>
            </p:cNvSpPr>
            <p:nvPr/>
          </p:nvSpPr>
          <p:spPr bwMode="auto">
            <a:xfrm>
              <a:off x="2867026" y="2413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91" name="Line 327"/>
            <p:cNvSpPr>
              <a:spLocks noChangeShapeType="1"/>
            </p:cNvSpPr>
            <p:nvPr/>
          </p:nvSpPr>
          <p:spPr bwMode="auto">
            <a:xfrm>
              <a:off x="2873376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92" name="Line 328"/>
            <p:cNvSpPr>
              <a:spLocks noChangeShapeType="1"/>
            </p:cNvSpPr>
            <p:nvPr/>
          </p:nvSpPr>
          <p:spPr bwMode="auto">
            <a:xfrm>
              <a:off x="2881313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93" name="Line 329"/>
            <p:cNvSpPr>
              <a:spLocks noChangeShapeType="1"/>
            </p:cNvSpPr>
            <p:nvPr/>
          </p:nvSpPr>
          <p:spPr bwMode="auto">
            <a:xfrm>
              <a:off x="2887663" y="24066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94" name="Line 330"/>
            <p:cNvSpPr>
              <a:spLocks noChangeShapeType="1"/>
            </p:cNvSpPr>
            <p:nvPr/>
          </p:nvSpPr>
          <p:spPr bwMode="auto">
            <a:xfrm>
              <a:off x="2895601" y="23987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95" name="Line 331"/>
            <p:cNvSpPr>
              <a:spLocks noChangeShapeType="1"/>
            </p:cNvSpPr>
            <p:nvPr/>
          </p:nvSpPr>
          <p:spPr bwMode="auto">
            <a:xfrm>
              <a:off x="2901951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96" name="Line 332"/>
            <p:cNvSpPr>
              <a:spLocks noChangeShapeType="1"/>
            </p:cNvSpPr>
            <p:nvPr/>
          </p:nvSpPr>
          <p:spPr bwMode="auto">
            <a:xfrm>
              <a:off x="2909888" y="24130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97" name="Line 333"/>
            <p:cNvSpPr>
              <a:spLocks noChangeShapeType="1"/>
            </p:cNvSpPr>
            <p:nvPr/>
          </p:nvSpPr>
          <p:spPr bwMode="auto">
            <a:xfrm>
              <a:off x="2916238" y="242728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98" name="Line 334"/>
            <p:cNvSpPr>
              <a:spLocks noChangeShapeType="1"/>
            </p:cNvSpPr>
            <p:nvPr/>
          </p:nvSpPr>
          <p:spPr bwMode="auto">
            <a:xfrm>
              <a:off x="2924176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99" name="Line 335"/>
            <p:cNvSpPr>
              <a:spLocks noChangeShapeType="1"/>
            </p:cNvSpPr>
            <p:nvPr/>
          </p:nvSpPr>
          <p:spPr bwMode="auto">
            <a:xfrm>
              <a:off x="2930526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00" name="Line 336"/>
            <p:cNvSpPr>
              <a:spLocks noChangeShapeType="1"/>
            </p:cNvSpPr>
            <p:nvPr/>
          </p:nvSpPr>
          <p:spPr bwMode="auto">
            <a:xfrm>
              <a:off x="2938463" y="24352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01" name="Line 337"/>
            <p:cNvSpPr>
              <a:spLocks noChangeShapeType="1"/>
            </p:cNvSpPr>
            <p:nvPr/>
          </p:nvSpPr>
          <p:spPr bwMode="auto">
            <a:xfrm>
              <a:off x="2944813" y="24352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02" name="Line 338"/>
            <p:cNvSpPr>
              <a:spLocks noChangeShapeType="1"/>
            </p:cNvSpPr>
            <p:nvPr/>
          </p:nvSpPr>
          <p:spPr bwMode="auto">
            <a:xfrm>
              <a:off x="2951163" y="24352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03" name="Line 339"/>
            <p:cNvSpPr>
              <a:spLocks noChangeShapeType="1"/>
            </p:cNvSpPr>
            <p:nvPr/>
          </p:nvSpPr>
          <p:spPr bwMode="auto">
            <a:xfrm>
              <a:off x="2959101" y="24352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04" name="Line 340"/>
            <p:cNvSpPr>
              <a:spLocks noChangeShapeType="1"/>
            </p:cNvSpPr>
            <p:nvPr/>
          </p:nvSpPr>
          <p:spPr bwMode="auto">
            <a:xfrm>
              <a:off x="2965451" y="2435226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05" name="Line 341"/>
            <p:cNvSpPr>
              <a:spLocks noChangeShapeType="1"/>
            </p:cNvSpPr>
            <p:nvPr/>
          </p:nvSpPr>
          <p:spPr bwMode="auto">
            <a:xfrm>
              <a:off x="2973388" y="24352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06" name="Line 342"/>
            <p:cNvSpPr>
              <a:spLocks noChangeShapeType="1"/>
            </p:cNvSpPr>
            <p:nvPr/>
          </p:nvSpPr>
          <p:spPr bwMode="auto">
            <a:xfrm>
              <a:off x="2979738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07" name="Line 343"/>
            <p:cNvSpPr>
              <a:spLocks noChangeShapeType="1"/>
            </p:cNvSpPr>
            <p:nvPr/>
          </p:nvSpPr>
          <p:spPr bwMode="auto">
            <a:xfrm>
              <a:off x="2987676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08" name="Line 344"/>
            <p:cNvSpPr>
              <a:spLocks noChangeShapeType="1"/>
            </p:cNvSpPr>
            <p:nvPr/>
          </p:nvSpPr>
          <p:spPr bwMode="auto">
            <a:xfrm>
              <a:off x="2994026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09" name="Line 345"/>
            <p:cNvSpPr>
              <a:spLocks noChangeShapeType="1"/>
            </p:cNvSpPr>
            <p:nvPr/>
          </p:nvSpPr>
          <p:spPr bwMode="auto">
            <a:xfrm>
              <a:off x="3001963" y="24066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10" name="Line 346"/>
            <p:cNvSpPr>
              <a:spLocks noChangeShapeType="1"/>
            </p:cNvSpPr>
            <p:nvPr/>
          </p:nvSpPr>
          <p:spPr bwMode="auto">
            <a:xfrm>
              <a:off x="3008313" y="24066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11" name="Line 347"/>
            <p:cNvSpPr>
              <a:spLocks noChangeShapeType="1"/>
            </p:cNvSpPr>
            <p:nvPr/>
          </p:nvSpPr>
          <p:spPr bwMode="auto">
            <a:xfrm>
              <a:off x="3016251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12" name="Line 348"/>
            <p:cNvSpPr>
              <a:spLocks noChangeShapeType="1"/>
            </p:cNvSpPr>
            <p:nvPr/>
          </p:nvSpPr>
          <p:spPr bwMode="auto">
            <a:xfrm>
              <a:off x="3022601" y="2413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13" name="Line 349"/>
            <p:cNvSpPr>
              <a:spLocks noChangeShapeType="1"/>
            </p:cNvSpPr>
            <p:nvPr/>
          </p:nvSpPr>
          <p:spPr bwMode="auto">
            <a:xfrm>
              <a:off x="3030538" y="2413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14" name="Line 350"/>
            <p:cNvSpPr>
              <a:spLocks noChangeShapeType="1"/>
            </p:cNvSpPr>
            <p:nvPr/>
          </p:nvSpPr>
          <p:spPr bwMode="auto">
            <a:xfrm>
              <a:off x="3036888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15" name="Line 351"/>
            <p:cNvSpPr>
              <a:spLocks noChangeShapeType="1"/>
            </p:cNvSpPr>
            <p:nvPr/>
          </p:nvSpPr>
          <p:spPr bwMode="auto">
            <a:xfrm>
              <a:off x="3044826" y="23780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16" name="Line 352"/>
            <p:cNvSpPr>
              <a:spLocks noChangeShapeType="1"/>
            </p:cNvSpPr>
            <p:nvPr/>
          </p:nvSpPr>
          <p:spPr bwMode="auto">
            <a:xfrm>
              <a:off x="3051176" y="23780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17" name="Line 353"/>
            <p:cNvSpPr>
              <a:spLocks noChangeShapeType="1"/>
            </p:cNvSpPr>
            <p:nvPr/>
          </p:nvSpPr>
          <p:spPr bwMode="auto">
            <a:xfrm>
              <a:off x="3059113" y="23844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18" name="Line 354"/>
            <p:cNvSpPr>
              <a:spLocks noChangeShapeType="1"/>
            </p:cNvSpPr>
            <p:nvPr/>
          </p:nvSpPr>
          <p:spPr bwMode="auto">
            <a:xfrm>
              <a:off x="3065463" y="23844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19" name="Line 355"/>
            <p:cNvSpPr>
              <a:spLocks noChangeShapeType="1"/>
            </p:cNvSpPr>
            <p:nvPr/>
          </p:nvSpPr>
          <p:spPr bwMode="auto">
            <a:xfrm>
              <a:off x="3073401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20" name="Line 356"/>
            <p:cNvSpPr>
              <a:spLocks noChangeShapeType="1"/>
            </p:cNvSpPr>
            <p:nvPr/>
          </p:nvSpPr>
          <p:spPr bwMode="auto">
            <a:xfrm>
              <a:off x="3079751" y="23844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21" name="Line 357"/>
            <p:cNvSpPr>
              <a:spLocks noChangeShapeType="1"/>
            </p:cNvSpPr>
            <p:nvPr/>
          </p:nvSpPr>
          <p:spPr bwMode="auto">
            <a:xfrm>
              <a:off x="3087688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22" name="Line 358"/>
            <p:cNvSpPr>
              <a:spLocks noChangeShapeType="1"/>
            </p:cNvSpPr>
            <p:nvPr/>
          </p:nvSpPr>
          <p:spPr bwMode="auto">
            <a:xfrm>
              <a:off x="3094038" y="2413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23" name="Line 359"/>
            <p:cNvSpPr>
              <a:spLocks noChangeShapeType="1"/>
            </p:cNvSpPr>
            <p:nvPr/>
          </p:nvSpPr>
          <p:spPr bwMode="auto">
            <a:xfrm>
              <a:off x="3101976" y="24130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24" name="Line 360"/>
            <p:cNvSpPr>
              <a:spLocks noChangeShapeType="1"/>
            </p:cNvSpPr>
            <p:nvPr/>
          </p:nvSpPr>
          <p:spPr bwMode="auto">
            <a:xfrm>
              <a:off x="3108326" y="24130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25" name="Line 361"/>
            <p:cNvSpPr>
              <a:spLocks noChangeShapeType="1"/>
            </p:cNvSpPr>
            <p:nvPr/>
          </p:nvSpPr>
          <p:spPr bwMode="auto">
            <a:xfrm>
              <a:off x="3116263" y="24130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26" name="Line 362"/>
            <p:cNvSpPr>
              <a:spLocks noChangeShapeType="1"/>
            </p:cNvSpPr>
            <p:nvPr/>
          </p:nvSpPr>
          <p:spPr bwMode="auto">
            <a:xfrm>
              <a:off x="3122613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27" name="Line 363"/>
            <p:cNvSpPr>
              <a:spLocks noChangeShapeType="1"/>
            </p:cNvSpPr>
            <p:nvPr/>
          </p:nvSpPr>
          <p:spPr bwMode="auto">
            <a:xfrm>
              <a:off x="3130551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28" name="Line 364"/>
            <p:cNvSpPr>
              <a:spLocks noChangeShapeType="1"/>
            </p:cNvSpPr>
            <p:nvPr/>
          </p:nvSpPr>
          <p:spPr bwMode="auto">
            <a:xfrm>
              <a:off x="3136901" y="2420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29" name="Line 365"/>
            <p:cNvSpPr>
              <a:spLocks noChangeShapeType="1"/>
            </p:cNvSpPr>
            <p:nvPr/>
          </p:nvSpPr>
          <p:spPr bwMode="auto">
            <a:xfrm>
              <a:off x="3144838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30" name="Line 366"/>
            <p:cNvSpPr>
              <a:spLocks noChangeShapeType="1"/>
            </p:cNvSpPr>
            <p:nvPr/>
          </p:nvSpPr>
          <p:spPr bwMode="auto">
            <a:xfrm>
              <a:off x="3151188" y="24066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31" name="Line 367"/>
            <p:cNvSpPr>
              <a:spLocks noChangeShapeType="1"/>
            </p:cNvSpPr>
            <p:nvPr/>
          </p:nvSpPr>
          <p:spPr bwMode="auto">
            <a:xfrm>
              <a:off x="3159126" y="2406651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32" name="Line 368"/>
            <p:cNvSpPr>
              <a:spLocks noChangeShapeType="1"/>
            </p:cNvSpPr>
            <p:nvPr/>
          </p:nvSpPr>
          <p:spPr bwMode="auto">
            <a:xfrm>
              <a:off x="3165476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33" name="Line 369"/>
            <p:cNvSpPr>
              <a:spLocks noChangeShapeType="1"/>
            </p:cNvSpPr>
            <p:nvPr/>
          </p:nvSpPr>
          <p:spPr bwMode="auto">
            <a:xfrm>
              <a:off x="3173413" y="24066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34" name="Line 370"/>
            <p:cNvSpPr>
              <a:spLocks noChangeShapeType="1"/>
            </p:cNvSpPr>
            <p:nvPr/>
          </p:nvSpPr>
          <p:spPr bwMode="auto">
            <a:xfrm>
              <a:off x="3179763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35" name="Line 371"/>
            <p:cNvSpPr>
              <a:spLocks noChangeShapeType="1"/>
            </p:cNvSpPr>
            <p:nvPr/>
          </p:nvSpPr>
          <p:spPr bwMode="auto">
            <a:xfrm>
              <a:off x="3187701" y="23780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36" name="Line 372"/>
            <p:cNvSpPr>
              <a:spLocks noChangeShapeType="1"/>
            </p:cNvSpPr>
            <p:nvPr/>
          </p:nvSpPr>
          <p:spPr bwMode="auto">
            <a:xfrm>
              <a:off x="3194051" y="23780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37" name="Line 373"/>
            <p:cNvSpPr>
              <a:spLocks noChangeShapeType="1"/>
            </p:cNvSpPr>
            <p:nvPr/>
          </p:nvSpPr>
          <p:spPr bwMode="auto">
            <a:xfrm>
              <a:off x="3201988" y="23844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38" name="Line 374"/>
            <p:cNvSpPr>
              <a:spLocks noChangeShapeType="1"/>
            </p:cNvSpPr>
            <p:nvPr/>
          </p:nvSpPr>
          <p:spPr bwMode="auto">
            <a:xfrm>
              <a:off x="3208338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39" name="Line 375"/>
            <p:cNvSpPr>
              <a:spLocks noChangeShapeType="1"/>
            </p:cNvSpPr>
            <p:nvPr/>
          </p:nvSpPr>
          <p:spPr bwMode="auto">
            <a:xfrm>
              <a:off x="3216276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40" name="Line 376"/>
            <p:cNvSpPr>
              <a:spLocks noChangeShapeType="1"/>
            </p:cNvSpPr>
            <p:nvPr/>
          </p:nvSpPr>
          <p:spPr bwMode="auto">
            <a:xfrm>
              <a:off x="3222626" y="23844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41" name="Line 377"/>
            <p:cNvSpPr>
              <a:spLocks noChangeShapeType="1"/>
            </p:cNvSpPr>
            <p:nvPr/>
          </p:nvSpPr>
          <p:spPr bwMode="auto">
            <a:xfrm>
              <a:off x="3230563" y="23844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42" name="Line 378"/>
            <p:cNvSpPr>
              <a:spLocks noChangeShapeType="1"/>
            </p:cNvSpPr>
            <p:nvPr/>
          </p:nvSpPr>
          <p:spPr bwMode="auto">
            <a:xfrm>
              <a:off x="3236913" y="23844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43" name="Line 379"/>
            <p:cNvSpPr>
              <a:spLocks noChangeShapeType="1"/>
            </p:cNvSpPr>
            <p:nvPr/>
          </p:nvSpPr>
          <p:spPr bwMode="auto">
            <a:xfrm>
              <a:off x="3244851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44" name="Line 380"/>
            <p:cNvSpPr>
              <a:spLocks noChangeShapeType="1"/>
            </p:cNvSpPr>
            <p:nvPr/>
          </p:nvSpPr>
          <p:spPr bwMode="auto">
            <a:xfrm>
              <a:off x="3251201" y="2392363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45" name="Line 381"/>
            <p:cNvSpPr>
              <a:spLocks noChangeShapeType="1"/>
            </p:cNvSpPr>
            <p:nvPr/>
          </p:nvSpPr>
          <p:spPr bwMode="auto">
            <a:xfrm>
              <a:off x="3259138" y="23987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46" name="Line 382"/>
            <p:cNvSpPr>
              <a:spLocks noChangeShapeType="1"/>
            </p:cNvSpPr>
            <p:nvPr/>
          </p:nvSpPr>
          <p:spPr bwMode="auto">
            <a:xfrm>
              <a:off x="3265488" y="2413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47" name="Line 383"/>
            <p:cNvSpPr>
              <a:spLocks noChangeShapeType="1"/>
            </p:cNvSpPr>
            <p:nvPr/>
          </p:nvSpPr>
          <p:spPr bwMode="auto">
            <a:xfrm>
              <a:off x="3273426" y="2413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48" name="Line 384"/>
            <p:cNvSpPr>
              <a:spLocks noChangeShapeType="1"/>
            </p:cNvSpPr>
            <p:nvPr/>
          </p:nvSpPr>
          <p:spPr bwMode="auto">
            <a:xfrm>
              <a:off x="3279776" y="2413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49" name="Line 385"/>
            <p:cNvSpPr>
              <a:spLocks noChangeShapeType="1"/>
            </p:cNvSpPr>
            <p:nvPr/>
          </p:nvSpPr>
          <p:spPr bwMode="auto">
            <a:xfrm>
              <a:off x="3287713" y="242093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50" name="Line 386"/>
            <p:cNvSpPr>
              <a:spLocks noChangeShapeType="1"/>
            </p:cNvSpPr>
            <p:nvPr/>
          </p:nvSpPr>
          <p:spPr bwMode="auto">
            <a:xfrm>
              <a:off x="3294063" y="24066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51" name="Line 387"/>
            <p:cNvSpPr>
              <a:spLocks noChangeShapeType="1"/>
            </p:cNvSpPr>
            <p:nvPr/>
          </p:nvSpPr>
          <p:spPr bwMode="auto">
            <a:xfrm>
              <a:off x="3302001" y="23923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52" name="Line 388"/>
            <p:cNvSpPr>
              <a:spLocks noChangeShapeType="1"/>
            </p:cNvSpPr>
            <p:nvPr/>
          </p:nvSpPr>
          <p:spPr bwMode="auto">
            <a:xfrm>
              <a:off x="3308351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53" name="Line 389"/>
            <p:cNvSpPr>
              <a:spLocks noChangeShapeType="1"/>
            </p:cNvSpPr>
            <p:nvPr/>
          </p:nvSpPr>
          <p:spPr bwMode="auto">
            <a:xfrm>
              <a:off x="3316288" y="2413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54" name="Line 390"/>
            <p:cNvSpPr>
              <a:spLocks noChangeShapeType="1"/>
            </p:cNvSpPr>
            <p:nvPr/>
          </p:nvSpPr>
          <p:spPr bwMode="auto">
            <a:xfrm>
              <a:off x="3322638" y="24066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55" name="Line 391"/>
            <p:cNvSpPr>
              <a:spLocks noChangeShapeType="1"/>
            </p:cNvSpPr>
            <p:nvPr/>
          </p:nvSpPr>
          <p:spPr bwMode="auto">
            <a:xfrm>
              <a:off x="3330576" y="23987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56" name="Line 392"/>
            <p:cNvSpPr>
              <a:spLocks noChangeShapeType="1"/>
            </p:cNvSpPr>
            <p:nvPr/>
          </p:nvSpPr>
          <p:spPr bwMode="auto">
            <a:xfrm>
              <a:off x="3336926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57" name="Line 393"/>
            <p:cNvSpPr>
              <a:spLocks noChangeShapeType="1"/>
            </p:cNvSpPr>
            <p:nvPr/>
          </p:nvSpPr>
          <p:spPr bwMode="auto">
            <a:xfrm>
              <a:off x="3344863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58" name="Line 394"/>
            <p:cNvSpPr>
              <a:spLocks noChangeShapeType="1"/>
            </p:cNvSpPr>
            <p:nvPr/>
          </p:nvSpPr>
          <p:spPr bwMode="auto">
            <a:xfrm>
              <a:off x="3351213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59" name="Line 395"/>
            <p:cNvSpPr>
              <a:spLocks noChangeShapeType="1"/>
            </p:cNvSpPr>
            <p:nvPr/>
          </p:nvSpPr>
          <p:spPr bwMode="auto">
            <a:xfrm>
              <a:off x="3359151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60" name="Line 396"/>
            <p:cNvSpPr>
              <a:spLocks noChangeShapeType="1"/>
            </p:cNvSpPr>
            <p:nvPr/>
          </p:nvSpPr>
          <p:spPr bwMode="auto">
            <a:xfrm>
              <a:off x="3365501" y="23923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61" name="Line 397"/>
            <p:cNvSpPr>
              <a:spLocks noChangeShapeType="1"/>
            </p:cNvSpPr>
            <p:nvPr/>
          </p:nvSpPr>
          <p:spPr bwMode="auto">
            <a:xfrm>
              <a:off x="3373438" y="23844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62" name="Line 398"/>
            <p:cNvSpPr>
              <a:spLocks noChangeShapeType="1"/>
            </p:cNvSpPr>
            <p:nvPr/>
          </p:nvSpPr>
          <p:spPr bwMode="auto">
            <a:xfrm>
              <a:off x="3379788" y="23780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63" name="Line 399"/>
            <p:cNvSpPr>
              <a:spLocks noChangeShapeType="1"/>
            </p:cNvSpPr>
            <p:nvPr/>
          </p:nvSpPr>
          <p:spPr bwMode="auto">
            <a:xfrm>
              <a:off x="3387726" y="23844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64" name="Line 400"/>
            <p:cNvSpPr>
              <a:spLocks noChangeShapeType="1"/>
            </p:cNvSpPr>
            <p:nvPr/>
          </p:nvSpPr>
          <p:spPr bwMode="auto">
            <a:xfrm>
              <a:off x="3394076" y="23701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65" name="Line 401"/>
            <p:cNvSpPr>
              <a:spLocks noChangeShapeType="1"/>
            </p:cNvSpPr>
            <p:nvPr/>
          </p:nvSpPr>
          <p:spPr bwMode="auto">
            <a:xfrm>
              <a:off x="3402013" y="237013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66" name="Line 402"/>
            <p:cNvSpPr>
              <a:spLocks noChangeShapeType="1"/>
            </p:cNvSpPr>
            <p:nvPr/>
          </p:nvSpPr>
          <p:spPr bwMode="auto">
            <a:xfrm>
              <a:off x="3408363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67" name="Line 403"/>
            <p:cNvSpPr>
              <a:spLocks noChangeShapeType="1"/>
            </p:cNvSpPr>
            <p:nvPr/>
          </p:nvSpPr>
          <p:spPr bwMode="auto">
            <a:xfrm>
              <a:off x="3416301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68" name="Line 404"/>
            <p:cNvSpPr>
              <a:spLocks noChangeShapeType="1"/>
            </p:cNvSpPr>
            <p:nvPr/>
          </p:nvSpPr>
          <p:spPr bwMode="auto">
            <a:xfrm>
              <a:off x="3422651" y="24130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69" name="Line 405"/>
            <p:cNvSpPr>
              <a:spLocks noChangeShapeType="1"/>
            </p:cNvSpPr>
            <p:nvPr/>
          </p:nvSpPr>
          <p:spPr bwMode="auto">
            <a:xfrm>
              <a:off x="3430588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70" name="Line 406"/>
            <p:cNvSpPr>
              <a:spLocks noChangeShapeType="1"/>
            </p:cNvSpPr>
            <p:nvPr/>
          </p:nvSpPr>
          <p:spPr bwMode="auto">
            <a:xfrm>
              <a:off x="3436938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71" name="Line 408"/>
            <p:cNvSpPr>
              <a:spLocks noChangeShapeType="1"/>
            </p:cNvSpPr>
            <p:nvPr/>
          </p:nvSpPr>
          <p:spPr bwMode="auto">
            <a:xfrm>
              <a:off x="3444875" y="239871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72" name="Line 409"/>
            <p:cNvSpPr>
              <a:spLocks noChangeShapeType="1"/>
            </p:cNvSpPr>
            <p:nvPr/>
          </p:nvSpPr>
          <p:spPr bwMode="auto">
            <a:xfrm>
              <a:off x="3451225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73" name="Line 410"/>
            <p:cNvSpPr>
              <a:spLocks noChangeShapeType="1"/>
            </p:cNvSpPr>
            <p:nvPr/>
          </p:nvSpPr>
          <p:spPr bwMode="auto">
            <a:xfrm>
              <a:off x="3459163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74" name="Line 411"/>
            <p:cNvSpPr>
              <a:spLocks noChangeShapeType="1"/>
            </p:cNvSpPr>
            <p:nvPr/>
          </p:nvSpPr>
          <p:spPr bwMode="auto">
            <a:xfrm>
              <a:off x="3465513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75" name="Line 412"/>
            <p:cNvSpPr>
              <a:spLocks noChangeShapeType="1"/>
            </p:cNvSpPr>
            <p:nvPr/>
          </p:nvSpPr>
          <p:spPr bwMode="auto">
            <a:xfrm>
              <a:off x="3473450" y="2420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76" name="Line 413"/>
            <p:cNvSpPr>
              <a:spLocks noChangeShapeType="1"/>
            </p:cNvSpPr>
            <p:nvPr/>
          </p:nvSpPr>
          <p:spPr bwMode="auto">
            <a:xfrm>
              <a:off x="3479800" y="2435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77" name="Line 414"/>
            <p:cNvSpPr>
              <a:spLocks noChangeShapeType="1"/>
            </p:cNvSpPr>
            <p:nvPr/>
          </p:nvSpPr>
          <p:spPr bwMode="auto">
            <a:xfrm>
              <a:off x="3487738" y="24415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78" name="Line 415"/>
            <p:cNvSpPr>
              <a:spLocks noChangeShapeType="1"/>
            </p:cNvSpPr>
            <p:nvPr/>
          </p:nvSpPr>
          <p:spPr bwMode="auto">
            <a:xfrm>
              <a:off x="3494088" y="24130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79" name="Line 416"/>
            <p:cNvSpPr>
              <a:spLocks noChangeShapeType="1"/>
            </p:cNvSpPr>
            <p:nvPr/>
          </p:nvSpPr>
          <p:spPr bwMode="auto">
            <a:xfrm>
              <a:off x="3502025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80" name="Line 417"/>
            <p:cNvSpPr>
              <a:spLocks noChangeShapeType="1"/>
            </p:cNvSpPr>
            <p:nvPr/>
          </p:nvSpPr>
          <p:spPr bwMode="auto">
            <a:xfrm>
              <a:off x="3508375" y="239871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81" name="Line 418"/>
            <p:cNvSpPr>
              <a:spLocks noChangeShapeType="1"/>
            </p:cNvSpPr>
            <p:nvPr/>
          </p:nvSpPr>
          <p:spPr bwMode="auto">
            <a:xfrm>
              <a:off x="3516313" y="239871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82" name="Line 419"/>
            <p:cNvSpPr>
              <a:spLocks noChangeShapeType="1"/>
            </p:cNvSpPr>
            <p:nvPr/>
          </p:nvSpPr>
          <p:spPr bwMode="auto">
            <a:xfrm>
              <a:off x="3522663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83" name="Line 420"/>
            <p:cNvSpPr>
              <a:spLocks noChangeShapeType="1"/>
            </p:cNvSpPr>
            <p:nvPr/>
          </p:nvSpPr>
          <p:spPr bwMode="auto">
            <a:xfrm>
              <a:off x="3530600" y="23844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84" name="Line 421"/>
            <p:cNvSpPr>
              <a:spLocks noChangeShapeType="1"/>
            </p:cNvSpPr>
            <p:nvPr/>
          </p:nvSpPr>
          <p:spPr bwMode="auto">
            <a:xfrm>
              <a:off x="3536950" y="23844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85" name="Line 422"/>
            <p:cNvSpPr>
              <a:spLocks noChangeShapeType="1"/>
            </p:cNvSpPr>
            <p:nvPr/>
          </p:nvSpPr>
          <p:spPr bwMode="auto">
            <a:xfrm>
              <a:off x="3544888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86" name="Line 423"/>
            <p:cNvSpPr>
              <a:spLocks noChangeShapeType="1"/>
            </p:cNvSpPr>
            <p:nvPr/>
          </p:nvSpPr>
          <p:spPr bwMode="auto">
            <a:xfrm>
              <a:off x="3551238" y="23844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87" name="Line 424"/>
            <p:cNvSpPr>
              <a:spLocks noChangeShapeType="1"/>
            </p:cNvSpPr>
            <p:nvPr/>
          </p:nvSpPr>
          <p:spPr bwMode="auto">
            <a:xfrm>
              <a:off x="3559175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88" name="Line 425"/>
            <p:cNvSpPr>
              <a:spLocks noChangeShapeType="1"/>
            </p:cNvSpPr>
            <p:nvPr/>
          </p:nvSpPr>
          <p:spPr bwMode="auto">
            <a:xfrm>
              <a:off x="3565525" y="23780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89" name="Line 426"/>
            <p:cNvSpPr>
              <a:spLocks noChangeShapeType="1"/>
            </p:cNvSpPr>
            <p:nvPr/>
          </p:nvSpPr>
          <p:spPr bwMode="auto">
            <a:xfrm>
              <a:off x="3573463" y="23844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90" name="Line 427"/>
            <p:cNvSpPr>
              <a:spLocks noChangeShapeType="1"/>
            </p:cNvSpPr>
            <p:nvPr/>
          </p:nvSpPr>
          <p:spPr bwMode="auto">
            <a:xfrm>
              <a:off x="3579813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91" name="Line 428"/>
            <p:cNvSpPr>
              <a:spLocks noChangeShapeType="1"/>
            </p:cNvSpPr>
            <p:nvPr/>
          </p:nvSpPr>
          <p:spPr bwMode="auto">
            <a:xfrm>
              <a:off x="3587750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92" name="Line 429"/>
            <p:cNvSpPr>
              <a:spLocks noChangeShapeType="1"/>
            </p:cNvSpPr>
            <p:nvPr/>
          </p:nvSpPr>
          <p:spPr bwMode="auto">
            <a:xfrm>
              <a:off x="3594100" y="24130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93" name="Line 430"/>
            <p:cNvSpPr>
              <a:spLocks noChangeShapeType="1"/>
            </p:cNvSpPr>
            <p:nvPr/>
          </p:nvSpPr>
          <p:spPr bwMode="auto">
            <a:xfrm>
              <a:off x="3602038" y="2420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94" name="Line 431"/>
            <p:cNvSpPr>
              <a:spLocks noChangeShapeType="1"/>
            </p:cNvSpPr>
            <p:nvPr/>
          </p:nvSpPr>
          <p:spPr bwMode="auto">
            <a:xfrm>
              <a:off x="3608388" y="242093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95" name="Line 432"/>
            <p:cNvSpPr>
              <a:spLocks noChangeShapeType="1"/>
            </p:cNvSpPr>
            <p:nvPr/>
          </p:nvSpPr>
          <p:spPr bwMode="auto">
            <a:xfrm>
              <a:off x="3616325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96" name="Line 433"/>
            <p:cNvSpPr>
              <a:spLocks noChangeShapeType="1"/>
            </p:cNvSpPr>
            <p:nvPr/>
          </p:nvSpPr>
          <p:spPr bwMode="auto">
            <a:xfrm>
              <a:off x="3622675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97" name="Line 434"/>
            <p:cNvSpPr>
              <a:spLocks noChangeShapeType="1"/>
            </p:cNvSpPr>
            <p:nvPr/>
          </p:nvSpPr>
          <p:spPr bwMode="auto">
            <a:xfrm>
              <a:off x="3630613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98" name="Line 435"/>
            <p:cNvSpPr>
              <a:spLocks noChangeShapeType="1"/>
            </p:cNvSpPr>
            <p:nvPr/>
          </p:nvSpPr>
          <p:spPr bwMode="auto">
            <a:xfrm>
              <a:off x="3636963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99" name="Line 436"/>
            <p:cNvSpPr>
              <a:spLocks noChangeShapeType="1"/>
            </p:cNvSpPr>
            <p:nvPr/>
          </p:nvSpPr>
          <p:spPr bwMode="auto">
            <a:xfrm>
              <a:off x="3644900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00" name="Line 437"/>
            <p:cNvSpPr>
              <a:spLocks noChangeShapeType="1"/>
            </p:cNvSpPr>
            <p:nvPr/>
          </p:nvSpPr>
          <p:spPr bwMode="auto">
            <a:xfrm>
              <a:off x="3651250" y="2441575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01" name="Line 438"/>
            <p:cNvSpPr>
              <a:spLocks noChangeShapeType="1"/>
            </p:cNvSpPr>
            <p:nvPr/>
          </p:nvSpPr>
          <p:spPr bwMode="auto">
            <a:xfrm>
              <a:off x="3659188" y="2435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02" name="Line 439"/>
            <p:cNvSpPr>
              <a:spLocks noChangeShapeType="1"/>
            </p:cNvSpPr>
            <p:nvPr/>
          </p:nvSpPr>
          <p:spPr bwMode="auto">
            <a:xfrm>
              <a:off x="3665538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03" name="Line 440"/>
            <p:cNvSpPr>
              <a:spLocks noChangeShapeType="1"/>
            </p:cNvSpPr>
            <p:nvPr/>
          </p:nvSpPr>
          <p:spPr bwMode="auto">
            <a:xfrm>
              <a:off x="3673475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04" name="Line 441"/>
            <p:cNvSpPr>
              <a:spLocks noChangeShapeType="1"/>
            </p:cNvSpPr>
            <p:nvPr/>
          </p:nvSpPr>
          <p:spPr bwMode="auto">
            <a:xfrm>
              <a:off x="3679825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05" name="Line 442"/>
            <p:cNvSpPr>
              <a:spLocks noChangeShapeType="1"/>
            </p:cNvSpPr>
            <p:nvPr/>
          </p:nvSpPr>
          <p:spPr bwMode="auto">
            <a:xfrm>
              <a:off x="3686175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06" name="Line 443"/>
            <p:cNvSpPr>
              <a:spLocks noChangeShapeType="1"/>
            </p:cNvSpPr>
            <p:nvPr/>
          </p:nvSpPr>
          <p:spPr bwMode="auto">
            <a:xfrm>
              <a:off x="3694113" y="239236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07" name="Line 444"/>
            <p:cNvSpPr>
              <a:spLocks noChangeShapeType="1"/>
            </p:cNvSpPr>
            <p:nvPr/>
          </p:nvSpPr>
          <p:spPr bwMode="auto">
            <a:xfrm>
              <a:off x="3700463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08" name="Line 445"/>
            <p:cNvSpPr>
              <a:spLocks noChangeShapeType="1"/>
            </p:cNvSpPr>
            <p:nvPr/>
          </p:nvSpPr>
          <p:spPr bwMode="auto">
            <a:xfrm>
              <a:off x="3708400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09" name="Line 446"/>
            <p:cNvSpPr>
              <a:spLocks noChangeShapeType="1"/>
            </p:cNvSpPr>
            <p:nvPr/>
          </p:nvSpPr>
          <p:spPr bwMode="auto">
            <a:xfrm>
              <a:off x="3714750" y="23780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10" name="Line 447"/>
            <p:cNvSpPr>
              <a:spLocks noChangeShapeType="1"/>
            </p:cNvSpPr>
            <p:nvPr/>
          </p:nvSpPr>
          <p:spPr bwMode="auto">
            <a:xfrm>
              <a:off x="3722688" y="23780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11" name="Line 448"/>
            <p:cNvSpPr>
              <a:spLocks noChangeShapeType="1"/>
            </p:cNvSpPr>
            <p:nvPr/>
          </p:nvSpPr>
          <p:spPr bwMode="auto">
            <a:xfrm>
              <a:off x="3729038" y="23923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12" name="Line 449"/>
            <p:cNvSpPr>
              <a:spLocks noChangeShapeType="1"/>
            </p:cNvSpPr>
            <p:nvPr/>
          </p:nvSpPr>
          <p:spPr bwMode="auto">
            <a:xfrm>
              <a:off x="3736975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13" name="Line 450"/>
            <p:cNvSpPr>
              <a:spLocks noChangeShapeType="1"/>
            </p:cNvSpPr>
            <p:nvPr/>
          </p:nvSpPr>
          <p:spPr bwMode="auto">
            <a:xfrm>
              <a:off x="3743325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14" name="Line 451"/>
            <p:cNvSpPr>
              <a:spLocks noChangeShapeType="1"/>
            </p:cNvSpPr>
            <p:nvPr/>
          </p:nvSpPr>
          <p:spPr bwMode="auto">
            <a:xfrm>
              <a:off x="3751263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15" name="Line 452"/>
            <p:cNvSpPr>
              <a:spLocks noChangeShapeType="1"/>
            </p:cNvSpPr>
            <p:nvPr/>
          </p:nvSpPr>
          <p:spPr bwMode="auto">
            <a:xfrm>
              <a:off x="3757613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16" name="Line 453"/>
            <p:cNvSpPr>
              <a:spLocks noChangeShapeType="1"/>
            </p:cNvSpPr>
            <p:nvPr/>
          </p:nvSpPr>
          <p:spPr bwMode="auto">
            <a:xfrm>
              <a:off x="3765550" y="23987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17" name="Line 454"/>
            <p:cNvSpPr>
              <a:spLocks noChangeShapeType="1"/>
            </p:cNvSpPr>
            <p:nvPr/>
          </p:nvSpPr>
          <p:spPr bwMode="auto">
            <a:xfrm>
              <a:off x="3771900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18" name="Line 455"/>
            <p:cNvSpPr>
              <a:spLocks noChangeShapeType="1"/>
            </p:cNvSpPr>
            <p:nvPr/>
          </p:nvSpPr>
          <p:spPr bwMode="auto">
            <a:xfrm>
              <a:off x="3779838" y="23923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19" name="Line 456"/>
            <p:cNvSpPr>
              <a:spLocks noChangeShapeType="1"/>
            </p:cNvSpPr>
            <p:nvPr/>
          </p:nvSpPr>
          <p:spPr bwMode="auto">
            <a:xfrm>
              <a:off x="3786188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20" name="Line 457"/>
            <p:cNvSpPr>
              <a:spLocks noChangeShapeType="1"/>
            </p:cNvSpPr>
            <p:nvPr/>
          </p:nvSpPr>
          <p:spPr bwMode="auto">
            <a:xfrm>
              <a:off x="3794125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21" name="Line 458"/>
            <p:cNvSpPr>
              <a:spLocks noChangeShapeType="1"/>
            </p:cNvSpPr>
            <p:nvPr/>
          </p:nvSpPr>
          <p:spPr bwMode="auto">
            <a:xfrm>
              <a:off x="3800475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22" name="Line 459"/>
            <p:cNvSpPr>
              <a:spLocks noChangeShapeType="1"/>
            </p:cNvSpPr>
            <p:nvPr/>
          </p:nvSpPr>
          <p:spPr bwMode="auto">
            <a:xfrm>
              <a:off x="3808413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23" name="Line 460"/>
            <p:cNvSpPr>
              <a:spLocks noChangeShapeType="1"/>
            </p:cNvSpPr>
            <p:nvPr/>
          </p:nvSpPr>
          <p:spPr bwMode="auto">
            <a:xfrm>
              <a:off x="3814763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24" name="Line 461"/>
            <p:cNvSpPr>
              <a:spLocks noChangeShapeType="1"/>
            </p:cNvSpPr>
            <p:nvPr/>
          </p:nvSpPr>
          <p:spPr bwMode="auto">
            <a:xfrm>
              <a:off x="3822700" y="2435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25" name="Line 462"/>
            <p:cNvSpPr>
              <a:spLocks noChangeShapeType="1"/>
            </p:cNvSpPr>
            <p:nvPr/>
          </p:nvSpPr>
          <p:spPr bwMode="auto">
            <a:xfrm>
              <a:off x="3829050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26" name="Line 463"/>
            <p:cNvSpPr>
              <a:spLocks noChangeShapeType="1"/>
            </p:cNvSpPr>
            <p:nvPr/>
          </p:nvSpPr>
          <p:spPr bwMode="auto">
            <a:xfrm>
              <a:off x="3836988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27" name="Line 464"/>
            <p:cNvSpPr>
              <a:spLocks noChangeShapeType="1"/>
            </p:cNvSpPr>
            <p:nvPr/>
          </p:nvSpPr>
          <p:spPr bwMode="auto">
            <a:xfrm>
              <a:off x="3843338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28" name="Line 465"/>
            <p:cNvSpPr>
              <a:spLocks noChangeShapeType="1"/>
            </p:cNvSpPr>
            <p:nvPr/>
          </p:nvSpPr>
          <p:spPr bwMode="auto">
            <a:xfrm>
              <a:off x="3851275" y="2413000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29" name="Line 466"/>
            <p:cNvSpPr>
              <a:spLocks noChangeShapeType="1"/>
            </p:cNvSpPr>
            <p:nvPr/>
          </p:nvSpPr>
          <p:spPr bwMode="auto">
            <a:xfrm>
              <a:off x="3857625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30" name="Line 467"/>
            <p:cNvSpPr>
              <a:spLocks noChangeShapeType="1"/>
            </p:cNvSpPr>
            <p:nvPr/>
          </p:nvSpPr>
          <p:spPr bwMode="auto">
            <a:xfrm>
              <a:off x="3865563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31" name="Line 468"/>
            <p:cNvSpPr>
              <a:spLocks noChangeShapeType="1"/>
            </p:cNvSpPr>
            <p:nvPr/>
          </p:nvSpPr>
          <p:spPr bwMode="auto">
            <a:xfrm>
              <a:off x="3871913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32" name="Line 469"/>
            <p:cNvSpPr>
              <a:spLocks noChangeShapeType="1"/>
            </p:cNvSpPr>
            <p:nvPr/>
          </p:nvSpPr>
          <p:spPr bwMode="auto">
            <a:xfrm>
              <a:off x="3879850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33" name="Line 470"/>
            <p:cNvSpPr>
              <a:spLocks noChangeShapeType="1"/>
            </p:cNvSpPr>
            <p:nvPr/>
          </p:nvSpPr>
          <p:spPr bwMode="auto">
            <a:xfrm>
              <a:off x="3886200" y="23923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34" name="Line 471"/>
            <p:cNvSpPr>
              <a:spLocks noChangeShapeType="1"/>
            </p:cNvSpPr>
            <p:nvPr/>
          </p:nvSpPr>
          <p:spPr bwMode="auto">
            <a:xfrm>
              <a:off x="3894138" y="23844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35" name="Line 472"/>
            <p:cNvSpPr>
              <a:spLocks noChangeShapeType="1"/>
            </p:cNvSpPr>
            <p:nvPr/>
          </p:nvSpPr>
          <p:spPr bwMode="auto">
            <a:xfrm>
              <a:off x="3900488" y="23987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36" name="Line 473"/>
            <p:cNvSpPr>
              <a:spLocks noChangeShapeType="1"/>
            </p:cNvSpPr>
            <p:nvPr/>
          </p:nvSpPr>
          <p:spPr bwMode="auto">
            <a:xfrm>
              <a:off x="3908425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37" name="Line 474"/>
            <p:cNvSpPr>
              <a:spLocks noChangeShapeType="1"/>
            </p:cNvSpPr>
            <p:nvPr/>
          </p:nvSpPr>
          <p:spPr bwMode="auto">
            <a:xfrm>
              <a:off x="3914775" y="24066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38" name="Line 475"/>
            <p:cNvSpPr>
              <a:spLocks noChangeShapeType="1"/>
            </p:cNvSpPr>
            <p:nvPr/>
          </p:nvSpPr>
          <p:spPr bwMode="auto">
            <a:xfrm>
              <a:off x="3922713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39" name="Line 476"/>
            <p:cNvSpPr>
              <a:spLocks noChangeShapeType="1"/>
            </p:cNvSpPr>
            <p:nvPr/>
          </p:nvSpPr>
          <p:spPr bwMode="auto">
            <a:xfrm>
              <a:off x="3929063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0" name="Line 477"/>
            <p:cNvSpPr>
              <a:spLocks noChangeShapeType="1"/>
            </p:cNvSpPr>
            <p:nvPr/>
          </p:nvSpPr>
          <p:spPr bwMode="auto">
            <a:xfrm>
              <a:off x="3937000" y="2420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1" name="Line 478"/>
            <p:cNvSpPr>
              <a:spLocks noChangeShapeType="1"/>
            </p:cNvSpPr>
            <p:nvPr/>
          </p:nvSpPr>
          <p:spPr bwMode="auto">
            <a:xfrm>
              <a:off x="3943350" y="2435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2" name="Line 479"/>
            <p:cNvSpPr>
              <a:spLocks noChangeShapeType="1"/>
            </p:cNvSpPr>
            <p:nvPr/>
          </p:nvSpPr>
          <p:spPr bwMode="auto">
            <a:xfrm>
              <a:off x="3951288" y="24352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3" name="Line 480"/>
            <p:cNvSpPr>
              <a:spLocks noChangeShapeType="1"/>
            </p:cNvSpPr>
            <p:nvPr/>
          </p:nvSpPr>
          <p:spPr bwMode="auto">
            <a:xfrm>
              <a:off x="3957638" y="2435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4" name="Line 481"/>
            <p:cNvSpPr>
              <a:spLocks noChangeShapeType="1"/>
            </p:cNvSpPr>
            <p:nvPr/>
          </p:nvSpPr>
          <p:spPr bwMode="auto">
            <a:xfrm>
              <a:off x="3965575" y="24352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5" name="Line 482"/>
            <p:cNvSpPr>
              <a:spLocks noChangeShapeType="1"/>
            </p:cNvSpPr>
            <p:nvPr/>
          </p:nvSpPr>
          <p:spPr bwMode="auto">
            <a:xfrm>
              <a:off x="3971925" y="24352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6" name="Line 483"/>
            <p:cNvSpPr>
              <a:spLocks noChangeShapeType="1"/>
            </p:cNvSpPr>
            <p:nvPr/>
          </p:nvSpPr>
          <p:spPr bwMode="auto">
            <a:xfrm>
              <a:off x="3979863" y="2435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7" name="Line 484"/>
            <p:cNvSpPr>
              <a:spLocks noChangeShapeType="1"/>
            </p:cNvSpPr>
            <p:nvPr/>
          </p:nvSpPr>
          <p:spPr bwMode="auto">
            <a:xfrm>
              <a:off x="3986213" y="2441575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8" name="Line 485"/>
            <p:cNvSpPr>
              <a:spLocks noChangeShapeType="1"/>
            </p:cNvSpPr>
            <p:nvPr/>
          </p:nvSpPr>
          <p:spPr bwMode="auto">
            <a:xfrm>
              <a:off x="3994150" y="24415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9" name="Line 486"/>
            <p:cNvSpPr>
              <a:spLocks noChangeShapeType="1"/>
            </p:cNvSpPr>
            <p:nvPr/>
          </p:nvSpPr>
          <p:spPr bwMode="auto">
            <a:xfrm>
              <a:off x="4000500" y="24352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0" name="Line 487"/>
            <p:cNvSpPr>
              <a:spLocks noChangeShapeType="1"/>
            </p:cNvSpPr>
            <p:nvPr/>
          </p:nvSpPr>
          <p:spPr bwMode="auto">
            <a:xfrm>
              <a:off x="4008438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1" name="Line 488"/>
            <p:cNvSpPr>
              <a:spLocks noChangeShapeType="1"/>
            </p:cNvSpPr>
            <p:nvPr/>
          </p:nvSpPr>
          <p:spPr bwMode="auto">
            <a:xfrm>
              <a:off x="4014788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2" name="Line 489"/>
            <p:cNvSpPr>
              <a:spLocks noChangeShapeType="1"/>
            </p:cNvSpPr>
            <p:nvPr/>
          </p:nvSpPr>
          <p:spPr bwMode="auto">
            <a:xfrm>
              <a:off x="4022725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3" name="Line 490"/>
            <p:cNvSpPr>
              <a:spLocks noChangeShapeType="1"/>
            </p:cNvSpPr>
            <p:nvPr/>
          </p:nvSpPr>
          <p:spPr bwMode="auto">
            <a:xfrm>
              <a:off x="4029075" y="2441575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4" name="Line 491"/>
            <p:cNvSpPr>
              <a:spLocks noChangeShapeType="1"/>
            </p:cNvSpPr>
            <p:nvPr/>
          </p:nvSpPr>
          <p:spPr bwMode="auto">
            <a:xfrm>
              <a:off x="4037013" y="2435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5" name="Line 492"/>
            <p:cNvSpPr>
              <a:spLocks noChangeShapeType="1"/>
            </p:cNvSpPr>
            <p:nvPr/>
          </p:nvSpPr>
          <p:spPr bwMode="auto">
            <a:xfrm>
              <a:off x="4043363" y="2427288"/>
              <a:ext cx="0" cy="1936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6" name="Line 493"/>
            <p:cNvSpPr>
              <a:spLocks noChangeShapeType="1"/>
            </p:cNvSpPr>
            <p:nvPr/>
          </p:nvSpPr>
          <p:spPr bwMode="auto">
            <a:xfrm>
              <a:off x="4051300" y="2520950"/>
              <a:ext cx="0" cy="26447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7" name="Line 494"/>
            <p:cNvSpPr>
              <a:spLocks noChangeShapeType="1"/>
            </p:cNvSpPr>
            <p:nvPr/>
          </p:nvSpPr>
          <p:spPr bwMode="auto">
            <a:xfrm>
              <a:off x="4057650" y="2392363"/>
              <a:ext cx="0" cy="1285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8" name="Line 495"/>
            <p:cNvSpPr>
              <a:spLocks noChangeShapeType="1"/>
            </p:cNvSpPr>
            <p:nvPr/>
          </p:nvSpPr>
          <p:spPr bwMode="auto">
            <a:xfrm>
              <a:off x="4065588" y="240665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9" name="Line 496"/>
            <p:cNvSpPr>
              <a:spLocks noChangeShapeType="1"/>
            </p:cNvSpPr>
            <p:nvPr/>
          </p:nvSpPr>
          <p:spPr bwMode="auto">
            <a:xfrm>
              <a:off x="4071938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0" name="Line 497"/>
            <p:cNvSpPr>
              <a:spLocks noChangeShapeType="1"/>
            </p:cNvSpPr>
            <p:nvPr/>
          </p:nvSpPr>
          <p:spPr bwMode="auto">
            <a:xfrm>
              <a:off x="4079875" y="243522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1" name="Line 498"/>
            <p:cNvSpPr>
              <a:spLocks noChangeShapeType="1"/>
            </p:cNvSpPr>
            <p:nvPr/>
          </p:nvSpPr>
          <p:spPr bwMode="auto">
            <a:xfrm>
              <a:off x="4086225" y="2470150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2" name="Line 499"/>
            <p:cNvSpPr>
              <a:spLocks noChangeShapeType="1"/>
            </p:cNvSpPr>
            <p:nvPr/>
          </p:nvSpPr>
          <p:spPr bwMode="auto">
            <a:xfrm>
              <a:off x="4094163" y="2527300"/>
              <a:ext cx="0" cy="650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3" name="Line 500"/>
            <p:cNvSpPr>
              <a:spLocks noChangeShapeType="1"/>
            </p:cNvSpPr>
            <p:nvPr/>
          </p:nvSpPr>
          <p:spPr bwMode="auto">
            <a:xfrm>
              <a:off x="4100513" y="2584450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4" name="Line 501"/>
            <p:cNvSpPr>
              <a:spLocks noChangeShapeType="1"/>
            </p:cNvSpPr>
            <p:nvPr/>
          </p:nvSpPr>
          <p:spPr bwMode="auto">
            <a:xfrm>
              <a:off x="4108450" y="26352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5" name="Line 502"/>
            <p:cNvSpPr>
              <a:spLocks noChangeShapeType="1"/>
            </p:cNvSpPr>
            <p:nvPr/>
          </p:nvSpPr>
          <p:spPr bwMode="auto">
            <a:xfrm>
              <a:off x="4114800" y="26352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6" name="Line 503"/>
            <p:cNvSpPr>
              <a:spLocks noChangeShapeType="1"/>
            </p:cNvSpPr>
            <p:nvPr/>
          </p:nvSpPr>
          <p:spPr bwMode="auto">
            <a:xfrm>
              <a:off x="4122738" y="26558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7" name="Line 504"/>
            <p:cNvSpPr>
              <a:spLocks noChangeShapeType="1"/>
            </p:cNvSpPr>
            <p:nvPr/>
          </p:nvSpPr>
          <p:spPr bwMode="auto">
            <a:xfrm>
              <a:off x="4129088" y="26781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8" name="Line 505"/>
            <p:cNvSpPr>
              <a:spLocks noChangeShapeType="1"/>
            </p:cNvSpPr>
            <p:nvPr/>
          </p:nvSpPr>
          <p:spPr bwMode="auto">
            <a:xfrm>
              <a:off x="4137025" y="26844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9" name="Line 506"/>
            <p:cNvSpPr>
              <a:spLocks noChangeShapeType="1"/>
            </p:cNvSpPr>
            <p:nvPr/>
          </p:nvSpPr>
          <p:spPr bwMode="auto">
            <a:xfrm>
              <a:off x="4143375" y="26924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70" name="Line 507"/>
            <p:cNvSpPr>
              <a:spLocks noChangeShapeType="1"/>
            </p:cNvSpPr>
            <p:nvPr/>
          </p:nvSpPr>
          <p:spPr bwMode="auto">
            <a:xfrm>
              <a:off x="4151313" y="26987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71" name="Line 508"/>
            <p:cNvSpPr>
              <a:spLocks noChangeShapeType="1"/>
            </p:cNvSpPr>
            <p:nvPr/>
          </p:nvSpPr>
          <p:spPr bwMode="auto">
            <a:xfrm>
              <a:off x="4157663" y="26924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72" name="Line 509"/>
            <p:cNvSpPr>
              <a:spLocks noChangeShapeType="1"/>
            </p:cNvSpPr>
            <p:nvPr/>
          </p:nvSpPr>
          <p:spPr bwMode="auto">
            <a:xfrm>
              <a:off x="4165600" y="2684463"/>
              <a:ext cx="0" cy="301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73" name="Line 510"/>
            <p:cNvSpPr>
              <a:spLocks noChangeShapeType="1"/>
            </p:cNvSpPr>
            <p:nvPr/>
          </p:nvSpPr>
          <p:spPr bwMode="auto">
            <a:xfrm>
              <a:off x="4171950" y="26781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74" name="Line 511"/>
            <p:cNvSpPr>
              <a:spLocks noChangeShapeType="1"/>
            </p:cNvSpPr>
            <p:nvPr/>
          </p:nvSpPr>
          <p:spPr bwMode="auto">
            <a:xfrm>
              <a:off x="4179888" y="26844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75" name="Line 512"/>
            <p:cNvSpPr>
              <a:spLocks noChangeShapeType="1"/>
            </p:cNvSpPr>
            <p:nvPr/>
          </p:nvSpPr>
          <p:spPr bwMode="auto">
            <a:xfrm>
              <a:off x="4186238" y="26701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76" name="Line 513"/>
            <p:cNvSpPr>
              <a:spLocks noChangeShapeType="1"/>
            </p:cNvSpPr>
            <p:nvPr/>
          </p:nvSpPr>
          <p:spPr bwMode="auto">
            <a:xfrm>
              <a:off x="4194175" y="26781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77" name="Line 514"/>
            <p:cNvSpPr>
              <a:spLocks noChangeShapeType="1"/>
            </p:cNvSpPr>
            <p:nvPr/>
          </p:nvSpPr>
          <p:spPr bwMode="auto">
            <a:xfrm>
              <a:off x="4200525" y="26781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78" name="Line 515"/>
            <p:cNvSpPr>
              <a:spLocks noChangeShapeType="1"/>
            </p:cNvSpPr>
            <p:nvPr/>
          </p:nvSpPr>
          <p:spPr bwMode="auto">
            <a:xfrm>
              <a:off x="4208463" y="26781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79" name="Line 516"/>
            <p:cNvSpPr>
              <a:spLocks noChangeShapeType="1"/>
            </p:cNvSpPr>
            <p:nvPr/>
          </p:nvSpPr>
          <p:spPr bwMode="auto">
            <a:xfrm>
              <a:off x="4214813" y="26638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80" name="Line 517"/>
            <p:cNvSpPr>
              <a:spLocks noChangeShapeType="1"/>
            </p:cNvSpPr>
            <p:nvPr/>
          </p:nvSpPr>
          <p:spPr bwMode="auto">
            <a:xfrm>
              <a:off x="4222750" y="26558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81" name="Line 518"/>
            <p:cNvSpPr>
              <a:spLocks noChangeShapeType="1"/>
            </p:cNvSpPr>
            <p:nvPr/>
          </p:nvSpPr>
          <p:spPr bwMode="auto">
            <a:xfrm>
              <a:off x="4229100" y="26781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82" name="Line 519"/>
            <p:cNvSpPr>
              <a:spLocks noChangeShapeType="1"/>
            </p:cNvSpPr>
            <p:nvPr/>
          </p:nvSpPr>
          <p:spPr bwMode="auto">
            <a:xfrm>
              <a:off x="4237038" y="26781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83" name="Line 520"/>
            <p:cNvSpPr>
              <a:spLocks noChangeShapeType="1"/>
            </p:cNvSpPr>
            <p:nvPr/>
          </p:nvSpPr>
          <p:spPr bwMode="auto">
            <a:xfrm>
              <a:off x="4243388" y="26781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84" name="Line 521"/>
            <p:cNvSpPr>
              <a:spLocks noChangeShapeType="1"/>
            </p:cNvSpPr>
            <p:nvPr/>
          </p:nvSpPr>
          <p:spPr bwMode="auto">
            <a:xfrm>
              <a:off x="4251325" y="26781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85" name="Line 522"/>
            <p:cNvSpPr>
              <a:spLocks noChangeShapeType="1"/>
            </p:cNvSpPr>
            <p:nvPr/>
          </p:nvSpPr>
          <p:spPr bwMode="auto">
            <a:xfrm>
              <a:off x="4257675" y="268446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86" name="Line 523"/>
            <p:cNvSpPr>
              <a:spLocks noChangeShapeType="1"/>
            </p:cNvSpPr>
            <p:nvPr/>
          </p:nvSpPr>
          <p:spPr bwMode="auto">
            <a:xfrm>
              <a:off x="4265613" y="26924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87" name="Line 524"/>
            <p:cNvSpPr>
              <a:spLocks noChangeShapeType="1"/>
            </p:cNvSpPr>
            <p:nvPr/>
          </p:nvSpPr>
          <p:spPr bwMode="auto">
            <a:xfrm>
              <a:off x="4271963" y="27066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88" name="Line 525"/>
            <p:cNvSpPr>
              <a:spLocks noChangeShapeType="1"/>
            </p:cNvSpPr>
            <p:nvPr/>
          </p:nvSpPr>
          <p:spPr bwMode="auto">
            <a:xfrm>
              <a:off x="4279900" y="27146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89" name="Line 526"/>
            <p:cNvSpPr>
              <a:spLocks noChangeShapeType="1"/>
            </p:cNvSpPr>
            <p:nvPr/>
          </p:nvSpPr>
          <p:spPr bwMode="auto">
            <a:xfrm>
              <a:off x="4286250" y="27066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90" name="Line 527"/>
            <p:cNvSpPr>
              <a:spLocks noChangeShapeType="1"/>
            </p:cNvSpPr>
            <p:nvPr/>
          </p:nvSpPr>
          <p:spPr bwMode="auto">
            <a:xfrm>
              <a:off x="4294188" y="27066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91" name="Line 528"/>
            <p:cNvSpPr>
              <a:spLocks noChangeShapeType="1"/>
            </p:cNvSpPr>
            <p:nvPr/>
          </p:nvSpPr>
          <p:spPr bwMode="auto">
            <a:xfrm>
              <a:off x="4300538" y="27066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92" name="Line 529"/>
            <p:cNvSpPr>
              <a:spLocks noChangeShapeType="1"/>
            </p:cNvSpPr>
            <p:nvPr/>
          </p:nvSpPr>
          <p:spPr bwMode="auto">
            <a:xfrm>
              <a:off x="4308475" y="2714625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93" name="Line 530"/>
            <p:cNvSpPr>
              <a:spLocks noChangeShapeType="1"/>
            </p:cNvSpPr>
            <p:nvPr/>
          </p:nvSpPr>
          <p:spPr bwMode="auto">
            <a:xfrm>
              <a:off x="4314825" y="27209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94" name="Line 531"/>
            <p:cNvSpPr>
              <a:spLocks noChangeShapeType="1"/>
            </p:cNvSpPr>
            <p:nvPr/>
          </p:nvSpPr>
          <p:spPr bwMode="auto">
            <a:xfrm>
              <a:off x="4322763" y="27209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95" name="Line 532"/>
            <p:cNvSpPr>
              <a:spLocks noChangeShapeType="1"/>
            </p:cNvSpPr>
            <p:nvPr/>
          </p:nvSpPr>
          <p:spPr bwMode="auto">
            <a:xfrm>
              <a:off x="4329113" y="27146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96" name="Line 533"/>
            <p:cNvSpPr>
              <a:spLocks noChangeShapeType="1"/>
            </p:cNvSpPr>
            <p:nvPr/>
          </p:nvSpPr>
          <p:spPr bwMode="auto">
            <a:xfrm>
              <a:off x="4337050" y="2698750"/>
              <a:ext cx="0" cy="301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97" name="Line 534"/>
            <p:cNvSpPr>
              <a:spLocks noChangeShapeType="1"/>
            </p:cNvSpPr>
            <p:nvPr/>
          </p:nvSpPr>
          <p:spPr bwMode="auto">
            <a:xfrm>
              <a:off x="4343400" y="26844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98" name="Line 535"/>
            <p:cNvSpPr>
              <a:spLocks noChangeShapeType="1"/>
            </p:cNvSpPr>
            <p:nvPr/>
          </p:nvSpPr>
          <p:spPr bwMode="auto">
            <a:xfrm>
              <a:off x="4351338" y="26781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99" name="Line 536"/>
            <p:cNvSpPr>
              <a:spLocks noChangeShapeType="1"/>
            </p:cNvSpPr>
            <p:nvPr/>
          </p:nvSpPr>
          <p:spPr bwMode="auto">
            <a:xfrm>
              <a:off x="4357688" y="26781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00" name="Line 537"/>
            <p:cNvSpPr>
              <a:spLocks noChangeShapeType="1"/>
            </p:cNvSpPr>
            <p:nvPr/>
          </p:nvSpPr>
          <p:spPr bwMode="auto">
            <a:xfrm>
              <a:off x="4365625" y="26781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01" name="Line 538"/>
            <p:cNvSpPr>
              <a:spLocks noChangeShapeType="1"/>
            </p:cNvSpPr>
            <p:nvPr/>
          </p:nvSpPr>
          <p:spPr bwMode="auto">
            <a:xfrm>
              <a:off x="4371975" y="26701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02" name="Line 539"/>
            <p:cNvSpPr>
              <a:spLocks noChangeShapeType="1"/>
            </p:cNvSpPr>
            <p:nvPr/>
          </p:nvSpPr>
          <p:spPr bwMode="auto">
            <a:xfrm>
              <a:off x="4379913" y="26638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03" name="Line 540"/>
            <p:cNvSpPr>
              <a:spLocks noChangeShapeType="1"/>
            </p:cNvSpPr>
            <p:nvPr/>
          </p:nvSpPr>
          <p:spPr bwMode="auto">
            <a:xfrm>
              <a:off x="4386263" y="26638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04" name="Line 541"/>
            <p:cNvSpPr>
              <a:spLocks noChangeShapeType="1"/>
            </p:cNvSpPr>
            <p:nvPr/>
          </p:nvSpPr>
          <p:spPr bwMode="auto">
            <a:xfrm>
              <a:off x="4394200" y="26558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05" name="Line 542"/>
            <p:cNvSpPr>
              <a:spLocks noChangeShapeType="1"/>
            </p:cNvSpPr>
            <p:nvPr/>
          </p:nvSpPr>
          <p:spPr bwMode="auto">
            <a:xfrm>
              <a:off x="4400550" y="26638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06" name="Line 543"/>
            <p:cNvSpPr>
              <a:spLocks noChangeShapeType="1"/>
            </p:cNvSpPr>
            <p:nvPr/>
          </p:nvSpPr>
          <p:spPr bwMode="auto">
            <a:xfrm>
              <a:off x="4408488" y="26844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07" name="Line 544"/>
            <p:cNvSpPr>
              <a:spLocks noChangeShapeType="1"/>
            </p:cNvSpPr>
            <p:nvPr/>
          </p:nvSpPr>
          <p:spPr bwMode="auto">
            <a:xfrm>
              <a:off x="4414838" y="26781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08" name="Line 545"/>
            <p:cNvSpPr>
              <a:spLocks noChangeShapeType="1"/>
            </p:cNvSpPr>
            <p:nvPr/>
          </p:nvSpPr>
          <p:spPr bwMode="auto">
            <a:xfrm>
              <a:off x="4421188" y="26701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09" name="Line 546"/>
            <p:cNvSpPr>
              <a:spLocks noChangeShapeType="1"/>
            </p:cNvSpPr>
            <p:nvPr/>
          </p:nvSpPr>
          <p:spPr bwMode="auto">
            <a:xfrm>
              <a:off x="4429125" y="26638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10" name="Line 547"/>
            <p:cNvSpPr>
              <a:spLocks noChangeShapeType="1"/>
            </p:cNvSpPr>
            <p:nvPr/>
          </p:nvSpPr>
          <p:spPr bwMode="auto">
            <a:xfrm>
              <a:off x="4435475" y="26638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11" name="Line 548"/>
            <p:cNvSpPr>
              <a:spLocks noChangeShapeType="1"/>
            </p:cNvSpPr>
            <p:nvPr/>
          </p:nvSpPr>
          <p:spPr bwMode="auto">
            <a:xfrm>
              <a:off x="4443413" y="267017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12" name="Line 549"/>
            <p:cNvSpPr>
              <a:spLocks noChangeShapeType="1"/>
            </p:cNvSpPr>
            <p:nvPr/>
          </p:nvSpPr>
          <p:spPr bwMode="auto">
            <a:xfrm>
              <a:off x="4449763" y="26781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13" name="Line 550"/>
            <p:cNvSpPr>
              <a:spLocks noChangeShapeType="1"/>
            </p:cNvSpPr>
            <p:nvPr/>
          </p:nvSpPr>
          <p:spPr bwMode="auto">
            <a:xfrm>
              <a:off x="4457700" y="26781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14" name="Line 551"/>
            <p:cNvSpPr>
              <a:spLocks noChangeShapeType="1"/>
            </p:cNvSpPr>
            <p:nvPr/>
          </p:nvSpPr>
          <p:spPr bwMode="auto">
            <a:xfrm>
              <a:off x="4464050" y="26781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15" name="Line 552"/>
            <p:cNvSpPr>
              <a:spLocks noChangeShapeType="1"/>
            </p:cNvSpPr>
            <p:nvPr/>
          </p:nvSpPr>
          <p:spPr bwMode="auto">
            <a:xfrm>
              <a:off x="4471988" y="26781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16" name="Line 553"/>
            <p:cNvSpPr>
              <a:spLocks noChangeShapeType="1"/>
            </p:cNvSpPr>
            <p:nvPr/>
          </p:nvSpPr>
          <p:spPr bwMode="auto">
            <a:xfrm>
              <a:off x="4478338" y="26924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17" name="Line 554"/>
            <p:cNvSpPr>
              <a:spLocks noChangeShapeType="1"/>
            </p:cNvSpPr>
            <p:nvPr/>
          </p:nvSpPr>
          <p:spPr bwMode="auto">
            <a:xfrm>
              <a:off x="4486275" y="26781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18" name="Line 555"/>
            <p:cNvSpPr>
              <a:spLocks noChangeShapeType="1"/>
            </p:cNvSpPr>
            <p:nvPr/>
          </p:nvSpPr>
          <p:spPr bwMode="auto">
            <a:xfrm>
              <a:off x="4492625" y="26844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19" name="Line 556"/>
            <p:cNvSpPr>
              <a:spLocks noChangeShapeType="1"/>
            </p:cNvSpPr>
            <p:nvPr/>
          </p:nvSpPr>
          <p:spPr bwMode="auto">
            <a:xfrm>
              <a:off x="4500563" y="26781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20" name="Line 557"/>
            <p:cNvSpPr>
              <a:spLocks noChangeShapeType="1"/>
            </p:cNvSpPr>
            <p:nvPr/>
          </p:nvSpPr>
          <p:spPr bwMode="auto">
            <a:xfrm>
              <a:off x="4506913" y="26558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21" name="Line 558"/>
            <p:cNvSpPr>
              <a:spLocks noChangeShapeType="1"/>
            </p:cNvSpPr>
            <p:nvPr/>
          </p:nvSpPr>
          <p:spPr bwMode="auto">
            <a:xfrm>
              <a:off x="4514850" y="26495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22" name="Line 559"/>
            <p:cNvSpPr>
              <a:spLocks noChangeShapeType="1"/>
            </p:cNvSpPr>
            <p:nvPr/>
          </p:nvSpPr>
          <p:spPr bwMode="auto">
            <a:xfrm>
              <a:off x="4521200" y="26638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23" name="Line 560"/>
            <p:cNvSpPr>
              <a:spLocks noChangeShapeType="1"/>
            </p:cNvSpPr>
            <p:nvPr/>
          </p:nvSpPr>
          <p:spPr bwMode="auto">
            <a:xfrm>
              <a:off x="4529138" y="26638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24" name="Line 561"/>
            <p:cNvSpPr>
              <a:spLocks noChangeShapeType="1"/>
            </p:cNvSpPr>
            <p:nvPr/>
          </p:nvSpPr>
          <p:spPr bwMode="auto">
            <a:xfrm>
              <a:off x="4535488" y="26638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25" name="Line 562"/>
            <p:cNvSpPr>
              <a:spLocks noChangeShapeType="1"/>
            </p:cNvSpPr>
            <p:nvPr/>
          </p:nvSpPr>
          <p:spPr bwMode="auto">
            <a:xfrm>
              <a:off x="4543425" y="26495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26" name="Line 563"/>
            <p:cNvSpPr>
              <a:spLocks noChangeShapeType="1"/>
            </p:cNvSpPr>
            <p:nvPr/>
          </p:nvSpPr>
          <p:spPr bwMode="auto">
            <a:xfrm>
              <a:off x="4549775" y="26558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27" name="Line 564"/>
            <p:cNvSpPr>
              <a:spLocks noChangeShapeType="1"/>
            </p:cNvSpPr>
            <p:nvPr/>
          </p:nvSpPr>
          <p:spPr bwMode="auto">
            <a:xfrm>
              <a:off x="4557713" y="26495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28" name="Line 565"/>
            <p:cNvSpPr>
              <a:spLocks noChangeShapeType="1"/>
            </p:cNvSpPr>
            <p:nvPr/>
          </p:nvSpPr>
          <p:spPr bwMode="auto">
            <a:xfrm>
              <a:off x="4564063" y="26273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29" name="Line 566"/>
            <p:cNvSpPr>
              <a:spLocks noChangeShapeType="1"/>
            </p:cNvSpPr>
            <p:nvPr/>
          </p:nvSpPr>
          <p:spPr bwMode="auto">
            <a:xfrm>
              <a:off x="4572000" y="26352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30" name="Line 567"/>
            <p:cNvSpPr>
              <a:spLocks noChangeShapeType="1"/>
            </p:cNvSpPr>
            <p:nvPr/>
          </p:nvSpPr>
          <p:spPr bwMode="auto">
            <a:xfrm>
              <a:off x="4578350" y="26209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31" name="Line 568"/>
            <p:cNvSpPr>
              <a:spLocks noChangeShapeType="1"/>
            </p:cNvSpPr>
            <p:nvPr/>
          </p:nvSpPr>
          <p:spPr bwMode="auto">
            <a:xfrm>
              <a:off x="4586288" y="26209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32" name="Line 569"/>
            <p:cNvSpPr>
              <a:spLocks noChangeShapeType="1"/>
            </p:cNvSpPr>
            <p:nvPr/>
          </p:nvSpPr>
          <p:spPr bwMode="auto">
            <a:xfrm>
              <a:off x="4592638" y="26273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33" name="Line 570"/>
            <p:cNvSpPr>
              <a:spLocks noChangeShapeType="1"/>
            </p:cNvSpPr>
            <p:nvPr/>
          </p:nvSpPr>
          <p:spPr bwMode="auto">
            <a:xfrm>
              <a:off x="4600575" y="26273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34" name="Line 571"/>
            <p:cNvSpPr>
              <a:spLocks noChangeShapeType="1"/>
            </p:cNvSpPr>
            <p:nvPr/>
          </p:nvSpPr>
          <p:spPr bwMode="auto">
            <a:xfrm>
              <a:off x="4606925" y="26352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35" name="Line 572"/>
            <p:cNvSpPr>
              <a:spLocks noChangeShapeType="1"/>
            </p:cNvSpPr>
            <p:nvPr/>
          </p:nvSpPr>
          <p:spPr bwMode="auto">
            <a:xfrm>
              <a:off x="4614863" y="26495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36" name="Line 573"/>
            <p:cNvSpPr>
              <a:spLocks noChangeShapeType="1"/>
            </p:cNvSpPr>
            <p:nvPr/>
          </p:nvSpPr>
          <p:spPr bwMode="auto">
            <a:xfrm>
              <a:off x="4621213" y="26495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37" name="Line 574"/>
            <p:cNvSpPr>
              <a:spLocks noChangeShapeType="1"/>
            </p:cNvSpPr>
            <p:nvPr/>
          </p:nvSpPr>
          <p:spPr bwMode="auto">
            <a:xfrm>
              <a:off x="4629150" y="26558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38" name="Line 575"/>
            <p:cNvSpPr>
              <a:spLocks noChangeShapeType="1"/>
            </p:cNvSpPr>
            <p:nvPr/>
          </p:nvSpPr>
          <p:spPr bwMode="auto">
            <a:xfrm>
              <a:off x="4635500" y="26558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39" name="Line 576"/>
            <p:cNvSpPr>
              <a:spLocks noChangeShapeType="1"/>
            </p:cNvSpPr>
            <p:nvPr/>
          </p:nvSpPr>
          <p:spPr bwMode="auto">
            <a:xfrm>
              <a:off x="4643438" y="26638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40" name="Line 577"/>
            <p:cNvSpPr>
              <a:spLocks noChangeShapeType="1"/>
            </p:cNvSpPr>
            <p:nvPr/>
          </p:nvSpPr>
          <p:spPr bwMode="auto">
            <a:xfrm>
              <a:off x="4649788" y="26701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41" name="Line 578"/>
            <p:cNvSpPr>
              <a:spLocks noChangeShapeType="1"/>
            </p:cNvSpPr>
            <p:nvPr/>
          </p:nvSpPr>
          <p:spPr bwMode="auto">
            <a:xfrm>
              <a:off x="4657725" y="26638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42" name="Line 579"/>
            <p:cNvSpPr>
              <a:spLocks noChangeShapeType="1"/>
            </p:cNvSpPr>
            <p:nvPr/>
          </p:nvSpPr>
          <p:spPr bwMode="auto">
            <a:xfrm>
              <a:off x="4664075" y="26558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43" name="Line 580"/>
            <p:cNvSpPr>
              <a:spLocks noChangeShapeType="1"/>
            </p:cNvSpPr>
            <p:nvPr/>
          </p:nvSpPr>
          <p:spPr bwMode="auto">
            <a:xfrm>
              <a:off x="4672013" y="26495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44" name="Line 581"/>
            <p:cNvSpPr>
              <a:spLocks noChangeShapeType="1"/>
            </p:cNvSpPr>
            <p:nvPr/>
          </p:nvSpPr>
          <p:spPr bwMode="auto">
            <a:xfrm>
              <a:off x="4678363" y="26495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45" name="Line 582"/>
            <p:cNvSpPr>
              <a:spLocks noChangeShapeType="1"/>
            </p:cNvSpPr>
            <p:nvPr/>
          </p:nvSpPr>
          <p:spPr bwMode="auto">
            <a:xfrm>
              <a:off x="4686300" y="2663825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46" name="Line 583"/>
            <p:cNvSpPr>
              <a:spLocks noChangeShapeType="1"/>
            </p:cNvSpPr>
            <p:nvPr/>
          </p:nvSpPr>
          <p:spPr bwMode="auto">
            <a:xfrm>
              <a:off x="4692650" y="26416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47" name="Line 584"/>
            <p:cNvSpPr>
              <a:spLocks noChangeShapeType="1"/>
            </p:cNvSpPr>
            <p:nvPr/>
          </p:nvSpPr>
          <p:spPr bwMode="auto">
            <a:xfrm>
              <a:off x="4700588" y="26209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48" name="Line 585"/>
            <p:cNvSpPr>
              <a:spLocks noChangeShapeType="1"/>
            </p:cNvSpPr>
            <p:nvPr/>
          </p:nvSpPr>
          <p:spPr bwMode="auto">
            <a:xfrm>
              <a:off x="4706938" y="26209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49" name="Line 586"/>
            <p:cNvSpPr>
              <a:spLocks noChangeShapeType="1"/>
            </p:cNvSpPr>
            <p:nvPr/>
          </p:nvSpPr>
          <p:spPr bwMode="auto">
            <a:xfrm>
              <a:off x="4714875" y="26273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50" name="Line 587"/>
            <p:cNvSpPr>
              <a:spLocks noChangeShapeType="1"/>
            </p:cNvSpPr>
            <p:nvPr/>
          </p:nvSpPr>
          <p:spPr bwMode="auto">
            <a:xfrm>
              <a:off x="4721225" y="26130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51" name="Line 588"/>
            <p:cNvSpPr>
              <a:spLocks noChangeShapeType="1"/>
            </p:cNvSpPr>
            <p:nvPr/>
          </p:nvSpPr>
          <p:spPr bwMode="auto">
            <a:xfrm>
              <a:off x="4729163" y="26209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52" name="Line 589"/>
            <p:cNvSpPr>
              <a:spLocks noChangeShapeType="1"/>
            </p:cNvSpPr>
            <p:nvPr/>
          </p:nvSpPr>
          <p:spPr bwMode="auto">
            <a:xfrm>
              <a:off x="4735513" y="26416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53" name="Line 590"/>
            <p:cNvSpPr>
              <a:spLocks noChangeShapeType="1"/>
            </p:cNvSpPr>
            <p:nvPr/>
          </p:nvSpPr>
          <p:spPr bwMode="auto">
            <a:xfrm>
              <a:off x="4743450" y="26416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54" name="Line 591"/>
            <p:cNvSpPr>
              <a:spLocks noChangeShapeType="1"/>
            </p:cNvSpPr>
            <p:nvPr/>
          </p:nvSpPr>
          <p:spPr bwMode="auto">
            <a:xfrm>
              <a:off x="4749800" y="26209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55" name="Line 592"/>
            <p:cNvSpPr>
              <a:spLocks noChangeShapeType="1"/>
            </p:cNvSpPr>
            <p:nvPr/>
          </p:nvSpPr>
          <p:spPr bwMode="auto">
            <a:xfrm>
              <a:off x="4757738" y="26209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56" name="Line 593"/>
            <p:cNvSpPr>
              <a:spLocks noChangeShapeType="1"/>
            </p:cNvSpPr>
            <p:nvPr/>
          </p:nvSpPr>
          <p:spPr bwMode="auto">
            <a:xfrm>
              <a:off x="4764088" y="262731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57" name="Line 594"/>
            <p:cNvSpPr>
              <a:spLocks noChangeShapeType="1"/>
            </p:cNvSpPr>
            <p:nvPr/>
          </p:nvSpPr>
          <p:spPr bwMode="auto">
            <a:xfrm>
              <a:off x="4772025" y="26209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58" name="Line 595"/>
            <p:cNvSpPr>
              <a:spLocks noChangeShapeType="1"/>
            </p:cNvSpPr>
            <p:nvPr/>
          </p:nvSpPr>
          <p:spPr bwMode="auto">
            <a:xfrm>
              <a:off x="4778375" y="262731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59" name="Line 596"/>
            <p:cNvSpPr>
              <a:spLocks noChangeShapeType="1"/>
            </p:cNvSpPr>
            <p:nvPr/>
          </p:nvSpPr>
          <p:spPr bwMode="auto">
            <a:xfrm>
              <a:off x="4786313" y="26209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0" name="Line 597"/>
            <p:cNvSpPr>
              <a:spLocks noChangeShapeType="1"/>
            </p:cNvSpPr>
            <p:nvPr/>
          </p:nvSpPr>
          <p:spPr bwMode="auto">
            <a:xfrm>
              <a:off x="4792663" y="262096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1" name="Line 598"/>
            <p:cNvSpPr>
              <a:spLocks noChangeShapeType="1"/>
            </p:cNvSpPr>
            <p:nvPr/>
          </p:nvSpPr>
          <p:spPr bwMode="auto">
            <a:xfrm>
              <a:off x="4800600" y="26495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2" name="Line 599"/>
            <p:cNvSpPr>
              <a:spLocks noChangeShapeType="1"/>
            </p:cNvSpPr>
            <p:nvPr/>
          </p:nvSpPr>
          <p:spPr bwMode="auto">
            <a:xfrm>
              <a:off x="4806950" y="26495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3" name="Line 600"/>
            <p:cNvSpPr>
              <a:spLocks noChangeShapeType="1"/>
            </p:cNvSpPr>
            <p:nvPr/>
          </p:nvSpPr>
          <p:spPr bwMode="auto">
            <a:xfrm>
              <a:off x="4814888" y="26495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4" name="Line 601"/>
            <p:cNvSpPr>
              <a:spLocks noChangeShapeType="1"/>
            </p:cNvSpPr>
            <p:nvPr/>
          </p:nvSpPr>
          <p:spPr bwMode="auto">
            <a:xfrm>
              <a:off x="4821238" y="26638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5" name="Line 602"/>
            <p:cNvSpPr>
              <a:spLocks noChangeShapeType="1"/>
            </p:cNvSpPr>
            <p:nvPr/>
          </p:nvSpPr>
          <p:spPr bwMode="auto">
            <a:xfrm>
              <a:off x="4829175" y="26495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6" name="Line 603"/>
            <p:cNvSpPr>
              <a:spLocks noChangeShapeType="1"/>
            </p:cNvSpPr>
            <p:nvPr/>
          </p:nvSpPr>
          <p:spPr bwMode="auto">
            <a:xfrm>
              <a:off x="4835525" y="26495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7" name="Line 604"/>
            <p:cNvSpPr>
              <a:spLocks noChangeShapeType="1"/>
            </p:cNvSpPr>
            <p:nvPr/>
          </p:nvSpPr>
          <p:spPr bwMode="auto">
            <a:xfrm>
              <a:off x="4843463" y="26416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8" name="Line 605"/>
            <p:cNvSpPr>
              <a:spLocks noChangeShapeType="1"/>
            </p:cNvSpPr>
            <p:nvPr/>
          </p:nvSpPr>
          <p:spPr bwMode="auto">
            <a:xfrm>
              <a:off x="4849813" y="26416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9" name="Line 606"/>
            <p:cNvSpPr>
              <a:spLocks noChangeShapeType="1"/>
            </p:cNvSpPr>
            <p:nvPr/>
          </p:nvSpPr>
          <p:spPr bwMode="auto">
            <a:xfrm>
              <a:off x="4857750" y="26273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0" name="Line 607"/>
            <p:cNvSpPr>
              <a:spLocks noChangeShapeType="1"/>
            </p:cNvSpPr>
            <p:nvPr/>
          </p:nvSpPr>
          <p:spPr bwMode="auto">
            <a:xfrm>
              <a:off x="4864100" y="26273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71" name="Line 609"/>
            <p:cNvSpPr>
              <a:spLocks noChangeShapeType="1"/>
            </p:cNvSpPr>
            <p:nvPr/>
          </p:nvSpPr>
          <p:spPr bwMode="auto">
            <a:xfrm>
              <a:off x="4872038" y="26416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72" name="Line 610"/>
            <p:cNvSpPr>
              <a:spLocks noChangeShapeType="1"/>
            </p:cNvSpPr>
            <p:nvPr/>
          </p:nvSpPr>
          <p:spPr bwMode="auto">
            <a:xfrm>
              <a:off x="4878388" y="26495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73" name="Line 611"/>
            <p:cNvSpPr>
              <a:spLocks noChangeShapeType="1"/>
            </p:cNvSpPr>
            <p:nvPr/>
          </p:nvSpPr>
          <p:spPr bwMode="auto">
            <a:xfrm>
              <a:off x="4886326" y="26495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74" name="Line 612"/>
            <p:cNvSpPr>
              <a:spLocks noChangeShapeType="1"/>
            </p:cNvSpPr>
            <p:nvPr/>
          </p:nvSpPr>
          <p:spPr bwMode="auto">
            <a:xfrm>
              <a:off x="4892676" y="26352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75" name="Line 613"/>
            <p:cNvSpPr>
              <a:spLocks noChangeShapeType="1"/>
            </p:cNvSpPr>
            <p:nvPr/>
          </p:nvSpPr>
          <p:spPr bwMode="auto">
            <a:xfrm>
              <a:off x="4900613" y="26273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76" name="Line 614"/>
            <p:cNvSpPr>
              <a:spLocks noChangeShapeType="1"/>
            </p:cNvSpPr>
            <p:nvPr/>
          </p:nvSpPr>
          <p:spPr bwMode="auto">
            <a:xfrm>
              <a:off x="4906963" y="26209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77" name="Line 615"/>
            <p:cNvSpPr>
              <a:spLocks noChangeShapeType="1"/>
            </p:cNvSpPr>
            <p:nvPr/>
          </p:nvSpPr>
          <p:spPr bwMode="auto">
            <a:xfrm>
              <a:off x="4914901" y="26273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78" name="Line 616"/>
            <p:cNvSpPr>
              <a:spLocks noChangeShapeType="1"/>
            </p:cNvSpPr>
            <p:nvPr/>
          </p:nvSpPr>
          <p:spPr bwMode="auto">
            <a:xfrm>
              <a:off x="4921251" y="26273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79" name="Line 617"/>
            <p:cNvSpPr>
              <a:spLocks noChangeShapeType="1"/>
            </p:cNvSpPr>
            <p:nvPr/>
          </p:nvSpPr>
          <p:spPr bwMode="auto">
            <a:xfrm>
              <a:off x="4929188" y="26416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80" name="Line 618"/>
            <p:cNvSpPr>
              <a:spLocks noChangeShapeType="1"/>
            </p:cNvSpPr>
            <p:nvPr/>
          </p:nvSpPr>
          <p:spPr bwMode="auto">
            <a:xfrm>
              <a:off x="4935538" y="26416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81" name="Line 619"/>
            <p:cNvSpPr>
              <a:spLocks noChangeShapeType="1"/>
            </p:cNvSpPr>
            <p:nvPr/>
          </p:nvSpPr>
          <p:spPr bwMode="auto">
            <a:xfrm>
              <a:off x="4943476" y="26416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82" name="Line 620"/>
            <p:cNvSpPr>
              <a:spLocks noChangeShapeType="1"/>
            </p:cNvSpPr>
            <p:nvPr/>
          </p:nvSpPr>
          <p:spPr bwMode="auto">
            <a:xfrm>
              <a:off x="4949826" y="26416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83" name="Line 621"/>
            <p:cNvSpPr>
              <a:spLocks noChangeShapeType="1"/>
            </p:cNvSpPr>
            <p:nvPr/>
          </p:nvSpPr>
          <p:spPr bwMode="auto">
            <a:xfrm>
              <a:off x="4957763" y="26416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84" name="Line 622"/>
            <p:cNvSpPr>
              <a:spLocks noChangeShapeType="1"/>
            </p:cNvSpPr>
            <p:nvPr/>
          </p:nvSpPr>
          <p:spPr bwMode="auto">
            <a:xfrm>
              <a:off x="4964113" y="264160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85" name="Line 623"/>
            <p:cNvSpPr>
              <a:spLocks noChangeShapeType="1"/>
            </p:cNvSpPr>
            <p:nvPr/>
          </p:nvSpPr>
          <p:spPr bwMode="auto">
            <a:xfrm>
              <a:off x="4972051" y="2663825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86" name="Line 624"/>
            <p:cNvSpPr>
              <a:spLocks noChangeShapeType="1"/>
            </p:cNvSpPr>
            <p:nvPr/>
          </p:nvSpPr>
          <p:spPr bwMode="auto">
            <a:xfrm>
              <a:off x="4978401" y="26558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87" name="Line 625"/>
            <p:cNvSpPr>
              <a:spLocks noChangeShapeType="1"/>
            </p:cNvSpPr>
            <p:nvPr/>
          </p:nvSpPr>
          <p:spPr bwMode="auto">
            <a:xfrm>
              <a:off x="4986338" y="26495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88" name="Line 626"/>
            <p:cNvSpPr>
              <a:spLocks noChangeShapeType="1"/>
            </p:cNvSpPr>
            <p:nvPr/>
          </p:nvSpPr>
          <p:spPr bwMode="auto">
            <a:xfrm>
              <a:off x="4992688" y="26495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89" name="Line 627"/>
            <p:cNvSpPr>
              <a:spLocks noChangeShapeType="1"/>
            </p:cNvSpPr>
            <p:nvPr/>
          </p:nvSpPr>
          <p:spPr bwMode="auto">
            <a:xfrm>
              <a:off x="5000626" y="26558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0" name="Line 628"/>
            <p:cNvSpPr>
              <a:spLocks noChangeShapeType="1"/>
            </p:cNvSpPr>
            <p:nvPr/>
          </p:nvSpPr>
          <p:spPr bwMode="auto">
            <a:xfrm>
              <a:off x="5006976" y="26495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1" name="Line 629"/>
            <p:cNvSpPr>
              <a:spLocks noChangeShapeType="1"/>
            </p:cNvSpPr>
            <p:nvPr/>
          </p:nvSpPr>
          <p:spPr bwMode="auto">
            <a:xfrm>
              <a:off x="5014913" y="26416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2" name="Line 630"/>
            <p:cNvSpPr>
              <a:spLocks noChangeShapeType="1"/>
            </p:cNvSpPr>
            <p:nvPr/>
          </p:nvSpPr>
          <p:spPr bwMode="auto">
            <a:xfrm>
              <a:off x="5021263" y="26352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3" name="Line 631"/>
            <p:cNvSpPr>
              <a:spLocks noChangeShapeType="1"/>
            </p:cNvSpPr>
            <p:nvPr/>
          </p:nvSpPr>
          <p:spPr bwMode="auto">
            <a:xfrm>
              <a:off x="5029201" y="26416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4" name="Line 632"/>
            <p:cNvSpPr>
              <a:spLocks noChangeShapeType="1"/>
            </p:cNvSpPr>
            <p:nvPr/>
          </p:nvSpPr>
          <p:spPr bwMode="auto">
            <a:xfrm>
              <a:off x="5035551" y="26495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5" name="Line 633"/>
            <p:cNvSpPr>
              <a:spLocks noChangeShapeType="1"/>
            </p:cNvSpPr>
            <p:nvPr/>
          </p:nvSpPr>
          <p:spPr bwMode="auto">
            <a:xfrm>
              <a:off x="5043488" y="26495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6" name="Line 634"/>
            <p:cNvSpPr>
              <a:spLocks noChangeShapeType="1"/>
            </p:cNvSpPr>
            <p:nvPr/>
          </p:nvSpPr>
          <p:spPr bwMode="auto">
            <a:xfrm>
              <a:off x="5049838" y="26352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7" name="Line 635"/>
            <p:cNvSpPr>
              <a:spLocks noChangeShapeType="1"/>
            </p:cNvSpPr>
            <p:nvPr/>
          </p:nvSpPr>
          <p:spPr bwMode="auto">
            <a:xfrm>
              <a:off x="5057776" y="26352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8" name="Line 636"/>
            <p:cNvSpPr>
              <a:spLocks noChangeShapeType="1"/>
            </p:cNvSpPr>
            <p:nvPr/>
          </p:nvSpPr>
          <p:spPr bwMode="auto">
            <a:xfrm>
              <a:off x="5064126" y="26416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9" name="Line 637"/>
            <p:cNvSpPr>
              <a:spLocks noChangeShapeType="1"/>
            </p:cNvSpPr>
            <p:nvPr/>
          </p:nvSpPr>
          <p:spPr bwMode="auto">
            <a:xfrm>
              <a:off x="5072063" y="26495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00" name="Line 638"/>
            <p:cNvSpPr>
              <a:spLocks noChangeShapeType="1"/>
            </p:cNvSpPr>
            <p:nvPr/>
          </p:nvSpPr>
          <p:spPr bwMode="auto">
            <a:xfrm>
              <a:off x="5078413" y="26273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01" name="Line 639"/>
            <p:cNvSpPr>
              <a:spLocks noChangeShapeType="1"/>
            </p:cNvSpPr>
            <p:nvPr/>
          </p:nvSpPr>
          <p:spPr bwMode="auto">
            <a:xfrm>
              <a:off x="5086351" y="262731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02" name="Line 640"/>
            <p:cNvSpPr>
              <a:spLocks noChangeShapeType="1"/>
            </p:cNvSpPr>
            <p:nvPr/>
          </p:nvSpPr>
          <p:spPr bwMode="auto">
            <a:xfrm>
              <a:off x="5092701" y="26273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03" name="Line 641"/>
            <p:cNvSpPr>
              <a:spLocks noChangeShapeType="1"/>
            </p:cNvSpPr>
            <p:nvPr/>
          </p:nvSpPr>
          <p:spPr bwMode="auto">
            <a:xfrm>
              <a:off x="5100638" y="26352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04" name="Line 642"/>
            <p:cNvSpPr>
              <a:spLocks noChangeShapeType="1"/>
            </p:cNvSpPr>
            <p:nvPr/>
          </p:nvSpPr>
          <p:spPr bwMode="auto">
            <a:xfrm>
              <a:off x="5106988" y="26352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05" name="Line 643"/>
            <p:cNvSpPr>
              <a:spLocks noChangeShapeType="1"/>
            </p:cNvSpPr>
            <p:nvPr/>
          </p:nvSpPr>
          <p:spPr bwMode="auto">
            <a:xfrm>
              <a:off x="5114926" y="26352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06" name="Line 644"/>
            <p:cNvSpPr>
              <a:spLocks noChangeShapeType="1"/>
            </p:cNvSpPr>
            <p:nvPr/>
          </p:nvSpPr>
          <p:spPr bwMode="auto">
            <a:xfrm>
              <a:off x="5121276" y="26416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07" name="Line 645"/>
            <p:cNvSpPr>
              <a:spLocks noChangeShapeType="1"/>
            </p:cNvSpPr>
            <p:nvPr/>
          </p:nvSpPr>
          <p:spPr bwMode="auto">
            <a:xfrm>
              <a:off x="5129213" y="26209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08" name="Line 646"/>
            <p:cNvSpPr>
              <a:spLocks noChangeShapeType="1"/>
            </p:cNvSpPr>
            <p:nvPr/>
          </p:nvSpPr>
          <p:spPr bwMode="auto">
            <a:xfrm>
              <a:off x="5135563" y="264160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09" name="Line 647"/>
            <p:cNvSpPr>
              <a:spLocks noChangeShapeType="1"/>
            </p:cNvSpPr>
            <p:nvPr/>
          </p:nvSpPr>
          <p:spPr bwMode="auto">
            <a:xfrm>
              <a:off x="5143501" y="26558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10" name="Line 648"/>
            <p:cNvSpPr>
              <a:spLocks noChangeShapeType="1"/>
            </p:cNvSpPr>
            <p:nvPr/>
          </p:nvSpPr>
          <p:spPr bwMode="auto">
            <a:xfrm>
              <a:off x="5149851" y="26558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11" name="Line 649"/>
            <p:cNvSpPr>
              <a:spLocks noChangeShapeType="1"/>
            </p:cNvSpPr>
            <p:nvPr/>
          </p:nvSpPr>
          <p:spPr bwMode="auto">
            <a:xfrm>
              <a:off x="5156201" y="26638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12" name="Line 650"/>
            <p:cNvSpPr>
              <a:spLocks noChangeShapeType="1"/>
            </p:cNvSpPr>
            <p:nvPr/>
          </p:nvSpPr>
          <p:spPr bwMode="auto">
            <a:xfrm>
              <a:off x="5164138" y="26638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13" name="Line 651"/>
            <p:cNvSpPr>
              <a:spLocks noChangeShapeType="1"/>
            </p:cNvSpPr>
            <p:nvPr/>
          </p:nvSpPr>
          <p:spPr bwMode="auto">
            <a:xfrm>
              <a:off x="5170488" y="26638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14" name="Line 652"/>
            <p:cNvSpPr>
              <a:spLocks noChangeShapeType="1"/>
            </p:cNvSpPr>
            <p:nvPr/>
          </p:nvSpPr>
          <p:spPr bwMode="auto">
            <a:xfrm>
              <a:off x="5178426" y="263525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15" name="Line 653"/>
            <p:cNvSpPr>
              <a:spLocks noChangeShapeType="1"/>
            </p:cNvSpPr>
            <p:nvPr/>
          </p:nvSpPr>
          <p:spPr bwMode="auto">
            <a:xfrm>
              <a:off x="5184776" y="26273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16" name="Line 654"/>
            <p:cNvSpPr>
              <a:spLocks noChangeShapeType="1"/>
            </p:cNvSpPr>
            <p:nvPr/>
          </p:nvSpPr>
          <p:spPr bwMode="auto">
            <a:xfrm>
              <a:off x="5192713" y="26352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17" name="Line 655"/>
            <p:cNvSpPr>
              <a:spLocks noChangeShapeType="1"/>
            </p:cNvSpPr>
            <p:nvPr/>
          </p:nvSpPr>
          <p:spPr bwMode="auto">
            <a:xfrm>
              <a:off x="5199063" y="26352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18" name="Line 656"/>
            <p:cNvSpPr>
              <a:spLocks noChangeShapeType="1"/>
            </p:cNvSpPr>
            <p:nvPr/>
          </p:nvSpPr>
          <p:spPr bwMode="auto">
            <a:xfrm>
              <a:off x="5207001" y="26273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19" name="Line 657"/>
            <p:cNvSpPr>
              <a:spLocks noChangeShapeType="1"/>
            </p:cNvSpPr>
            <p:nvPr/>
          </p:nvSpPr>
          <p:spPr bwMode="auto">
            <a:xfrm>
              <a:off x="5213351" y="26352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20" name="Line 658"/>
            <p:cNvSpPr>
              <a:spLocks noChangeShapeType="1"/>
            </p:cNvSpPr>
            <p:nvPr/>
          </p:nvSpPr>
          <p:spPr bwMode="auto">
            <a:xfrm>
              <a:off x="5221288" y="2635250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21" name="Line 659"/>
            <p:cNvSpPr>
              <a:spLocks noChangeShapeType="1"/>
            </p:cNvSpPr>
            <p:nvPr/>
          </p:nvSpPr>
          <p:spPr bwMode="auto">
            <a:xfrm>
              <a:off x="5227638" y="26352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22" name="Line 660"/>
            <p:cNvSpPr>
              <a:spLocks noChangeShapeType="1"/>
            </p:cNvSpPr>
            <p:nvPr/>
          </p:nvSpPr>
          <p:spPr bwMode="auto">
            <a:xfrm>
              <a:off x="5235576" y="26416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23" name="Line 661"/>
            <p:cNvSpPr>
              <a:spLocks noChangeShapeType="1"/>
            </p:cNvSpPr>
            <p:nvPr/>
          </p:nvSpPr>
          <p:spPr bwMode="auto">
            <a:xfrm>
              <a:off x="5241926" y="261302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24" name="Line 662"/>
            <p:cNvSpPr>
              <a:spLocks noChangeShapeType="1"/>
            </p:cNvSpPr>
            <p:nvPr/>
          </p:nvSpPr>
          <p:spPr bwMode="auto">
            <a:xfrm>
              <a:off x="5249863" y="26066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25" name="Line 663"/>
            <p:cNvSpPr>
              <a:spLocks noChangeShapeType="1"/>
            </p:cNvSpPr>
            <p:nvPr/>
          </p:nvSpPr>
          <p:spPr bwMode="auto">
            <a:xfrm>
              <a:off x="5256213" y="25987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26" name="Line 664"/>
            <p:cNvSpPr>
              <a:spLocks noChangeShapeType="1"/>
            </p:cNvSpPr>
            <p:nvPr/>
          </p:nvSpPr>
          <p:spPr bwMode="auto">
            <a:xfrm>
              <a:off x="5264151" y="2598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27" name="Line 665"/>
            <p:cNvSpPr>
              <a:spLocks noChangeShapeType="1"/>
            </p:cNvSpPr>
            <p:nvPr/>
          </p:nvSpPr>
          <p:spPr bwMode="auto">
            <a:xfrm>
              <a:off x="5270501" y="26066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28" name="Line 666"/>
            <p:cNvSpPr>
              <a:spLocks noChangeShapeType="1"/>
            </p:cNvSpPr>
            <p:nvPr/>
          </p:nvSpPr>
          <p:spPr bwMode="auto">
            <a:xfrm>
              <a:off x="5278438" y="26273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29" name="Line 667"/>
            <p:cNvSpPr>
              <a:spLocks noChangeShapeType="1"/>
            </p:cNvSpPr>
            <p:nvPr/>
          </p:nvSpPr>
          <p:spPr bwMode="auto">
            <a:xfrm>
              <a:off x="5284788" y="26352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30" name="Line 668"/>
            <p:cNvSpPr>
              <a:spLocks noChangeShapeType="1"/>
            </p:cNvSpPr>
            <p:nvPr/>
          </p:nvSpPr>
          <p:spPr bwMode="auto">
            <a:xfrm>
              <a:off x="5292726" y="26273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31" name="Line 669"/>
            <p:cNvSpPr>
              <a:spLocks noChangeShapeType="1"/>
            </p:cNvSpPr>
            <p:nvPr/>
          </p:nvSpPr>
          <p:spPr bwMode="auto">
            <a:xfrm>
              <a:off x="5299076" y="26209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32" name="Line 670"/>
            <p:cNvSpPr>
              <a:spLocks noChangeShapeType="1"/>
            </p:cNvSpPr>
            <p:nvPr/>
          </p:nvSpPr>
          <p:spPr bwMode="auto">
            <a:xfrm>
              <a:off x="5307013" y="26352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33" name="Line 671"/>
            <p:cNvSpPr>
              <a:spLocks noChangeShapeType="1"/>
            </p:cNvSpPr>
            <p:nvPr/>
          </p:nvSpPr>
          <p:spPr bwMode="auto">
            <a:xfrm>
              <a:off x="5313363" y="2635250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34" name="Line 672"/>
            <p:cNvSpPr>
              <a:spLocks noChangeShapeType="1"/>
            </p:cNvSpPr>
            <p:nvPr/>
          </p:nvSpPr>
          <p:spPr bwMode="auto">
            <a:xfrm>
              <a:off x="5321301" y="26416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35" name="Line 673"/>
            <p:cNvSpPr>
              <a:spLocks noChangeShapeType="1"/>
            </p:cNvSpPr>
            <p:nvPr/>
          </p:nvSpPr>
          <p:spPr bwMode="auto">
            <a:xfrm>
              <a:off x="5327651" y="26416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36" name="Line 674"/>
            <p:cNvSpPr>
              <a:spLocks noChangeShapeType="1"/>
            </p:cNvSpPr>
            <p:nvPr/>
          </p:nvSpPr>
          <p:spPr bwMode="auto">
            <a:xfrm>
              <a:off x="5335588" y="26352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37" name="Line 675"/>
            <p:cNvSpPr>
              <a:spLocks noChangeShapeType="1"/>
            </p:cNvSpPr>
            <p:nvPr/>
          </p:nvSpPr>
          <p:spPr bwMode="auto">
            <a:xfrm>
              <a:off x="5341938" y="26273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38" name="Line 676"/>
            <p:cNvSpPr>
              <a:spLocks noChangeShapeType="1"/>
            </p:cNvSpPr>
            <p:nvPr/>
          </p:nvSpPr>
          <p:spPr bwMode="auto">
            <a:xfrm>
              <a:off x="5349876" y="26209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39" name="Line 677"/>
            <p:cNvSpPr>
              <a:spLocks noChangeShapeType="1"/>
            </p:cNvSpPr>
            <p:nvPr/>
          </p:nvSpPr>
          <p:spPr bwMode="auto">
            <a:xfrm>
              <a:off x="5356226" y="26066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40" name="Line 678"/>
            <p:cNvSpPr>
              <a:spLocks noChangeShapeType="1"/>
            </p:cNvSpPr>
            <p:nvPr/>
          </p:nvSpPr>
          <p:spPr bwMode="auto">
            <a:xfrm>
              <a:off x="5364163" y="26066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41" name="Line 679"/>
            <p:cNvSpPr>
              <a:spLocks noChangeShapeType="1"/>
            </p:cNvSpPr>
            <p:nvPr/>
          </p:nvSpPr>
          <p:spPr bwMode="auto">
            <a:xfrm>
              <a:off x="5370513" y="26066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42" name="Line 680"/>
            <p:cNvSpPr>
              <a:spLocks noChangeShapeType="1"/>
            </p:cNvSpPr>
            <p:nvPr/>
          </p:nvSpPr>
          <p:spPr bwMode="auto">
            <a:xfrm>
              <a:off x="5378451" y="26066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43" name="Line 681"/>
            <p:cNvSpPr>
              <a:spLocks noChangeShapeType="1"/>
            </p:cNvSpPr>
            <p:nvPr/>
          </p:nvSpPr>
          <p:spPr bwMode="auto">
            <a:xfrm>
              <a:off x="5384801" y="26066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44" name="Line 682"/>
            <p:cNvSpPr>
              <a:spLocks noChangeShapeType="1"/>
            </p:cNvSpPr>
            <p:nvPr/>
          </p:nvSpPr>
          <p:spPr bwMode="auto">
            <a:xfrm>
              <a:off x="5392738" y="2592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45" name="Line 683"/>
            <p:cNvSpPr>
              <a:spLocks noChangeShapeType="1"/>
            </p:cNvSpPr>
            <p:nvPr/>
          </p:nvSpPr>
          <p:spPr bwMode="auto">
            <a:xfrm>
              <a:off x="5399088" y="25844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46" name="Line 684"/>
            <p:cNvSpPr>
              <a:spLocks noChangeShapeType="1"/>
            </p:cNvSpPr>
            <p:nvPr/>
          </p:nvSpPr>
          <p:spPr bwMode="auto">
            <a:xfrm>
              <a:off x="5407026" y="25923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47" name="Line 685"/>
            <p:cNvSpPr>
              <a:spLocks noChangeShapeType="1"/>
            </p:cNvSpPr>
            <p:nvPr/>
          </p:nvSpPr>
          <p:spPr bwMode="auto">
            <a:xfrm>
              <a:off x="5413376" y="25844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48" name="Line 686"/>
            <p:cNvSpPr>
              <a:spLocks noChangeShapeType="1"/>
            </p:cNvSpPr>
            <p:nvPr/>
          </p:nvSpPr>
          <p:spPr bwMode="auto">
            <a:xfrm>
              <a:off x="5421313" y="25844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49" name="Line 687"/>
            <p:cNvSpPr>
              <a:spLocks noChangeShapeType="1"/>
            </p:cNvSpPr>
            <p:nvPr/>
          </p:nvSpPr>
          <p:spPr bwMode="auto">
            <a:xfrm>
              <a:off x="5427663" y="2592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50" name="Line 688"/>
            <p:cNvSpPr>
              <a:spLocks noChangeShapeType="1"/>
            </p:cNvSpPr>
            <p:nvPr/>
          </p:nvSpPr>
          <p:spPr bwMode="auto">
            <a:xfrm>
              <a:off x="5435601" y="2592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51" name="Line 689"/>
            <p:cNvSpPr>
              <a:spLocks noChangeShapeType="1"/>
            </p:cNvSpPr>
            <p:nvPr/>
          </p:nvSpPr>
          <p:spPr bwMode="auto">
            <a:xfrm>
              <a:off x="5441951" y="25987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52" name="Line 690"/>
            <p:cNvSpPr>
              <a:spLocks noChangeShapeType="1"/>
            </p:cNvSpPr>
            <p:nvPr/>
          </p:nvSpPr>
          <p:spPr bwMode="auto">
            <a:xfrm>
              <a:off x="5449888" y="25987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53" name="Line 691"/>
            <p:cNvSpPr>
              <a:spLocks noChangeShapeType="1"/>
            </p:cNvSpPr>
            <p:nvPr/>
          </p:nvSpPr>
          <p:spPr bwMode="auto">
            <a:xfrm>
              <a:off x="5456238" y="26066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54" name="Line 692"/>
            <p:cNvSpPr>
              <a:spLocks noChangeShapeType="1"/>
            </p:cNvSpPr>
            <p:nvPr/>
          </p:nvSpPr>
          <p:spPr bwMode="auto">
            <a:xfrm>
              <a:off x="5464176" y="26066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55" name="Line 693"/>
            <p:cNvSpPr>
              <a:spLocks noChangeShapeType="1"/>
            </p:cNvSpPr>
            <p:nvPr/>
          </p:nvSpPr>
          <p:spPr bwMode="auto">
            <a:xfrm>
              <a:off x="5470526" y="2592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56" name="Line 694"/>
            <p:cNvSpPr>
              <a:spLocks noChangeShapeType="1"/>
            </p:cNvSpPr>
            <p:nvPr/>
          </p:nvSpPr>
          <p:spPr bwMode="auto">
            <a:xfrm>
              <a:off x="5478463" y="2598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57" name="Line 695"/>
            <p:cNvSpPr>
              <a:spLocks noChangeShapeType="1"/>
            </p:cNvSpPr>
            <p:nvPr/>
          </p:nvSpPr>
          <p:spPr bwMode="auto">
            <a:xfrm>
              <a:off x="5484813" y="2598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58" name="Line 696"/>
            <p:cNvSpPr>
              <a:spLocks noChangeShapeType="1"/>
            </p:cNvSpPr>
            <p:nvPr/>
          </p:nvSpPr>
          <p:spPr bwMode="auto">
            <a:xfrm>
              <a:off x="5492751" y="26130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59" name="Line 697"/>
            <p:cNvSpPr>
              <a:spLocks noChangeShapeType="1"/>
            </p:cNvSpPr>
            <p:nvPr/>
          </p:nvSpPr>
          <p:spPr bwMode="auto">
            <a:xfrm>
              <a:off x="5499101" y="26130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60" name="Line 698"/>
            <p:cNvSpPr>
              <a:spLocks noChangeShapeType="1"/>
            </p:cNvSpPr>
            <p:nvPr/>
          </p:nvSpPr>
          <p:spPr bwMode="auto">
            <a:xfrm>
              <a:off x="5507038" y="26130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61" name="Line 699"/>
            <p:cNvSpPr>
              <a:spLocks noChangeShapeType="1"/>
            </p:cNvSpPr>
            <p:nvPr/>
          </p:nvSpPr>
          <p:spPr bwMode="auto">
            <a:xfrm>
              <a:off x="5513388" y="26130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62" name="Line 700"/>
            <p:cNvSpPr>
              <a:spLocks noChangeShapeType="1"/>
            </p:cNvSpPr>
            <p:nvPr/>
          </p:nvSpPr>
          <p:spPr bwMode="auto">
            <a:xfrm>
              <a:off x="5521326" y="25987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63" name="Line 701"/>
            <p:cNvSpPr>
              <a:spLocks noChangeShapeType="1"/>
            </p:cNvSpPr>
            <p:nvPr/>
          </p:nvSpPr>
          <p:spPr bwMode="auto">
            <a:xfrm>
              <a:off x="5527676" y="25923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64" name="Line 702"/>
            <p:cNvSpPr>
              <a:spLocks noChangeShapeType="1"/>
            </p:cNvSpPr>
            <p:nvPr/>
          </p:nvSpPr>
          <p:spPr bwMode="auto">
            <a:xfrm>
              <a:off x="5535613" y="2598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65" name="Line 703"/>
            <p:cNvSpPr>
              <a:spLocks noChangeShapeType="1"/>
            </p:cNvSpPr>
            <p:nvPr/>
          </p:nvSpPr>
          <p:spPr bwMode="auto">
            <a:xfrm>
              <a:off x="5541963" y="2592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66" name="Line 704"/>
            <p:cNvSpPr>
              <a:spLocks noChangeShapeType="1"/>
            </p:cNvSpPr>
            <p:nvPr/>
          </p:nvSpPr>
          <p:spPr bwMode="auto">
            <a:xfrm>
              <a:off x="5549901" y="25844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67" name="Line 705"/>
            <p:cNvSpPr>
              <a:spLocks noChangeShapeType="1"/>
            </p:cNvSpPr>
            <p:nvPr/>
          </p:nvSpPr>
          <p:spPr bwMode="auto">
            <a:xfrm>
              <a:off x="5556251" y="25844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68" name="Line 706"/>
            <p:cNvSpPr>
              <a:spLocks noChangeShapeType="1"/>
            </p:cNvSpPr>
            <p:nvPr/>
          </p:nvSpPr>
          <p:spPr bwMode="auto">
            <a:xfrm>
              <a:off x="5564188" y="25844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69" name="Line 707"/>
            <p:cNvSpPr>
              <a:spLocks noChangeShapeType="1"/>
            </p:cNvSpPr>
            <p:nvPr/>
          </p:nvSpPr>
          <p:spPr bwMode="auto">
            <a:xfrm>
              <a:off x="5570538" y="2598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0" name="Line 708"/>
            <p:cNvSpPr>
              <a:spLocks noChangeShapeType="1"/>
            </p:cNvSpPr>
            <p:nvPr/>
          </p:nvSpPr>
          <p:spPr bwMode="auto">
            <a:xfrm>
              <a:off x="5578476" y="2592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1" name="Line 709"/>
            <p:cNvSpPr>
              <a:spLocks noChangeShapeType="1"/>
            </p:cNvSpPr>
            <p:nvPr/>
          </p:nvSpPr>
          <p:spPr bwMode="auto">
            <a:xfrm>
              <a:off x="5584826" y="25781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2" name="Line 710"/>
            <p:cNvSpPr>
              <a:spLocks noChangeShapeType="1"/>
            </p:cNvSpPr>
            <p:nvPr/>
          </p:nvSpPr>
          <p:spPr bwMode="auto">
            <a:xfrm>
              <a:off x="5592763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3" name="Line 711"/>
            <p:cNvSpPr>
              <a:spLocks noChangeShapeType="1"/>
            </p:cNvSpPr>
            <p:nvPr/>
          </p:nvSpPr>
          <p:spPr bwMode="auto">
            <a:xfrm>
              <a:off x="5599113" y="25495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4" name="Line 712"/>
            <p:cNvSpPr>
              <a:spLocks noChangeShapeType="1"/>
            </p:cNvSpPr>
            <p:nvPr/>
          </p:nvSpPr>
          <p:spPr bwMode="auto">
            <a:xfrm>
              <a:off x="5607051" y="2555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5" name="Line 713"/>
            <p:cNvSpPr>
              <a:spLocks noChangeShapeType="1"/>
            </p:cNvSpPr>
            <p:nvPr/>
          </p:nvSpPr>
          <p:spPr bwMode="auto">
            <a:xfrm>
              <a:off x="5613401" y="25558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6" name="Line 714"/>
            <p:cNvSpPr>
              <a:spLocks noChangeShapeType="1"/>
            </p:cNvSpPr>
            <p:nvPr/>
          </p:nvSpPr>
          <p:spPr bwMode="auto">
            <a:xfrm>
              <a:off x="5621338" y="25558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7" name="Line 715"/>
            <p:cNvSpPr>
              <a:spLocks noChangeShapeType="1"/>
            </p:cNvSpPr>
            <p:nvPr/>
          </p:nvSpPr>
          <p:spPr bwMode="auto">
            <a:xfrm>
              <a:off x="5627688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8" name="Line 716"/>
            <p:cNvSpPr>
              <a:spLocks noChangeShapeType="1"/>
            </p:cNvSpPr>
            <p:nvPr/>
          </p:nvSpPr>
          <p:spPr bwMode="auto">
            <a:xfrm>
              <a:off x="5635626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9" name="Line 717"/>
            <p:cNvSpPr>
              <a:spLocks noChangeShapeType="1"/>
            </p:cNvSpPr>
            <p:nvPr/>
          </p:nvSpPr>
          <p:spPr bwMode="auto">
            <a:xfrm>
              <a:off x="5641976" y="25701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80" name="Line 718"/>
            <p:cNvSpPr>
              <a:spLocks noChangeShapeType="1"/>
            </p:cNvSpPr>
            <p:nvPr/>
          </p:nvSpPr>
          <p:spPr bwMode="auto">
            <a:xfrm>
              <a:off x="5649913" y="25844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81" name="Line 719"/>
            <p:cNvSpPr>
              <a:spLocks noChangeShapeType="1"/>
            </p:cNvSpPr>
            <p:nvPr/>
          </p:nvSpPr>
          <p:spPr bwMode="auto">
            <a:xfrm>
              <a:off x="5656263" y="25781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82" name="Line 720"/>
            <p:cNvSpPr>
              <a:spLocks noChangeShapeType="1"/>
            </p:cNvSpPr>
            <p:nvPr/>
          </p:nvSpPr>
          <p:spPr bwMode="auto">
            <a:xfrm>
              <a:off x="5664201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83" name="Line 721"/>
            <p:cNvSpPr>
              <a:spLocks noChangeShapeType="1"/>
            </p:cNvSpPr>
            <p:nvPr/>
          </p:nvSpPr>
          <p:spPr bwMode="auto">
            <a:xfrm>
              <a:off x="5670551" y="2584450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84" name="Line 722"/>
            <p:cNvSpPr>
              <a:spLocks noChangeShapeType="1"/>
            </p:cNvSpPr>
            <p:nvPr/>
          </p:nvSpPr>
          <p:spPr bwMode="auto">
            <a:xfrm>
              <a:off x="5678488" y="25781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85" name="Line 723"/>
            <p:cNvSpPr>
              <a:spLocks noChangeShapeType="1"/>
            </p:cNvSpPr>
            <p:nvPr/>
          </p:nvSpPr>
          <p:spPr bwMode="auto">
            <a:xfrm>
              <a:off x="5684838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86" name="Line 724"/>
            <p:cNvSpPr>
              <a:spLocks noChangeShapeType="1"/>
            </p:cNvSpPr>
            <p:nvPr/>
          </p:nvSpPr>
          <p:spPr bwMode="auto">
            <a:xfrm>
              <a:off x="5692776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87" name="Line 725"/>
            <p:cNvSpPr>
              <a:spLocks noChangeShapeType="1"/>
            </p:cNvSpPr>
            <p:nvPr/>
          </p:nvSpPr>
          <p:spPr bwMode="auto">
            <a:xfrm>
              <a:off x="5699126" y="2563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88" name="Line 726"/>
            <p:cNvSpPr>
              <a:spLocks noChangeShapeType="1"/>
            </p:cNvSpPr>
            <p:nvPr/>
          </p:nvSpPr>
          <p:spPr bwMode="auto">
            <a:xfrm>
              <a:off x="5707063" y="2555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89" name="Line 727"/>
            <p:cNvSpPr>
              <a:spLocks noChangeShapeType="1"/>
            </p:cNvSpPr>
            <p:nvPr/>
          </p:nvSpPr>
          <p:spPr bwMode="auto">
            <a:xfrm>
              <a:off x="5713413" y="2563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90" name="Line 728"/>
            <p:cNvSpPr>
              <a:spLocks noChangeShapeType="1"/>
            </p:cNvSpPr>
            <p:nvPr/>
          </p:nvSpPr>
          <p:spPr bwMode="auto">
            <a:xfrm>
              <a:off x="5721351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91" name="Line 729"/>
            <p:cNvSpPr>
              <a:spLocks noChangeShapeType="1"/>
            </p:cNvSpPr>
            <p:nvPr/>
          </p:nvSpPr>
          <p:spPr bwMode="auto">
            <a:xfrm>
              <a:off x="5727701" y="25558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92" name="Line 730"/>
            <p:cNvSpPr>
              <a:spLocks noChangeShapeType="1"/>
            </p:cNvSpPr>
            <p:nvPr/>
          </p:nvSpPr>
          <p:spPr bwMode="auto">
            <a:xfrm>
              <a:off x="5735638" y="2555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93" name="Line 731"/>
            <p:cNvSpPr>
              <a:spLocks noChangeShapeType="1"/>
            </p:cNvSpPr>
            <p:nvPr/>
          </p:nvSpPr>
          <p:spPr bwMode="auto">
            <a:xfrm>
              <a:off x="5741988" y="25495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94" name="Line 732"/>
            <p:cNvSpPr>
              <a:spLocks noChangeShapeType="1"/>
            </p:cNvSpPr>
            <p:nvPr/>
          </p:nvSpPr>
          <p:spPr bwMode="auto">
            <a:xfrm>
              <a:off x="5749926" y="25495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95" name="Line 733"/>
            <p:cNvSpPr>
              <a:spLocks noChangeShapeType="1"/>
            </p:cNvSpPr>
            <p:nvPr/>
          </p:nvSpPr>
          <p:spPr bwMode="auto">
            <a:xfrm>
              <a:off x="5756276" y="25495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96" name="Line 734"/>
            <p:cNvSpPr>
              <a:spLocks noChangeShapeType="1"/>
            </p:cNvSpPr>
            <p:nvPr/>
          </p:nvSpPr>
          <p:spPr bwMode="auto">
            <a:xfrm>
              <a:off x="5764213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97" name="Line 735"/>
            <p:cNvSpPr>
              <a:spLocks noChangeShapeType="1"/>
            </p:cNvSpPr>
            <p:nvPr/>
          </p:nvSpPr>
          <p:spPr bwMode="auto">
            <a:xfrm>
              <a:off x="5770563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98" name="Line 736"/>
            <p:cNvSpPr>
              <a:spLocks noChangeShapeType="1"/>
            </p:cNvSpPr>
            <p:nvPr/>
          </p:nvSpPr>
          <p:spPr bwMode="auto">
            <a:xfrm>
              <a:off x="5778501" y="25352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99" name="Line 737"/>
            <p:cNvSpPr>
              <a:spLocks noChangeShapeType="1"/>
            </p:cNvSpPr>
            <p:nvPr/>
          </p:nvSpPr>
          <p:spPr bwMode="auto">
            <a:xfrm>
              <a:off x="5784851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00" name="Line 738"/>
            <p:cNvSpPr>
              <a:spLocks noChangeShapeType="1"/>
            </p:cNvSpPr>
            <p:nvPr/>
          </p:nvSpPr>
          <p:spPr bwMode="auto">
            <a:xfrm>
              <a:off x="5792788" y="25352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01" name="Line 739"/>
            <p:cNvSpPr>
              <a:spLocks noChangeShapeType="1"/>
            </p:cNvSpPr>
            <p:nvPr/>
          </p:nvSpPr>
          <p:spPr bwMode="auto">
            <a:xfrm>
              <a:off x="5799138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02" name="Line 740"/>
            <p:cNvSpPr>
              <a:spLocks noChangeShapeType="1"/>
            </p:cNvSpPr>
            <p:nvPr/>
          </p:nvSpPr>
          <p:spPr bwMode="auto">
            <a:xfrm>
              <a:off x="5807076" y="25273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03" name="Line 741"/>
            <p:cNvSpPr>
              <a:spLocks noChangeShapeType="1"/>
            </p:cNvSpPr>
            <p:nvPr/>
          </p:nvSpPr>
          <p:spPr bwMode="auto">
            <a:xfrm>
              <a:off x="5813426" y="25352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04" name="Line 742"/>
            <p:cNvSpPr>
              <a:spLocks noChangeShapeType="1"/>
            </p:cNvSpPr>
            <p:nvPr/>
          </p:nvSpPr>
          <p:spPr bwMode="auto">
            <a:xfrm>
              <a:off x="5821363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05" name="Line 743"/>
            <p:cNvSpPr>
              <a:spLocks noChangeShapeType="1"/>
            </p:cNvSpPr>
            <p:nvPr/>
          </p:nvSpPr>
          <p:spPr bwMode="auto">
            <a:xfrm>
              <a:off x="5827713" y="25495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06" name="Line 744"/>
            <p:cNvSpPr>
              <a:spLocks noChangeShapeType="1"/>
            </p:cNvSpPr>
            <p:nvPr/>
          </p:nvSpPr>
          <p:spPr bwMode="auto">
            <a:xfrm>
              <a:off x="5835651" y="2563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07" name="Line 745"/>
            <p:cNvSpPr>
              <a:spLocks noChangeShapeType="1"/>
            </p:cNvSpPr>
            <p:nvPr/>
          </p:nvSpPr>
          <p:spPr bwMode="auto">
            <a:xfrm>
              <a:off x="5842001" y="2555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08" name="Line 746"/>
            <p:cNvSpPr>
              <a:spLocks noChangeShapeType="1"/>
            </p:cNvSpPr>
            <p:nvPr/>
          </p:nvSpPr>
          <p:spPr bwMode="auto">
            <a:xfrm>
              <a:off x="5849938" y="2555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09" name="Line 747"/>
            <p:cNvSpPr>
              <a:spLocks noChangeShapeType="1"/>
            </p:cNvSpPr>
            <p:nvPr/>
          </p:nvSpPr>
          <p:spPr bwMode="auto">
            <a:xfrm>
              <a:off x="5856288" y="252730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10" name="Line 748"/>
            <p:cNvSpPr>
              <a:spLocks noChangeShapeType="1"/>
            </p:cNvSpPr>
            <p:nvPr/>
          </p:nvSpPr>
          <p:spPr bwMode="auto">
            <a:xfrm>
              <a:off x="5864226" y="25273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11" name="Line 749"/>
            <p:cNvSpPr>
              <a:spLocks noChangeShapeType="1"/>
            </p:cNvSpPr>
            <p:nvPr/>
          </p:nvSpPr>
          <p:spPr bwMode="auto">
            <a:xfrm>
              <a:off x="5870576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12" name="Line 750"/>
            <p:cNvSpPr>
              <a:spLocks noChangeShapeType="1"/>
            </p:cNvSpPr>
            <p:nvPr/>
          </p:nvSpPr>
          <p:spPr bwMode="auto">
            <a:xfrm>
              <a:off x="5878513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13" name="Line 751"/>
            <p:cNvSpPr>
              <a:spLocks noChangeShapeType="1"/>
            </p:cNvSpPr>
            <p:nvPr/>
          </p:nvSpPr>
          <p:spPr bwMode="auto">
            <a:xfrm>
              <a:off x="5884863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14" name="Line 752"/>
            <p:cNvSpPr>
              <a:spLocks noChangeShapeType="1"/>
            </p:cNvSpPr>
            <p:nvPr/>
          </p:nvSpPr>
          <p:spPr bwMode="auto">
            <a:xfrm>
              <a:off x="5891213" y="25352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15" name="Line 753"/>
            <p:cNvSpPr>
              <a:spLocks noChangeShapeType="1"/>
            </p:cNvSpPr>
            <p:nvPr/>
          </p:nvSpPr>
          <p:spPr bwMode="auto">
            <a:xfrm>
              <a:off x="5899151" y="25273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16" name="Line 754"/>
            <p:cNvSpPr>
              <a:spLocks noChangeShapeType="1"/>
            </p:cNvSpPr>
            <p:nvPr/>
          </p:nvSpPr>
          <p:spPr bwMode="auto">
            <a:xfrm>
              <a:off x="5905501" y="25130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17" name="Line 755"/>
            <p:cNvSpPr>
              <a:spLocks noChangeShapeType="1"/>
            </p:cNvSpPr>
            <p:nvPr/>
          </p:nvSpPr>
          <p:spPr bwMode="auto">
            <a:xfrm>
              <a:off x="5913438" y="25066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18" name="Line 756"/>
            <p:cNvSpPr>
              <a:spLocks noChangeShapeType="1"/>
            </p:cNvSpPr>
            <p:nvPr/>
          </p:nvSpPr>
          <p:spPr bwMode="auto">
            <a:xfrm>
              <a:off x="5919788" y="24923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19" name="Line 757"/>
            <p:cNvSpPr>
              <a:spLocks noChangeShapeType="1"/>
            </p:cNvSpPr>
            <p:nvPr/>
          </p:nvSpPr>
          <p:spPr bwMode="auto">
            <a:xfrm>
              <a:off x="5927726" y="24987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20" name="Line 758"/>
            <p:cNvSpPr>
              <a:spLocks noChangeShapeType="1"/>
            </p:cNvSpPr>
            <p:nvPr/>
          </p:nvSpPr>
          <p:spPr bwMode="auto">
            <a:xfrm>
              <a:off x="5934076" y="24987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21" name="Line 759"/>
            <p:cNvSpPr>
              <a:spLocks noChangeShapeType="1"/>
            </p:cNvSpPr>
            <p:nvPr/>
          </p:nvSpPr>
          <p:spPr bwMode="auto">
            <a:xfrm>
              <a:off x="5942013" y="24987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22" name="Line 760"/>
            <p:cNvSpPr>
              <a:spLocks noChangeShapeType="1"/>
            </p:cNvSpPr>
            <p:nvPr/>
          </p:nvSpPr>
          <p:spPr bwMode="auto">
            <a:xfrm>
              <a:off x="5948363" y="2506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23" name="Line 761"/>
            <p:cNvSpPr>
              <a:spLocks noChangeShapeType="1"/>
            </p:cNvSpPr>
            <p:nvPr/>
          </p:nvSpPr>
          <p:spPr bwMode="auto">
            <a:xfrm>
              <a:off x="5956301" y="2513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24" name="Line 762"/>
            <p:cNvSpPr>
              <a:spLocks noChangeShapeType="1"/>
            </p:cNvSpPr>
            <p:nvPr/>
          </p:nvSpPr>
          <p:spPr bwMode="auto">
            <a:xfrm>
              <a:off x="5962651" y="25209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25" name="Line 763"/>
            <p:cNvSpPr>
              <a:spLocks noChangeShapeType="1"/>
            </p:cNvSpPr>
            <p:nvPr/>
          </p:nvSpPr>
          <p:spPr bwMode="auto">
            <a:xfrm>
              <a:off x="5970588" y="25352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26" name="Line 764"/>
            <p:cNvSpPr>
              <a:spLocks noChangeShapeType="1"/>
            </p:cNvSpPr>
            <p:nvPr/>
          </p:nvSpPr>
          <p:spPr bwMode="auto">
            <a:xfrm>
              <a:off x="5976938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27" name="Line 765"/>
            <p:cNvSpPr>
              <a:spLocks noChangeShapeType="1"/>
            </p:cNvSpPr>
            <p:nvPr/>
          </p:nvSpPr>
          <p:spPr bwMode="auto">
            <a:xfrm>
              <a:off x="5984876" y="25415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28" name="Line 766"/>
            <p:cNvSpPr>
              <a:spLocks noChangeShapeType="1"/>
            </p:cNvSpPr>
            <p:nvPr/>
          </p:nvSpPr>
          <p:spPr bwMode="auto">
            <a:xfrm>
              <a:off x="5991226" y="25558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29" name="Line 767"/>
            <p:cNvSpPr>
              <a:spLocks noChangeShapeType="1"/>
            </p:cNvSpPr>
            <p:nvPr/>
          </p:nvSpPr>
          <p:spPr bwMode="auto">
            <a:xfrm>
              <a:off x="5999163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30" name="Line 768"/>
            <p:cNvSpPr>
              <a:spLocks noChangeShapeType="1"/>
            </p:cNvSpPr>
            <p:nvPr/>
          </p:nvSpPr>
          <p:spPr bwMode="auto">
            <a:xfrm>
              <a:off x="6005513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31" name="Line 769"/>
            <p:cNvSpPr>
              <a:spLocks noChangeShapeType="1"/>
            </p:cNvSpPr>
            <p:nvPr/>
          </p:nvSpPr>
          <p:spPr bwMode="auto">
            <a:xfrm>
              <a:off x="6013451" y="25558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32" name="Line 770"/>
            <p:cNvSpPr>
              <a:spLocks noChangeShapeType="1"/>
            </p:cNvSpPr>
            <p:nvPr/>
          </p:nvSpPr>
          <p:spPr bwMode="auto">
            <a:xfrm>
              <a:off x="6019801" y="25495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33" name="Line 771"/>
            <p:cNvSpPr>
              <a:spLocks noChangeShapeType="1"/>
            </p:cNvSpPr>
            <p:nvPr/>
          </p:nvSpPr>
          <p:spPr bwMode="auto">
            <a:xfrm>
              <a:off x="6027738" y="25558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34" name="Line 772"/>
            <p:cNvSpPr>
              <a:spLocks noChangeShapeType="1"/>
            </p:cNvSpPr>
            <p:nvPr/>
          </p:nvSpPr>
          <p:spPr bwMode="auto">
            <a:xfrm>
              <a:off x="6034088" y="25495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35" name="Line 773"/>
            <p:cNvSpPr>
              <a:spLocks noChangeShapeType="1"/>
            </p:cNvSpPr>
            <p:nvPr/>
          </p:nvSpPr>
          <p:spPr bwMode="auto">
            <a:xfrm>
              <a:off x="6042026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36" name="Line 774"/>
            <p:cNvSpPr>
              <a:spLocks noChangeShapeType="1"/>
            </p:cNvSpPr>
            <p:nvPr/>
          </p:nvSpPr>
          <p:spPr bwMode="auto">
            <a:xfrm>
              <a:off x="6048376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37" name="Line 775"/>
            <p:cNvSpPr>
              <a:spLocks noChangeShapeType="1"/>
            </p:cNvSpPr>
            <p:nvPr/>
          </p:nvSpPr>
          <p:spPr bwMode="auto">
            <a:xfrm>
              <a:off x="6056313" y="254158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38" name="Line 776"/>
            <p:cNvSpPr>
              <a:spLocks noChangeShapeType="1"/>
            </p:cNvSpPr>
            <p:nvPr/>
          </p:nvSpPr>
          <p:spPr bwMode="auto">
            <a:xfrm>
              <a:off x="6062663" y="25273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39" name="Line 777"/>
            <p:cNvSpPr>
              <a:spLocks noChangeShapeType="1"/>
            </p:cNvSpPr>
            <p:nvPr/>
          </p:nvSpPr>
          <p:spPr bwMode="auto">
            <a:xfrm>
              <a:off x="6070601" y="2513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40" name="Line 778"/>
            <p:cNvSpPr>
              <a:spLocks noChangeShapeType="1"/>
            </p:cNvSpPr>
            <p:nvPr/>
          </p:nvSpPr>
          <p:spPr bwMode="auto">
            <a:xfrm>
              <a:off x="6076951" y="25066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41" name="Line 779"/>
            <p:cNvSpPr>
              <a:spLocks noChangeShapeType="1"/>
            </p:cNvSpPr>
            <p:nvPr/>
          </p:nvSpPr>
          <p:spPr bwMode="auto">
            <a:xfrm>
              <a:off x="6084888" y="24987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42" name="Line 780"/>
            <p:cNvSpPr>
              <a:spLocks noChangeShapeType="1"/>
            </p:cNvSpPr>
            <p:nvPr/>
          </p:nvSpPr>
          <p:spPr bwMode="auto">
            <a:xfrm>
              <a:off x="6091238" y="24923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43" name="Line 781"/>
            <p:cNvSpPr>
              <a:spLocks noChangeShapeType="1"/>
            </p:cNvSpPr>
            <p:nvPr/>
          </p:nvSpPr>
          <p:spPr bwMode="auto">
            <a:xfrm>
              <a:off x="6099176" y="2506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44" name="Line 782"/>
            <p:cNvSpPr>
              <a:spLocks noChangeShapeType="1"/>
            </p:cNvSpPr>
            <p:nvPr/>
          </p:nvSpPr>
          <p:spPr bwMode="auto">
            <a:xfrm>
              <a:off x="6105526" y="24987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45" name="Line 783"/>
            <p:cNvSpPr>
              <a:spLocks noChangeShapeType="1"/>
            </p:cNvSpPr>
            <p:nvPr/>
          </p:nvSpPr>
          <p:spPr bwMode="auto">
            <a:xfrm>
              <a:off x="6113463" y="251301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46" name="Line 784"/>
            <p:cNvSpPr>
              <a:spLocks noChangeShapeType="1"/>
            </p:cNvSpPr>
            <p:nvPr/>
          </p:nvSpPr>
          <p:spPr bwMode="auto">
            <a:xfrm>
              <a:off x="6119813" y="24987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47" name="Line 785"/>
            <p:cNvSpPr>
              <a:spLocks noChangeShapeType="1"/>
            </p:cNvSpPr>
            <p:nvPr/>
          </p:nvSpPr>
          <p:spPr bwMode="auto">
            <a:xfrm>
              <a:off x="6127751" y="2498725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48" name="Line 786"/>
            <p:cNvSpPr>
              <a:spLocks noChangeShapeType="1"/>
            </p:cNvSpPr>
            <p:nvPr/>
          </p:nvSpPr>
          <p:spPr bwMode="auto">
            <a:xfrm>
              <a:off x="6134101" y="24987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49" name="Line 787"/>
            <p:cNvSpPr>
              <a:spLocks noChangeShapeType="1"/>
            </p:cNvSpPr>
            <p:nvPr/>
          </p:nvSpPr>
          <p:spPr bwMode="auto">
            <a:xfrm>
              <a:off x="6142038" y="25209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50" name="Line 788"/>
            <p:cNvSpPr>
              <a:spLocks noChangeShapeType="1"/>
            </p:cNvSpPr>
            <p:nvPr/>
          </p:nvSpPr>
          <p:spPr bwMode="auto">
            <a:xfrm>
              <a:off x="6148388" y="25130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51" name="Line 789"/>
            <p:cNvSpPr>
              <a:spLocks noChangeShapeType="1"/>
            </p:cNvSpPr>
            <p:nvPr/>
          </p:nvSpPr>
          <p:spPr bwMode="auto">
            <a:xfrm>
              <a:off x="6156326" y="25273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52" name="Line 790"/>
            <p:cNvSpPr>
              <a:spLocks noChangeShapeType="1"/>
            </p:cNvSpPr>
            <p:nvPr/>
          </p:nvSpPr>
          <p:spPr bwMode="auto">
            <a:xfrm>
              <a:off x="6162676" y="25273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53" name="Line 791"/>
            <p:cNvSpPr>
              <a:spLocks noChangeShapeType="1"/>
            </p:cNvSpPr>
            <p:nvPr/>
          </p:nvSpPr>
          <p:spPr bwMode="auto">
            <a:xfrm>
              <a:off x="6170613" y="25209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54" name="Line 792"/>
            <p:cNvSpPr>
              <a:spLocks noChangeShapeType="1"/>
            </p:cNvSpPr>
            <p:nvPr/>
          </p:nvSpPr>
          <p:spPr bwMode="auto">
            <a:xfrm>
              <a:off x="6176963" y="25130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55" name="Line 793"/>
            <p:cNvSpPr>
              <a:spLocks noChangeShapeType="1"/>
            </p:cNvSpPr>
            <p:nvPr/>
          </p:nvSpPr>
          <p:spPr bwMode="auto">
            <a:xfrm>
              <a:off x="6184901" y="25209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56" name="Line 794"/>
            <p:cNvSpPr>
              <a:spLocks noChangeShapeType="1"/>
            </p:cNvSpPr>
            <p:nvPr/>
          </p:nvSpPr>
          <p:spPr bwMode="auto">
            <a:xfrm>
              <a:off x="6191251" y="251301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57" name="Line 795"/>
            <p:cNvSpPr>
              <a:spLocks noChangeShapeType="1"/>
            </p:cNvSpPr>
            <p:nvPr/>
          </p:nvSpPr>
          <p:spPr bwMode="auto">
            <a:xfrm>
              <a:off x="6199188" y="25066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58" name="Line 796"/>
            <p:cNvSpPr>
              <a:spLocks noChangeShapeType="1"/>
            </p:cNvSpPr>
            <p:nvPr/>
          </p:nvSpPr>
          <p:spPr bwMode="auto">
            <a:xfrm>
              <a:off x="6205538" y="2513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59" name="Line 797"/>
            <p:cNvSpPr>
              <a:spLocks noChangeShapeType="1"/>
            </p:cNvSpPr>
            <p:nvPr/>
          </p:nvSpPr>
          <p:spPr bwMode="auto">
            <a:xfrm>
              <a:off x="6213476" y="24987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60" name="Line 798"/>
            <p:cNvSpPr>
              <a:spLocks noChangeShapeType="1"/>
            </p:cNvSpPr>
            <p:nvPr/>
          </p:nvSpPr>
          <p:spPr bwMode="auto">
            <a:xfrm>
              <a:off x="6219826" y="2506663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61" name="Line 799"/>
            <p:cNvSpPr>
              <a:spLocks noChangeShapeType="1"/>
            </p:cNvSpPr>
            <p:nvPr/>
          </p:nvSpPr>
          <p:spPr bwMode="auto">
            <a:xfrm>
              <a:off x="6227763" y="24987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62" name="Line 800"/>
            <p:cNvSpPr>
              <a:spLocks noChangeShapeType="1"/>
            </p:cNvSpPr>
            <p:nvPr/>
          </p:nvSpPr>
          <p:spPr bwMode="auto">
            <a:xfrm>
              <a:off x="6234113" y="24844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63" name="Line 801"/>
            <p:cNvSpPr>
              <a:spLocks noChangeShapeType="1"/>
            </p:cNvSpPr>
            <p:nvPr/>
          </p:nvSpPr>
          <p:spPr bwMode="auto">
            <a:xfrm>
              <a:off x="6242051" y="24844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64" name="Line 802"/>
            <p:cNvSpPr>
              <a:spLocks noChangeShapeType="1"/>
            </p:cNvSpPr>
            <p:nvPr/>
          </p:nvSpPr>
          <p:spPr bwMode="auto">
            <a:xfrm>
              <a:off x="6248401" y="24923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65" name="Line 803"/>
            <p:cNvSpPr>
              <a:spLocks noChangeShapeType="1"/>
            </p:cNvSpPr>
            <p:nvPr/>
          </p:nvSpPr>
          <p:spPr bwMode="auto">
            <a:xfrm>
              <a:off x="6256338" y="24844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66" name="Line 804"/>
            <p:cNvSpPr>
              <a:spLocks noChangeShapeType="1"/>
            </p:cNvSpPr>
            <p:nvPr/>
          </p:nvSpPr>
          <p:spPr bwMode="auto">
            <a:xfrm>
              <a:off x="6262688" y="24844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67" name="Line 805"/>
            <p:cNvSpPr>
              <a:spLocks noChangeShapeType="1"/>
            </p:cNvSpPr>
            <p:nvPr/>
          </p:nvSpPr>
          <p:spPr bwMode="auto">
            <a:xfrm>
              <a:off x="6270626" y="24844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68" name="Line 806"/>
            <p:cNvSpPr>
              <a:spLocks noChangeShapeType="1"/>
            </p:cNvSpPr>
            <p:nvPr/>
          </p:nvSpPr>
          <p:spPr bwMode="auto">
            <a:xfrm>
              <a:off x="6276976" y="24844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69" name="Line 807"/>
            <p:cNvSpPr>
              <a:spLocks noChangeShapeType="1"/>
            </p:cNvSpPr>
            <p:nvPr/>
          </p:nvSpPr>
          <p:spPr bwMode="auto">
            <a:xfrm>
              <a:off x="6284913" y="24780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70" name="Line 808"/>
            <p:cNvSpPr>
              <a:spLocks noChangeShapeType="1"/>
            </p:cNvSpPr>
            <p:nvPr/>
          </p:nvSpPr>
          <p:spPr bwMode="auto">
            <a:xfrm>
              <a:off x="6291263" y="2470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1" name="Line 810"/>
            <p:cNvSpPr>
              <a:spLocks noChangeShapeType="1"/>
            </p:cNvSpPr>
            <p:nvPr/>
          </p:nvSpPr>
          <p:spPr bwMode="auto">
            <a:xfrm>
              <a:off x="6299200" y="24701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2" name="Line 811"/>
            <p:cNvSpPr>
              <a:spLocks noChangeShapeType="1"/>
            </p:cNvSpPr>
            <p:nvPr/>
          </p:nvSpPr>
          <p:spPr bwMode="auto">
            <a:xfrm>
              <a:off x="6305550" y="24923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3" name="Line 812"/>
            <p:cNvSpPr>
              <a:spLocks noChangeShapeType="1"/>
            </p:cNvSpPr>
            <p:nvPr/>
          </p:nvSpPr>
          <p:spPr bwMode="auto">
            <a:xfrm>
              <a:off x="6313488" y="2470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4" name="Line 813"/>
            <p:cNvSpPr>
              <a:spLocks noChangeShapeType="1"/>
            </p:cNvSpPr>
            <p:nvPr/>
          </p:nvSpPr>
          <p:spPr bwMode="auto">
            <a:xfrm>
              <a:off x="6319838" y="249237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5" name="Line 814"/>
            <p:cNvSpPr>
              <a:spLocks noChangeShapeType="1"/>
            </p:cNvSpPr>
            <p:nvPr/>
          </p:nvSpPr>
          <p:spPr bwMode="auto">
            <a:xfrm>
              <a:off x="6327775" y="25066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6" name="Line 815"/>
            <p:cNvSpPr>
              <a:spLocks noChangeShapeType="1"/>
            </p:cNvSpPr>
            <p:nvPr/>
          </p:nvSpPr>
          <p:spPr bwMode="auto">
            <a:xfrm>
              <a:off x="6334125" y="2506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7" name="Line 816"/>
            <p:cNvSpPr>
              <a:spLocks noChangeShapeType="1"/>
            </p:cNvSpPr>
            <p:nvPr/>
          </p:nvSpPr>
          <p:spPr bwMode="auto">
            <a:xfrm>
              <a:off x="6342063" y="2506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8" name="Line 817"/>
            <p:cNvSpPr>
              <a:spLocks noChangeShapeType="1"/>
            </p:cNvSpPr>
            <p:nvPr/>
          </p:nvSpPr>
          <p:spPr bwMode="auto">
            <a:xfrm>
              <a:off x="6348413" y="24987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9" name="Line 818"/>
            <p:cNvSpPr>
              <a:spLocks noChangeShapeType="1"/>
            </p:cNvSpPr>
            <p:nvPr/>
          </p:nvSpPr>
          <p:spPr bwMode="auto">
            <a:xfrm>
              <a:off x="6356350" y="2513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0" name="Line 819"/>
            <p:cNvSpPr>
              <a:spLocks noChangeShapeType="1"/>
            </p:cNvSpPr>
            <p:nvPr/>
          </p:nvSpPr>
          <p:spPr bwMode="auto">
            <a:xfrm>
              <a:off x="6362700" y="24987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1" name="Line 820"/>
            <p:cNvSpPr>
              <a:spLocks noChangeShapeType="1"/>
            </p:cNvSpPr>
            <p:nvPr/>
          </p:nvSpPr>
          <p:spPr bwMode="auto">
            <a:xfrm>
              <a:off x="6370638" y="24923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2" name="Line 821"/>
            <p:cNvSpPr>
              <a:spLocks noChangeShapeType="1"/>
            </p:cNvSpPr>
            <p:nvPr/>
          </p:nvSpPr>
          <p:spPr bwMode="auto">
            <a:xfrm>
              <a:off x="6376988" y="2478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3" name="Line 822"/>
            <p:cNvSpPr>
              <a:spLocks noChangeShapeType="1"/>
            </p:cNvSpPr>
            <p:nvPr/>
          </p:nvSpPr>
          <p:spPr bwMode="auto">
            <a:xfrm>
              <a:off x="6384925" y="2478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4" name="Line 823"/>
            <p:cNvSpPr>
              <a:spLocks noChangeShapeType="1"/>
            </p:cNvSpPr>
            <p:nvPr/>
          </p:nvSpPr>
          <p:spPr bwMode="auto">
            <a:xfrm>
              <a:off x="6391275" y="24701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5" name="Line 824"/>
            <p:cNvSpPr>
              <a:spLocks noChangeShapeType="1"/>
            </p:cNvSpPr>
            <p:nvPr/>
          </p:nvSpPr>
          <p:spPr bwMode="auto">
            <a:xfrm>
              <a:off x="6399213" y="24780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6" name="Line 825"/>
            <p:cNvSpPr>
              <a:spLocks noChangeShapeType="1"/>
            </p:cNvSpPr>
            <p:nvPr/>
          </p:nvSpPr>
          <p:spPr bwMode="auto">
            <a:xfrm>
              <a:off x="6405563" y="24638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7" name="Line 826"/>
            <p:cNvSpPr>
              <a:spLocks noChangeShapeType="1"/>
            </p:cNvSpPr>
            <p:nvPr/>
          </p:nvSpPr>
          <p:spPr bwMode="auto">
            <a:xfrm>
              <a:off x="6413500" y="24638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8" name="Line 827"/>
            <p:cNvSpPr>
              <a:spLocks noChangeShapeType="1"/>
            </p:cNvSpPr>
            <p:nvPr/>
          </p:nvSpPr>
          <p:spPr bwMode="auto">
            <a:xfrm>
              <a:off x="6419850" y="24701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9" name="Line 828"/>
            <p:cNvSpPr>
              <a:spLocks noChangeShapeType="1"/>
            </p:cNvSpPr>
            <p:nvPr/>
          </p:nvSpPr>
          <p:spPr bwMode="auto">
            <a:xfrm>
              <a:off x="6427788" y="2470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0" name="Line 829"/>
            <p:cNvSpPr>
              <a:spLocks noChangeShapeType="1"/>
            </p:cNvSpPr>
            <p:nvPr/>
          </p:nvSpPr>
          <p:spPr bwMode="auto">
            <a:xfrm>
              <a:off x="6434138" y="24638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1" name="Line 830"/>
            <p:cNvSpPr>
              <a:spLocks noChangeShapeType="1"/>
            </p:cNvSpPr>
            <p:nvPr/>
          </p:nvSpPr>
          <p:spPr bwMode="auto">
            <a:xfrm>
              <a:off x="6442075" y="2449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2" name="Line 831"/>
            <p:cNvSpPr>
              <a:spLocks noChangeShapeType="1"/>
            </p:cNvSpPr>
            <p:nvPr/>
          </p:nvSpPr>
          <p:spPr bwMode="auto">
            <a:xfrm>
              <a:off x="6448425" y="24415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3" name="Line 832"/>
            <p:cNvSpPr>
              <a:spLocks noChangeShapeType="1"/>
            </p:cNvSpPr>
            <p:nvPr/>
          </p:nvSpPr>
          <p:spPr bwMode="auto">
            <a:xfrm>
              <a:off x="6456363" y="24638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4" name="Line 833"/>
            <p:cNvSpPr>
              <a:spLocks noChangeShapeType="1"/>
            </p:cNvSpPr>
            <p:nvPr/>
          </p:nvSpPr>
          <p:spPr bwMode="auto">
            <a:xfrm>
              <a:off x="6462713" y="24638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5" name="Line 834"/>
            <p:cNvSpPr>
              <a:spLocks noChangeShapeType="1"/>
            </p:cNvSpPr>
            <p:nvPr/>
          </p:nvSpPr>
          <p:spPr bwMode="auto">
            <a:xfrm>
              <a:off x="6470650" y="24638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6" name="Line 835"/>
            <p:cNvSpPr>
              <a:spLocks noChangeShapeType="1"/>
            </p:cNvSpPr>
            <p:nvPr/>
          </p:nvSpPr>
          <p:spPr bwMode="auto">
            <a:xfrm>
              <a:off x="6477000" y="24638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7" name="Line 836"/>
            <p:cNvSpPr>
              <a:spLocks noChangeShapeType="1"/>
            </p:cNvSpPr>
            <p:nvPr/>
          </p:nvSpPr>
          <p:spPr bwMode="auto">
            <a:xfrm>
              <a:off x="6484938" y="24558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8" name="Line 837"/>
            <p:cNvSpPr>
              <a:spLocks noChangeShapeType="1"/>
            </p:cNvSpPr>
            <p:nvPr/>
          </p:nvSpPr>
          <p:spPr bwMode="auto">
            <a:xfrm>
              <a:off x="6491288" y="24701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9" name="Line 838"/>
            <p:cNvSpPr>
              <a:spLocks noChangeShapeType="1"/>
            </p:cNvSpPr>
            <p:nvPr/>
          </p:nvSpPr>
          <p:spPr bwMode="auto">
            <a:xfrm>
              <a:off x="6499225" y="24638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0" name="Line 839"/>
            <p:cNvSpPr>
              <a:spLocks noChangeShapeType="1"/>
            </p:cNvSpPr>
            <p:nvPr/>
          </p:nvSpPr>
          <p:spPr bwMode="auto">
            <a:xfrm>
              <a:off x="6505575" y="246380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1" name="Line 840"/>
            <p:cNvSpPr>
              <a:spLocks noChangeShapeType="1"/>
            </p:cNvSpPr>
            <p:nvPr/>
          </p:nvSpPr>
          <p:spPr bwMode="auto">
            <a:xfrm>
              <a:off x="6513513" y="2470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2" name="Line 841"/>
            <p:cNvSpPr>
              <a:spLocks noChangeShapeType="1"/>
            </p:cNvSpPr>
            <p:nvPr/>
          </p:nvSpPr>
          <p:spPr bwMode="auto">
            <a:xfrm>
              <a:off x="6519863" y="24701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3" name="Line 842"/>
            <p:cNvSpPr>
              <a:spLocks noChangeShapeType="1"/>
            </p:cNvSpPr>
            <p:nvPr/>
          </p:nvSpPr>
          <p:spPr bwMode="auto">
            <a:xfrm>
              <a:off x="6527800" y="24638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4" name="Line 843"/>
            <p:cNvSpPr>
              <a:spLocks noChangeShapeType="1"/>
            </p:cNvSpPr>
            <p:nvPr/>
          </p:nvSpPr>
          <p:spPr bwMode="auto">
            <a:xfrm>
              <a:off x="6534150" y="24638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5" name="Line 844"/>
            <p:cNvSpPr>
              <a:spLocks noChangeShapeType="1"/>
            </p:cNvSpPr>
            <p:nvPr/>
          </p:nvSpPr>
          <p:spPr bwMode="auto">
            <a:xfrm>
              <a:off x="6542088" y="24558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6" name="Line 845"/>
            <p:cNvSpPr>
              <a:spLocks noChangeShapeType="1"/>
            </p:cNvSpPr>
            <p:nvPr/>
          </p:nvSpPr>
          <p:spPr bwMode="auto">
            <a:xfrm>
              <a:off x="6548438" y="24415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7" name="Line 846"/>
            <p:cNvSpPr>
              <a:spLocks noChangeShapeType="1"/>
            </p:cNvSpPr>
            <p:nvPr/>
          </p:nvSpPr>
          <p:spPr bwMode="auto">
            <a:xfrm>
              <a:off x="6556375" y="24352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8" name="Line 847"/>
            <p:cNvSpPr>
              <a:spLocks noChangeShapeType="1"/>
            </p:cNvSpPr>
            <p:nvPr/>
          </p:nvSpPr>
          <p:spPr bwMode="auto">
            <a:xfrm>
              <a:off x="6562725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9" name="Line 848"/>
            <p:cNvSpPr>
              <a:spLocks noChangeShapeType="1"/>
            </p:cNvSpPr>
            <p:nvPr/>
          </p:nvSpPr>
          <p:spPr bwMode="auto">
            <a:xfrm>
              <a:off x="6570663" y="242728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0" name="Line 849"/>
            <p:cNvSpPr>
              <a:spLocks noChangeShapeType="1"/>
            </p:cNvSpPr>
            <p:nvPr/>
          </p:nvSpPr>
          <p:spPr bwMode="auto">
            <a:xfrm>
              <a:off x="6577013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1" name="Line 850"/>
            <p:cNvSpPr>
              <a:spLocks noChangeShapeType="1"/>
            </p:cNvSpPr>
            <p:nvPr/>
          </p:nvSpPr>
          <p:spPr bwMode="auto">
            <a:xfrm>
              <a:off x="6584950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2" name="Line 851"/>
            <p:cNvSpPr>
              <a:spLocks noChangeShapeType="1"/>
            </p:cNvSpPr>
            <p:nvPr/>
          </p:nvSpPr>
          <p:spPr bwMode="auto">
            <a:xfrm>
              <a:off x="6591300" y="242093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3" name="Line 852"/>
            <p:cNvSpPr>
              <a:spLocks noChangeShapeType="1"/>
            </p:cNvSpPr>
            <p:nvPr/>
          </p:nvSpPr>
          <p:spPr bwMode="auto">
            <a:xfrm>
              <a:off x="6599238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4" name="Line 853"/>
            <p:cNvSpPr>
              <a:spLocks noChangeShapeType="1"/>
            </p:cNvSpPr>
            <p:nvPr/>
          </p:nvSpPr>
          <p:spPr bwMode="auto">
            <a:xfrm>
              <a:off x="6605588" y="24130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5" name="Line 854"/>
            <p:cNvSpPr>
              <a:spLocks noChangeShapeType="1"/>
            </p:cNvSpPr>
            <p:nvPr/>
          </p:nvSpPr>
          <p:spPr bwMode="auto">
            <a:xfrm>
              <a:off x="6613525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6" name="Line 855"/>
            <p:cNvSpPr>
              <a:spLocks noChangeShapeType="1"/>
            </p:cNvSpPr>
            <p:nvPr/>
          </p:nvSpPr>
          <p:spPr bwMode="auto">
            <a:xfrm>
              <a:off x="6619875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7" name="Line 856"/>
            <p:cNvSpPr>
              <a:spLocks noChangeShapeType="1"/>
            </p:cNvSpPr>
            <p:nvPr/>
          </p:nvSpPr>
          <p:spPr bwMode="auto">
            <a:xfrm>
              <a:off x="6626225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8" name="Line 857"/>
            <p:cNvSpPr>
              <a:spLocks noChangeShapeType="1"/>
            </p:cNvSpPr>
            <p:nvPr/>
          </p:nvSpPr>
          <p:spPr bwMode="auto">
            <a:xfrm>
              <a:off x="6634163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9" name="Line 858"/>
            <p:cNvSpPr>
              <a:spLocks noChangeShapeType="1"/>
            </p:cNvSpPr>
            <p:nvPr/>
          </p:nvSpPr>
          <p:spPr bwMode="auto">
            <a:xfrm>
              <a:off x="6640513" y="2435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0" name="Line 859"/>
            <p:cNvSpPr>
              <a:spLocks noChangeShapeType="1"/>
            </p:cNvSpPr>
            <p:nvPr/>
          </p:nvSpPr>
          <p:spPr bwMode="auto">
            <a:xfrm>
              <a:off x="6648450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1" name="Line 860"/>
            <p:cNvSpPr>
              <a:spLocks noChangeShapeType="1"/>
            </p:cNvSpPr>
            <p:nvPr/>
          </p:nvSpPr>
          <p:spPr bwMode="auto">
            <a:xfrm>
              <a:off x="6654800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2" name="Line 861"/>
            <p:cNvSpPr>
              <a:spLocks noChangeShapeType="1"/>
            </p:cNvSpPr>
            <p:nvPr/>
          </p:nvSpPr>
          <p:spPr bwMode="auto">
            <a:xfrm>
              <a:off x="6662738" y="2420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3" name="Line 862"/>
            <p:cNvSpPr>
              <a:spLocks noChangeShapeType="1"/>
            </p:cNvSpPr>
            <p:nvPr/>
          </p:nvSpPr>
          <p:spPr bwMode="auto">
            <a:xfrm>
              <a:off x="6669088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4" name="Line 863"/>
            <p:cNvSpPr>
              <a:spLocks noChangeShapeType="1"/>
            </p:cNvSpPr>
            <p:nvPr/>
          </p:nvSpPr>
          <p:spPr bwMode="auto">
            <a:xfrm>
              <a:off x="6677025" y="2420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5" name="Line 864"/>
            <p:cNvSpPr>
              <a:spLocks noChangeShapeType="1"/>
            </p:cNvSpPr>
            <p:nvPr/>
          </p:nvSpPr>
          <p:spPr bwMode="auto">
            <a:xfrm>
              <a:off x="6683375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6" name="Line 865"/>
            <p:cNvSpPr>
              <a:spLocks noChangeShapeType="1"/>
            </p:cNvSpPr>
            <p:nvPr/>
          </p:nvSpPr>
          <p:spPr bwMode="auto">
            <a:xfrm>
              <a:off x="6691313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7" name="Line 866"/>
            <p:cNvSpPr>
              <a:spLocks noChangeShapeType="1"/>
            </p:cNvSpPr>
            <p:nvPr/>
          </p:nvSpPr>
          <p:spPr bwMode="auto">
            <a:xfrm>
              <a:off x="6697663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8" name="Line 867"/>
            <p:cNvSpPr>
              <a:spLocks noChangeShapeType="1"/>
            </p:cNvSpPr>
            <p:nvPr/>
          </p:nvSpPr>
          <p:spPr bwMode="auto">
            <a:xfrm>
              <a:off x="6705600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9" name="Line 868"/>
            <p:cNvSpPr>
              <a:spLocks noChangeShapeType="1"/>
            </p:cNvSpPr>
            <p:nvPr/>
          </p:nvSpPr>
          <p:spPr bwMode="auto">
            <a:xfrm>
              <a:off x="6711950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30" name="Line 869"/>
            <p:cNvSpPr>
              <a:spLocks noChangeShapeType="1"/>
            </p:cNvSpPr>
            <p:nvPr/>
          </p:nvSpPr>
          <p:spPr bwMode="auto">
            <a:xfrm>
              <a:off x="6719888" y="2435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31" name="Line 870"/>
            <p:cNvSpPr>
              <a:spLocks noChangeShapeType="1"/>
            </p:cNvSpPr>
            <p:nvPr/>
          </p:nvSpPr>
          <p:spPr bwMode="auto">
            <a:xfrm>
              <a:off x="6726238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32" name="Line 871"/>
            <p:cNvSpPr>
              <a:spLocks noChangeShapeType="1"/>
            </p:cNvSpPr>
            <p:nvPr/>
          </p:nvSpPr>
          <p:spPr bwMode="auto">
            <a:xfrm>
              <a:off x="6734175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33" name="Line 872"/>
            <p:cNvSpPr>
              <a:spLocks noChangeShapeType="1"/>
            </p:cNvSpPr>
            <p:nvPr/>
          </p:nvSpPr>
          <p:spPr bwMode="auto">
            <a:xfrm>
              <a:off x="6740525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34" name="Line 873"/>
            <p:cNvSpPr>
              <a:spLocks noChangeShapeType="1"/>
            </p:cNvSpPr>
            <p:nvPr/>
          </p:nvSpPr>
          <p:spPr bwMode="auto">
            <a:xfrm>
              <a:off x="6748463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35" name="Line 874"/>
            <p:cNvSpPr>
              <a:spLocks noChangeShapeType="1"/>
            </p:cNvSpPr>
            <p:nvPr/>
          </p:nvSpPr>
          <p:spPr bwMode="auto">
            <a:xfrm>
              <a:off x="6754813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36" name="Line 875"/>
            <p:cNvSpPr>
              <a:spLocks noChangeShapeType="1"/>
            </p:cNvSpPr>
            <p:nvPr/>
          </p:nvSpPr>
          <p:spPr bwMode="auto">
            <a:xfrm>
              <a:off x="6762750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37" name="Line 876"/>
            <p:cNvSpPr>
              <a:spLocks noChangeShapeType="1"/>
            </p:cNvSpPr>
            <p:nvPr/>
          </p:nvSpPr>
          <p:spPr bwMode="auto">
            <a:xfrm>
              <a:off x="6769100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38" name="Line 877"/>
            <p:cNvSpPr>
              <a:spLocks noChangeShapeType="1"/>
            </p:cNvSpPr>
            <p:nvPr/>
          </p:nvSpPr>
          <p:spPr bwMode="auto">
            <a:xfrm>
              <a:off x="6777038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39" name="Line 878"/>
            <p:cNvSpPr>
              <a:spLocks noChangeShapeType="1"/>
            </p:cNvSpPr>
            <p:nvPr/>
          </p:nvSpPr>
          <p:spPr bwMode="auto">
            <a:xfrm>
              <a:off x="6783388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40" name="Line 879"/>
            <p:cNvSpPr>
              <a:spLocks noChangeShapeType="1"/>
            </p:cNvSpPr>
            <p:nvPr/>
          </p:nvSpPr>
          <p:spPr bwMode="auto">
            <a:xfrm>
              <a:off x="6791325" y="242093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41" name="Line 880"/>
            <p:cNvSpPr>
              <a:spLocks noChangeShapeType="1"/>
            </p:cNvSpPr>
            <p:nvPr/>
          </p:nvSpPr>
          <p:spPr bwMode="auto">
            <a:xfrm>
              <a:off x="6797675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42" name="Line 881"/>
            <p:cNvSpPr>
              <a:spLocks noChangeShapeType="1"/>
            </p:cNvSpPr>
            <p:nvPr/>
          </p:nvSpPr>
          <p:spPr bwMode="auto">
            <a:xfrm>
              <a:off x="6805613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43" name="Line 882"/>
            <p:cNvSpPr>
              <a:spLocks noChangeShapeType="1"/>
            </p:cNvSpPr>
            <p:nvPr/>
          </p:nvSpPr>
          <p:spPr bwMode="auto">
            <a:xfrm>
              <a:off x="6811963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44" name="Line 883"/>
            <p:cNvSpPr>
              <a:spLocks noChangeShapeType="1"/>
            </p:cNvSpPr>
            <p:nvPr/>
          </p:nvSpPr>
          <p:spPr bwMode="auto">
            <a:xfrm>
              <a:off x="6819900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45" name="Line 884"/>
            <p:cNvSpPr>
              <a:spLocks noChangeShapeType="1"/>
            </p:cNvSpPr>
            <p:nvPr/>
          </p:nvSpPr>
          <p:spPr bwMode="auto">
            <a:xfrm>
              <a:off x="6826250" y="24066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46" name="Line 885"/>
            <p:cNvSpPr>
              <a:spLocks noChangeShapeType="1"/>
            </p:cNvSpPr>
            <p:nvPr/>
          </p:nvSpPr>
          <p:spPr bwMode="auto">
            <a:xfrm>
              <a:off x="6834188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47" name="Line 886"/>
            <p:cNvSpPr>
              <a:spLocks noChangeShapeType="1"/>
            </p:cNvSpPr>
            <p:nvPr/>
          </p:nvSpPr>
          <p:spPr bwMode="auto">
            <a:xfrm>
              <a:off x="6840538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48" name="Line 887"/>
            <p:cNvSpPr>
              <a:spLocks noChangeShapeType="1"/>
            </p:cNvSpPr>
            <p:nvPr/>
          </p:nvSpPr>
          <p:spPr bwMode="auto">
            <a:xfrm>
              <a:off x="6848475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49" name="Line 888"/>
            <p:cNvSpPr>
              <a:spLocks noChangeShapeType="1"/>
            </p:cNvSpPr>
            <p:nvPr/>
          </p:nvSpPr>
          <p:spPr bwMode="auto">
            <a:xfrm>
              <a:off x="6854825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0" name="Line 889"/>
            <p:cNvSpPr>
              <a:spLocks noChangeShapeType="1"/>
            </p:cNvSpPr>
            <p:nvPr/>
          </p:nvSpPr>
          <p:spPr bwMode="auto">
            <a:xfrm>
              <a:off x="6862763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1" name="Line 890"/>
            <p:cNvSpPr>
              <a:spLocks noChangeShapeType="1"/>
            </p:cNvSpPr>
            <p:nvPr/>
          </p:nvSpPr>
          <p:spPr bwMode="auto">
            <a:xfrm>
              <a:off x="6869113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2" name="Line 891"/>
            <p:cNvSpPr>
              <a:spLocks noChangeShapeType="1"/>
            </p:cNvSpPr>
            <p:nvPr/>
          </p:nvSpPr>
          <p:spPr bwMode="auto">
            <a:xfrm>
              <a:off x="6877050" y="24130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3" name="Line 892"/>
            <p:cNvSpPr>
              <a:spLocks noChangeShapeType="1"/>
            </p:cNvSpPr>
            <p:nvPr/>
          </p:nvSpPr>
          <p:spPr bwMode="auto">
            <a:xfrm>
              <a:off x="6883400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4" name="Line 893"/>
            <p:cNvSpPr>
              <a:spLocks noChangeShapeType="1"/>
            </p:cNvSpPr>
            <p:nvPr/>
          </p:nvSpPr>
          <p:spPr bwMode="auto">
            <a:xfrm>
              <a:off x="6891338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5" name="Line 894"/>
            <p:cNvSpPr>
              <a:spLocks noChangeShapeType="1"/>
            </p:cNvSpPr>
            <p:nvPr/>
          </p:nvSpPr>
          <p:spPr bwMode="auto">
            <a:xfrm>
              <a:off x="6897688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6" name="Line 895"/>
            <p:cNvSpPr>
              <a:spLocks noChangeShapeType="1"/>
            </p:cNvSpPr>
            <p:nvPr/>
          </p:nvSpPr>
          <p:spPr bwMode="auto">
            <a:xfrm>
              <a:off x="6905625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7" name="Line 896"/>
            <p:cNvSpPr>
              <a:spLocks noChangeShapeType="1"/>
            </p:cNvSpPr>
            <p:nvPr/>
          </p:nvSpPr>
          <p:spPr bwMode="auto">
            <a:xfrm>
              <a:off x="6911975" y="238442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8" name="Line 897"/>
            <p:cNvSpPr>
              <a:spLocks noChangeShapeType="1"/>
            </p:cNvSpPr>
            <p:nvPr/>
          </p:nvSpPr>
          <p:spPr bwMode="auto">
            <a:xfrm>
              <a:off x="6919913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9" name="Line 898"/>
            <p:cNvSpPr>
              <a:spLocks noChangeShapeType="1"/>
            </p:cNvSpPr>
            <p:nvPr/>
          </p:nvSpPr>
          <p:spPr bwMode="auto">
            <a:xfrm>
              <a:off x="6926263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60" name="Line 899"/>
            <p:cNvSpPr>
              <a:spLocks noChangeShapeType="1"/>
            </p:cNvSpPr>
            <p:nvPr/>
          </p:nvSpPr>
          <p:spPr bwMode="auto">
            <a:xfrm>
              <a:off x="6934200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61" name="Line 900"/>
            <p:cNvSpPr>
              <a:spLocks noChangeShapeType="1"/>
            </p:cNvSpPr>
            <p:nvPr/>
          </p:nvSpPr>
          <p:spPr bwMode="auto">
            <a:xfrm>
              <a:off x="6940550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62" name="Line 901"/>
            <p:cNvSpPr>
              <a:spLocks noChangeShapeType="1"/>
            </p:cNvSpPr>
            <p:nvPr/>
          </p:nvSpPr>
          <p:spPr bwMode="auto">
            <a:xfrm>
              <a:off x="6948488" y="23844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63" name="Line 902"/>
            <p:cNvSpPr>
              <a:spLocks noChangeShapeType="1"/>
            </p:cNvSpPr>
            <p:nvPr/>
          </p:nvSpPr>
          <p:spPr bwMode="auto">
            <a:xfrm>
              <a:off x="6954838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64" name="Line 903"/>
            <p:cNvSpPr>
              <a:spLocks noChangeShapeType="1"/>
            </p:cNvSpPr>
            <p:nvPr/>
          </p:nvSpPr>
          <p:spPr bwMode="auto">
            <a:xfrm>
              <a:off x="6962775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65" name="Line 904"/>
            <p:cNvSpPr>
              <a:spLocks noChangeShapeType="1"/>
            </p:cNvSpPr>
            <p:nvPr/>
          </p:nvSpPr>
          <p:spPr bwMode="auto">
            <a:xfrm>
              <a:off x="6969125" y="23844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66" name="Line 905"/>
            <p:cNvSpPr>
              <a:spLocks noChangeShapeType="1"/>
            </p:cNvSpPr>
            <p:nvPr/>
          </p:nvSpPr>
          <p:spPr bwMode="auto">
            <a:xfrm>
              <a:off x="6977063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67" name="Line 906"/>
            <p:cNvSpPr>
              <a:spLocks noChangeShapeType="1"/>
            </p:cNvSpPr>
            <p:nvPr/>
          </p:nvSpPr>
          <p:spPr bwMode="auto">
            <a:xfrm>
              <a:off x="6983413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68" name="Line 907"/>
            <p:cNvSpPr>
              <a:spLocks noChangeShapeType="1"/>
            </p:cNvSpPr>
            <p:nvPr/>
          </p:nvSpPr>
          <p:spPr bwMode="auto">
            <a:xfrm>
              <a:off x="6991350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69" name="Line 908"/>
            <p:cNvSpPr>
              <a:spLocks noChangeShapeType="1"/>
            </p:cNvSpPr>
            <p:nvPr/>
          </p:nvSpPr>
          <p:spPr bwMode="auto">
            <a:xfrm>
              <a:off x="6997700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70" name="Line 909"/>
            <p:cNvSpPr>
              <a:spLocks noChangeShapeType="1"/>
            </p:cNvSpPr>
            <p:nvPr/>
          </p:nvSpPr>
          <p:spPr bwMode="auto">
            <a:xfrm>
              <a:off x="7005638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71" name="Line 910"/>
            <p:cNvSpPr>
              <a:spLocks noChangeShapeType="1"/>
            </p:cNvSpPr>
            <p:nvPr/>
          </p:nvSpPr>
          <p:spPr bwMode="auto">
            <a:xfrm>
              <a:off x="7011988" y="24415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72" name="Line 911"/>
            <p:cNvSpPr>
              <a:spLocks noChangeShapeType="1"/>
            </p:cNvSpPr>
            <p:nvPr/>
          </p:nvSpPr>
          <p:spPr bwMode="auto">
            <a:xfrm>
              <a:off x="7019925" y="2449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73" name="Line 912"/>
            <p:cNvSpPr>
              <a:spLocks noChangeShapeType="1"/>
            </p:cNvSpPr>
            <p:nvPr/>
          </p:nvSpPr>
          <p:spPr bwMode="auto">
            <a:xfrm>
              <a:off x="7026275" y="24352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74" name="Line 913"/>
            <p:cNvSpPr>
              <a:spLocks noChangeShapeType="1"/>
            </p:cNvSpPr>
            <p:nvPr/>
          </p:nvSpPr>
          <p:spPr bwMode="auto">
            <a:xfrm>
              <a:off x="7034213" y="24352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75" name="Line 914"/>
            <p:cNvSpPr>
              <a:spLocks noChangeShapeType="1"/>
            </p:cNvSpPr>
            <p:nvPr/>
          </p:nvSpPr>
          <p:spPr bwMode="auto">
            <a:xfrm>
              <a:off x="7040563" y="24272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76" name="Line 915"/>
            <p:cNvSpPr>
              <a:spLocks noChangeShapeType="1"/>
            </p:cNvSpPr>
            <p:nvPr/>
          </p:nvSpPr>
          <p:spPr bwMode="auto">
            <a:xfrm>
              <a:off x="7048500" y="24066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77" name="Line 916"/>
            <p:cNvSpPr>
              <a:spLocks noChangeShapeType="1"/>
            </p:cNvSpPr>
            <p:nvPr/>
          </p:nvSpPr>
          <p:spPr bwMode="auto">
            <a:xfrm>
              <a:off x="7054850" y="24066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78" name="Line 917"/>
            <p:cNvSpPr>
              <a:spLocks noChangeShapeType="1"/>
            </p:cNvSpPr>
            <p:nvPr/>
          </p:nvSpPr>
          <p:spPr bwMode="auto">
            <a:xfrm>
              <a:off x="7062788" y="242728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79" name="Line 918"/>
            <p:cNvSpPr>
              <a:spLocks noChangeShapeType="1"/>
            </p:cNvSpPr>
            <p:nvPr/>
          </p:nvSpPr>
          <p:spPr bwMode="auto">
            <a:xfrm>
              <a:off x="7069138" y="24130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0" name="Line 919"/>
            <p:cNvSpPr>
              <a:spLocks noChangeShapeType="1"/>
            </p:cNvSpPr>
            <p:nvPr/>
          </p:nvSpPr>
          <p:spPr bwMode="auto">
            <a:xfrm>
              <a:off x="7077075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1" name="Line 920"/>
            <p:cNvSpPr>
              <a:spLocks noChangeShapeType="1"/>
            </p:cNvSpPr>
            <p:nvPr/>
          </p:nvSpPr>
          <p:spPr bwMode="auto">
            <a:xfrm>
              <a:off x="7083425" y="239236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2" name="Line 921"/>
            <p:cNvSpPr>
              <a:spLocks noChangeShapeType="1"/>
            </p:cNvSpPr>
            <p:nvPr/>
          </p:nvSpPr>
          <p:spPr bwMode="auto">
            <a:xfrm>
              <a:off x="7091363" y="23844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3" name="Line 922"/>
            <p:cNvSpPr>
              <a:spLocks noChangeShapeType="1"/>
            </p:cNvSpPr>
            <p:nvPr/>
          </p:nvSpPr>
          <p:spPr bwMode="auto">
            <a:xfrm>
              <a:off x="7097713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4" name="Line 923"/>
            <p:cNvSpPr>
              <a:spLocks noChangeShapeType="1"/>
            </p:cNvSpPr>
            <p:nvPr/>
          </p:nvSpPr>
          <p:spPr bwMode="auto">
            <a:xfrm>
              <a:off x="7105650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5" name="Line 924"/>
            <p:cNvSpPr>
              <a:spLocks noChangeShapeType="1"/>
            </p:cNvSpPr>
            <p:nvPr/>
          </p:nvSpPr>
          <p:spPr bwMode="auto">
            <a:xfrm>
              <a:off x="7112000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6" name="Line 925"/>
            <p:cNvSpPr>
              <a:spLocks noChangeShapeType="1"/>
            </p:cNvSpPr>
            <p:nvPr/>
          </p:nvSpPr>
          <p:spPr bwMode="auto">
            <a:xfrm>
              <a:off x="7119938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7" name="Line 926"/>
            <p:cNvSpPr>
              <a:spLocks noChangeShapeType="1"/>
            </p:cNvSpPr>
            <p:nvPr/>
          </p:nvSpPr>
          <p:spPr bwMode="auto">
            <a:xfrm>
              <a:off x="7126288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8" name="Line 927"/>
            <p:cNvSpPr>
              <a:spLocks noChangeShapeType="1"/>
            </p:cNvSpPr>
            <p:nvPr/>
          </p:nvSpPr>
          <p:spPr bwMode="auto">
            <a:xfrm>
              <a:off x="7134225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9" name="Line 928"/>
            <p:cNvSpPr>
              <a:spLocks noChangeShapeType="1"/>
            </p:cNvSpPr>
            <p:nvPr/>
          </p:nvSpPr>
          <p:spPr bwMode="auto">
            <a:xfrm>
              <a:off x="7140575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90" name="Line 929"/>
            <p:cNvSpPr>
              <a:spLocks noChangeShapeType="1"/>
            </p:cNvSpPr>
            <p:nvPr/>
          </p:nvSpPr>
          <p:spPr bwMode="auto">
            <a:xfrm>
              <a:off x="7148513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91" name="Line 930"/>
            <p:cNvSpPr>
              <a:spLocks noChangeShapeType="1"/>
            </p:cNvSpPr>
            <p:nvPr/>
          </p:nvSpPr>
          <p:spPr bwMode="auto">
            <a:xfrm>
              <a:off x="7154863" y="2406650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92" name="Line 931"/>
            <p:cNvSpPr>
              <a:spLocks noChangeShapeType="1"/>
            </p:cNvSpPr>
            <p:nvPr/>
          </p:nvSpPr>
          <p:spPr bwMode="auto">
            <a:xfrm>
              <a:off x="7162800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93" name="Line 932"/>
            <p:cNvSpPr>
              <a:spLocks noChangeShapeType="1"/>
            </p:cNvSpPr>
            <p:nvPr/>
          </p:nvSpPr>
          <p:spPr bwMode="auto">
            <a:xfrm>
              <a:off x="7169150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94" name="Line 933"/>
            <p:cNvSpPr>
              <a:spLocks noChangeShapeType="1"/>
            </p:cNvSpPr>
            <p:nvPr/>
          </p:nvSpPr>
          <p:spPr bwMode="auto">
            <a:xfrm>
              <a:off x="7177088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95" name="Line 934"/>
            <p:cNvSpPr>
              <a:spLocks noChangeShapeType="1"/>
            </p:cNvSpPr>
            <p:nvPr/>
          </p:nvSpPr>
          <p:spPr bwMode="auto">
            <a:xfrm>
              <a:off x="7183438" y="242093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96" name="Line 935"/>
            <p:cNvSpPr>
              <a:spLocks noChangeShapeType="1"/>
            </p:cNvSpPr>
            <p:nvPr/>
          </p:nvSpPr>
          <p:spPr bwMode="auto">
            <a:xfrm>
              <a:off x="7191375" y="242093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97" name="Line 936"/>
            <p:cNvSpPr>
              <a:spLocks noChangeShapeType="1"/>
            </p:cNvSpPr>
            <p:nvPr/>
          </p:nvSpPr>
          <p:spPr bwMode="auto">
            <a:xfrm>
              <a:off x="7197725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98" name="Line 937"/>
            <p:cNvSpPr>
              <a:spLocks noChangeShapeType="1"/>
            </p:cNvSpPr>
            <p:nvPr/>
          </p:nvSpPr>
          <p:spPr bwMode="auto">
            <a:xfrm>
              <a:off x="7205663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99" name="Line 938"/>
            <p:cNvSpPr>
              <a:spLocks noChangeShapeType="1"/>
            </p:cNvSpPr>
            <p:nvPr/>
          </p:nvSpPr>
          <p:spPr bwMode="auto">
            <a:xfrm>
              <a:off x="7212013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00" name="Line 939"/>
            <p:cNvSpPr>
              <a:spLocks noChangeShapeType="1"/>
            </p:cNvSpPr>
            <p:nvPr/>
          </p:nvSpPr>
          <p:spPr bwMode="auto">
            <a:xfrm>
              <a:off x="7219950" y="2413000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01" name="Line 940"/>
            <p:cNvSpPr>
              <a:spLocks noChangeShapeType="1"/>
            </p:cNvSpPr>
            <p:nvPr/>
          </p:nvSpPr>
          <p:spPr bwMode="auto">
            <a:xfrm>
              <a:off x="7226300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02" name="Line 941"/>
            <p:cNvSpPr>
              <a:spLocks noChangeShapeType="1"/>
            </p:cNvSpPr>
            <p:nvPr/>
          </p:nvSpPr>
          <p:spPr bwMode="auto">
            <a:xfrm>
              <a:off x="7234238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03" name="Line 942"/>
            <p:cNvSpPr>
              <a:spLocks noChangeShapeType="1"/>
            </p:cNvSpPr>
            <p:nvPr/>
          </p:nvSpPr>
          <p:spPr bwMode="auto">
            <a:xfrm>
              <a:off x="7240588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04" name="Line 943"/>
            <p:cNvSpPr>
              <a:spLocks noChangeShapeType="1"/>
            </p:cNvSpPr>
            <p:nvPr/>
          </p:nvSpPr>
          <p:spPr bwMode="auto">
            <a:xfrm>
              <a:off x="7248525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05" name="Line 944"/>
            <p:cNvSpPr>
              <a:spLocks noChangeShapeType="1"/>
            </p:cNvSpPr>
            <p:nvPr/>
          </p:nvSpPr>
          <p:spPr bwMode="auto">
            <a:xfrm>
              <a:off x="7254875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06" name="Line 945"/>
            <p:cNvSpPr>
              <a:spLocks noChangeShapeType="1"/>
            </p:cNvSpPr>
            <p:nvPr/>
          </p:nvSpPr>
          <p:spPr bwMode="auto">
            <a:xfrm>
              <a:off x="7262813" y="23780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07" name="Line 946"/>
            <p:cNvSpPr>
              <a:spLocks noChangeShapeType="1"/>
            </p:cNvSpPr>
            <p:nvPr/>
          </p:nvSpPr>
          <p:spPr bwMode="auto">
            <a:xfrm>
              <a:off x="7269163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08" name="Line 947"/>
            <p:cNvSpPr>
              <a:spLocks noChangeShapeType="1"/>
            </p:cNvSpPr>
            <p:nvPr/>
          </p:nvSpPr>
          <p:spPr bwMode="auto">
            <a:xfrm>
              <a:off x="7277100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09" name="Line 948"/>
            <p:cNvSpPr>
              <a:spLocks noChangeShapeType="1"/>
            </p:cNvSpPr>
            <p:nvPr/>
          </p:nvSpPr>
          <p:spPr bwMode="auto">
            <a:xfrm>
              <a:off x="7283450" y="2384425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0" name="Line 949"/>
            <p:cNvSpPr>
              <a:spLocks noChangeShapeType="1"/>
            </p:cNvSpPr>
            <p:nvPr/>
          </p:nvSpPr>
          <p:spPr bwMode="auto">
            <a:xfrm>
              <a:off x="7291388" y="23844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1" name="Line 950"/>
            <p:cNvSpPr>
              <a:spLocks noChangeShapeType="1"/>
            </p:cNvSpPr>
            <p:nvPr/>
          </p:nvSpPr>
          <p:spPr bwMode="auto">
            <a:xfrm>
              <a:off x="7297738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2" name="Line 951"/>
            <p:cNvSpPr>
              <a:spLocks noChangeShapeType="1"/>
            </p:cNvSpPr>
            <p:nvPr/>
          </p:nvSpPr>
          <p:spPr bwMode="auto">
            <a:xfrm>
              <a:off x="7305675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3" name="Line 952"/>
            <p:cNvSpPr>
              <a:spLocks noChangeShapeType="1"/>
            </p:cNvSpPr>
            <p:nvPr/>
          </p:nvSpPr>
          <p:spPr bwMode="auto">
            <a:xfrm>
              <a:off x="7312025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4" name="Line 953"/>
            <p:cNvSpPr>
              <a:spLocks noChangeShapeType="1"/>
            </p:cNvSpPr>
            <p:nvPr/>
          </p:nvSpPr>
          <p:spPr bwMode="auto">
            <a:xfrm>
              <a:off x="7319963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5" name="Line 954"/>
            <p:cNvSpPr>
              <a:spLocks noChangeShapeType="1"/>
            </p:cNvSpPr>
            <p:nvPr/>
          </p:nvSpPr>
          <p:spPr bwMode="auto">
            <a:xfrm>
              <a:off x="7326313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6" name="Line 955"/>
            <p:cNvSpPr>
              <a:spLocks noChangeShapeType="1"/>
            </p:cNvSpPr>
            <p:nvPr/>
          </p:nvSpPr>
          <p:spPr bwMode="auto">
            <a:xfrm>
              <a:off x="7334250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7" name="Line 956"/>
            <p:cNvSpPr>
              <a:spLocks noChangeShapeType="1"/>
            </p:cNvSpPr>
            <p:nvPr/>
          </p:nvSpPr>
          <p:spPr bwMode="auto">
            <a:xfrm>
              <a:off x="7340600" y="24272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8" name="Line 957"/>
            <p:cNvSpPr>
              <a:spLocks noChangeShapeType="1"/>
            </p:cNvSpPr>
            <p:nvPr/>
          </p:nvSpPr>
          <p:spPr bwMode="auto">
            <a:xfrm>
              <a:off x="7348538" y="24415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9" name="Line 958"/>
            <p:cNvSpPr>
              <a:spLocks noChangeShapeType="1"/>
            </p:cNvSpPr>
            <p:nvPr/>
          </p:nvSpPr>
          <p:spPr bwMode="auto">
            <a:xfrm>
              <a:off x="7354888" y="2435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20" name="Line 959"/>
            <p:cNvSpPr>
              <a:spLocks noChangeShapeType="1"/>
            </p:cNvSpPr>
            <p:nvPr/>
          </p:nvSpPr>
          <p:spPr bwMode="auto">
            <a:xfrm>
              <a:off x="7361238" y="24415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21" name="Line 960"/>
            <p:cNvSpPr>
              <a:spLocks noChangeShapeType="1"/>
            </p:cNvSpPr>
            <p:nvPr/>
          </p:nvSpPr>
          <p:spPr bwMode="auto">
            <a:xfrm>
              <a:off x="7369175" y="2435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22" name="Line 961"/>
            <p:cNvSpPr>
              <a:spLocks noChangeShapeType="1"/>
            </p:cNvSpPr>
            <p:nvPr/>
          </p:nvSpPr>
          <p:spPr bwMode="auto">
            <a:xfrm>
              <a:off x="7375525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23" name="Line 962"/>
            <p:cNvSpPr>
              <a:spLocks noChangeShapeType="1"/>
            </p:cNvSpPr>
            <p:nvPr/>
          </p:nvSpPr>
          <p:spPr bwMode="auto">
            <a:xfrm>
              <a:off x="7383463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24" name="Line 963"/>
            <p:cNvSpPr>
              <a:spLocks noChangeShapeType="1"/>
            </p:cNvSpPr>
            <p:nvPr/>
          </p:nvSpPr>
          <p:spPr bwMode="auto">
            <a:xfrm>
              <a:off x="7389813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25" name="Line 964"/>
            <p:cNvSpPr>
              <a:spLocks noChangeShapeType="1"/>
            </p:cNvSpPr>
            <p:nvPr/>
          </p:nvSpPr>
          <p:spPr bwMode="auto">
            <a:xfrm>
              <a:off x="7397750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26" name="Line 965"/>
            <p:cNvSpPr>
              <a:spLocks noChangeShapeType="1"/>
            </p:cNvSpPr>
            <p:nvPr/>
          </p:nvSpPr>
          <p:spPr bwMode="auto">
            <a:xfrm>
              <a:off x="7404100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27" name="Line 966"/>
            <p:cNvSpPr>
              <a:spLocks noChangeShapeType="1"/>
            </p:cNvSpPr>
            <p:nvPr/>
          </p:nvSpPr>
          <p:spPr bwMode="auto">
            <a:xfrm>
              <a:off x="7412038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28" name="Line 967"/>
            <p:cNvSpPr>
              <a:spLocks noChangeShapeType="1"/>
            </p:cNvSpPr>
            <p:nvPr/>
          </p:nvSpPr>
          <p:spPr bwMode="auto">
            <a:xfrm>
              <a:off x="7418388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29" name="Line 968"/>
            <p:cNvSpPr>
              <a:spLocks noChangeShapeType="1"/>
            </p:cNvSpPr>
            <p:nvPr/>
          </p:nvSpPr>
          <p:spPr bwMode="auto">
            <a:xfrm>
              <a:off x="7426325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0" name="Line 969"/>
            <p:cNvSpPr>
              <a:spLocks noChangeShapeType="1"/>
            </p:cNvSpPr>
            <p:nvPr/>
          </p:nvSpPr>
          <p:spPr bwMode="auto">
            <a:xfrm>
              <a:off x="7432675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1" name="Line 970"/>
            <p:cNvSpPr>
              <a:spLocks noChangeShapeType="1"/>
            </p:cNvSpPr>
            <p:nvPr/>
          </p:nvSpPr>
          <p:spPr bwMode="auto">
            <a:xfrm>
              <a:off x="7440613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2" name="Line 971"/>
            <p:cNvSpPr>
              <a:spLocks noChangeShapeType="1"/>
            </p:cNvSpPr>
            <p:nvPr/>
          </p:nvSpPr>
          <p:spPr bwMode="auto">
            <a:xfrm>
              <a:off x="7446963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3" name="Line 972"/>
            <p:cNvSpPr>
              <a:spLocks noChangeShapeType="1"/>
            </p:cNvSpPr>
            <p:nvPr/>
          </p:nvSpPr>
          <p:spPr bwMode="auto">
            <a:xfrm>
              <a:off x="7454900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4" name="Line 973"/>
            <p:cNvSpPr>
              <a:spLocks noChangeShapeType="1"/>
            </p:cNvSpPr>
            <p:nvPr/>
          </p:nvSpPr>
          <p:spPr bwMode="auto">
            <a:xfrm>
              <a:off x="7461250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5" name="Line 974"/>
            <p:cNvSpPr>
              <a:spLocks noChangeShapeType="1"/>
            </p:cNvSpPr>
            <p:nvPr/>
          </p:nvSpPr>
          <p:spPr bwMode="auto">
            <a:xfrm>
              <a:off x="7469188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6" name="Line 975"/>
            <p:cNvSpPr>
              <a:spLocks noChangeShapeType="1"/>
            </p:cNvSpPr>
            <p:nvPr/>
          </p:nvSpPr>
          <p:spPr bwMode="auto">
            <a:xfrm>
              <a:off x="7475538" y="242093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7" name="Line 976"/>
            <p:cNvSpPr>
              <a:spLocks noChangeShapeType="1"/>
            </p:cNvSpPr>
            <p:nvPr/>
          </p:nvSpPr>
          <p:spPr bwMode="auto">
            <a:xfrm>
              <a:off x="7483475" y="23987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8" name="Line 977"/>
            <p:cNvSpPr>
              <a:spLocks noChangeShapeType="1"/>
            </p:cNvSpPr>
            <p:nvPr/>
          </p:nvSpPr>
          <p:spPr bwMode="auto">
            <a:xfrm>
              <a:off x="7489825" y="24066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9" name="Line 978"/>
            <p:cNvSpPr>
              <a:spLocks noChangeShapeType="1"/>
            </p:cNvSpPr>
            <p:nvPr/>
          </p:nvSpPr>
          <p:spPr bwMode="auto">
            <a:xfrm>
              <a:off x="7497763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40" name="Line 979"/>
            <p:cNvSpPr>
              <a:spLocks noChangeShapeType="1"/>
            </p:cNvSpPr>
            <p:nvPr/>
          </p:nvSpPr>
          <p:spPr bwMode="auto">
            <a:xfrm>
              <a:off x="7504113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41" name="Line 980"/>
            <p:cNvSpPr>
              <a:spLocks noChangeShapeType="1"/>
            </p:cNvSpPr>
            <p:nvPr/>
          </p:nvSpPr>
          <p:spPr bwMode="auto">
            <a:xfrm>
              <a:off x="7512050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42" name="Line 981"/>
            <p:cNvSpPr>
              <a:spLocks noChangeShapeType="1"/>
            </p:cNvSpPr>
            <p:nvPr/>
          </p:nvSpPr>
          <p:spPr bwMode="auto">
            <a:xfrm>
              <a:off x="7518400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43" name="Line 982"/>
            <p:cNvSpPr>
              <a:spLocks noChangeShapeType="1"/>
            </p:cNvSpPr>
            <p:nvPr/>
          </p:nvSpPr>
          <p:spPr bwMode="auto">
            <a:xfrm>
              <a:off x="7526338" y="242728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44" name="Line 983"/>
            <p:cNvSpPr>
              <a:spLocks noChangeShapeType="1"/>
            </p:cNvSpPr>
            <p:nvPr/>
          </p:nvSpPr>
          <p:spPr bwMode="auto">
            <a:xfrm>
              <a:off x="7532688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45" name="Line 984"/>
            <p:cNvSpPr>
              <a:spLocks noChangeShapeType="1"/>
            </p:cNvSpPr>
            <p:nvPr/>
          </p:nvSpPr>
          <p:spPr bwMode="auto">
            <a:xfrm>
              <a:off x="7540625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46" name="Line 985"/>
            <p:cNvSpPr>
              <a:spLocks noChangeShapeType="1"/>
            </p:cNvSpPr>
            <p:nvPr/>
          </p:nvSpPr>
          <p:spPr bwMode="auto">
            <a:xfrm>
              <a:off x="7546975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47" name="Line 986"/>
            <p:cNvSpPr>
              <a:spLocks noChangeShapeType="1"/>
            </p:cNvSpPr>
            <p:nvPr/>
          </p:nvSpPr>
          <p:spPr bwMode="auto">
            <a:xfrm>
              <a:off x="7554913" y="242728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48" name="Line 987"/>
            <p:cNvSpPr>
              <a:spLocks noChangeShapeType="1"/>
            </p:cNvSpPr>
            <p:nvPr/>
          </p:nvSpPr>
          <p:spPr bwMode="auto">
            <a:xfrm>
              <a:off x="7561263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49" name="Line 988"/>
            <p:cNvSpPr>
              <a:spLocks noChangeShapeType="1"/>
            </p:cNvSpPr>
            <p:nvPr/>
          </p:nvSpPr>
          <p:spPr bwMode="auto">
            <a:xfrm>
              <a:off x="7569200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50" name="Line 989"/>
            <p:cNvSpPr>
              <a:spLocks noChangeShapeType="1"/>
            </p:cNvSpPr>
            <p:nvPr/>
          </p:nvSpPr>
          <p:spPr bwMode="auto">
            <a:xfrm>
              <a:off x="7575550" y="24066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51" name="Line 990"/>
            <p:cNvSpPr>
              <a:spLocks noChangeShapeType="1"/>
            </p:cNvSpPr>
            <p:nvPr/>
          </p:nvSpPr>
          <p:spPr bwMode="auto">
            <a:xfrm>
              <a:off x="7583488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52" name="Line 991"/>
            <p:cNvSpPr>
              <a:spLocks noChangeShapeType="1"/>
            </p:cNvSpPr>
            <p:nvPr/>
          </p:nvSpPr>
          <p:spPr bwMode="auto">
            <a:xfrm>
              <a:off x="7589838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53" name="Line 992"/>
            <p:cNvSpPr>
              <a:spLocks noChangeShapeType="1"/>
            </p:cNvSpPr>
            <p:nvPr/>
          </p:nvSpPr>
          <p:spPr bwMode="auto">
            <a:xfrm>
              <a:off x="7597775" y="23923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54" name="Line 993"/>
            <p:cNvSpPr>
              <a:spLocks noChangeShapeType="1"/>
            </p:cNvSpPr>
            <p:nvPr/>
          </p:nvSpPr>
          <p:spPr bwMode="auto">
            <a:xfrm>
              <a:off x="7604125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55" name="Line 994"/>
            <p:cNvSpPr>
              <a:spLocks noChangeShapeType="1"/>
            </p:cNvSpPr>
            <p:nvPr/>
          </p:nvSpPr>
          <p:spPr bwMode="auto">
            <a:xfrm>
              <a:off x="7612063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56" name="Line 995"/>
            <p:cNvSpPr>
              <a:spLocks noChangeShapeType="1"/>
            </p:cNvSpPr>
            <p:nvPr/>
          </p:nvSpPr>
          <p:spPr bwMode="auto">
            <a:xfrm>
              <a:off x="7618413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57" name="Line 996"/>
            <p:cNvSpPr>
              <a:spLocks noChangeShapeType="1"/>
            </p:cNvSpPr>
            <p:nvPr/>
          </p:nvSpPr>
          <p:spPr bwMode="auto">
            <a:xfrm>
              <a:off x="7626350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58" name="Line 997"/>
            <p:cNvSpPr>
              <a:spLocks noChangeShapeType="1"/>
            </p:cNvSpPr>
            <p:nvPr/>
          </p:nvSpPr>
          <p:spPr bwMode="auto">
            <a:xfrm>
              <a:off x="7632700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59" name="Line 998"/>
            <p:cNvSpPr>
              <a:spLocks noChangeShapeType="1"/>
            </p:cNvSpPr>
            <p:nvPr/>
          </p:nvSpPr>
          <p:spPr bwMode="auto">
            <a:xfrm>
              <a:off x="7640638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60" name="Line 999"/>
            <p:cNvSpPr>
              <a:spLocks noChangeShapeType="1"/>
            </p:cNvSpPr>
            <p:nvPr/>
          </p:nvSpPr>
          <p:spPr bwMode="auto">
            <a:xfrm>
              <a:off x="7646988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61" name="Line 1000"/>
            <p:cNvSpPr>
              <a:spLocks noChangeShapeType="1"/>
            </p:cNvSpPr>
            <p:nvPr/>
          </p:nvSpPr>
          <p:spPr bwMode="auto">
            <a:xfrm>
              <a:off x="7654925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62" name="Line 1001"/>
            <p:cNvSpPr>
              <a:spLocks noChangeShapeType="1"/>
            </p:cNvSpPr>
            <p:nvPr/>
          </p:nvSpPr>
          <p:spPr bwMode="auto">
            <a:xfrm>
              <a:off x="7661275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63" name="Line 1002"/>
            <p:cNvSpPr>
              <a:spLocks noChangeShapeType="1"/>
            </p:cNvSpPr>
            <p:nvPr/>
          </p:nvSpPr>
          <p:spPr bwMode="auto">
            <a:xfrm>
              <a:off x="7669213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64" name="Line 1003"/>
            <p:cNvSpPr>
              <a:spLocks noChangeShapeType="1"/>
            </p:cNvSpPr>
            <p:nvPr/>
          </p:nvSpPr>
          <p:spPr bwMode="auto">
            <a:xfrm>
              <a:off x="7675563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65" name="Line 1004"/>
            <p:cNvSpPr>
              <a:spLocks noChangeShapeType="1"/>
            </p:cNvSpPr>
            <p:nvPr/>
          </p:nvSpPr>
          <p:spPr bwMode="auto">
            <a:xfrm>
              <a:off x="7683500" y="2435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66" name="Line 1005"/>
            <p:cNvSpPr>
              <a:spLocks noChangeShapeType="1"/>
            </p:cNvSpPr>
            <p:nvPr/>
          </p:nvSpPr>
          <p:spPr bwMode="auto">
            <a:xfrm>
              <a:off x="7689850" y="2435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67" name="Line 1006"/>
            <p:cNvSpPr>
              <a:spLocks noChangeShapeType="1"/>
            </p:cNvSpPr>
            <p:nvPr/>
          </p:nvSpPr>
          <p:spPr bwMode="auto">
            <a:xfrm>
              <a:off x="7697788" y="2435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68" name="Line 1007"/>
            <p:cNvSpPr>
              <a:spLocks noChangeShapeType="1"/>
            </p:cNvSpPr>
            <p:nvPr/>
          </p:nvSpPr>
          <p:spPr bwMode="auto">
            <a:xfrm>
              <a:off x="7704138" y="24352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69" name="Line 1008"/>
            <p:cNvSpPr>
              <a:spLocks noChangeShapeType="1"/>
            </p:cNvSpPr>
            <p:nvPr/>
          </p:nvSpPr>
          <p:spPr bwMode="auto">
            <a:xfrm>
              <a:off x="7712075" y="24352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70" name="Line 1009"/>
            <p:cNvSpPr>
              <a:spLocks noChangeShapeType="1"/>
            </p:cNvSpPr>
            <p:nvPr/>
          </p:nvSpPr>
          <p:spPr bwMode="auto">
            <a:xfrm>
              <a:off x="7718425" y="2449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71" name="Line 1011"/>
            <p:cNvSpPr>
              <a:spLocks noChangeShapeType="1"/>
            </p:cNvSpPr>
            <p:nvPr/>
          </p:nvSpPr>
          <p:spPr bwMode="auto">
            <a:xfrm>
              <a:off x="7726363" y="24272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72" name="Line 1012"/>
            <p:cNvSpPr>
              <a:spLocks noChangeShapeType="1"/>
            </p:cNvSpPr>
            <p:nvPr/>
          </p:nvSpPr>
          <p:spPr bwMode="auto">
            <a:xfrm>
              <a:off x="7732713" y="242728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73" name="Line 1013"/>
            <p:cNvSpPr>
              <a:spLocks noChangeShapeType="1"/>
            </p:cNvSpPr>
            <p:nvPr/>
          </p:nvSpPr>
          <p:spPr bwMode="auto">
            <a:xfrm>
              <a:off x="7740651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74" name="Line 1014"/>
            <p:cNvSpPr>
              <a:spLocks noChangeShapeType="1"/>
            </p:cNvSpPr>
            <p:nvPr/>
          </p:nvSpPr>
          <p:spPr bwMode="auto">
            <a:xfrm>
              <a:off x="7747001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75" name="Line 1015"/>
            <p:cNvSpPr>
              <a:spLocks noChangeShapeType="1"/>
            </p:cNvSpPr>
            <p:nvPr/>
          </p:nvSpPr>
          <p:spPr bwMode="auto">
            <a:xfrm>
              <a:off x="7754938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76" name="Line 1016"/>
            <p:cNvSpPr>
              <a:spLocks noChangeShapeType="1"/>
            </p:cNvSpPr>
            <p:nvPr/>
          </p:nvSpPr>
          <p:spPr bwMode="auto">
            <a:xfrm>
              <a:off x="7761288" y="2413000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77" name="Line 1017"/>
            <p:cNvSpPr>
              <a:spLocks noChangeShapeType="1"/>
            </p:cNvSpPr>
            <p:nvPr/>
          </p:nvSpPr>
          <p:spPr bwMode="auto">
            <a:xfrm>
              <a:off x="7769226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78" name="Line 1018"/>
            <p:cNvSpPr>
              <a:spLocks noChangeShapeType="1"/>
            </p:cNvSpPr>
            <p:nvPr/>
          </p:nvSpPr>
          <p:spPr bwMode="auto">
            <a:xfrm>
              <a:off x="7775576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79" name="Line 1019"/>
            <p:cNvSpPr>
              <a:spLocks noChangeShapeType="1"/>
            </p:cNvSpPr>
            <p:nvPr/>
          </p:nvSpPr>
          <p:spPr bwMode="auto">
            <a:xfrm>
              <a:off x="7783513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0" name="Line 1020"/>
            <p:cNvSpPr>
              <a:spLocks noChangeShapeType="1"/>
            </p:cNvSpPr>
            <p:nvPr/>
          </p:nvSpPr>
          <p:spPr bwMode="auto">
            <a:xfrm>
              <a:off x="7789863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1" name="Line 1021"/>
            <p:cNvSpPr>
              <a:spLocks noChangeShapeType="1"/>
            </p:cNvSpPr>
            <p:nvPr/>
          </p:nvSpPr>
          <p:spPr bwMode="auto">
            <a:xfrm>
              <a:off x="7797801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2" name="Line 1022"/>
            <p:cNvSpPr>
              <a:spLocks noChangeShapeType="1"/>
            </p:cNvSpPr>
            <p:nvPr/>
          </p:nvSpPr>
          <p:spPr bwMode="auto">
            <a:xfrm>
              <a:off x="7804151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3" name="Line 1023"/>
            <p:cNvSpPr>
              <a:spLocks noChangeShapeType="1"/>
            </p:cNvSpPr>
            <p:nvPr/>
          </p:nvSpPr>
          <p:spPr bwMode="auto">
            <a:xfrm>
              <a:off x="7812088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4" name="Line 1024"/>
            <p:cNvSpPr>
              <a:spLocks noChangeShapeType="1"/>
            </p:cNvSpPr>
            <p:nvPr/>
          </p:nvSpPr>
          <p:spPr bwMode="auto">
            <a:xfrm>
              <a:off x="7818438" y="242093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5" name="Line 1025"/>
            <p:cNvSpPr>
              <a:spLocks noChangeShapeType="1"/>
            </p:cNvSpPr>
            <p:nvPr/>
          </p:nvSpPr>
          <p:spPr bwMode="auto">
            <a:xfrm>
              <a:off x="7826376" y="2420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6" name="Line 1026"/>
            <p:cNvSpPr>
              <a:spLocks noChangeShapeType="1"/>
            </p:cNvSpPr>
            <p:nvPr/>
          </p:nvSpPr>
          <p:spPr bwMode="auto">
            <a:xfrm>
              <a:off x="7832726" y="2420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7" name="Line 1027"/>
            <p:cNvSpPr>
              <a:spLocks noChangeShapeType="1"/>
            </p:cNvSpPr>
            <p:nvPr/>
          </p:nvSpPr>
          <p:spPr bwMode="auto">
            <a:xfrm>
              <a:off x="7840663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8" name="Line 1028"/>
            <p:cNvSpPr>
              <a:spLocks noChangeShapeType="1"/>
            </p:cNvSpPr>
            <p:nvPr/>
          </p:nvSpPr>
          <p:spPr bwMode="auto">
            <a:xfrm>
              <a:off x="7847013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9" name="Line 1029"/>
            <p:cNvSpPr>
              <a:spLocks noChangeShapeType="1"/>
            </p:cNvSpPr>
            <p:nvPr/>
          </p:nvSpPr>
          <p:spPr bwMode="auto">
            <a:xfrm>
              <a:off x="7854951" y="2420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90" name="Line 1030"/>
            <p:cNvSpPr>
              <a:spLocks noChangeShapeType="1"/>
            </p:cNvSpPr>
            <p:nvPr/>
          </p:nvSpPr>
          <p:spPr bwMode="auto">
            <a:xfrm>
              <a:off x="7861301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91" name="Line 1031"/>
            <p:cNvSpPr>
              <a:spLocks noChangeShapeType="1"/>
            </p:cNvSpPr>
            <p:nvPr/>
          </p:nvSpPr>
          <p:spPr bwMode="auto">
            <a:xfrm>
              <a:off x="7869238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92" name="Line 1032"/>
            <p:cNvSpPr>
              <a:spLocks noChangeShapeType="1"/>
            </p:cNvSpPr>
            <p:nvPr/>
          </p:nvSpPr>
          <p:spPr bwMode="auto">
            <a:xfrm>
              <a:off x="7875588" y="24130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93" name="Line 1033"/>
            <p:cNvSpPr>
              <a:spLocks noChangeShapeType="1"/>
            </p:cNvSpPr>
            <p:nvPr/>
          </p:nvSpPr>
          <p:spPr bwMode="auto">
            <a:xfrm>
              <a:off x="7883526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94" name="Line 1034"/>
            <p:cNvSpPr>
              <a:spLocks noChangeShapeType="1"/>
            </p:cNvSpPr>
            <p:nvPr/>
          </p:nvSpPr>
          <p:spPr bwMode="auto">
            <a:xfrm>
              <a:off x="7889876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95" name="Line 1035"/>
            <p:cNvSpPr>
              <a:spLocks noChangeShapeType="1"/>
            </p:cNvSpPr>
            <p:nvPr/>
          </p:nvSpPr>
          <p:spPr bwMode="auto">
            <a:xfrm>
              <a:off x="7897813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96" name="Line 1036"/>
            <p:cNvSpPr>
              <a:spLocks noChangeShapeType="1"/>
            </p:cNvSpPr>
            <p:nvPr/>
          </p:nvSpPr>
          <p:spPr bwMode="auto">
            <a:xfrm>
              <a:off x="7904163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97" name="Line 1037"/>
            <p:cNvSpPr>
              <a:spLocks noChangeShapeType="1"/>
            </p:cNvSpPr>
            <p:nvPr/>
          </p:nvSpPr>
          <p:spPr bwMode="auto">
            <a:xfrm>
              <a:off x="7912101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98" name="Line 1038"/>
            <p:cNvSpPr>
              <a:spLocks noChangeShapeType="1"/>
            </p:cNvSpPr>
            <p:nvPr/>
          </p:nvSpPr>
          <p:spPr bwMode="auto">
            <a:xfrm>
              <a:off x="7918451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99" name="Line 1039"/>
            <p:cNvSpPr>
              <a:spLocks noChangeShapeType="1"/>
            </p:cNvSpPr>
            <p:nvPr/>
          </p:nvSpPr>
          <p:spPr bwMode="auto">
            <a:xfrm>
              <a:off x="7926388" y="23987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00" name="Line 1040"/>
            <p:cNvSpPr>
              <a:spLocks noChangeShapeType="1"/>
            </p:cNvSpPr>
            <p:nvPr/>
          </p:nvSpPr>
          <p:spPr bwMode="auto">
            <a:xfrm>
              <a:off x="7932738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01" name="Line 1041"/>
            <p:cNvSpPr>
              <a:spLocks noChangeShapeType="1"/>
            </p:cNvSpPr>
            <p:nvPr/>
          </p:nvSpPr>
          <p:spPr bwMode="auto">
            <a:xfrm>
              <a:off x="7940676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02" name="Line 1042"/>
            <p:cNvSpPr>
              <a:spLocks noChangeShapeType="1"/>
            </p:cNvSpPr>
            <p:nvPr/>
          </p:nvSpPr>
          <p:spPr bwMode="auto">
            <a:xfrm>
              <a:off x="7947026" y="237013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03" name="Line 1043"/>
            <p:cNvSpPr>
              <a:spLocks noChangeShapeType="1"/>
            </p:cNvSpPr>
            <p:nvPr/>
          </p:nvSpPr>
          <p:spPr bwMode="auto">
            <a:xfrm>
              <a:off x="7954963" y="23637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04" name="Line 1044"/>
            <p:cNvSpPr>
              <a:spLocks noChangeShapeType="1"/>
            </p:cNvSpPr>
            <p:nvPr/>
          </p:nvSpPr>
          <p:spPr bwMode="auto">
            <a:xfrm>
              <a:off x="7961313" y="23780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05" name="Line 1045"/>
            <p:cNvSpPr>
              <a:spLocks noChangeShapeType="1"/>
            </p:cNvSpPr>
            <p:nvPr/>
          </p:nvSpPr>
          <p:spPr bwMode="auto">
            <a:xfrm>
              <a:off x="7969251" y="23780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06" name="Line 1046"/>
            <p:cNvSpPr>
              <a:spLocks noChangeShapeType="1"/>
            </p:cNvSpPr>
            <p:nvPr/>
          </p:nvSpPr>
          <p:spPr bwMode="auto">
            <a:xfrm>
              <a:off x="7975601" y="23844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07" name="Line 1047"/>
            <p:cNvSpPr>
              <a:spLocks noChangeShapeType="1"/>
            </p:cNvSpPr>
            <p:nvPr/>
          </p:nvSpPr>
          <p:spPr bwMode="auto">
            <a:xfrm>
              <a:off x="7983538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08" name="Line 1048"/>
            <p:cNvSpPr>
              <a:spLocks noChangeShapeType="1"/>
            </p:cNvSpPr>
            <p:nvPr/>
          </p:nvSpPr>
          <p:spPr bwMode="auto">
            <a:xfrm>
              <a:off x="7989888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09" name="Line 1049"/>
            <p:cNvSpPr>
              <a:spLocks noChangeShapeType="1"/>
            </p:cNvSpPr>
            <p:nvPr/>
          </p:nvSpPr>
          <p:spPr bwMode="auto">
            <a:xfrm>
              <a:off x="7997826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0" name="Line 1050"/>
            <p:cNvSpPr>
              <a:spLocks noChangeShapeType="1"/>
            </p:cNvSpPr>
            <p:nvPr/>
          </p:nvSpPr>
          <p:spPr bwMode="auto">
            <a:xfrm>
              <a:off x="8004176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1" name="Line 1051"/>
            <p:cNvSpPr>
              <a:spLocks noChangeShapeType="1"/>
            </p:cNvSpPr>
            <p:nvPr/>
          </p:nvSpPr>
          <p:spPr bwMode="auto">
            <a:xfrm>
              <a:off x="8012113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2" name="Line 1052"/>
            <p:cNvSpPr>
              <a:spLocks noChangeShapeType="1"/>
            </p:cNvSpPr>
            <p:nvPr/>
          </p:nvSpPr>
          <p:spPr bwMode="auto">
            <a:xfrm>
              <a:off x="8018463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3" name="Line 1053"/>
            <p:cNvSpPr>
              <a:spLocks noChangeShapeType="1"/>
            </p:cNvSpPr>
            <p:nvPr/>
          </p:nvSpPr>
          <p:spPr bwMode="auto">
            <a:xfrm>
              <a:off x="8026401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4" name="Line 1054"/>
            <p:cNvSpPr>
              <a:spLocks noChangeShapeType="1"/>
            </p:cNvSpPr>
            <p:nvPr/>
          </p:nvSpPr>
          <p:spPr bwMode="auto">
            <a:xfrm>
              <a:off x="8032751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5" name="Line 1055"/>
            <p:cNvSpPr>
              <a:spLocks noChangeShapeType="1"/>
            </p:cNvSpPr>
            <p:nvPr/>
          </p:nvSpPr>
          <p:spPr bwMode="auto">
            <a:xfrm>
              <a:off x="8040688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6" name="Line 1056"/>
            <p:cNvSpPr>
              <a:spLocks noChangeShapeType="1"/>
            </p:cNvSpPr>
            <p:nvPr/>
          </p:nvSpPr>
          <p:spPr bwMode="auto">
            <a:xfrm>
              <a:off x="8047038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7" name="Line 1057"/>
            <p:cNvSpPr>
              <a:spLocks noChangeShapeType="1"/>
            </p:cNvSpPr>
            <p:nvPr/>
          </p:nvSpPr>
          <p:spPr bwMode="auto">
            <a:xfrm>
              <a:off x="8054976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8" name="Line 1058"/>
            <p:cNvSpPr>
              <a:spLocks noChangeShapeType="1"/>
            </p:cNvSpPr>
            <p:nvPr/>
          </p:nvSpPr>
          <p:spPr bwMode="auto">
            <a:xfrm>
              <a:off x="8061326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9" name="Line 1059"/>
            <p:cNvSpPr>
              <a:spLocks noChangeShapeType="1"/>
            </p:cNvSpPr>
            <p:nvPr/>
          </p:nvSpPr>
          <p:spPr bwMode="auto">
            <a:xfrm>
              <a:off x="8069263" y="2420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20" name="Line 1060"/>
            <p:cNvSpPr>
              <a:spLocks noChangeShapeType="1"/>
            </p:cNvSpPr>
            <p:nvPr/>
          </p:nvSpPr>
          <p:spPr bwMode="auto">
            <a:xfrm>
              <a:off x="8075613" y="2435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21" name="Line 1061"/>
            <p:cNvSpPr>
              <a:spLocks noChangeShapeType="1"/>
            </p:cNvSpPr>
            <p:nvPr/>
          </p:nvSpPr>
          <p:spPr bwMode="auto">
            <a:xfrm>
              <a:off x="8081963" y="24352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22" name="Line 1062"/>
            <p:cNvSpPr>
              <a:spLocks noChangeShapeType="1"/>
            </p:cNvSpPr>
            <p:nvPr/>
          </p:nvSpPr>
          <p:spPr bwMode="auto">
            <a:xfrm>
              <a:off x="8089901" y="2435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23" name="Line 1063"/>
            <p:cNvSpPr>
              <a:spLocks noChangeShapeType="1"/>
            </p:cNvSpPr>
            <p:nvPr/>
          </p:nvSpPr>
          <p:spPr bwMode="auto">
            <a:xfrm>
              <a:off x="8096251" y="24272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24" name="Line 1064"/>
            <p:cNvSpPr>
              <a:spLocks noChangeShapeType="1"/>
            </p:cNvSpPr>
            <p:nvPr/>
          </p:nvSpPr>
          <p:spPr bwMode="auto">
            <a:xfrm>
              <a:off x="8104188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25" name="Line 1065"/>
            <p:cNvSpPr>
              <a:spLocks noChangeShapeType="1"/>
            </p:cNvSpPr>
            <p:nvPr/>
          </p:nvSpPr>
          <p:spPr bwMode="auto">
            <a:xfrm>
              <a:off x="8110538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26" name="Line 1066"/>
            <p:cNvSpPr>
              <a:spLocks noChangeShapeType="1"/>
            </p:cNvSpPr>
            <p:nvPr/>
          </p:nvSpPr>
          <p:spPr bwMode="auto">
            <a:xfrm>
              <a:off x="8118476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27" name="Line 1067"/>
            <p:cNvSpPr>
              <a:spLocks noChangeShapeType="1"/>
            </p:cNvSpPr>
            <p:nvPr/>
          </p:nvSpPr>
          <p:spPr bwMode="auto">
            <a:xfrm>
              <a:off x="8124826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28" name="Line 1068"/>
            <p:cNvSpPr>
              <a:spLocks noChangeShapeType="1"/>
            </p:cNvSpPr>
            <p:nvPr/>
          </p:nvSpPr>
          <p:spPr bwMode="auto">
            <a:xfrm>
              <a:off x="8132763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29" name="Line 1069"/>
            <p:cNvSpPr>
              <a:spLocks noChangeShapeType="1"/>
            </p:cNvSpPr>
            <p:nvPr/>
          </p:nvSpPr>
          <p:spPr bwMode="auto">
            <a:xfrm>
              <a:off x="8139113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0" name="Line 1070"/>
            <p:cNvSpPr>
              <a:spLocks noChangeShapeType="1"/>
            </p:cNvSpPr>
            <p:nvPr/>
          </p:nvSpPr>
          <p:spPr bwMode="auto">
            <a:xfrm>
              <a:off x="8147051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1" name="Line 1071"/>
            <p:cNvSpPr>
              <a:spLocks noChangeShapeType="1"/>
            </p:cNvSpPr>
            <p:nvPr/>
          </p:nvSpPr>
          <p:spPr bwMode="auto">
            <a:xfrm>
              <a:off x="8153401" y="242093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2" name="Line 1072"/>
            <p:cNvSpPr>
              <a:spLocks noChangeShapeType="1"/>
            </p:cNvSpPr>
            <p:nvPr/>
          </p:nvSpPr>
          <p:spPr bwMode="auto">
            <a:xfrm>
              <a:off x="8161338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3" name="Line 1073"/>
            <p:cNvSpPr>
              <a:spLocks noChangeShapeType="1"/>
            </p:cNvSpPr>
            <p:nvPr/>
          </p:nvSpPr>
          <p:spPr bwMode="auto">
            <a:xfrm>
              <a:off x="8167688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4" name="Line 1074"/>
            <p:cNvSpPr>
              <a:spLocks noChangeShapeType="1"/>
            </p:cNvSpPr>
            <p:nvPr/>
          </p:nvSpPr>
          <p:spPr bwMode="auto">
            <a:xfrm>
              <a:off x="8175626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5" name="Line 1075"/>
            <p:cNvSpPr>
              <a:spLocks noChangeShapeType="1"/>
            </p:cNvSpPr>
            <p:nvPr/>
          </p:nvSpPr>
          <p:spPr bwMode="auto">
            <a:xfrm>
              <a:off x="8181976" y="23987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6" name="Line 1076"/>
            <p:cNvSpPr>
              <a:spLocks noChangeShapeType="1"/>
            </p:cNvSpPr>
            <p:nvPr/>
          </p:nvSpPr>
          <p:spPr bwMode="auto">
            <a:xfrm>
              <a:off x="8189913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7" name="Line 1077"/>
            <p:cNvSpPr>
              <a:spLocks noChangeShapeType="1"/>
            </p:cNvSpPr>
            <p:nvPr/>
          </p:nvSpPr>
          <p:spPr bwMode="auto">
            <a:xfrm>
              <a:off x="8196263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8" name="Line 1078"/>
            <p:cNvSpPr>
              <a:spLocks noChangeShapeType="1"/>
            </p:cNvSpPr>
            <p:nvPr/>
          </p:nvSpPr>
          <p:spPr bwMode="auto">
            <a:xfrm>
              <a:off x="8204201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9" name="Line 1079"/>
            <p:cNvSpPr>
              <a:spLocks noChangeShapeType="1"/>
            </p:cNvSpPr>
            <p:nvPr/>
          </p:nvSpPr>
          <p:spPr bwMode="auto">
            <a:xfrm>
              <a:off x="8210551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0" name="Line 1080"/>
            <p:cNvSpPr>
              <a:spLocks noChangeShapeType="1"/>
            </p:cNvSpPr>
            <p:nvPr/>
          </p:nvSpPr>
          <p:spPr bwMode="auto">
            <a:xfrm>
              <a:off x="8218488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1" name="Line 1081"/>
            <p:cNvSpPr>
              <a:spLocks noChangeShapeType="1"/>
            </p:cNvSpPr>
            <p:nvPr/>
          </p:nvSpPr>
          <p:spPr bwMode="auto">
            <a:xfrm>
              <a:off x="8224838" y="2435225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2" name="Line 1082"/>
            <p:cNvSpPr>
              <a:spLocks noChangeShapeType="1"/>
            </p:cNvSpPr>
            <p:nvPr/>
          </p:nvSpPr>
          <p:spPr bwMode="auto">
            <a:xfrm>
              <a:off x="8232776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3" name="Line 1083"/>
            <p:cNvSpPr>
              <a:spLocks noChangeShapeType="1"/>
            </p:cNvSpPr>
            <p:nvPr/>
          </p:nvSpPr>
          <p:spPr bwMode="auto">
            <a:xfrm>
              <a:off x="8239126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4" name="Line 1084"/>
            <p:cNvSpPr>
              <a:spLocks noChangeShapeType="1"/>
            </p:cNvSpPr>
            <p:nvPr/>
          </p:nvSpPr>
          <p:spPr bwMode="auto">
            <a:xfrm>
              <a:off x="8247063" y="23844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5" name="Line 1085"/>
            <p:cNvSpPr>
              <a:spLocks noChangeShapeType="1"/>
            </p:cNvSpPr>
            <p:nvPr/>
          </p:nvSpPr>
          <p:spPr bwMode="auto">
            <a:xfrm>
              <a:off x="8253413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6" name="Line 1086"/>
            <p:cNvSpPr>
              <a:spLocks noChangeShapeType="1"/>
            </p:cNvSpPr>
            <p:nvPr/>
          </p:nvSpPr>
          <p:spPr bwMode="auto">
            <a:xfrm>
              <a:off x="8261351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7" name="Line 1087"/>
            <p:cNvSpPr>
              <a:spLocks noChangeShapeType="1"/>
            </p:cNvSpPr>
            <p:nvPr/>
          </p:nvSpPr>
          <p:spPr bwMode="auto">
            <a:xfrm>
              <a:off x="8267701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8" name="Line 1088"/>
            <p:cNvSpPr>
              <a:spLocks noChangeShapeType="1"/>
            </p:cNvSpPr>
            <p:nvPr/>
          </p:nvSpPr>
          <p:spPr bwMode="auto">
            <a:xfrm>
              <a:off x="8275638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9" name="Line 1089"/>
            <p:cNvSpPr>
              <a:spLocks noChangeShapeType="1"/>
            </p:cNvSpPr>
            <p:nvPr/>
          </p:nvSpPr>
          <p:spPr bwMode="auto">
            <a:xfrm>
              <a:off x="8281988" y="239871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0" name="Line 1090"/>
            <p:cNvSpPr>
              <a:spLocks noChangeShapeType="1"/>
            </p:cNvSpPr>
            <p:nvPr/>
          </p:nvSpPr>
          <p:spPr bwMode="auto">
            <a:xfrm>
              <a:off x="8289926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1" name="Line 1091"/>
            <p:cNvSpPr>
              <a:spLocks noChangeShapeType="1"/>
            </p:cNvSpPr>
            <p:nvPr/>
          </p:nvSpPr>
          <p:spPr bwMode="auto">
            <a:xfrm>
              <a:off x="8296276" y="24130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2" name="Line 1092"/>
            <p:cNvSpPr>
              <a:spLocks noChangeShapeType="1"/>
            </p:cNvSpPr>
            <p:nvPr/>
          </p:nvSpPr>
          <p:spPr bwMode="auto">
            <a:xfrm>
              <a:off x="8304213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3" name="Line 1093"/>
            <p:cNvSpPr>
              <a:spLocks noChangeShapeType="1"/>
            </p:cNvSpPr>
            <p:nvPr/>
          </p:nvSpPr>
          <p:spPr bwMode="auto">
            <a:xfrm>
              <a:off x="8310563" y="2420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4" name="Line 1094"/>
            <p:cNvSpPr>
              <a:spLocks noChangeShapeType="1"/>
            </p:cNvSpPr>
            <p:nvPr/>
          </p:nvSpPr>
          <p:spPr bwMode="auto">
            <a:xfrm>
              <a:off x="8318501" y="2435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5" name="Line 1095"/>
            <p:cNvSpPr>
              <a:spLocks noChangeShapeType="1"/>
            </p:cNvSpPr>
            <p:nvPr/>
          </p:nvSpPr>
          <p:spPr bwMode="auto">
            <a:xfrm>
              <a:off x="8324851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6" name="Line 1096"/>
            <p:cNvSpPr>
              <a:spLocks noChangeShapeType="1"/>
            </p:cNvSpPr>
            <p:nvPr/>
          </p:nvSpPr>
          <p:spPr bwMode="auto">
            <a:xfrm>
              <a:off x="8332788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7" name="Line 1097"/>
            <p:cNvSpPr>
              <a:spLocks noChangeShapeType="1"/>
            </p:cNvSpPr>
            <p:nvPr/>
          </p:nvSpPr>
          <p:spPr bwMode="auto">
            <a:xfrm>
              <a:off x="8339138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8" name="Line 1098"/>
            <p:cNvSpPr>
              <a:spLocks noChangeShapeType="1"/>
            </p:cNvSpPr>
            <p:nvPr/>
          </p:nvSpPr>
          <p:spPr bwMode="auto">
            <a:xfrm>
              <a:off x="8347076" y="24352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9" name="Line 1099"/>
            <p:cNvSpPr>
              <a:spLocks noChangeShapeType="1"/>
            </p:cNvSpPr>
            <p:nvPr/>
          </p:nvSpPr>
          <p:spPr bwMode="auto">
            <a:xfrm>
              <a:off x="8353426" y="24415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0" name="Line 1100"/>
            <p:cNvSpPr>
              <a:spLocks noChangeShapeType="1"/>
            </p:cNvSpPr>
            <p:nvPr/>
          </p:nvSpPr>
          <p:spPr bwMode="auto">
            <a:xfrm>
              <a:off x="8361363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1" name="Line 1101"/>
            <p:cNvSpPr>
              <a:spLocks noChangeShapeType="1"/>
            </p:cNvSpPr>
            <p:nvPr/>
          </p:nvSpPr>
          <p:spPr bwMode="auto">
            <a:xfrm>
              <a:off x="8367713" y="24352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2" name="Line 1102"/>
            <p:cNvSpPr>
              <a:spLocks noChangeShapeType="1"/>
            </p:cNvSpPr>
            <p:nvPr/>
          </p:nvSpPr>
          <p:spPr bwMode="auto">
            <a:xfrm>
              <a:off x="8375651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3" name="Line 1103"/>
            <p:cNvSpPr>
              <a:spLocks noChangeShapeType="1"/>
            </p:cNvSpPr>
            <p:nvPr/>
          </p:nvSpPr>
          <p:spPr bwMode="auto">
            <a:xfrm>
              <a:off x="8382001" y="24066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4" name="Line 1104"/>
            <p:cNvSpPr>
              <a:spLocks noChangeShapeType="1"/>
            </p:cNvSpPr>
            <p:nvPr/>
          </p:nvSpPr>
          <p:spPr bwMode="auto">
            <a:xfrm>
              <a:off x="8389938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5" name="Line 1105"/>
            <p:cNvSpPr>
              <a:spLocks noChangeShapeType="1"/>
            </p:cNvSpPr>
            <p:nvPr/>
          </p:nvSpPr>
          <p:spPr bwMode="auto">
            <a:xfrm>
              <a:off x="8396288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6" name="Line 1106"/>
            <p:cNvSpPr>
              <a:spLocks noChangeShapeType="1"/>
            </p:cNvSpPr>
            <p:nvPr/>
          </p:nvSpPr>
          <p:spPr bwMode="auto">
            <a:xfrm>
              <a:off x="8404226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7" name="Line 1107"/>
            <p:cNvSpPr>
              <a:spLocks noChangeShapeType="1"/>
            </p:cNvSpPr>
            <p:nvPr/>
          </p:nvSpPr>
          <p:spPr bwMode="auto">
            <a:xfrm>
              <a:off x="8410576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8" name="Line 1108"/>
            <p:cNvSpPr>
              <a:spLocks noChangeShapeType="1"/>
            </p:cNvSpPr>
            <p:nvPr/>
          </p:nvSpPr>
          <p:spPr bwMode="auto">
            <a:xfrm>
              <a:off x="8418513" y="239871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9" name="Line 1109"/>
            <p:cNvSpPr>
              <a:spLocks noChangeShapeType="1"/>
            </p:cNvSpPr>
            <p:nvPr/>
          </p:nvSpPr>
          <p:spPr bwMode="auto">
            <a:xfrm>
              <a:off x="8424863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0" name="Line 1110"/>
            <p:cNvSpPr>
              <a:spLocks noChangeShapeType="1"/>
            </p:cNvSpPr>
            <p:nvPr/>
          </p:nvSpPr>
          <p:spPr bwMode="auto">
            <a:xfrm>
              <a:off x="8432801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1" name="Line 1111"/>
            <p:cNvSpPr>
              <a:spLocks noChangeShapeType="1"/>
            </p:cNvSpPr>
            <p:nvPr/>
          </p:nvSpPr>
          <p:spPr bwMode="auto">
            <a:xfrm>
              <a:off x="8439151" y="23987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2" name="Line 1112"/>
            <p:cNvSpPr>
              <a:spLocks noChangeShapeType="1"/>
            </p:cNvSpPr>
            <p:nvPr/>
          </p:nvSpPr>
          <p:spPr bwMode="auto">
            <a:xfrm>
              <a:off x="8447088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3" name="Line 1113"/>
            <p:cNvSpPr>
              <a:spLocks noChangeShapeType="1"/>
            </p:cNvSpPr>
            <p:nvPr/>
          </p:nvSpPr>
          <p:spPr bwMode="auto">
            <a:xfrm>
              <a:off x="8453438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4" name="Line 1114"/>
            <p:cNvSpPr>
              <a:spLocks noChangeShapeType="1"/>
            </p:cNvSpPr>
            <p:nvPr/>
          </p:nvSpPr>
          <p:spPr bwMode="auto">
            <a:xfrm>
              <a:off x="8461376" y="23780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5" name="Line 1115"/>
            <p:cNvSpPr>
              <a:spLocks noChangeShapeType="1"/>
            </p:cNvSpPr>
            <p:nvPr/>
          </p:nvSpPr>
          <p:spPr bwMode="auto">
            <a:xfrm>
              <a:off x="8467726" y="23844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6" name="Line 1116"/>
            <p:cNvSpPr>
              <a:spLocks noChangeShapeType="1"/>
            </p:cNvSpPr>
            <p:nvPr/>
          </p:nvSpPr>
          <p:spPr bwMode="auto">
            <a:xfrm>
              <a:off x="8475663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7" name="Line 1117"/>
            <p:cNvSpPr>
              <a:spLocks noChangeShapeType="1"/>
            </p:cNvSpPr>
            <p:nvPr/>
          </p:nvSpPr>
          <p:spPr bwMode="auto">
            <a:xfrm>
              <a:off x="8482013" y="23701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8" name="Line 1118"/>
            <p:cNvSpPr>
              <a:spLocks noChangeShapeType="1"/>
            </p:cNvSpPr>
            <p:nvPr/>
          </p:nvSpPr>
          <p:spPr bwMode="auto">
            <a:xfrm>
              <a:off x="8489951" y="23701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9" name="Line 1119"/>
            <p:cNvSpPr>
              <a:spLocks noChangeShapeType="1"/>
            </p:cNvSpPr>
            <p:nvPr/>
          </p:nvSpPr>
          <p:spPr bwMode="auto">
            <a:xfrm>
              <a:off x="8496301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0" name="Line 1120"/>
            <p:cNvSpPr>
              <a:spLocks noChangeShapeType="1"/>
            </p:cNvSpPr>
            <p:nvPr/>
          </p:nvSpPr>
          <p:spPr bwMode="auto">
            <a:xfrm>
              <a:off x="8504238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1" name="Line 1121"/>
            <p:cNvSpPr>
              <a:spLocks noChangeShapeType="1"/>
            </p:cNvSpPr>
            <p:nvPr/>
          </p:nvSpPr>
          <p:spPr bwMode="auto">
            <a:xfrm>
              <a:off x="8510588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2" name="Line 1122"/>
            <p:cNvSpPr>
              <a:spLocks noChangeShapeType="1"/>
            </p:cNvSpPr>
            <p:nvPr/>
          </p:nvSpPr>
          <p:spPr bwMode="auto">
            <a:xfrm>
              <a:off x="8518526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3" name="Line 1123"/>
            <p:cNvSpPr>
              <a:spLocks noChangeShapeType="1"/>
            </p:cNvSpPr>
            <p:nvPr/>
          </p:nvSpPr>
          <p:spPr bwMode="auto">
            <a:xfrm>
              <a:off x="8524876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4" name="Line 1124"/>
            <p:cNvSpPr>
              <a:spLocks noChangeShapeType="1"/>
            </p:cNvSpPr>
            <p:nvPr/>
          </p:nvSpPr>
          <p:spPr bwMode="auto">
            <a:xfrm>
              <a:off x="8532813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5" name="Line 1125"/>
            <p:cNvSpPr>
              <a:spLocks noChangeShapeType="1"/>
            </p:cNvSpPr>
            <p:nvPr/>
          </p:nvSpPr>
          <p:spPr bwMode="auto">
            <a:xfrm>
              <a:off x="8539163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6" name="Line 1126"/>
            <p:cNvSpPr>
              <a:spLocks noChangeShapeType="1"/>
            </p:cNvSpPr>
            <p:nvPr/>
          </p:nvSpPr>
          <p:spPr bwMode="auto">
            <a:xfrm>
              <a:off x="8547101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7" name="Line 1127"/>
            <p:cNvSpPr>
              <a:spLocks noChangeShapeType="1"/>
            </p:cNvSpPr>
            <p:nvPr/>
          </p:nvSpPr>
          <p:spPr bwMode="auto">
            <a:xfrm>
              <a:off x="8553451" y="242093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8" name="Line 1128"/>
            <p:cNvSpPr>
              <a:spLocks noChangeShapeType="1"/>
            </p:cNvSpPr>
            <p:nvPr/>
          </p:nvSpPr>
          <p:spPr bwMode="auto">
            <a:xfrm>
              <a:off x="8561388" y="23987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9" name="Line 1129"/>
            <p:cNvSpPr>
              <a:spLocks noChangeShapeType="1"/>
            </p:cNvSpPr>
            <p:nvPr/>
          </p:nvSpPr>
          <p:spPr bwMode="auto">
            <a:xfrm>
              <a:off x="8567738" y="239871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0" name="Line 1130"/>
            <p:cNvSpPr>
              <a:spLocks noChangeShapeType="1"/>
            </p:cNvSpPr>
            <p:nvPr/>
          </p:nvSpPr>
          <p:spPr bwMode="auto">
            <a:xfrm>
              <a:off x="8575676" y="239871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1" name="Line 1131"/>
            <p:cNvSpPr>
              <a:spLocks noChangeShapeType="1"/>
            </p:cNvSpPr>
            <p:nvPr/>
          </p:nvSpPr>
          <p:spPr bwMode="auto">
            <a:xfrm>
              <a:off x="8582026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2" name="Line 1132"/>
            <p:cNvSpPr>
              <a:spLocks noChangeShapeType="1"/>
            </p:cNvSpPr>
            <p:nvPr/>
          </p:nvSpPr>
          <p:spPr bwMode="auto">
            <a:xfrm>
              <a:off x="8589963" y="2384425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3" name="Line 1133"/>
            <p:cNvSpPr>
              <a:spLocks noChangeShapeType="1"/>
            </p:cNvSpPr>
            <p:nvPr/>
          </p:nvSpPr>
          <p:spPr bwMode="auto">
            <a:xfrm>
              <a:off x="8596313" y="23844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4" name="Line 1134"/>
            <p:cNvSpPr>
              <a:spLocks noChangeShapeType="1"/>
            </p:cNvSpPr>
            <p:nvPr/>
          </p:nvSpPr>
          <p:spPr bwMode="auto">
            <a:xfrm>
              <a:off x="8604251" y="239871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5" name="Line 1135"/>
            <p:cNvSpPr>
              <a:spLocks noChangeShapeType="1"/>
            </p:cNvSpPr>
            <p:nvPr/>
          </p:nvSpPr>
          <p:spPr bwMode="auto">
            <a:xfrm>
              <a:off x="8610601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6" name="Line 1136"/>
            <p:cNvSpPr>
              <a:spLocks noChangeShapeType="1"/>
            </p:cNvSpPr>
            <p:nvPr/>
          </p:nvSpPr>
          <p:spPr bwMode="auto">
            <a:xfrm>
              <a:off x="8618538" y="23844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7" name="Line 1137"/>
            <p:cNvSpPr>
              <a:spLocks noChangeShapeType="1"/>
            </p:cNvSpPr>
            <p:nvPr/>
          </p:nvSpPr>
          <p:spPr bwMode="auto">
            <a:xfrm>
              <a:off x="8624888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8" name="Line 1138"/>
            <p:cNvSpPr>
              <a:spLocks noChangeShapeType="1"/>
            </p:cNvSpPr>
            <p:nvPr/>
          </p:nvSpPr>
          <p:spPr bwMode="auto">
            <a:xfrm>
              <a:off x="8632826" y="23780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9" name="Line 1139"/>
            <p:cNvSpPr>
              <a:spLocks noChangeShapeType="1"/>
            </p:cNvSpPr>
            <p:nvPr/>
          </p:nvSpPr>
          <p:spPr bwMode="auto">
            <a:xfrm>
              <a:off x="8639176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0" name="Line 1140"/>
            <p:cNvSpPr>
              <a:spLocks noChangeShapeType="1"/>
            </p:cNvSpPr>
            <p:nvPr/>
          </p:nvSpPr>
          <p:spPr bwMode="auto">
            <a:xfrm>
              <a:off x="8647113" y="23780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1" name="Line 1141"/>
            <p:cNvSpPr>
              <a:spLocks noChangeShapeType="1"/>
            </p:cNvSpPr>
            <p:nvPr/>
          </p:nvSpPr>
          <p:spPr bwMode="auto">
            <a:xfrm>
              <a:off x="8653463" y="2392363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2" name="Line 1142"/>
            <p:cNvSpPr>
              <a:spLocks noChangeShapeType="1"/>
            </p:cNvSpPr>
            <p:nvPr/>
          </p:nvSpPr>
          <p:spPr bwMode="auto">
            <a:xfrm>
              <a:off x="8661401" y="23844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3" name="Line 1143"/>
            <p:cNvSpPr>
              <a:spLocks noChangeShapeType="1"/>
            </p:cNvSpPr>
            <p:nvPr/>
          </p:nvSpPr>
          <p:spPr bwMode="auto">
            <a:xfrm>
              <a:off x="8667751" y="239871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4" name="Line 1144"/>
            <p:cNvSpPr>
              <a:spLocks noChangeShapeType="1"/>
            </p:cNvSpPr>
            <p:nvPr/>
          </p:nvSpPr>
          <p:spPr bwMode="auto">
            <a:xfrm>
              <a:off x="8675688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5" name="Line 1145"/>
            <p:cNvSpPr>
              <a:spLocks noChangeShapeType="1"/>
            </p:cNvSpPr>
            <p:nvPr/>
          </p:nvSpPr>
          <p:spPr bwMode="auto">
            <a:xfrm>
              <a:off x="8682038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6" name="Line 1146"/>
            <p:cNvSpPr>
              <a:spLocks noChangeShapeType="1"/>
            </p:cNvSpPr>
            <p:nvPr/>
          </p:nvSpPr>
          <p:spPr bwMode="auto">
            <a:xfrm>
              <a:off x="8689976" y="23987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7" name="Line 1147"/>
            <p:cNvSpPr>
              <a:spLocks noChangeShapeType="1"/>
            </p:cNvSpPr>
            <p:nvPr/>
          </p:nvSpPr>
          <p:spPr bwMode="auto">
            <a:xfrm>
              <a:off x="8696326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8" name="Line 1148"/>
            <p:cNvSpPr>
              <a:spLocks noChangeShapeType="1"/>
            </p:cNvSpPr>
            <p:nvPr/>
          </p:nvSpPr>
          <p:spPr bwMode="auto">
            <a:xfrm>
              <a:off x="8704263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9" name="Line 1149"/>
            <p:cNvSpPr>
              <a:spLocks noChangeShapeType="1"/>
            </p:cNvSpPr>
            <p:nvPr/>
          </p:nvSpPr>
          <p:spPr bwMode="auto">
            <a:xfrm>
              <a:off x="8710613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0" name="Line 1150"/>
            <p:cNvSpPr>
              <a:spLocks noChangeShapeType="1"/>
            </p:cNvSpPr>
            <p:nvPr/>
          </p:nvSpPr>
          <p:spPr bwMode="auto">
            <a:xfrm>
              <a:off x="8718551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1" name="Line 1151"/>
            <p:cNvSpPr>
              <a:spLocks noChangeShapeType="1"/>
            </p:cNvSpPr>
            <p:nvPr/>
          </p:nvSpPr>
          <p:spPr bwMode="auto">
            <a:xfrm>
              <a:off x="8724901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2" name="Line 1152"/>
            <p:cNvSpPr>
              <a:spLocks noChangeShapeType="1"/>
            </p:cNvSpPr>
            <p:nvPr/>
          </p:nvSpPr>
          <p:spPr bwMode="auto">
            <a:xfrm>
              <a:off x="8732838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3" name="Line 1153"/>
            <p:cNvSpPr>
              <a:spLocks noChangeShapeType="1"/>
            </p:cNvSpPr>
            <p:nvPr/>
          </p:nvSpPr>
          <p:spPr bwMode="auto">
            <a:xfrm>
              <a:off x="8739188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4" name="Line 1154"/>
            <p:cNvSpPr>
              <a:spLocks noChangeShapeType="1"/>
            </p:cNvSpPr>
            <p:nvPr/>
          </p:nvSpPr>
          <p:spPr bwMode="auto">
            <a:xfrm>
              <a:off x="8747126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5" name="Line 1155"/>
            <p:cNvSpPr>
              <a:spLocks noChangeShapeType="1"/>
            </p:cNvSpPr>
            <p:nvPr/>
          </p:nvSpPr>
          <p:spPr bwMode="auto">
            <a:xfrm>
              <a:off x="8753476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6" name="Line 1156"/>
            <p:cNvSpPr>
              <a:spLocks noChangeShapeType="1"/>
            </p:cNvSpPr>
            <p:nvPr/>
          </p:nvSpPr>
          <p:spPr bwMode="auto">
            <a:xfrm>
              <a:off x="8761413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7" name="Line 1157"/>
            <p:cNvSpPr>
              <a:spLocks noChangeShapeType="1"/>
            </p:cNvSpPr>
            <p:nvPr/>
          </p:nvSpPr>
          <p:spPr bwMode="auto">
            <a:xfrm>
              <a:off x="8767763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8" name="Line 1158"/>
            <p:cNvSpPr>
              <a:spLocks noChangeShapeType="1"/>
            </p:cNvSpPr>
            <p:nvPr/>
          </p:nvSpPr>
          <p:spPr bwMode="auto">
            <a:xfrm>
              <a:off x="8775701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9" name="Line 1159"/>
            <p:cNvSpPr>
              <a:spLocks noChangeShapeType="1"/>
            </p:cNvSpPr>
            <p:nvPr/>
          </p:nvSpPr>
          <p:spPr bwMode="auto">
            <a:xfrm>
              <a:off x="8782051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0" name="Line 1160"/>
            <p:cNvSpPr>
              <a:spLocks noChangeShapeType="1"/>
            </p:cNvSpPr>
            <p:nvPr/>
          </p:nvSpPr>
          <p:spPr bwMode="auto">
            <a:xfrm>
              <a:off x="8789988" y="23844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1" name="Line 1161"/>
            <p:cNvSpPr>
              <a:spLocks noChangeShapeType="1"/>
            </p:cNvSpPr>
            <p:nvPr/>
          </p:nvSpPr>
          <p:spPr bwMode="auto">
            <a:xfrm>
              <a:off x="8796338" y="23701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2" name="Line 1162"/>
            <p:cNvSpPr>
              <a:spLocks noChangeShapeType="1"/>
            </p:cNvSpPr>
            <p:nvPr/>
          </p:nvSpPr>
          <p:spPr bwMode="auto">
            <a:xfrm>
              <a:off x="8804276" y="2370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3" name="Line 1163"/>
            <p:cNvSpPr>
              <a:spLocks noChangeShapeType="1"/>
            </p:cNvSpPr>
            <p:nvPr/>
          </p:nvSpPr>
          <p:spPr bwMode="auto">
            <a:xfrm>
              <a:off x="8810626" y="23780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4" name="Line 1164"/>
            <p:cNvSpPr>
              <a:spLocks noChangeShapeType="1"/>
            </p:cNvSpPr>
            <p:nvPr/>
          </p:nvSpPr>
          <p:spPr bwMode="auto">
            <a:xfrm>
              <a:off x="8816976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5" name="Line 1165"/>
            <p:cNvSpPr>
              <a:spLocks noChangeShapeType="1"/>
            </p:cNvSpPr>
            <p:nvPr/>
          </p:nvSpPr>
          <p:spPr bwMode="auto">
            <a:xfrm>
              <a:off x="8824913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6" name="Line 1166"/>
            <p:cNvSpPr>
              <a:spLocks noChangeShapeType="1"/>
            </p:cNvSpPr>
            <p:nvPr/>
          </p:nvSpPr>
          <p:spPr bwMode="auto">
            <a:xfrm>
              <a:off x="8831263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7" name="Line 1167"/>
            <p:cNvSpPr>
              <a:spLocks noChangeShapeType="1"/>
            </p:cNvSpPr>
            <p:nvPr/>
          </p:nvSpPr>
          <p:spPr bwMode="auto">
            <a:xfrm>
              <a:off x="8839201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8" name="Line 1168"/>
            <p:cNvSpPr>
              <a:spLocks noChangeShapeType="1"/>
            </p:cNvSpPr>
            <p:nvPr/>
          </p:nvSpPr>
          <p:spPr bwMode="auto">
            <a:xfrm>
              <a:off x="8845551" y="23923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9" name="Line 1169"/>
            <p:cNvSpPr>
              <a:spLocks noChangeShapeType="1"/>
            </p:cNvSpPr>
            <p:nvPr/>
          </p:nvSpPr>
          <p:spPr bwMode="auto">
            <a:xfrm>
              <a:off x="8853488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0" name="Line 1170"/>
            <p:cNvSpPr>
              <a:spLocks noChangeShapeType="1"/>
            </p:cNvSpPr>
            <p:nvPr/>
          </p:nvSpPr>
          <p:spPr bwMode="auto">
            <a:xfrm>
              <a:off x="8859838" y="241300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1" name="Line 1171"/>
            <p:cNvSpPr>
              <a:spLocks noChangeShapeType="1"/>
            </p:cNvSpPr>
            <p:nvPr/>
          </p:nvSpPr>
          <p:spPr bwMode="auto">
            <a:xfrm>
              <a:off x="8867776" y="2420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2" name="Line 1172"/>
            <p:cNvSpPr>
              <a:spLocks noChangeShapeType="1"/>
            </p:cNvSpPr>
            <p:nvPr/>
          </p:nvSpPr>
          <p:spPr bwMode="auto">
            <a:xfrm>
              <a:off x="8874126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3" name="Line 1173"/>
            <p:cNvSpPr>
              <a:spLocks noChangeShapeType="1"/>
            </p:cNvSpPr>
            <p:nvPr/>
          </p:nvSpPr>
          <p:spPr bwMode="auto">
            <a:xfrm>
              <a:off x="8882063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4" name="Line 1174"/>
            <p:cNvSpPr>
              <a:spLocks noChangeShapeType="1"/>
            </p:cNvSpPr>
            <p:nvPr/>
          </p:nvSpPr>
          <p:spPr bwMode="auto">
            <a:xfrm>
              <a:off x="8888413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5" name="Line 1175"/>
            <p:cNvSpPr>
              <a:spLocks noChangeShapeType="1"/>
            </p:cNvSpPr>
            <p:nvPr/>
          </p:nvSpPr>
          <p:spPr bwMode="auto">
            <a:xfrm>
              <a:off x="8896351" y="23987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6" name="Line 1176"/>
            <p:cNvSpPr>
              <a:spLocks noChangeShapeType="1"/>
            </p:cNvSpPr>
            <p:nvPr/>
          </p:nvSpPr>
          <p:spPr bwMode="auto">
            <a:xfrm>
              <a:off x="8902701" y="23987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7" name="Line 1177"/>
            <p:cNvSpPr>
              <a:spLocks noChangeShapeType="1"/>
            </p:cNvSpPr>
            <p:nvPr/>
          </p:nvSpPr>
          <p:spPr bwMode="auto">
            <a:xfrm>
              <a:off x="8910638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8" name="Line 1178"/>
            <p:cNvSpPr>
              <a:spLocks noChangeShapeType="1"/>
            </p:cNvSpPr>
            <p:nvPr/>
          </p:nvSpPr>
          <p:spPr bwMode="auto">
            <a:xfrm>
              <a:off x="8916988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9" name="Line 1179"/>
            <p:cNvSpPr>
              <a:spLocks noChangeShapeType="1"/>
            </p:cNvSpPr>
            <p:nvPr/>
          </p:nvSpPr>
          <p:spPr bwMode="auto">
            <a:xfrm>
              <a:off x="8924926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0" name="Line 1180"/>
            <p:cNvSpPr>
              <a:spLocks noChangeShapeType="1"/>
            </p:cNvSpPr>
            <p:nvPr/>
          </p:nvSpPr>
          <p:spPr bwMode="auto">
            <a:xfrm>
              <a:off x="8931276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1" name="Line 1181"/>
            <p:cNvSpPr>
              <a:spLocks noChangeShapeType="1"/>
            </p:cNvSpPr>
            <p:nvPr/>
          </p:nvSpPr>
          <p:spPr bwMode="auto">
            <a:xfrm>
              <a:off x="8939213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2" name="Line 1182"/>
            <p:cNvSpPr>
              <a:spLocks noChangeShapeType="1"/>
            </p:cNvSpPr>
            <p:nvPr/>
          </p:nvSpPr>
          <p:spPr bwMode="auto">
            <a:xfrm>
              <a:off x="8945563" y="23844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3" name="Line 1183"/>
            <p:cNvSpPr>
              <a:spLocks noChangeShapeType="1"/>
            </p:cNvSpPr>
            <p:nvPr/>
          </p:nvSpPr>
          <p:spPr bwMode="auto">
            <a:xfrm>
              <a:off x="8953501" y="2384425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4" name="Line 1184"/>
            <p:cNvSpPr>
              <a:spLocks noChangeShapeType="1"/>
            </p:cNvSpPr>
            <p:nvPr/>
          </p:nvSpPr>
          <p:spPr bwMode="auto">
            <a:xfrm>
              <a:off x="8959851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5" name="Line 1185"/>
            <p:cNvSpPr>
              <a:spLocks noChangeShapeType="1"/>
            </p:cNvSpPr>
            <p:nvPr/>
          </p:nvSpPr>
          <p:spPr bwMode="auto">
            <a:xfrm>
              <a:off x="8967788" y="23701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6" name="Line 1186"/>
            <p:cNvSpPr>
              <a:spLocks noChangeShapeType="1"/>
            </p:cNvSpPr>
            <p:nvPr/>
          </p:nvSpPr>
          <p:spPr bwMode="auto">
            <a:xfrm>
              <a:off x="8974138" y="23637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7" name="Line 1187"/>
            <p:cNvSpPr>
              <a:spLocks noChangeShapeType="1"/>
            </p:cNvSpPr>
            <p:nvPr/>
          </p:nvSpPr>
          <p:spPr bwMode="auto">
            <a:xfrm>
              <a:off x="8982076" y="23637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8" name="Line 1188"/>
            <p:cNvSpPr>
              <a:spLocks noChangeShapeType="1"/>
            </p:cNvSpPr>
            <p:nvPr/>
          </p:nvSpPr>
          <p:spPr bwMode="auto">
            <a:xfrm>
              <a:off x="8988426" y="23701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9" name="Line 1189"/>
            <p:cNvSpPr>
              <a:spLocks noChangeShapeType="1"/>
            </p:cNvSpPr>
            <p:nvPr/>
          </p:nvSpPr>
          <p:spPr bwMode="auto">
            <a:xfrm>
              <a:off x="8996363" y="23780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0" name="Line 1190"/>
            <p:cNvSpPr>
              <a:spLocks noChangeShapeType="1"/>
            </p:cNvSpPr>
            <p:nvPr/>
          </p:nvSpPr>
          <p:spPr bwMode="auto">
            <a:xfrm>
              <a:off x="9002713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1" name="Line 1191"/>
            <p:cNvSpPr>
              <a:spLocks noChangeShapeType="1"/>
            </p:cNvSpPr>
            <p:nvPr/>
          </p:nvSpPr>
          <p:spPr bwMode="auto">
            <a:xfrm>
              <a:off x="9010651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2" name="Line 1192"/>
            <p:cNvSpPr>
              <a:spLocks noChangeShapeType="1"/>
            </p:cNvSpPr>
            <p:nvPr/>
          </p:nvSpPr>
          <p:spPr bwMode="auto">
            <a:xfrm>
              <a:off x="9017001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3" name="Line 1193"/>
            <p:cNvSpPr>
              <a:spLocks noChangeShapeType="1"/>
            </p:cNvSpPr>
            <p:nvPr/>
          </p:nvSpPr>
          <p:spPr bwMode="auto">
            <a:xfrm>
              <a:off x="9024938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4" name="Line 1194"/>
            <p:cNvSpPr>
              <a:spLocks noChangeShapeType="1"/>
            </p:cNvSpPr>
            <p:nvPr/>
          </p:nvSpPr>
          <p:spPr bwMode="auto">
            <a:xfrm>
              <a:off x="9031288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5" name="Line 1195"/>
            <p:cNvSpPr>
              <a:spLocks noChangeShapeType="1"/>
            </p:cNvSpPr>
            <p:nvPr/>
          </p:nvSpPr>
          <p:spPr bwMode="auto">
            <a:xfrm>
              <a:off x="9039226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6" name="Line 1196"/>
            <p:cNvSpPr>
              <a:spLocks noChangeShapeType="1"/>
            </p:cNvSpPr>
            <p:nvPr/>
          </p:nvSpPr>
          <p:spPr bwMode="auto">
            <a:xfrm>
              <a:off x="9045576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7" name="Line 1197"/>
            <p:cNvSpPr>
              <a:spLocks noChangeShapeType="1"/>
            </p:cNvSpPr>
            <p:nvPr/>
          </p:nvSpPr>
          <p:spPr bwMode="auto">
            <a:xfrm>
              <a:off x="9053513" y="23987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8" name="Line 1198"/>
            <p:cNvSpPr>
              <a:spLocks noChangeShapeType="1"/>
            </p:cNvSpPr>
            <p:nvPr/>
          </p:nvSpPr>
          <p:spPr bwMode="auto">
            <a:xfrm>
              <a:off x="9059863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9" name="Line 1199"/>
            <p:cNvSpPr>
              <a:spLocks noChangeShapeType="1"/>
            </p:cNvSpPr>
            <p:nvPr/>
          </p:nvSpPr>
          <p:spPr bwMode="auto">
            <a:xfrm>
              <a:off x="9067801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0" name="Line 1200"/>
            <p:cNvSpPr>
              <a:spLocks noChangeShapeType="1"/>
            </p:cNvSpPr>
            <p:nvPr/>
          </p:nvSpPr>
          <p:spPr bwMode="auto">
            <a:xfrm>
              <a:off x="9074151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1" name="Line 1201"/>
            <p:cNvSpPr>
              <a:spLocks noChangeShapeType="1"/>
            </p:cNvSpPr>
            <p:nvPr/>
          </p:nvSpPr>
          <p:spPr bwMode="auto">
            <a:xfrm>
              <a:off x="9082088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2" name="Line 1202"/>
            <p:cNvSpPr>
              <a:spLocks noChangeShapeType="1"/>
            </p:cNvSpPr>
            <p:nvPr/>
          </p:nvSpPr>
          <p:spPr bwMode="auto">
            <a:xfrm>
              <a:off x="9088438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3" name="Line 1203"/>
            <p:cNvSpPr>
              <a:spLocks noChangeShapeType="1"/>
            </p:cNvSpPr>
            <p:nvPr/>
          </p:nvSpPr>
          <p:spPr bwMode="auto">
            <a:xfrm>
              <a:off x="9096376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4" name="Line 1204"/>
            <p:cNvSpPr>
              <a:spLocks noChangeShapeType="1"/>
            </p:cNvSpPr>
            <p:nvPr/>
          </p:nvSpPr>
          <p:spPr bwMode="auto">
            <a:xfrm>
              <a:off x="9102726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5" name="Line 1205"/>
            <p:cNvSpPr>
              <a:spLocks noChangeShapeType="1"/>
            </p:cNvSpPr>
            <p:nvPr/>
          </p:nvSpPr>
          <p:spPr bwMode="auto">
            <a:xfrm>
              <a:off x="9110663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6" name="Line 1206"/>
            <p:cNvSpPr>
              <a:spLocks noChangeShapeType="1"/>
            </p:cNvSpPr>
            <p:nvPr/>
          </p:nvSpPr>
          <p:spPr bwMode="auto">
            <a:xfrm>
              <a:off x="9117013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7" name="Line 1207"/>
            <p:cNvSpPr>
              <a:spLocks noChangeShapeType="1"/>
            </p:cNvSpPr>
            <p:nvPr/>
          </p:nvSpPr>
          <p:spPr bwMode="auto">
            <a:xfrm>
              <a:off x="9124951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572" name="Textfeld 2571"/>
          <p:cNvSpPr txBox="1"/>
          <p:nvPr/>
        </p:nvSpPr>
        <p:spPr>
          <a:xfrm>
            <a:off x="1131888" y="5877272"/>
            <a:ext cx="406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151214_002 fr4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700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9" name="Gruppieren 4618"/>
          <p:cNvGrpSpPr/>
          <p:nvPr/>
        </p:nvGrpSpPr>
        <p:grpSpPr>
          <a:xfrm>
            <a:off x="739775" y="2506663"/>
            <a:ext cx="8385176" cy="3473450"/>
            <a:chOff x="739775" y="2506663"/>
            <a:chExt cx="8385176" cy="3473450"/>
          </a:xfrm>
        </p:grpSpPr>
        <p:sp>
          <p:nvSpPr>
            <p:cNvPr id="4440" name="Line 27"/>
            <p:cNvSpPr>
              <a:spLocks noChangeShapeType="1"/>
            </p:cNvSpPr>
            <p:nvPr/>
          </p:nvSpPr>
          <p:spPr bwMode="auto">
            <a:xfrm>
              <a:off x="739775" y="25781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41" name="Line 28"/>
            <p:cNvSpPr>
              <a:spLocks noChangeShapeType="1"/>
            </p:cNvSpPr>
            <p:nvPr/>
          </p:nvSpPr>
          <p:spPr bwMode="auto">
            <a:xfrm>
              <a:off x="747713" y="25781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42" name="Line 29"/>
            <p:cNvSpPr>
              <a:spLocks noChangeShapeType="1"/>
            </p:cNvSpPr>
            <p:nvPr/>
          </p:nvSpPr>
          <p:spPr bwMode="auto">
            <a:xfrm>
              <a:off x="754063" y="25844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43" name="Line 30"/>
            <p:cNvSpPr>
              <a:spLocks noChangeShapeType="1"/>
            </p:cNvSpPr>
            <p:nvPr/>
          </p:nvSpPr>
          <p:spPr bwMode="auto">
            <a:xfrm>
              <a:off x="760413" y="25844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44" name="Line 31"/>
            <p:cNvSpPr>
              <a:spLocks noChangeShapeType="1"/>
            </p:cNvSpPr>
            <p:nvPr/>
          </p:nvSpPr>
          <p:spPr bwMode="auto">
            <a:xfrm>
              <a:off x="768350" y="25844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45" name="Line 32"/>
            <p:cNvSpPr>
              <a:spLocks noChangeShapeType="1"/>
            </p:cNvSpPr>
            <p:nvPr/>
          </p:nvSpPr>
          <p:spPr bwMode="auto">
            <a:xfrm>
              <a:off x="774700" y="25844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46" name="Line 33"/>
            <p:cNvSpPr>
              <a:spLocks noChangeShapeType="1"/>
            </p:cNvSpPr>
            <p:nvPr/>
          </p:nvSpPr>
          <p:spPr bwMode="auto">
            <a:xfrm>
              <a:off x="782638" y="25844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47" name="Line 34"/>
            <p:cNvSpPr>
              <a:spLocks noChangeShapeType="1"/>
            </p:cNvSpPr>
            <p:nvPr/>
          </p:nvSpPr>
          <p:spPr bwMode="auto">
            <a:xfrm>
              <a:off x="788988" y="2592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48" name="Line 35"/>
            <p:cNvSpPr>
              <a:spLocks noChangeShapeType="1"/>
            </p:cNvSpPr>
            <p:nvPr/>
          </p:nvSpPr>
          <p:spPr bwMode="auto">
            <a:xfrm>
              <a:off x="796925" y="25923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49" name="Line 36"/>
            <p:cNvSpPr>
              <a:spLocks noChangeShapeType="1"/>
            </p:cNvSpPr>
            <p:nvPr/>
          </p:nvSpPr>
          <p:spPr bwMode="auto">
            <a:xfrm>
              <a:off x="803275" y="25844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50" name="Line 37"/>
            <p:cNvSpPr>
              <a:spLocks noChangeShapeType="1"/>
            </p:cNvSpPr>
            <p:nvPr/>
          </p:nvSpPr>
          <p:spPr bwMode="auto">
            <a:xfrm>
              <a:off x="811213" y="2592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51" name="Line 38"/>
            <p:cNvSpPr>
              <a:spLocks noChangeShapeType="1"/>
            </p:cNvSpPr>
            <p:nvPr/>
          </p:nvSpPr>
          <p:spPr bwMode="auto">
            <a:xfrm>
              <a:off x="817563" y="25987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52" name="Line 39"/>
            <p:cNvSpPr>
              <a:spLocks noChangeShapeType="1"/>
            </p:cNvSpPr>
            <p:nvPr/>
          </p:nvSpPr>
          <p:spPr bwMode="auto">
            <a:xfrm>
              <a:off x="825500" y="259238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53" name="Line 40"/>
            <p:cNvSpPr>
              <a:spLocks noChangeShapeType="1"/>
            </p:cNvSpPr>
            <p:nvPr/>
          </p:nvSpPr>
          <p:spPr bwMode="auto">
            <a:xfrm>
              <a:off x="831850" y="25781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54" name="Line 41"/>
            <p:cNvSpPr>
              <a:spLocks noChangeShapeType="1"/>
            </p:cNvSpPr>
            <p:nvPr/>
          </p:nvSpPr>
          <p:spPr bwMode="auto">
            <a:xfrm>
              <a:off x="839788" y="2555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55" name="Line 42"/>
            <p:cNvSpPr>
              <a:spLocks noChangeShapeType="1"/>
            </p:cNvSpPr>
            <p:nvPr/>
          </p:nvSpPr>
          <p:spPr bwMode="auto">
            <a:xfrm>
              <a:off x="846138" y="25558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56" name="Line 43"/>
            <p:cNvSpPr>
              <a:spLocks noChangeShapeType="1"/>
            </p:cNvSpPr>
            <p:nvPr/>
          </p:nvSpPr>
          <p:spPr bwMode="auto">
            <a:xfrm>
              <a:off x="854075" y="25495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57" name="Line 44"/>
            <p:cNvSpPr>
              <a:spLocks noChangeShapeType="1"/>
            </p:cNvSpPr>
            <p:nvPr/>
          </p:nvSpPr>
          <p:spPr bwMode="auto">
            <a:xfrm>
              <a:off x="860425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58" name="Line 45"/>
            <p:cNvSpPr>
              <a:spLocks noChangeShapeType="1"/>
            </p:cNvSpPr>
            <p:nvPr/>
          </p:nvSpPr>
          <p:spPr bwMode="auto">
            <a:xfrm>
              <a:off x="868363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59" name="Line 46"/>
            <p:cNvSpPr>
              <a:spLocks noChangeShapeType="1"/>
            </p:cNvSpPr>
            <p:nvPr/>
          </p:nvSpPr>
          <p:spPr bwMode="auto">
            <a:xfrm>
              <a:off x="874713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60" name="Line 47"/>
            <p:cNvSpPr>
              <a:spLocks noChangeShapeType="1"/>
            </p:cNvSpPr>
            <p:nvPr/>
          </p:nvSpPr>
          <p:spPr bwMode="auto">
            <a:xfrm>
              <a:off x="882650" y="25495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61" name="Line 48"/>
            <p:cNvSpPr>
              <a:spLocks noChangeShapeType="1"/>
            </p:cNvSpPr>
            <p:nvPr/>
          </p:nvSpPr>
          <p:spPr bwMode="auto">
            <a:xfrm>
              <a:off x="889000" y="25352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62" name="Line 49"/>
            <p:cNvSpPr>
              <a:spLocks noChangeShapeType="1"/>
            </p:cNvSpPr>
            <p:nvPr/>
          </p:nvSpPr>
          <p:spPr bwMode="auto">
            <a:xfrm>
              <a:off x="896938" y="25495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63" name="Line 50"/>
            <p:cNvSpPr>
              <a:spLocks noChangeShapeType="1"/>
            </p:cNvSpPr>
            <p:nvPr/>
          </p:nvSpPr>
          <p:spPr bwMode="auto">
            <a:xfrm>
              <a:off x="903288" y="25495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64" name="Line 51"/>
            <p:cNvSpPr>
              <a:spLocks noChangeShapeType="1"/>
            </p:cNvSpPr>
            <p:nvPr/>
          </p:nvSpPr>
          <p:spPr bwMode="auto">
            <a:xfrm>
              <a:off x="911225" y="256381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65" name="Line 52"/>
            <p:cNvSpPr>
              <a:spLocks noChangeShapeType="1"/>
            </p:cNvSpPr>
            <p:nvPr/>
          </p:nvSpPr>
          <p:spPr bwMode="auto">
            <a:xfrm>
              <a:off x="917575" y="25781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66" name="Line 53"/>
            <p:cNvSpPr>
              <a:spLocks noChangeShapeType="1"/>
            </p:cNvSpPr>
            <p:nvPr/>
          </p:nvSpPr>
          <p:spPr bwMode="auto">
            <a:xfrm>
              <a:off x="925513" y="25781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67" name="Line 54"/>
            <p:cNvSpPr>
              <a:spLocks noChangeShapeType="1"/>
            </p:cNvSpPr>
            <p:nvPr/>
          </p:nvSpPr>
          <p:spPr bwMode="auto">
            <a:xfrm>
              <a:off x="931863" y="25987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68" name="Line 55"/>
            <p:cNvSpPr>
              <a:spLocks noChangeShapeType="1"/>
            </p:cNvSpPr>
            <p:nvPr/>
          </p:nvSpPr>
          <p:spPr bwMode="auto">
            <a:xfrm>
              <a:off x="939800" y="25987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69" name="Line 56"/>
            <p:cNvSpPr>
              <a:spLocks noChangeShapeType="1"/>
            </p:cNvSpPr>
            <p:nvPr/>
          </p:nvSpPr>
          <p:spPr bwMode="auto">
            <a:xfrm>
              <a:off x="946150" y="25844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70" name="Line 57"/>
            <p:cNvSpPr>
              <a:spLocks noChangeShapeType="1"/>
            </p:cNvSpPr>
            <p:nvPr/>
          </p:nvSpPr>
          <p:spPr bwMode="auto">
            <a:xfrm>
              <a:off x="954088" y="25844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71" name="Line 58"/>
            <p:cNvSpPr>
              <a:spLocks noChangeShapeType="1"/>
            </p:cNvSpPr>
            <p:nvPr/>
          </p:nvSpPr>
          <p:spPr bwMode="auto">
            <a:xfrm>
              <a:off x="960438" y="25844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72" name="Line 59"/>
            <p:cNvSpPr>
              <a:spLocks noChangeShapeType="1"/>
            </p:cNvSpPr>
            <p:nvPr/>
          </p:nvSpPr>
          <p:spPr bwMode="auto">
            <a:xfrm>
              <a:off x="968375" y="25781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73" name="Line 60"/>
            <p:cNvSpPr>
              <a:spLocks noChangeShapeType="1"/>
            </p:cNvSpPr>
            <p:nvPr/>
          </p:nvSpPr>
          <p:spPr bwMode="auto">
            <a:xfrm>
              <a:off x="974725" y="25781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74" name="Line 61"/>
            <p:cNvSpPr>
              <a:spLocks noChangeShapeType="1"/>
            </p:cNvSpPr>
            <p:nvPr/>
          </p:nvSpPr>
          <p:spPr bwMode="auto">
            <a:xfrm>
              <a:off x="982663" y="25701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75" name="Line 62"/>
            <p:cNvSpPr>
              <a:spLocks noChangeShapeType="1"/>
            </p:cNvSpPr>
            <p:nvPr/>
          </p:nvSpPr>
          <p:spPr bwMode="auto">
            <a:xfrm>
              <a:off x="989013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76" name="Line 63"/>
            <p:cNvSpPr>
              <a:spLocks noChangeShapeType="1"/>
            </p:cNvSpPr>
            <p:nvPr/>
          </p:nvSpPr>
          <p:spPr bwMode="auto">
            <a:xfrm>
              <a:off x="996950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77" name="Line 64"/>
            <p:cNvSpPr>
              <a:spLocks noChangeShapeType="1"/>
            </p:cNvSpPr>
            <p:nvPr/>
          </p:nvSpPr>
          <p:spPr bwMode="auto">
            <a:xfrm>
              <a:off x="1003300" y="25558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78" name="Line 65"/>
            <p:cNvSpPr>
              <a:spLocks noChangeShapeType="1"/>
            </p:cNvSpPr>
            <p:nvPr/>
          </p:nvSpPr>
          <p:spPr bwMode="auto">
            <a:xfrm>
              <a:off x="1011238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79" name="Line 66"/>
            <p:cNvSpPr>
              <a:spLocks noChangeShapeType="1"/>
            </p:cNvSpPr>
            <p:nvPr/>
          </p:nvSpPr>
          <p:spPr bwMode="auto">
            <a:xfrm>
              <a:off x="1017588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80" name="Line 67"/>
            <p:cNvSpPr>
              <a:spLocks noChangeShapeType="1"/>
            </p:cNvSpPr>
            <p:nvPr/>
          </p:nvSpPr>
          <p:spPr bwMode="auto">
            <a:xfrm>
              <a:off x="1025525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81" name="Line 68"/>
            <p:cNvSpPr>
              <a:spLocks noChangeShapeType="1"/>
            </p:cNvSpPr>
            <p:nvPr/>
          </p:nvSpPr>
          <p:spPr bwMode="auto">
            <a:xfrm>
              <a:off x="1031875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82" name="Line 69"/>
            <p:cNvSpPr>
              <a:spLocks noChangeShapeType="1"/>
            </p:cNvSpPr>
            <p:nvPr/>
          </p:nvSpPr>
          <p:spPr bwMode="auto">
            <a:xfrm>
              <a:off x="1039813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83" name="Line 70"/>
            <p:cNvSpPr>
              <a:spLocks noChangeShapeType="1"/>
            </p:cNvSpPr>
            <p:nvPr/>
          </p:nvSpPr>
          <p:spPr bwMode="auto">
            <a:xfrm>
              <a:off x="1046163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84" name="Line 71"/>
            <p:cNvSpPr>
              <a:spLocks noChangeShapeType="1"/>
            </p:cNvSpPr>
            <p:nvPr/>
          </p:nvSpPr>
          <p:spPr bwMode="auto">
            <a:xfrm>
              <a:off x="1054100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85" name="Line 72"/>
            <p:cNvSpPr>
              <a:spLocks noChangeShapeType="1"/>
            </p:cNvSpPr>
            <p:nvPr/>
          </p:nvSpPr>
          <p:spPr bwMode="auto">
            <a:xfrm>
              <a:off x="1060450" y="25495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86" name="Line 73"/>
            <p:cNvSpPr>
              <a:spLocks noChangeShapeType="1"/>
            </p:cNvSpPr>
            <p:nvPr/>
          </p:nvSpPr>
          <p:spPr bwMode="auto">
            <a:xfrm>
              <a:off x="1068388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87" name="Line 74"/>
            <p:cNvSpPr>
              <a:spLocks noChangeShapeType="1"/>
            </p:cNvSpPr>
            <p:nvPr/>
          </p:nvSpPr>
          <p:spPr bwMode="auto">
            <a:xfrm>
              <a:off x="1074738" y="25701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88" name="Line 75"/>
            <p:cNvSpPr>
              <a:spLocks noChangeShapeType="1"/>
            </p:cNvSpPr>
            <p:nvPr/>
          </p:nvSpPr>
          <p:spPr bwMode="auto">
            <a:xfrm>
              <a:off x="1082675" y="2592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89" name="Line 76"/>
            <p:cNvSpPr>
              <a:spLocks noChangeShapeType="1"/>
            </p:cNvSpPr>
            <p:nvPr/>
          </p:nvSpPr>
          <p:spPr bwMode="auto">
            <a:xfrm>
              <a:off x="1089025" y="2592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90" name="Line 77"/>
            <p:cNvSpPr>
              <a:spLocks noChangeShapeType="1"/>
            </p:cNvSpPr>
            <p:nvPr/>
          </p:nvSpPr>
          <p:spPr bwMode="auto">
            <a:xfrm>
              <a:off x="1096963" y="2592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91" name="Line 78"/>
            <p:cNvSpPr>
              <a:spLocks noChangeShapeType="1"/>
            </p:cNvSpPr>
            <p:nvPr/>
          </p:nvSpPr>
          <p:spPr bwMode="auto">
            <a:xfrm>
              <a:off x="1103313" y="25923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92" name="Line 79"/>
            <p:cNvSpPr>
              <a:spLocks noChangeShapeType="1"/>
            </p:cNvSpPr>
            <p:nvPr/>
          </p:nvSpPr>
          <p:spPr bwMode="auto">
            <a:xfrm>
              <a:off x="1111250" y="2598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93" name="Line 80"/>
            <p:cNvSpPr>
              <a:spLocks noChangeShapeType="1"/>
            </p:cNvSpPr>
            <p:nvPr/>
          </p:nvSpPr>
          <p:spPr bwMode="auto">
            <a:xfrm>
              <a:off x="1117600" y="2592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94" name="Line 81"/>
            <p:cNvSpPr>
              <a:spLocks noChangeShapeType="1"/>
            </p:cNvSpPr>
            <p:nvPr/>
          </p:nvSpPr>
          <p:spPr bwMode="auto">
            <a:xfrm>
              <a:off x="1125538" y="25844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95" name="Line 82"/>
            <p:cNvSpPr>
              <a:spLocks noChangeShapeType="1"/>
            </p:cNvSpPr>
            <p:nvPr/>
          </p:nvSpPr>
          <p:spPr bwMode="auto">
            <a:xfrm>
              <a:off x="1131888" y="25844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96" name="Line 83"/>
            <p:cNvSpPr>
              <a:spLocks noChangeShapeType="1"/>
            </p:cNvSpPr>
            <p:nvPr/>
          </p:nvSpPr>
          <p:spPr bwMode="auto">
            <a:xfrm>
              <a:off x="1139825" y="25781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97" name="Line 84"/>
            <p:cNvSpPr>
              <a:spLocks noChangeShapeType="1"/>
            </p:cNvSpPr>
            <p:nvPr/>
          </p:nvSpPr>
          <p:spPr bwMode="auto">
            <a:xfrm>
              <a:off x="1146175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98" name="Line 85"/>
            <p:cNvSpPr>
              <a:spLocks noChangeShapeType="1"/>
            </p:cNvSpPr>
            <p:nvPr/>
          </p:nvSpPr>
          <p:spPr bwMode="auto">
            <a:xfrm>
              <a:off x="1154113" y="2555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99" name="Line 86"/>
            <p:cNvSpPr>
              <a:spLocks noChangeShapeType="1"/>
            </p:cNvSpPr>
            <p:nvPr/>
          </p:nvSpPr>
          <p:spPr bwMode="auto">
            <a:xfrm>
              <a:off x="1160463" y="25558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00" name="Line 87"/>
            <p:cNvSpPr>
              <a:spLocks noChangeShapeType="1"/>
            </p:cNvSpPr>
            <p:nvPr/>
          </p:nvSpPr>
          <p:spPr bwMode="auto">
            <a:xfrm>
              <a:off x="1168400" y="25495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01" name="Line 88"/>
            <p:cNvSpPr>
              <a:spLocks noChangeShapeType="1"/>
            </p:cNvSpPr>
            <p:nvPr/>
          </p:nvSpPr>
          <p:spPr bwMode="auto">
            <a:xfrm>
              <a:off x="1174750" y="25558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02" name="Line 89"/>
            <p:cNvSpPr>
              <a:spLocks noChangeShapeType="1"/>
            </p:cNvSpPr>
            <p:nvPr/>
          </p:nvSpPr>
          <p:spPr bwMode="auto">
            <a:xfrm>
              <a:off x="1182688" y="2555875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03" name="Line 90"/>
            <p:cNvSpPr>
              <a:spLocks noChangeShapeType="1"/>
            </p:cNvSpPr>
            <p:nvPr/>
          </p:nvSpPr>
          <p:spPr bwMode="auto">
            <a:xfrm>
              <a:off x="1189038" y="2555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04" name="Line 91"/>
            <p:cNvSpPr>
              <a:spLocks noChangeShapeType="1"/>
            </p:cNvSpPr>
            <p:nvPr/>
          </p:nvSpPr>
          <p:spPr bwMode="auto">
            <a:xfrm>
              <a:off x="1196975" y="25495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05" name="Line 92"/>
            <p:cNvSpPr>
              <a:spLocks noChangeShapeType="1"/>
            </p:cNvSpPr>
            <p:nvPr/>
          </p:nvSpPr>
          <p:spPr bwMode="auto">
            <a:xfrm>
              <a:off x="1203325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06" name="Line 93"/>
            <p:cNvSpPr>
              <a:spLocks noChangeShapeType="1"/>
            </p:cNvSpPr>
            <p:nvPr/>
          </p:nvSpPr>
          <p:spPr bwMode="auto">
            <a:xfrm>
              <a:off x="1211263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07" name="Line 94"/>
            <p:cNvSpPr>
              <a:spLocks noChangeShapeType="1"/>
            </p:cNvSpPr>
            <p:nvPr/>
          </p:nvSpPr>
          <p:spPr bwMode="auto">
            <a:xfrm>
              <a:off x="1217613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08" name="Line 95"/>
            <p:cNvSpPr>
              <a:spLocks noChangeShapeType="1"/>
            </p:cNvSpPr>
            <p:nvPr/>
          </p:nvSpPr>
          <p:spPr bwMode="auto">
            <a:xfrm>
              <a:off x="1225550" y="2549525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09" name="Line 96"/>
            <p:cNvSpPr>
              <a:spLocks noChangeShapeType="1"/>
            </p:cNvSpPr>
            <p:nvPr/>
          </p:nvSpPr>
          <p:spPr bwMode="auto">
            <a:xfrm>
              <a:off x="1231900" y="25495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10" name="Line 97"/>
            <p:cNvSpPr>
              <a:spLocks noChangeShapeType="1"/>
            </p:cNvSpPr>
            <p:nvPr/>
          </p:nvSpPr>
          <p:spPr bwMode="auto">
            <a:xfrm>
              <a:off x="1239838" y="2555875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11" name="Line 98"/>
            <p:cNvSpPr>
              <a:spLocks noChangeShapeType="1"/>
            </p:cNvSpPr>
            <p:nvPr/>
          </p:nvSpPr>
          <p:spPr bwMode="auto">
            <a:xfrm>
              <a:off x="1246188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12" name="Line 99"/>
            <p:cNvSpPr>
              <a:spLocks noChangeShapeType="1"/>
            </p:cNvSpPr>
            <p:nvPr/>
          </p:nvSpPr>
          <p:spPr bwMode="auto">
            <a:xfrm>
              <a:off x="1254125" y="25844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13" name="Line 100"/>
            <p:cNvSpPr>
              <a:spLocks noChangeShapeType="1"/>
            </p:cNvSpPr>
            <p:nvPr/>
          </p:nvSpPr>
          <p:spPr bwMode="auto">
            <a:xfrm>
              <a:off x="1260475" y="2592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14" name="Line 101"/>
            <p:cNvSpPr>
              <a:spLocks noChangeShapeType="1"/>
            </p:cNvSpPr>
            <p:nvPr/>
          </p:nvSpPr>
          <p:spPr bwMode="auto">
            <a:xfrm>
              <a:off x="1268413" y="25844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15" name="Line 102"/>
            <p:cNvSpPr>
              <a:spLocks noChangeShapeType="1"/>
            </p:cNvSpPr>
            <p:nvPr/>
          </p:nvSpPr>
          <p:spPr bwMode="auto">
            <a:xfrm>
              <a:off x="1274763" y="25844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16" name="Line 103"/>
            <p:cNvSpPr>
              <a:spLocks noChangeShapeType="1"/>
            </p:cNvSpPr>
            <p:nvPr/>
          </p:nvSpPr>
          <p:spPr bwMode="auto">
            <a:xfrm>
              <a:off x="1282700" y="25844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17" name="Line 104"/>
            <p:cNvSpPr>
              <a:spLocks noChangeShapeType="1"/>
            </p:cNvSpPr>
            <p:nvPr/>
          </p:nvSpPr>
          <p:spPr bwMode="auto">
            <a:xfrm>
              <a:off x="1289050" y="2598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18" name="Line 105"/>
            <p:cNvSpPr>
              <a:spLocks noChangeShapeType="1"/>
            </p:cNvSpPr>
            <p:nvPr/>
          </p:nvSpPr>
          <p:spPr bwMode="auto">
            <a:xfrm>
              <a:off x="1296988" y="2613025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19" name="Line 106"/>
            <p:cNvSpPr>
              <a:spLocks noChangeShapeType="1"/>
            </p:cNvSpPr>
            <p:nvPr/>
          </p:nvSpPr>
          <p:spPr bwMode="auto">
            <a:xfrm>
              <a:off x="1303338" y="25987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20" name="Line 107"/>
            <p:cNvSpPr>
              <a:spLocks noChangeShapeType="1"/>
            </p:cNvSpPr>
            <p:nvPr/>
          </p:nvSpPr>
          <p:spPr bwMode="auto">
            <a:xfrm>
              <a:off x="1311275" y="25844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21" name="Line 108"/>
            <p:cNvSpPr>
              <a:spLocks noChangeShapeType="1"/>
            </p:cNvSpPr>
            <p:nvPr/>
          </p:nvSpPr>
          <p:spPr bwMode="auto">
            <a:xfrm>
              <a:off x="1317625" y="25638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22" name="Line 109"/>
            <p:cNvSpPr>
              <a:spLocks noChangeShapeType="1"/>
            </p:cNvSpPr>
            <p:nvPr/>
          </p:nvSpPr>
          <p:spPr bwMode="auto">
            <a:xfrm>
              <a:off x="1325563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23" name="Line 110"/>
            <p:cNvSpPr>
              <a:spLocks noChangeShapeType="1"/>
            </p:cNvSpPr>
            <p:nvPr/>
          </p:nvSpPr>
          <p:spPr bwMode="auto">
            <a:xfrm>
              <a:off x="1331913" y="253523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24" name="Line 111"/>
            <p:cNvSpPr>
              <a:spLocks noChangeShapeType="1"/>
            </p:cNvSpPr>
            <p:nvPr/>
          </p:nvSpPr>
          <p:spPr bwMode="auto">
            <a:xfrm>
              <a:off x="1339850" y="25352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25" name="Line 112"/>
            <p:cNvSpPr>
              <a:spLocks noChangeShapeType="1"/>
            </p:cNvSpPr>
            <p:nvPr/>
          </p:nvSpPr>
          <p:spPr bwMode="auto">
            <a:xfrm>
              <a:off x="1346200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26" name="Line 113"/>
            <p:cNvSpPr>
              <a:spLocks noChangeShapeType="1"/>
            </p:cNvSpPr>
            <p:nvPr/>
          </p:nvSpPr>
          <p:spPr bwMode="auto">
            <a:xfrm>
              <a:off x="1354138" y="2555875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27" name="Line 114"/>
            <p:cNvSpPr>
              <a:spLocks noChangeShapeType="1"/>
            </p:cNvSpPr>
            <p:nvPr/>
          </p:nvSpPr>
          <p:spPr bwMode="auto">
            <a:xfrm>
              <a:off x="1360488" y="25495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28" name="Line 115"/>
            <p:cNvSpPr>
              <a:spLocks noChangeShapeType="1"/>
            </p:cNvSpPr>
            <p:nvPr/>
          </p:nvSpPr>
          <p:spPr bwMode="auto">
            <a:xfrm>
              <a:off x="1368425" y="2555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29" name="Line 116"/>
            <p:cNvSpPr>
              <a:spLocks noChangeShapeType="1"/>
            </p:cNvSpPr>
            <p:nvPr/>
          </p:nvSpPr>
          <p:spPr bwMode="auto">
            <a:xfrm>
              <a:off x="1374775" y="257016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30" name="Line 117"/>
            <p:cNvSpPr>
              <a:spLocks noChangeShapeType="1"/>
            </p:cNvSpPr>
            <p:nvPr/>
          </p:nvSpPr>
          <p:spPr bwMode="auto">
            <a:xfrm>
              <a:off x="1382713" y="2555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31" name="Line 118"/>
            <p:cNvSpPr>
              <a:spLocks noChangeShapeType="1"/>
            </p:cNvSpPr>
            <p:nvPr/>
          </p:nvSpPr>
          <p:spPr bwMode="auto">
            <a:xfrm>
              <a:off x="1389063" y="25558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32" name="Line 119"/>
            <p:cNvSpPr>
              <a:spLocks noChangeShapeType="1"/>
            </p:cNvSpPr>
            <p:nvPr/>
          </p:nvSpPr>
          <p:spPr bwMode="auto">
            <a:xfrm>
              <a:off x="1397000" y="25495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33" name="Line 120"/>
            <p:cNvSpPr>
              <a:spLocks noChangeShapeType="1"/>
            </p:cNvSpPr>
            <p:nvPr/>
          </p:nvSpPr>
          <p:spPr bwMode="auto">
            <a:xfrm>
              <a:off x="1403350" y="25781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34" name="Line 121"/>
            <p:cNvSpPr>
              <a:spLocks noChangeShapeType="1"/>
            </p:cNvSpPr>
            <p:nvPr/>
          </p:nvSpPr>
          <p:spPr bwMode="auto">
            <a:xfrm>
              <a:off x="1411288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35" name="Line 122"/>
            <p:cNvSpPr>
              <a:spLocks noChangeShapeType="1"/>
            </p:cNvSpPr>
            <p:nvPr/>
          </p:nvSpPr>
          <p:spPr bwMode="auto">
            <a:xfrm>
              <a:off x="1417638" y="257016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36" name="Line 123"/>
            <p:cNvSpPr>
              <a:spLocks noChangeShapeType="1"/>
            </p:cNvSpPr>
            <p:nvPr/>
          </p:nvSpPr>
          <p:spPr bwMode="auto">
            <a:xfrm>
              <a:off x="1425575" y="2598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37" name="Line 124"/>
            <p:cNvSpPr>
              <a:spLocks noChangeShapeType="1"/>
            </p:cNvSpPr>
            <p:nvPr/>
          </p:nvSpPr>
          <p:spPr bwMode="auto">
            <a:xfrm>
              <a:off x="1431925" y="2598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38" name="Line 125"/>
            <p:cNvSpPr>
              <a:spLocks noChangeShapeType="1"/>
            </p:cNvSpPr>
            <p:nvPr/>
          </p:nvSpPr>
          <p:spPr bwMode="auto">
            <a:xfrm>
              <a:off x="1439863" y="25923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39" name="Line 126"/>
            <p:cNvSpPr>
              <a:spLocks noChangeShapeType="1"/>
            </p:cNvSpPr>
            <p:nvPr/>
          </p:nvSpPr>
          <p:spPr bwMode="auto">
            <a:xfrm>
              <a:off x="1446213" y="256381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40" name="Line 127"/>
            <p:cNvSpPr>
              <a:spLocks noChangeShapeType="1"/>
            </p:cNvSpPr>
            <p:nvPr/>
          </p:nvSpPr>
          <p:spPr bwMode="auto">
            <a:xfrm>
              <a:off x="1454150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41" name="Line 128"/>
            <p:cNvSpPr>
              <a:spLocks noChangeShapeType="1"/>
            </p:cNvSpPr>
            <p:nvPr/>
          </p:nvSpPr>
          <p:spPr bwMode="auto">
            <a:xfrm>
              <a:off x="1460500" y="25781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42" name="Line 129"/>
            <p:cNvSpPr>
              <a:spLocks noChangeShapeType="1"/>
            </p:cNvSpPr>
            <p:nvPr/>
          </p:nvSpPr>
          <p:spPr bwMode="auto">
            <a:xfrm>
              <a:off x="1468438" y="25781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43" name="Line 130"/>
            <p:cNvSpPr>
              <a:spLocks noChangeShapeType="1"/>
            </p:cNvSpPr>
            <p:nvPr/>
          </p:nvSpPr>
          <p:spPr bwMode="auto">
            <a:xfrm>
              <a:off x="1474788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44" name="Line 131"/>
            <p:cNvSpPr>
              <a:spLocks noChangeShapeType="1"/>
            </p:cNvSpPr>
            <p:nvPr/>
          </p:nvSpPr>
          <p:spPr bwMode="auto">
            <a:xfrm>
              <a:off x="1482725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45" name="Line 132"/>
            <p:cNvSpPr>
              <a:spLocks noChangeShapeType="1"/>
            </p:cNvSpPr>
            <p:nvPr/>
          </p:nvSpPr>
          <p:spPr bwMode="auto">
            <a:xfrm>
              <a:off x="1489075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46" name="Line 133"/>
            <p:cNvSpPr>
              <a:spLocks noChangeShapeType="1"/>
            </p:cNvSpPr>
            <p:nvPr/>
          </p:nvSpPr>
          <p:spPr bwMode="auto">
            <a:xfrm>
              <a:off x="1495425" y="2563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47" name="Line 134"/>
            <p:cNvSpPr>
              <a:spLocks noChangeShapeType="1"/>
            </p:cNvSpPr>
            <p:nvPr/>
          </p:nvSpPr>
          <p:spPr bwMode="auto">
            <a:xfrm>
              <a:off x="1503363" y="253523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48" name="Line 135"/>
            <p:cNvSpPr>
              <a:spLocks noChangeShapeType="1"/>
            </p:cNvSpPr>
            <p:nvPr/>
          </p:nvSpPr>
          <p:spPr bwMode="auto">
            <a:xfrm>
              <a:off x="1509713" y="253523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49" name="Line 136"/>
            <p:cNvSpPr>
              <a:spLocks noChangeShapeType="1"/>
            </p:cNvSpPr>
            <p:nvPr/>
          </p:nvSpPr>
          <p:spPr bwMode="auto">
            <a:xfrm>
              <a:off x="1517650" y="25273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50" name="Line 137"/>
            <p:cNvSpPr>
              <a:spLocks noChangeShapeType="1"/>
            </p:cNvSpPr>
            <p:nvPr/>
          </p:nvSpPr>
          <p:spPr bwMode="auto">
            <a:xfrm>
              <a:off x="1524000" y="25130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51" name="Line 138"/>
            <p:cNvSpPr>
              <a:spLocks noChangeShapeType="1"/>
            </p:cNvSpPr>
            <p:nvPr/>
          </p:nvSpPr>
          <p:spPr bwMode="auto">
            <a:xfrm>
              <a:off x="1531938" y="2513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52" name="Line 139"/>
            <p:cNvSpPr>
              <a:spLocks noChangeShapeType="1"/>
            </p:cNvSpPr>
            <p:nvPr/>
          </p:nvSpPr>
          <p:spPr bwMode="auto">
            <a:xfrm>
              <a:off x="1538288" y="2513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53" name="Line 140"/>
            <p:cNvSpPr>
              <a:spLocks noChangeShapeType="1"/>
            </p:cNvSpPr>
            <p:nvPr/>
          </p:nvSpPr>
          <p:spPr bwMode="auto">
            <a:xfrm>
              <a:off x="1546225" y="25209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54" name="Line 141"/>
            <p:cNvSpPr>
              <a:spLocks noChangeShapeType="1"/>
            </p:cNvSpPr>
            <p:nvPr/>
          </p:nvSpPr>
          <p:spPr bwMode="auto">
            <a:xfrm>
              <a:off x="1552575" y="25273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55" name="Line 142"/>
            <p:cNvSpPr>
              <a:spLocks noChangeShapeType="1"/>
            </p:cNvSpPr>
            <p:nvPr/>
          </p:nvSpPr>
          <p:spPr bwMode="auto">
            <a:xfrm>
              <a:off x="1560513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56" name="Line 143"/>
            <p:cNvSpPr>
              <a:spLocks noChangeShapeType="1"/>
            </p:cNvSpPr>
            <p:nvPr/>
          </p:nvSpPr>
          <p:spPr bwMode="auto">
            <a:xfrm>
              <a:off x="1566863" y="25415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57" name="Line 144"/>
            <p:cNvSpPr>
              <a:spLocks noChangeShapeType="1"/>
            </p:cNvSpPr>
            <p:nvPr/>
          </p:nvSpPr>
          <p:spPr bwMode="auto">
            <a:xfrm>
              <a:off x="1574800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58" name="Line 145"/>
            <p:cNvSpPr>
              <a:spLocks noChangeShapeType="1"/>
            </p:cNvSpPr>
            <p:nvPr/>
          </p:nvSpPr>
          <p:spPr bwMode="auto">
            <a:xfrm>
              <a:off x="1581150" y="2555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59" name="Line 146"/>
            <p:cNvSpPr>
              <a:spLocks noChangeShapeType="1"/>
            </p:cNvSpPr>
            <p:nvPr/>
          </p:nvSpPr>
          <p:spPr bwMode="auto">
            <a:xfrm>
              <a:off x="1589088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60" name="Line 147"/>
            <p:cNvSpPr>
              <a:spLocks noChangeShapeType="1"/>
            </p:cNvSpPr>
            <p:nvPr/>
          </p:nvSpPr>
          <p:spPr bwMode="auto">
            <a:xfrm>
              <a:off x="1595438" y="25781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61" name="Line 148"/>
            <p:cNvSpPr>
              <a:spLocks noChangeShapeType="1"/>
            </p:cNvSpPr>
            <p:nvPr/>
          </p:nvSpPr>
          <p:spPr bwMode="auto">
            <a:xfrm>
              <a:off x="1603375" y="25844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62" name="Line 149"/>
            <p:cNvSpPr>
              <a:spLocks noChangeShapeType="1"/>
            </p:cNvSpPr>
            <p:nvPr/>
          </p:nvSpPr>
          <p:spPr bwMode="auto">
            <a:xfrm>
              <a:off x="1609725" y="25844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63" name="Line 150"/>
            <p:cNvSpPr>
              <a:spLocks noChangeShapeType="1"/>
            </p:cNvSpPr>
            <p:nvPr/>
          </p:nvSpPr>
          <p:spPr bwMode="auto">
            <a:xfrm>
              <a:off x="1617663" y="25781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64" name="Line 151"/>
            <p:cNvSpPr>
              <a:spLocks noChangeShapeType="1"/>
            </p:cNvSpPr>
            <p:nvPr/>
          </p:nvSpPr>
          <p:spPr bwMode="auto">
            <a:xfrm>
              <a:off x="1624013" y="2563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65" name="Line 152"/>
            <p:cNvSpPr>
              <a:spLocks noChangeShapeType="1"/>
            </p:cNvSpPr>
            <p:nvPr/>
          </p:nvSpPr>
          <p:spPr bwMode="auto">
            <a:xfrm>
              <a:off x="1631950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66" name="Line 153"/>
            <p:cNvSpPr>
              <a:spLocks noChangeShapeType="1"/>
            </p:cNvSpPr>
            <p:nvPr/>
          </p:nvSpPr>
          <p:spPr bwMode="auto">
            <a:xfrm>
              <a:off x="1638300" y="25701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67" name="Line 154"/>
            <p:cNvSpPr>
              <a:spLocks noChangeShapeType="1"/>
            </p:cNvSpPr>
            <p:nvPr/>
          </p:nvSpPr>
          <p:spPr bwMode="auto">
            <a:xfrm>
              <a:off x="1646238" y="2555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68" name="Line 155"/>
            <p:cNvSpPr>
              <a:spLocks noChangeShapeType="1"/>
            </p:cNvSpPr>
            <p:nvPr/>
          </p:nvSpPr>
          <p:spPr bwMode="auto">
            <a:xfrm>
              <a:off x="1652588" y="25558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69" name="Line 156"/>
            <p:cNvSpPr>
              <a:spLocks noChangeShapeType="1"/>
            </p:cNvSpPr>
            <p:nvPr/>
          </p:nvSpPr>
          <p:spPr bwMode="auto">
            <a:xfrm>
              <a:off x="1660525" y="2555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70" name="Line 157"/>
            <p:cNvSpPr>
              <a:spLocks noChangeShapeType="1"/>
            </p:cNvSpPr>
            <p:nvPr/>
          </p:nvSpPr>
          <p:spPr bwMode="auto">
            <a:xfrm>
              <a:off x="1666875" y="25558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71" name="Line 158"/>
            <p:cNvSpPr>
              <a:spLocks noChangeShapeType="1"/>
            </p:cNvSpPr>
            <p:nvPr/>
          </p:nvSpPr>
          <p:spPr bwMode="auto">
            <a:xfrm>
              <a:off x="1674813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72" name="Line 159"/>
            <p:cNvSpPr>
              <a:spLocks noChangeShapeType="1"/>
            </p:cNvSpPr>
            <p:nvPr/>
          </p:nvSpPr>
          <p:spPr bwMode="auto">
            <a:xfrm>
              <a:off x="1681163" y="25352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73" name="Line 160"/>
            <p:cNvSpPr>
              <a:spLocks noChangeShapeType="1"/>
            </p:cNvSpPr>
            <p:nvPr/>
          </p:nvSpPr>
          <p:spPr bwMode="auto">
            <a:xfrm>
              <a:off x="1689100" y="25415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74" name="Line 161"/>
            <p:cNvSpPr>
              <a:spLocks noChangeShapeType="1"/>
            </p:cNvSpPr>
            <p:nvPr/>
          </p:nvSpPr>
          <p:spPr bwMode="auto">
            <a:xfrm>
              <a:off x="1695450" y="25558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75" name="Line 162"/>
            <p:cNvSpPr>
              <a:spLocks noChangeShapeType="1"/>
            </p:cNvSpPr>
            <p:nvPr/>
          </p:nvSpPr>
          <p:spPr bwMode="auto">
            <a:xfrm>
              <a:off x="1703388" y="25495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76" name="Line 163"/>
            <p:cNvSpPr>
              <a:spLocks noChangeShapeType="1"/>
            </p:cNvSpPr>
            <p:nvPr/>
          </p:nvSpPr>
          <p:spPr bwMode="auto">
            <a:xfrm>
              <a:off x="1709738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77" name="Line 164"/>
            <p:cNvSpPr>
              <a:spLocks noChangeShapeType="1"/>
            </p:cNvSpPr>
            <p:nvPr/>
          </p:nvSpPr>
          <p:spPr bwMode="auto">
            <a:xfrm>
              <a:off x="1717675" y="25352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78" name="Line 165"/>
            <p:cNvSpPr>
              <a:spLocks noChangeShapeType="1"/>
            </p:cNvSpPr>
            <p:nvPr/>
          </p:nvSpPr>
          <p:spPr bwMode="auto">
            <a:xfrm>
              <a:off x="1724025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79" name="Line 166"/>
            <p:cNvSpPr>
              <a:spLocks noChangeShapeType="1"/>
            </p:cNvSpPr>
            <p:nvPr/>
          </p:nvSpPr>
          <p:spPr bwMode="auto">
            <a:xfrm>
              <a:off x="1731963" y="25352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80" name="Line 167"/>
            <p:cNvSpPr>
              <a:spLocks noChangeShapeType="1"/>
            </p:cNvSpPr>
            <p:nvPr/>
          </p:nvSpPr>
          <p:spPr bwMode="auto">
            <a:xfrm>
              <a:off x="1738313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81" name="Line 168"/>
            <p:cNvSpPr>
              <a:spLocks noChangeShapeType="1"/>
            </p:cNvSpPr>
            <p:nvPr/>
          </p:nvSpPr>
          <p:spPr bwMode="auto">
            <a:xfrm>
              <a:off x="1746250" y="25495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82" name="Line 169"/>
            <p:cNvSpPr>
              <a:spLocks noChangeShapeType="1"/>
            </p:cNvSpPr>
            <p:nvPr/>
          </p:nvSpPr>
          <p:spPr bwMode="auto">
            <a:xfrm>
              <a:off x="1752600" y="25415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83" name="Line 170"/>
            <p:cNvSpPr>
              <a:spLocks noChangeShapeType="1"/>
            </p:cNvSpPr>
            <p:nvPr/>
          </p:nvSpPr>
          <p:spPr bwMode="auto">
            <a:xfrm>
              <a:off x="1760538" y="2555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84" name="Line 171"/>
            <p:cNvSpPr>
              <a:spLocks noChangeShapeType="1"/>
            </p:cNvSpPr>
            <p:nvPr/>
          </p:nvSpPr>
          <p:spPr bwMode="auto">
            <a:xfrm>
              <a:off x="1766888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85" name="Line 172"/>
            <p:cNvSpPr>
              <a:spLocks noChangeShapeType="1"/>
            </p:cNvSpPr>
            <p:nvPr/>
          </p:nvSpPr>
          <p:spPr bwMode="auto">
            <a:xfrm>
              <a:off x="1774825" y="25781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86" name="Line 173"/>
            <p:cNvSpPr>
              <a:spLocks noChangeShapeType="1"/>
            </p:cNvSpPr>
            <p:nvPr/>
          </p:nvSpPr>
          <p:spPr bwMode="auto">
            <a:xfrm>
              <a:off x="1781175" y="25844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87" name="Line 174"/>
            <p:cNvSpPr>
              <a:spLocks noChangeShapeType="1"/>
            </p:cNvSpPr>
            <p:nvPr/>
          </p:nvSpPr>
          <p:spPr bwMode="auto">
            <a:xfrm>
              <a:off x="1789113" y="25781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88" name="Line 175"/>
            <p:cNvSpPr>
              <a:spLocks noChangeShapeType="1"/>
            </p:cNvSpPr>
            <p:nvPr/>
          </p:nvSpPr>
          <p:spPr bwMode="auto">
            <a:xfrm>
              <a:off x="1795463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89" name="Line 176"/>
            <p:cNvSpPr>
              <a:spLocks noChangeShapeType="1"/>
            </p:cNvSpPr>
            <p:nvPr/>
          </p:nvSpPr>
          <p:spPr bwMode="auto">
            <a:xfrm>
              <a:off x="1803400" y="25781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90" name="Line 177"/>
            <p:cNvSpPr>
              <a:spLocks noChangeShapeType="1"/>
            </p:cNvSpPr>
            <p:nvPr/>
          </p:nvSpPr>
          <p:spPr bwMode="auto">
            <a:xfrm>
              <a:off x="1809750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91" name="Line 178"/>
            <p:cNvSpPr>
              <a:spLocks noChangeShapeType="1"/>
            </p:cNvSpPr>
            <p:nvPr/>
          </p:nvSpPr>
          <p:spPr bwMode="auto">
            <a:xfrm>
              <a:off x="1817688" y="2563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92" name="Line 179"/>
            <p:cNvSpPr>
              <a:spLocks noChangeShapeType="1"/>
            </p:cNvSpPr>
            <p:nvPr/>
          </p:nvSpPr>
          <p:spPr bwMode="auto">
            <a:xfrm>
              <a:off x="1824038" y="2555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93" name="Line 180"/>
            <p:cNvSpPr>
              <a:spLocks noChangeShapeType="1"/>
            </p:cNvSpPr>
            <p:nvPr/>
          </p:nvSpPr>
          <p:spPr bwMode="auto">
            <a:xfrm>
              <a:off x="1831975" y="25558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94" name="Line 181"/>
            <p:cNvSpPr>
              <a:spLocks noChangeShapeType="1"/>
            </p:cNvSpPr>
            <p:nvPr/>
          </p:nvSpPr>
          <p:spPr bwMode="auto">
            <a:xfrm>
              <a:off x="1838325" y="2555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95" name="Line 182"/>
            <p:cNvSpPr>
              <a:spLocks noChangeShapeType="1"/>
            </p:cNvSpPr>
            <p:nvPr/>
          </p:nvSpPr>
          <p:spPr bwMode="auto">
            <a:xfrm>
              <a:off x="1846263" y="25495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96" name="Line 183"/>
            <p:cNvSpPr>
              <a:spLocks noChangeShapeType="1"/>
            </p:cNvSpPr>
            <p:nvPr/>
          </p:nvSpPr>
          <p:spPr bwMode="auto">
            <a:xfrm>
              <a:off x="1852613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97" name="Line 184"/>
            <p:cNvSpPr>
              <a:spLocks noChangeShapeType="1"/>
            </p:cNvSpPr>
            <p:nvPr/>
          </p:nvSpPr>
          <p:spPr bwMode="auto">
            <a:xfrm>
              <a:off x="1860550" y="25352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98" name="Line 185"/>
            <p:cNvSpPr>
              <a:spLocks noChangeShapeType="1"/>
            </p:cNvSpPr>
            <p:nvPr/>
          </p:nvSpPr>
          <p:spPr bwMode="auto">
            <a:xfrm>
              <a:off x="1866900" y="25273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99" name="Line 186"/>
            <p:cNvSpPr>
              <a:spLocks noChangeShapeType="1"/>
            </p:cNvSpPr>
            <p:nvPr/>
          </p:nvSpPr>
          <p:spPr bwMode="auto">
            <a:xfrm>
              <a:off x="1874838" y="25209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00" name="Line 187"/>
            <p:cNvSpPr>
              <a:spLocks noChangeShapeType="1"/>
            </p:cNvSpPr>
            <p:nvPr/>
          </p:nvSpPr>
          <p:spPr bwMode="auto">
            <a:xfrm>
              <a:off x="1881188" y="25273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01" name="Line 188"/>
            <p:cNvSpPr>
              <a:spLocks noChangeShapeType="1"/>
            </p:cNvSpPr>
            <p:nvPr/>
          </p:nvSpPr>
          <p:spPr bwMode="auto">
            <a:xfrm>
              <a:off x="1889125" y="25273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02" name="Line 189"/>
            <p:cNvSpPr>
              <a:spLocks noChangeShapeType="1"/>
            </p:cNvSpPr>
            <p:nvPr/>
          </p:nvSpPr>
          <p:spPr bwMode="auto">
            <a:xfrm>
              <a:off x="1895475" y="25273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03" name="Line 190"/>
            <p:cNvSpPr>
              <a:spLocks noChangeShapeType="1"/>
            </p:cNvSpPr>
            <p:nvPr/>
          </p:nvSpPr>
          <p:spPr bwMode="auto">
            <a:xfrm>
              <a:off x="1903413" y="25352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04" name="Line 191"/>
            <p:cNvSpPr>
              <a:spLocks noChangeShapeType="1"/>
            </p:cNvSpPr>
            <p:nvPr/>
          </p:nvSpPr>
          <p:spPr bwMode="auto">
            <a:xfrm>
              <a:off x="1909763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05" name="Line 192"/>
            <p:cNvSpPr>
              <a:spLocks noChangeShapeType="1"/>
            </p:cNvSpPr>
            <p:nvPr/>
          </p:nvSpPr>
          <p:spPr bwMode="auto">
            <a:xfrm>
              <a:off x="1917700" y="25495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06" name="Line 193"/>
            <p:cNvSpPr>
              <a:spLocks noChangeShapeType="1"/>
            </p:cNvSpPr>
            <p:nvPr/>
          </p:nvSpPr>
          <p:spPr bwMode="auto">
            <a:xfrm>
              <a:off x="1924050" y="25495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07" name="Line 194"/>
            <p:cNvSpPr>
              <a:spLocks noChangeShapeType="1"/>
            </p:cNvSpPr>
            <p:nvPr/>
          </p:nvSpPr>
          <p:spPr bwMode="auto">
            <a:xfrm>
              <a:off x="1931988" y="2563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08" name="Line 195"/>
            <p:cNvSpPr>
              <a:spLocks noChangeShapeType="1"/>
            </p:cNvSpPr>
            <p:nvPr/>
          </p:nvSpPr>
          <p:spPr bwMode="auto">
            <a:xfrm>
              <a:off x="1938338" y="25638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09" name="Line 196"/>
            <p:cNvSpPr>
              <a:spLocks noChangeShapeType="1"/>
            </p:cNvSpPr>
            <p:nvPr/>
          </p:nvSpPr>
          <p:spPr bwMode="auto">
            <a:xfrm>
              <a:off x="1946275" y="25781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10" name="Line 197"/>
            <p:cNvSpPr>
              <a:spLocks noChangeShapeType="1"/>
            </p:cNvSpPr>
            <p:nvPr/>
          </p:nvSpPr>
          <p:spPr bwMode="auto">
            <a:xfrm>
              <a:off x="1952625" y="25844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11" name="Line 198"/>
            <p:cNvSpPr>
              <a:spLocks noChangeShapeType="1"/>
            </p:cNvSpPr>
            <p:nvPr/>
          </p:nvSpPr>
          <p:spPr bwMode="auto">
            <a:xfrm>
              <a:off x="1960563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12" name="Line 199"/>
            <p:cNvSpPr>
              <a:spLocks noChangeShapeType="1"/>
            </p:cNvSpPr>
            <p:nvPr/>
          </p:nvSpPr>
          <p:spPr bwMode="auto">
            <a:xfrm>
              <a:off x="1966913" y="25781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13" name="Line 200"/>
            <p:cNvSpPr>
              <a:spLocks noChangeShapeType="1"/>
            </p:cNvSpPr>
            <p:nvPr/>
          </p:nvSpPr>
          <p:spPr bwMode="auto">
            <a:xfrm>
              <a:off x="1974850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14" name="Line 201"/>
            <p:cNvSpPr>
              <a:spLocks noChangeShapeType="1"/>
            </p:cNvSpPr>
            <p:nvPr/>
          </p:nvSpPr>
          <p:spPr bwMode="auto">
            <a:xfrm>
              <a:off x="1981200" y="25558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15" name="Line 202"/>
            <p:cNvSpPr>
              <a:spLocks noChangeShapeType="1"/>
            </p:cNvSpPr>
            <p:nvPr/>
          </p:nvSpPr>
          <p:spPr bwMode="auto">
            <a:xfrm>
              <a:off x="1989138" y="25495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16" name="Line 203"/>
            <p:cNvSpPr>
              <a:spLocks noChangeShapeType="1"/>
            </p:cNvSpPr>
            <p:nvPr/>
          </p:nvSpPr>
          <p:spPr bwMode="auto">
            <a:xfrm>
              <a:off x="1995488" y="2555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17" name="Line 204"/>
            <p:cNvSpPr>
              <a:spLocks noChangeShapeType="1"/>
            </p:cNvSpPr>
            <p:nvPr/>
          </p:nvSpPr>
          <p:spPr bwMode="auto">
            <a:xfrm>
              <a:off x="2003425" y="2555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18" name="Line 205"/>
            <p:cNvSpPr>
              <a:spLocks noChangeShapeType="1"/>
            </p:cNvSpPr>
            <p:nvPr/>
          </p:nvSpPr>
          <p:spPr bwMode="auto">
            <a:xfrm>
              <a:off x="2009775" y="25352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19" name="Line 207"/>
            <p:cNvSpPr>
              <a:spLocks noChangeShapeType="1"/>
            </p:cNvSpPr>
            <p:nvPr/>
          </p:nvSpPr>
          <p:spPr bwMode="auto">
            <a:xfrm>
              <a:off x="2017713" y="25273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20" name="Line 208"/>
            <p:cNvSpPr>
              <a:spLocks noChangeShapeType="1"/>
            </p:cNvSpPr>
            <p:nvPr/>
          </p:nvSpPr>
          <p:spPr bwMode="auto">
            <a:xfrm>
              <a:off x="2024063" y="25209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21" name="Line 209"/>
            <p:cNvSpPr>
              <a:spLocks noChangeShapeType="1"/>
            </p:cNvSpPr>
            <p:nvPr/>
          </p:nvSpPr>
          <p:spPr bwMode="auto">
            <a:xfrm>
              <a:off x="2032001" y="25209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22" name="Line 210"/>
            <p:cNvSpPr>
              <a:spLocks noChangeShapeType="1"/>
            </p:cNvSpPr>
            <p:nvPr/>
          </p:nvSpPr>
          <p:spPr bwMode="auto">
            <a:xfrm>
              <a:off x="2038351" y="25273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23" name="Line 211"/>
            <p:cNvSpPr>
              <a:spLocks noChangeShapeType="1"/>
            </p:cNvSpPr>
            <p:nvPr/>
          </p:nvSpPr>
          <p:spPr bwMode="auto">
            <a:xfrm>
              <a:off x="2046288" y="25273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24" name="Line 212"/>
            <p:cNvSpPr>
              <a:spLocks noChangeShapeType="1"/>
            </p:cNvSpPr>
            <p:nvPr/>
          </p:nvSpPr>
          <p:spPr bwMode="auto">
            <a:xfrm>
              <a:off x="2052638" y="25130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25" name="Line 213"/>
            <p:cNvSpPr>
              <a:spLocks noChangeShapeType="1"/>
            </p:cNvSpPr>
            <p:nvPr/>
          </p:nvSpPr>
          <p:spPr bwMode="auto">
            <a:xfrm>
              <a:off x="2060576" y="2506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26" name="Line 214"/>
            <p:cNvSpPr>
              <a:spLocks noChangeShapeType="1"/>
            </p:cNvSpPr>
            <p:nvPr/>
          </p:nvSpPr>
          <p:spPr bwMode="auto">
            <a:xfrm>
              <a:off x="2066926" y="25066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27" name="Line 215"/>
            <p:cNvSpPr>
              <a:spLocks noChangeShapeType="1"/>
            </p:cNvSpPr>
            <p:nvPr/>
          </p:nvSpPr>
          <p:spPr bwMode="auto">
            <a:xfrm>
              <a:off x="2074863" y="25273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28" name="Line 216"/>
            <p:cNvSpPr>
              <a:spLocks noChangeShapeType="1"/>
            </p:cNvSpPr>
            <p:nvPr/>
          </p:nvSpPr>
          <p:spPr bwMode="auto">
            <a:xfrm>
              <a:off x="2081213" y="25352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29" name="Line 217"/>
            <p:cNvSpPr>
              <a:spLocks noChangeShapeType="1"/>
            </p:cNvSpPr>
            <p:nvPr/>
          </p:nvSpPr>
          <p:spPr bwMode="auto">
            <a:xfrm>
              <a:off x="2089151" y="25495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30" name="Line 218"/>
            <p:cNvSpPr>
              <a:spLocks noChangeShapeType="1"/>
            </p:cNvSpPr>
            <p:nvPr/>
          </p:nvSpPr>
          <p:spPr bwMode="auto">
            <a:xfrm>
              <a:off x="2095501" y="25558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31" name="Line 219"/>
            <p:cNvSpPr>
              <a:spLocks noChangeShapeType="1"/>
            </p:cNvSpPr>
            <p:nvPr/>
          </p:nvSpPr>
          <p:spPr bwMode="auto">
            <a:xfrm>
              <a:off x="2103438" y="25495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32" name="Line 220"/>
            <p:cNvSpPr>
              <a:spLocks noChangeShapeType="1"/>
            </p:cNvSpPr>
            <p:nvPr/>
          </p:nvSpPr>
          <p:spPr bwMode="auto">
            <a:xfrm>
              <a:off x="2109788" y="25495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33" name="Line 221"/>
            <p:cNvSpPr>
              <a:spLocks noChangeShapeType="1"/>
            </p:cNvSpPr>
            <p:nvPr/>
          </p:nvSpPr>
          <p:spPr bwMode="auto">
            <a:xfrm>
              <a:off x="2117726" y="25558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34" name="Line 222"/>
            <p:cNvSpPr>
              <a:spLocks noChangeShapeType="1"/>
            </p:cNvSpPr>
            <p:nvPr/>
          </p:nvSpPr>
          <p:spPr bwMode="auto">
            <a:xfrm>
              <a:off x="2124076" y="25558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35" name="Line 223"/>
            <p:cNvSpPr>
              <a:spLocks noChangeShapeType="1"/>
            </p:cNvSpPr>
            <p:nvPr/>
          </p:nvSpPr>
          <p:spPr bwMode="auto">
            <a:xfrm>
              <a:off x="2132013" y="25495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36" name="Line 224"/>
            <p:cNvSpPr>
              <a:spLocks noChangeShapeType="1"/>
            </p:cNvSpPr>
            <p:nvPr/>
          </p:nvSpPr>
          <p:spPr bwMode="auto">
            <a:xfrm>
              <a:off x="2138363" y="2555876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37" name="Line 225"/>
            <p:cNvSpPr>
              <a:spLocks noChangeShapeType="1"/>
            </p:cNvSpPr>
            <p:nvPr/>
          </p:nvSpPr>
          <p:spPr bwMode="auto">
            <a:xfrm>
              <a:off x="2146301" y="25495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38" name="Line 226"/>
            <p:cNvSpPr>
              <a:spLocks noChangeShapeType="1"/>
            </p:cNvSpPr>
            <p:nvPr/>
          </p:nvSpPr>
          <p:spPr bwMode="auto">
            <a:xfrm>
              <a:off x="2152651" y="25495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39" name="Line 227"/>
            <p:cNvSpPr>
              <a:spLocks noChangeShapeType="1"/>
            </p:cNvSpPr>
            <p:nvPr/>
          </p:nvSpPr>
          <p:spPr bwMode="auto">
            <a:xfrm>
              <a:off x="2160588" y="25558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40" name="Line 228"/>
            <p:cNvSpPr>
              <a:spLocks noChangeShapeType="1"/>
            </p:cNvSpPr>
            <p:nvPr/>
          </p:nvSpPr>
          <p:spPr bwMode="auto">
            <a:xfrm>
              <a:off x="2166938" y="2555876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41" name="Line 229"/>
            <p:cNvSpPr>
              <a:spLocks noChangeShapeType="1"/>
            </p:cNvSpPr>
            <p:nvPr/>
          </p:nvSpPr>
          <p:spPr bwMode="auto">
            <a:xfrm>
              <a:off x="2174876" y="25495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42" name="Line 230"/>
            <p:cNvSpPr>
              <a:spLocks noChangeShapeType="1"/>
            </p:cNvSpPr>
            <p:nvPr/>
          </p:nvSpPr>
          <p:spPr bwMode="auto">
            <a:xfrm>
              <a:off x="2181226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43" name="Line 231"/>
            <p:cNvSpPr>
              <a:spLocks noChangeShapeType="1"/>
            </p:cNvSpPr>
            <p:nvPr/>
          </p:nvSpPr>
          <p:spPr bwMode="auto">
            <a:xfrm>
              <a:off x="2189163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44" name="Line 232"/>
            <p:cNvSpPr>
              <a:spLocks noChangeShapeType="1"/>
            </p:cNvSpPr>
            <p:nvPr/>
          </p:nvSpPr>
          <p:spPr bwMode="auto">
            <a:xfrm>
              <a:off x="2195513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45" name="Line 233"/>
            <p:cNvSpPr>
              <a:spLocks noChangeShapeType="1"/>
            </p:cNvSpPr>
            <p:nvPr/>
          </p:nvSpPr>
          <p:spPr bwMode="auto">
            <a:xfrm>
              <a:off x="2203451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46" name="Line 234"/>
            <p:cNvSpPr>
              <a:spLocks noChangeShapeType="1"/>
            </p:cNvSpPr>
            <p:nvPr/>
          </p:nvSpPr>
          <p:spPr bwMode="auto">
            <a:xfrm>
              <a:off x="2209801" y="25209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47" name="Line 235"/>
            <p:cNvSpPr>
              <a:spLocks noChangeShapeType="1"/>
            </p:cNvSpPr>
            <p:nvPr/>
          </p:nvSpPr>
          <p:spPr bwMode="auto">
            <a:xfrm>
              <a:off x="2217738" y="25066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48" name="Line 236"/>
            <p:cNvSpPr>
              <a:spLocks noChangeShapeType="1"/>
            </p:cNvSpPr>
            <p:nvPr/>
          </p:nvSpPr>
          <p:spPr bwMode="auto">
            <a:xfrm>
              <a:off x="2224088" y="25066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49" name="Line 237"/>
            <p:cNvSpPr>
              <a:spLocks noChangeShapeType="1"/>
            </p:cNvSpPr>
            <p:nvPr/>
          </p:nvSpPr>
          <p:spPr bwMode="auto">
            <a:xfrm>
              <a:off x="2230438" y="2513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50" name="Line 238"/>
            <p:cNvSpPr>
              <a:spLocks noChangeShapeType="1"/>
            </p:cNvSpPr>
            <p:nvPr/>
          </p:nvSpPr>
          <p:spPr bwMode="auto">
            <a:xfrm>
              <a:off x="2238376" y="2513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51" name="Line 239"/>
            <p:cNvSpPr>
              <a:spLocks noChangeShapeType="1"/>
            </p:cNvSpPr>
            <p:nvPr/>
          </p:nvSpPr>
          <p:spPr bwMode="auto">
            <a:xfrm>
              <a:off x="2244726" y="25209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52" name="Line 240"/>
            <p:cNvSpPr>
              <a:spLocks noChangeShapeType="1"/>
            </p:cNvSpPr>
            <p:nvPr/>
          </p:nvSpPr>
          <p:spPr bwMode="auto">
            <a:xfrm>
              <a:off x="2252663" y="25273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53" name="Line 241"/>
            <p:cNvSpPr>
              <a:spLocks noChangeShapeType="1"/>
            </p:cNvSpPr>
            <p:nvPr/>
          </p:nvSpPr>
          <p:spPr bwMode="auto">
            <a:xfrm>
              <a:off x="2259013" y="25273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54" name="Line 242"/>
            <p:cNvSpPr>
              <a:spLocks noChangeShapeType="1"/>
            </p:cNvSpPr>
            <p:nvPr/>
          </p:nvSpPr>
          <p:spPr bwMode="auto">
            <a:xfrm>
              <a:off x="2266951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55" name="Line 243"/>
            <p:cNvSpPr>
              <a:spLocks noChangeShapeType="1"/>
            </p:cNvSpPr>
            <p:nvPr/>
          </p:nvSpPr>
          <p:spPr bwMode="auto">
            <a:xfrm>
              <a:off x="2273301" y="25558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56" name="Line 244"/>
            <p:cNvSpPr>
              <a:spLocks noChangeShapeType="1"/>
            </p:cNvSpPr>
            <p:nvPr/>
          </p:nvSpPr>
          <p:spPr bwMode="auto">
            <a:xfrm>
              <a:off x="2281238" y="25558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57" name="Line 245"/>
            <p:cNvSpPr>
              <a:spLocks noChangeShapeType="1"/>
            </p:cNvSpPr>
            <p:nvPr/>
          </p:nvSpPr>
          <p:spPr bwMode="auto">
            <a:xfrm>
              <a:off x="2287588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58" name="Line 246"/>
            <p:cNvSpPr>
              <a:spLocks noChangeShapeType="1"/>
            </p:cNvSpPr>
            <p:nvPr/>
          </p:nvSpPr>
          <p:spPr bwMode="auto">
            <a:xfrm>
              <a:off x="2295526" y="25558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59" name="Line 247"/>
            <p:cNvSpPr>
              <a:spLocks noChangeShapeType="1"/>
            </p:cNvSpPr>
            <p:nvPr/>
          </p:nvSpPr>
          <p:spPr bwMode="auto">
            <a:xfrm>
              <a:off x="2301876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60" name="Line 248"/>
            <p:cNvSpPr>
              <a:spLocks noChangeShapeType="1"/>
            </p:cNvSpPr>
            <p:nvPr/>
          </p:nvSpPr>
          <p:spPr bwMode="auto">
            <a:xfrm>
              <a:off x="2309813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61" name="Line 249"/>
            <p:cNvSpPr>
              <a:spLocks noChangeShapeType="1"/>
            </p:cNvSpPr>
            <p:nvPr/>
          </p:nvSpPr>
          <p:spPr bwMode="auto">
            <a:xfrm>
              <a:off x="2316163" y="2563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62" name="Line 250"/>
            <p:cNvSpPr>
              <a:spLocks noChangeShapeType="1"/>
            </p:cNvSpPr>
            <p:nvPr/>
          </p:nvSpPr>
          <p:spPr bwMode="auto">
            <a:xfrm>
              <a:off x="2324101" y="2563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63" name="Line 251"/>
            <p:cNvSpPr>
              <a:spLocks noChangeShapeType="1"/>
            </p:cNvSpPr>
            <p:nvPr/>
          </p:nvSpPr>
          <p:spPr bwMode="auto">
            <a:xfrm>
              <a:off x="2330451" y="2555876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64" name="Line 252"/>
            <p:cNvSpPr>
              <a:spLocks noChangeShapeType="1"/>
            </p:cNvSpPr>
            <p:nvPr/>
          </p:nvSpPr>
          <p:spPr bwMode="auto">
            <a:xfrm>
              <a:off x="2338388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65" name="Line 253"/>
            <p:cNvSpPr>
              <a:spLocks noChangeShapeType="1"/>
            </p:cNvSpPr>
            <p:nvPr/>
          </p:nvSpPr>
          <p:spPr bwMode="auto">
            <a:xfrm>
              <a:off x="2344738" y="25495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66" name="Line 254"/>
            <p:cNvSpPr>
              <a:spLocks noChangeShapeType="1"/>
            </p:cNvSpPr>
            <p:nvPr/>
          </p:nvSpPr>
          <p:spPr bwMode="auto">
            <a:xfrm>
              <a:off x="2352676" y="25495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67" name="Line 255"/>
            <p:cNvSpPr>
              <a:spLocks noChangeShapeType="1"/>
            </p:cNvSpPr>
            <p:nvPr/>
          </p:nvSpPr>
          <p:spPr bwMode="auto">
            <a:xfrm>
              <a:off x="2359026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68" name="Line 256"/>
            <p:cNvSpPr>
              <a:spLocks noChangeShapeType="1"/>
            </p:cNvSpPr>
            <p:nvPr/>
          </p:nvSpPr>
          <p:spPr bwMode="auto">
            <a:xfrm>
              <a:off x="2366963" y="2549526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69" name="Line 257"/>
            <p:cNvSpPr>
              <a:spLocks noChangeShapeType="1"/>
            </p:cNvSpPr>
            <p:nvPr/>
          </p:nvSpPr>
          <p:spPr bwMode="auto">
            <a:xfrm>
              <a:off x="2373313" y="25495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70" name="Line 258"/>
            <p:cNvSpPr>
              <a:spLocks noChangeShapeType="1"/>
            </p:cNvSpPr>
            <p:nvPr/>
          </p:nvSpPr>
          <p:spPr bwMode="auto">
            <a:xfrm>
              <a:off x="2381251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71" name="Line 259"/>
            <p:cNvSpPr>
              <a:spLocks noChangeShapeType="1"/>
            </p:cNvSpPr>
            <p:nvPr/>
          </p:nvSpPr>
          <p:spPr bwMode="auto">
            <a:xfrm>
              <a:off x="2387601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72" name="Line 260"/>
            <p:cNvSpPr>
              <a:spLocks noChangeShapeType="1"/>
            </p:cNvSpPr>
            <p:nvPr/>
          </p:nvSpPr>
          <p:spPr bwMode="auto">
            <a:xfrm>
              <a:off x="2395538" y="25415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73" name="Line 261"/>
            <p:cNvSpPr>
              <a:spLocks noChangeShapeType="1"/>
            </p:cNvSpPr>
            <p:nvPr/>
          </p:nvSpPr>
          <p:spPr bwMode="auto">
            <a:xfrm>
              <a:off x="2401888" y="25558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74" name="Line 262"/>
            <p:cNvSpPr>
              <a:spLocks noChangeShapeType="1"/>
            </p:cNvSpPr>
            <p:nvPr/>
          </p:nvSpPr>
          <p:spPr bwMode="auto">
            <a:xfrm>
              <a:off x="2409826" y="25495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75" name="Line 263"/>
            <p:cNvSpPr>
              <a:spLocks noChangeShapeType="1"/>
            </p:cNvSpPr>
            <p:nvPr/>
          </p:nvSpPr>
          <p:spPr bwMode="auto">
            <a:xfrm>
              <a:off x="2416176" y="25558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76" name="Line 264"/>
            <p:cNvSpPr>
              <a:spLocks noChangeShapeType="1"/>
            </p:cNvSpPr>
            <p:nvPr/>
          </p:nvSpPr>
          <p:spPr bwMode="auto">
            <a:xfrm>
              <a:off x="2424113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77" name="Line 265"/>
            <p:cNvSpPr>
              <a:spLocks noChangeShapeType="1"/>
            </p:cNvSpPr>
            <p:nvPr/>
          </p:nvSpPr>
          <p:spPr bwMode="auto">
            <a:xfrm>
              <a:off x="2430463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78" name="Line 266"/>
            <p:cNvSpPr>
              <a:spLocks noChangeShapeType="1"/>
            </p:cNvSpPr>
            <p:nvPr/>
          </p:nvSpPr>
          <p:spPr bwMode="auto">
            <a:xfrm>
              <a:off x="2438401" y="25844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79" name="Line 267"/>
            <p:cNvSpPr>
              <a:spLocks noChangeShapeType="1"/>
            </p:cNvSpPr>
            <p:nvPr/>
          </p:nvSpPr>
          <p:spPr bwMode="auto">
            <a:xfrm>
              <a:off x="2444751" y="2592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80" name="Line 268"/>
            <p:cNvSpPr>
              <a:spLocks noChangeShapeType="1"/>
            </p:cNvSpPr>
            <p:nvPr/>
          </p:nvSpPr>
          <p:spPr bwMode="auto">
            <a:xfrm>
              <a:off x="2452688" y="25844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81" name="Line 269"/>
            <p:cNvSpPr>
              <a:spLocks noChangeShapeType="1"/>
            </p:cNvSpPr>
            <p:nvPr/>
          </p:nvSpPr>
          <p:spPr bwMode="auto">
            <a:xfrm>
              <a:off x="2459038" y="25781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82" name="Line 270"/>
            <p:cNvSpPr>
              <a:spLocks noChangeShapeType="1"/>
            </p:cNvSpPr>
            <p:nvPr/>
          </p:nvSpPr>
          <p:spPr bwMode="auto">
            <a:xfrm>
              <a:off x="2466976" y="2584451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83" name="Line 271"/>
            <p:cNvSpPr>
              <a:spLocks noChangeShapeType="1"/>
            </p:cNvSpPr>
            <p:nvPr/>
          </p:nvSpPr>
          <p:spPr bwMode="auto">
            <a:xfrm>
              <a:off x="2473326" y="2584451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84" name="Line 272"/>
            <p:cNvSpPr>
              <a:spLocks noChangeShapeType="1"/>
            </p:cNvSpPr>
            <p:nvPr/>
          </p:nvSpPr>
          <p:spPr bwMode="auto">
            <a:xfrm>
              <a:off x="2481263" y="25844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85" name="Line 273"/>
            <p:cNvSpPr>
              <a:spLocks noChangeShapeType="1"/>
            </p:cNvSpPr>
            <p:nvPr/>
          </p:nvSpPr>
          <p:spPr bwMode="auto">
            <a:xfrm>
              <a:off x="2487613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86" name="Line 274"/>
            <p:cNvSpPr>
              <a:spLocks noChangeShapeType="1"/>
            </p:cNvSpPr>
            <p:nvPr/>
          </p:nvSpPr>
          <p:spPr bwMode="auto">
            <a:xfrm>
              <a:off x="2495551" y="25781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87" name="Line 275"/>
            <p:cNvSpPr>
              <a:spLocks noChangeShapeType="1"/>
            </p:cNvSpPr>
            <p:nvPr/>
          </p:nvSpPr>
          <p:spPr bwMode="auto">
            <a:xfrm>
              <a:off x="2501901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88" name="Line 276"/>
            <p:cNvSpPr>
              <a:spLocks noChangeShapeType="1"/>
            </p:cNvSpPr>
            <p:nvPr/>
          </p:nvSpPr>
          <p:spPr bwMode="auto">
            <a:xfrm>
              <a:off x="2509838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89" name="Line 277"/>
            <p:cNvSpPr>
              <a:spLocks noChangeShapeType="1"/>
            </p:cNvSpPr>
            <p:nvPr/>
          </p:nvSpPr>
          <p:spPr bwMode="auto">
            <a:xfrm>
              <a:off x="2516188" y="25781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90" name="Line 278"/>
            <p:cNvSpPr>
              <a:spLocks noChangeShapeType="1"/>
            </p:cNvSpPr>
            <p:nvPr/>
          </p:nvSpPr>
          <p:spPr bwMode="auto">
            <a:xfrm>
              <a:off x="2524126" y="25495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91" name="Line 279"/>
            <p:cNvSpPr>
              <a:spLocks noChangeShapeType="1"/>
            </p:cNvSpPr>
            <p:nvPr/>
          </p:nvSpPr>
          <p:spPr bwMode="auto">
            <a:xfrm>
              <a:off x="2530476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92" name="Line 280"/>
            <p:cNvSpPr>
              <a:spLocks noChangeShapeType="1"/>
            </p:cNvSpPr>
            <p:nvPr/>
          </p:nvSpPr>
          <p:spPr bwMode="auto">
            <a:xfrm>
              <a:off x="2538413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93" name="Line 281"/>
            <p:cNvSpPr>
              <a:spLocks noChangeShapeType="1"/>
            </p:cNvSpPr>
            <p:nvPr/>
          </p:nvSpPr>
          <p:spPr bwMode="auto">
            <a:xfrm>
              <a:off x="2544763" y="25209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94" name="Line 282"/>
            <p:cNvSpPr>
              <a:spLocks noChangeShapeType="1"/>
            </p:cNvSpPr>
            <p:nvPr/>
          </p:nvSpPr>
          <p:spPr bwMode="auto">
            <a:xfrm>
              <a:off x="2552701" y="25273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95" name="Line 283"/>
            <p:cNvSpPr>
              <a:spLocks noChangeShapeType="1"/>
            </p:cNvSpPr>
            <p:nvPr/>
          </p:nvSpPr>
          <p:spPr bwMode="auto">
            <a:xfrm>
              <a:off x="2559051" y="25273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96" name="Line 284"/>
            <p:cNvSpPr>
              <a:spLocks noChangeShapeType="1"/>
            </p:cNvSpPr>
            <p:nvPr/>
          </p:nvSpPr>
          <p:spPr bwMode="auto">
            <a:xfrm>
              <a:off x="2566988" y="25273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97" name="Line 285"/>
            <p:cNvSpPr>
              <a:spLocks noChangeShapeType="1"/>
            </p:cNvSpPr>
            <p:nvPr/>
          </p:nvSpPr>
          <p:spPr bwMode="auto">
            <a:xfrm>
              <a:off x="2573338" y="25209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98" name="Line 286"/>
            <p:cNvSpPr>
              <a:spLocks noChangeShapeType="1"/>
            </p:cNvSpPr>
            <p:nvPr/>
          </p:nvSpPr>
          <p:spPr bwMode="auto">
            <a:xfrm>
              <a:off x="2581276" y="25273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99" name="Line 287"/>
            <p:cNvSpPr>
              <a:spLocks noChangeShapeType="1"/>
            </p:cNvSpPr>
            <p:nvPr/>
          </p:nvSpPr>
          <p:spPr bwMode="auto">
            <a:xfrm>
              <a:off x="2587626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00" name="Line 288"/>
            <p:cNvSpPr>
              <a:spLocks noChangeShapeType="1"/>
            </p:cNvSpPr>
            <p:nvPr/>
          </p:nvSpPr>
          <p:spPr bwMode="auto">
            <a:xfrm>
              <a:off x="2595563" y="25495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01" name="Line 289"/>
            <p:cNvSpPr>
              <a:spLocks noChangeShapeType="1"/>
            </p:cNvSpPr>
            <p:nvPr/>
          </p:nvSpPr>
          <p:spPr bwMode="auto">
            <a:xfrm>
              <a:off x="2601913" y="25558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02" name="Line 290"/>
            <p:cNvSpPr>
              <a:spLocks noChangeShapeType="1"/>
            </p:cNvSpPr>
            <p:nvPr/>
          </p:nvSpPr>
          <p:spPr bwMode="auto">
            <a:xfrm>
              <a:off x="2609851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03" name="Line 291"/>
            <p:cNvSpPr>
              <a:spLocks noChangeShapeType="1"/>
            </p:cNvSpPr>
            <p:nvPr/>
          </p:nvSpPr>
          <p:spPr bwMode="auto">
            <a:xfrm>
              <a:off x="2616201" y="25781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04" name="Line 292"/>
            <p:cNvSpPr>
              <a:spLocks noChangeShapeType="1"/>
            </p:cNvSpPr>
            <p:nvPr/>
          </p:nvSpPr>
          <p:spPr bwMode="auto">
            <a:xfrm>
              <a:off x="2624138" y="25844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05" name="Line 293"/>
            <p:cNvSpPr>
              <a:spLocks noChangeShapeType="1"/>
            </p:cNvSpPr>
            <p:nvPr/>
          </p:nvSpPr>
          <p:spPr bwMode="auto">
            <a:xfrm>
              <a:off x="2630488" y="2592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06" name="Line 294"/>
            <p:cNvSpPr>
              <a:spLocks noChangeShapeType="1"/>
            </p:cNvSpPr>
            <p:nvPr/>
          </p:nvSpPr>
          <p:spPr bwMode="auto">
            <a:xfrm>
              <a:off x="2638426" y="2598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07" name="Line 295"/>
            <p:cNvSpPr>
              <a:spLocks noChangeShapeType="1"/>
            </p:cNvSpPr>
            <p:nvPr/>
          </p:nvSpPr>
          <p:spPr bwMode="auto">
            <a:xfrm>
              <a:off x="2644776" y="259873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08" name="Line 296"/>
            <p:cNvSpPr>
              <a:spLocks noChangeShapeType="1"/>
            </p:cNvSpPr>
            <p:nvPr/>
          </p:nvSpPr>
          <p:spPr bwMode="auto">
            <a:xfrm>
              <a:off x="2652713" y="2598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09" name="Line 297"/>
            <p:cNvSpPr>
              <a:spLocks noChangeShapeType="1"/>
            </p:cNvSpPr>
            <p:nvPr/>
          </p:nvSpPr>
          <p:spPr bwMode="auto">
            <a:xfrm>
              <a:off x="2659063" y="26066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10" name="Line 298"/>
            <p:cNvSpPr>
              <a:spLocks noChangeShapeType="1"/>
            </p:cNvSpPr>
            <p:nvPr/>
          </p:nvSpPr>
          <p:spPr bwMode="auto">
            <a:xfrm>
              <a:off x="2667001" y="2598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11" name="Line 299"/>
            <p:cNvSpPr>
              <a:spLocks noChangeShapeType="1"/>
            </p:cNvSpPr>
            <p:nvPr/>
          </p:nvSpPr>
          <p:spPr bwMode="auto">
            <a:xfrm>
              <a:off x="2673351" y="25987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12" name="Line 300"/>
            <p:cNvSpPr>
              <a:spLocks noChangeShapeType="1"/>
            </p:cNvSpPr>
            <p:nvPr/>
          </p:nvSpPr>
          <p:spPr bwMode="auto">
            <a:xfrm>
              <a:off x="2681288" y="2598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13" name="Line 301"/>
            <p:cNvSpPr>
              <a:spLocks noChangeShapeType="1"/>
            </p:cNvSpPr>
            <p:nvPr/>
          </p:nvSpPr>
          <p:spPr bwMode="auto">
            <a:xfrm>
              <a:off x="2687638" y="2578101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14" name="Line 302"/>
            <p:cNvSpPr>
              <a:spLocks noChangeShapeType="1"/>
            </p:cNvSpPr>
            <p:nvPr/>
          </p:nvSpPr>
          <p:spPr bwMode="auto">
            <a:xfrm>
              <a:off x="2695576" y="25844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15" name="Line 303"/>
            <p:cNvSpPr>
              <a:spLocks noChangeShapeType="1"/>
            </p:cNvSpPr>
            <p:nvPr/>
          </p:nvSpPr>
          <p:spPr bwMode="auto">
            <a:xfrm>
              <a:off x="2701926" y="25781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16" name="Line 304"/>
            <p:cNvSpPr>
              <a:spLocks noChangeShapeType="1"/>
            </p:cNvSpPr>
            <p:nvPr/>
          </p:nvSpPr>
          <p:spPr bwMode="auto">
            <a:xfrm>
              <a:off x="2709863" y="25781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17" name="Line 305"/>
            <p:cNvSpPr>
              <a:spLocks noChangeShapeType="1"/>
            </p:cNvSpPr>
            <p:nvPr/>
          </p:nvSpPr>
          <p:spPr bwMode="auto">
            <a:xfrm>
              <a:off x="2716213" y="25844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18" name="Line 306"/>
            <p:cNvSpPr>
              <a:spLocks noChangeShapeType="1"/>
            </p:cNvSpPr>
            <p:nvPr/>
          </p:nvSpPr>
          <p:spPr bwMode="auto">
            <a:xfrm>
              <a:off x="2724151" y="25638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19" name="Line 307"/>
            <p:cNvSpPr>
              <a:spLocks noChangeShapeType="1"/>
            </p:cNvSpPr>
            <p:nvPr/>
          </p:nvSpPr>
          <p:spPr bwMode="auto">
            <a:xfrm>
              <a:off x="2730501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20" name="Line 308"/>
            <p:cNvSpPr>
              <a:spLocks noChangeShapeType="1"/>
            </p:cNvSpPr>
            <p:nvPr/>
          </p:nvSpPr>
          <p:spPr bwMode="auto">
            <a:xfrm>
              <a:off x="2738438" y="25781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21" name="Line 309"/>
            <p:cNvSpPr>
              <a:spLocks noChangeShapeType="1"/>
            </p:cNvSpPr>
            <p:nvPr/>
          </p:nvSpPr>
          <p:spPr bwMode="auto">
            <a:xfrm>
              <a:off x="2744788" y="25781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22" name="Line 310"/>
            <p:cNvSpPr>
              <a:spLocks noChangeShapeType="1"/>
            </p:cNvSpPr>
            <p:nvPr/>
          </p:nvSpPr>
          <p:spPr bwMode="auto">
            <a:xfrm>
              <a:off x="2752726" y="25781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23" name="Line 311"/>
            <p:cNvSpPr>
              <a:spLocks noChangeShapeType="1"/>
            </p:cNvSpPr>
            <p:nvPr/>
          </p:nvSpPr>
          <p:spPr bwMode="auto">
            <a:xfrm>
              <a:off x="2759076" y="25844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24" name="Line 312"/>
            <p:cNvSpPr>
              <a:spLocks noChangeShapeType="1"/>
            </p:cNvSpPr>
            <p:nvPr/>
          </p:nvSpPr>
          <p:spPr bwMode="auto">
            <a:xfrm>
              <a:off x="2767013" y="25781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25" name="Line 313"/>
            <p:cNvSpPr>
              <a:spLocks noChangeShapeType="1"/>
            </p:cNvSpPr>
            <p:nvPr/>
          </p:nvSpPr>
          <p:spPr bwMode="auto">
            <a:xfrm>
              <a:off x="2773363" y="25844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26" name="Line 314"/>
            <p:cNvSpPr>
              <a:spLocks noChangeShapeType="1"/>
            </p:cNvSpPr>
            <p:nvPr/>
          </p:nvSpPr>
          <p:spPr bwMode="auto">
            <a:xfrm>
              <a:off x="2781301" y="25844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27" name="Line 315"/>
            <p:cNvSpPr>
              <a:spLocks noChangeShapeType="1"/>
            </p:cNvSpPr>
            <p:nvPr/>
          </p:nvSpPr>
          <p:spPr bwMode="auto">
            <a:xfrm>
              <a:off x="2787651" y="2584451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28" name="Line 316"/>
            <p:cNvSpPr>
              <a:spLocks noChangeShapeType="1"/>
            </p:cNvSpPr>
            <p:nvPr/>
          </p:nvSpPr>
          <p:spPr bwMode="auto">
            <a:xfrm>
              <a:off x="2795588" y="25844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29" name="Line 317"/>
            <p:cNvSpPr>
              <a:spLocks noChangeShapeType="1"/>
            </p:cNvSpPr>
            <p:nvPr/>
          </p:nvSpPr>
          <p:spPr bwMode="auto">
            <a:xfrm>
              <a:off x="2801938" y="2592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30" name="Line 318"/>
            <p:cNvSpPr>
              <a:spLocks noChangeShapeType="1"/>
            </p:cNvSpPr>
            <p:nvPr/>
          </p:nvSpPr>
          <p:spPr bwMode="auto">
            <a:xfrm>
              <a:off x="2809876" y="2598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31" name="Line 319"/>
            <p:cNvSpPr>
              <a:spLocks noChangeShapeType="1"/>
            </p:cNvSpPr>
            <p:nvPr/>
          </p:nvSpPr>
          <p:spPr bwMode="auto">
            <a:xfrm>
              <a:off x="2816226" y="2606676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32" name="Line 320"/>
            <p:cNvSpPr>
              <a:spLocks noChangeShapeType="1"/>
            </p:cNvSpPr>
            <p:nvPr/>
          </p:nvSpPr>
          <p:spPr bwMode="auto">
            <a:xfrm>
              <a:off x="2824163" y="26066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33" name="Line 321"/>
            <p:cNvSpPr>
              <a:spLocks noChangeShapeType="1"/>
            </p:cNvSpPr>
            <p:nvPr/>
          </p:nvSpPr>
          <p:spPr bwMode="auto">
            <a:xfrm>
              <a:off x="2830513" y="26130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34" name="Line 322"/>
            <p:cNvSpPr>
              <a:spLocks noChangeShapeType="1"/>
            </p:cNvSpPr>
            <p:nvPr/>
          </p:nvSpPr>
          <p:spPr bwMode="auto">
            <a:xfrm>
              <a:off x="2838451" y="26066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35" name="Line 323"/>
            <p:cNvSpPr>
              <a:spLocks noChangeShapeType="1"/>
            </p:cNvSpPr>
            <p:nvPr/>
          </p:nvSpPr>
          <p:spPr bwMode="auto">
            <a:xfrm>
              <a:off x="2844801" y="25844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36" name="Line 324"/>
            <p:cNvSpPr>
              <a:spLocks noChangeShapeType="1"/>
            </p:cNvSpPr>
            <p:nvPr/>
          </p:nvSpPr>
          <p:spPr bwMode="auto">
            <a:xfrm>
              <a:off x="2852738" y="25844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37" name="Line 325"/>
            <p:cNvSpPr>
              <a:spLocks noChangeShapeType="1"/>
            </p:cNvSpPr>
            <p:nvPr/>
          </p:nvSpPr>
          <p:spPr bwMode="auto">
            <a:xfrm>
              <a:off x="2859088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38" name="Line 326"/>
            <p:cNvSpPr>
              <a:spLocks noChangeShapeType="1"/>
            </p:cNvSpPr>
            <p:nvPr/>
          </p:nvSpPr>
          <p:spPr bwMode="auto">
            <a:xfrm>
              <a:off x="2867026" y="257016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39" name="Line 327"/>
            <p:cNvSpPr>
              <a:spLocks noChangeShapeType="1"/>
            </p:cNvSpPr>
            <p:nvPr/>
          </p:nvSpPr>
          <p:spPr bwMode="auto">
            <a:xfrm>
              <a:off x="2873376" y="25558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40" name="Line 328"/>
            <p:cNvSpPr>
              <a:spLocks noChangeShapeType="1"/>
            </p:cNvSpPr>
            <p:nvPr/>
          </p:nvSpPr>
          <p:spPr bwMode="auto">
            <a:xfrm>
              <a:off x="2881313" y="25558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41" name="Line 329"/>
            <p:cNvSpPr>
              <a:spLocks noChangeShapeType="1"/>
            </p:cNvSpPr>
            <p:nvPr/>
          </p:nvSpPr>
          <p:spPr bwMode="auto">
            <a:xfrm>
              <a:off x="2887663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42" name="Line 330"/>
            <p:cNvSpPr>
              <a:spLocks noChangeShapeType="1"/>
            </p:cNvSpPr>
            <p:nvPr/>
          </p:nvSpPr>
          <p:spPr bwMode="auto">
            <a:xfrm>
              <a:off x="2895601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43" name="Line 331"/>
            <p:cNvSpPr>
              <a:spLocks noChangeShapeType="1"/>
            </p:cNvSpPr>
            <p:nvPr/>
          </p:nvSpPr>
          <p:spPr bwMode="auto">
            <a:xfrm>
              <a:off x="2901951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44" name="Line 332"/>
            <p:cNvSpPr>
              <a:spLocks noChangeShapeType="1"/>
            </p:cNvSpPr>
            <p:nvPr/>
          </p:nvSpPr>
          <p:spPr bwMode="auto">
            <a:xfrm>
              <a:off x="2909888" y="25558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45" name="Line 333"/>
            <p:cNvSpPr>
              <a:spLocks noChangeShapeType="1"/>
            </p:cNvSpPr>
            <p:nvPr/>
          </p:nvSpPr>
          <p:spPr bwMode="auto">
            <a:xfrm>
              <a:off x="2916238" y="25701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46" name="Line 334"/>
            <p:cNvSpPr>
              <a:spLocks noChangeShapeType="1"/>
            </p:cNvSpPr>
            <p:nvPr/>
          </p:nvSpPr>
          <p:spPr bwMode="auto">
            <a:xfrm>
              <a:off x="2924176" y="25844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47" name="Line 335"/>
            <p:cNvSpPr>
              <a:spLocks noChangeShapeType="1"/>
            </p:cNvSpPr>
            <p:nvPr/>
          </p:nvSpPr>
          <p:spPr bwMode="auto">
            <a:xfrm>
              <a:off x="2930526" y="25844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48" name="Line 336"/>
            <p:cNvSpPr>
              <a:spLocks noChangeShapeType="1"/>
            </p:cNvSpPr>
            <p:nvPr/>
          </p:nvSpPr>
          <p:spPr bwMode="auto">
            <a:xfrm>
              <a:off x="2938463" y="25781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49" name="Line 337"/>
            <p:cNvSpPr>
              <a:spLocks noChangeShapeType="1"/>
            </p:cNvSpPr>
            <p:nvPr/>
          </p:nvSpPr>
          <p:spPr bwMode="auto">
            <a:xfrm>
              <a:off x="2944813" y="25923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50" name="Line 338"/>
            <p:cNvSpPr>
              <a:spLocks noChangeShapeType="1"/>
            </p:cNvSpPr>
            <p:nvPr/>
          </p:nvSpPr>
          <p:spPr bwMode="auto">
            <a:xfrm>
              <a:off x="2951163" y="25987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51" name="Line 339"/>
            <p:cNvSpPr>
              <a:spLocks noChangeShapeType="1"/>
            </p:cNvSpPr>
            <p:nvPr/>
          </p:nvSpPr>
          <p:spPr bwMode="auto">
            <a:xfrm>
              <a:off x="2959101" y="26066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52" name="Line 340"/>
            <p:cNvSpPr>
              <a:spLocks noChangeShapeType="1"/>
            </p:cNvSpPr>
            <p:nvPr/>
          </p:nvSpPr>
          <p:spPr bwMode="auto">
            <a:xfrm>
              <a:off x="2965451" y="26130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53" name="Line 341"/>
            <p:cNvSpPr>
              <a:spLocks noChangeShapeType="1"/>
            </p:cNvSpPr>
            <p:nvPr/>
          </p:nvSpPr>
          <p:spPr bwMode="auto">
            <a:xfrm>
              <a:off x="2973388" y="26066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54" name="Line 342"/>
            <p:cNvSpPr>
              <a:spLocks noChangeShapeType="1"/>
            </p:cNvSpPr>
            <p:nvPr/>
          </p:nvSpPr>
          <p:spPr bwMode="auto">
            <a:xfrm>
              <a:off x="2979738" y="26130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55" name="Line 343"/>
            <p:cNvSpPr>
              <a:spLocks noChangeShapeType="1"/>
            </p:cNvSpPr>
            <p:nvPr/>
          </p:nvSpPr>
          <p:spPr bwMode="auto">
            <a:xfrm>
              <a:off x="2987676" y="2606676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56" name="Line 344"/>
            <p:cNvSpPr>
              <a:spLocks noChangeShapeType="1"/>
            </p:cNvSpPr>
            <p:nvPr/>
          </p:nvSpPr>
          <p:spPr bwMode="auto">
            <a:xfrm>
              <a:off x="2994026" y="26066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57" name="Line 345"/>
            <p:cNvSpPr>
              <a:spLocks noChangeShapeType="1"/>
            </p:cNvSpPr>
            <p:nvPr/>
          </p:nvSpPr>
          <p:spPr bwMode="auto">
            <a:xfrm>
              <a:off x="3001963" y="2584451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58" name="Line 346"/>
            <p:cNvSpPr>
              <a:spLocks noChangeShapeType="1"/>
            </p:cNvSpPr>
            <p:nvPr/>
          </p:nvSpPr>
          <p:spPr bwMode="auto">
            <a:xfrm>
              <a:off x="3008313" y="25844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59" name="Line 347"/>
            <p:cNvSpPr>
              <a:spLocks noChangeShapeType="1"/>
            </p:cNvSpPr>
            <p:nvPr/>
          </p:nvSpPr>
          <p:spPr bwMode="auto">
            <a:xfrm>
              <a:off x="3016251" y="25781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60" name="Line 348"/>
            <p:cNvSpPr>
              <a:spLocks noChangeShapeType="1"/>
            </p:cNvSpPr>
            <p:nvPr/>
          </p:nvSpPr>
          <p:spPr bwMode="auto">
            <a:xfrm>
              <a:off x="3022601" y="25844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61" name="Line 349"/>
            <p:cNvSpPr>
              <a:spLocks noChangeShapeType="1"/>
            </p:cNvSpPr>
            <p:nvPr/>
          </p:nvSpPr>
          <p:spPr bwMode="auto">
            <a:xfrm>
              <a:off x="3030538" y="25781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62" name="Line 350"/>
            <p:cNvSpPr>
              <a:spLocks noChangeShapeType="1"/>
            </p:cNvSpPr>
            <p:nvPr/>
          </p:nvSpPr>
          <p:spPr bwMode="auto">
            <a:xfrm>
              <a:off x="3036888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63" name="Line 351"/>
            <p:cNvSpPr>
              <a:spLocks noChangeShapeType="1"/>
            </p:cNvSpPr>
            <p:nvPr/>
          </p:nvSpPr>
          <p:spPr bwMode="auto">
            <a:xfrm>
              <a:off x="3044826" y="25495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64" name="Line 352"/>
            <p:cNvSpPr>
              <a:spLocks noChangeShapeType="1"/>
            </p:cNvSpPr>
            <p:nvPr/>
          </p:nvSpPr>
          <p:spPr bwMode="auto">
            <a:xfrm>
              <a:off x="3051176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65" name="Line 353"/>
            <p:cNvSpPr>
              <a:spLocks noChangeShapeType="1"/>
            </p:cNvSpPr>
            <p:nvPr/>
          </p:nvSpPr>
          <p:spPr bwMode="auto">
            <a:xfrm>
              <a:off x="3059113" y="25558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66" name="Line 354"/>
            <p:cNvSpPr>
              <a:spLocks noChangeShapeType="1"/>
            </p:cNvSpPr>
            <p:nvPr/>
          </p:nvSpPr>
          <p:spPr bwMode="auto">
            <a:xfrm>
              <a:off x="3065463" y="25558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67" name="Line 355"/>
            <p:cNvSpPr>
              <a:spLocks noChangeShapeType="1"/>
            </p:cNvSpPr>
            <p:nvPr/>
          </p:nvSpPr>
          <p:spPr bwMode="auto">
            <a:xfrm>
              <a:off x="3073401" y="25495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68" name="Line 356"/>
            <p:cNvSpPr>
              <a:spLocks noChangeShapeType="1"/>
            </p:cNvSpPr>
            <p:nvPr/>
          </p:nvSpPr>
          <p:spPr bwMode="auto">
            <a:xfrm>
              <a:off x="3079751" y="25495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69" name="Line 357"/>
            <p:cNvSpPr>
              <a:spLocks noChangeShapeType="1"/>
            </p:cNvSpPr>
            <p:nvPr/>
          </p:nvSpPr>
          <p:spPr bwMode="auto">
            <a:xfrm>
              <a:off x="3087688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70" name="Line 358"/>
            <p:cNvSpPr>
              <a:spLocks noChangeShapeType="1"/>
            </p:cNvSpPr>
            <p:nvPr/>
          </p:nvSpPr>
          <p:spPr bwMode="auto">
            <a:xfrm>
              <a:off x="3094038" y="25415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71" name="Line 359"/>
            <p:cNvSpPr>
              <a:spLocks noChangeShapeType="1"/>
            </p:cNvSpPr>
            <p:nvPr/>
          </p:nvSpPr>
          <p:spPr bwMode="auto">
            <a:xfrm>
              <a:off x="3101976" y="25638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72" name="Line 360"/>
            <p:cNvSpPr>
              <a:spLocks noChangeShapeType="1"/>
            </p:cNvSpPr>
            <p:nvPr/>
          </p:nvSpPr>
          <p:spPr bwMode="auto">
            <a:xfrm>
              <a:off x="3108326" y="25701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73" name="Line 361"/>
            <p:cNvSpPr>
              <a:spLocks noChangeShapeType="1"/>
            </p:cNvSpPr>
            <p:nvPr/>
          </p:nvSpPr>
          <p:spPr bwMode="auto">
            <a:xfrm>
              <a:off x="3116263" y="2592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74" name="Line 362"/>
            <p:cNvSpPr>
              <a:spLocks noChangeShapeType="1"/>
            </p:cNvSpPr>
            <p:nvPr/>
          </p:nvSpPr>
          <p:spPr bwMode="auto">
            <a:xfrm>
              <a:off x="3122613" y="25987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75" name="Line 363"/>
            <p:cNvSpPr>
              <a:spLocks noChangeShapeType="1"/>
            </p:cNvSpPr>
            <p:nvPr/>
          </p:nvSpPr>
          <p:spPr bwMode="auto">
            <a:xfrm>
              <a:off x="3130551" y="25844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76" name="Line 364"/>
            <p:cNvSpPr>
              <a:spLocks noChangeShapeType="1"/>
            </p:cNvSpPr>
            <p:nvPr/>
          </p:nvSpPr>
          <p:spPr bwMode="auto">
            <a:xfrm>
              <a:off x="3136901" y="25844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77" name="Line 365"/>
            <p:cNvSpPr>
              <a:spLocks noChangeShapeType="1"/>
            </p:cNvSpPr>
            <p:nvPr/>
          </p:nvSpPr>
          <p:spPr bwMode="auto">
            <a:xfrm>
              <a:off x="3144838" y="25844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78" name="Line 366"/>
            <p:cNvSpPr>
              <a:spLocks noChangeShapeType="1"/>
            </p:cNvSpPr>
            <p:nvPr/>
          </p:nvSpPr>
          <p:spPr bwMode="auto">
            <a:xfrm>
              <a:off x="3151188" y="25844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79" name="Line 367"/>
            <p:cNvSpPr>
              <a:spLocks noChangeShapeType="1"/>
            </p:cNvSpPr>
            <p:nvPr/>
          </p:nvSpPr>
          <p:spPr bwMode="auto">
            <a:xfrm>
              <a:off x="3159126" y="25781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80" name="Line 368"/>
            <p:cNvSpPr>
              <a:spLocks noChangeShapeType="1"/>
            </p:cNvSpPr>
            <p:nvPr/>
          </p:nvSpPr>
          <p:spPr bwMode="auto">
            <a:xfrm>
              <a:off x="3165476" y="25781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81" name="Line 369"/>
            <p:cNvSpPr>
              <a:spLocks noChangeShapeType="1"/>
            </p:cNvSpPr>
            <p:nvPr/>
          </p:nvSpPr>
          <p:spPr bwMode="auto">
            <a:xfrm>
              <a:off x="3173413" y="25844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82" name="Line 370"/>
            <p:cNvSpPr>
              <a:spLocks noChangeShapeType="1"/>
            </p:cNvSpPr>
            <p:nvPr/>
          </p:nvSpPr>
          <p:spPr bwMode="auto">
            <a:xfrm>
              <a:off x="3179763" y="25781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83" name="Line 371"/>
            <p:cNvSpPr>
              <a:spLocks noChangeShapeType="1"/>
            </p:cNvSpPr>
            <p:nvPr/>
          </p:nvSpPr>
          <p:spPr bwMode="auto">
            <a:xfrm>
              <a:off x="3187701" y="25844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84" name="Line 372"/>
            <p:cNvSpPr>
              <a:spLocks noChangeShapeType="1"/>
            </p:cNvSpPr>
            <p:nvPr/>
          </p:nvSpPr>
          <p:spPr bwMode="auto">
            <a:xfrm>
              <a:off x="3194051" y="2555876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85" name="Line 373"/>
            <p:cNvSpPr>
              <a:spLocks noChangeShapeType="1"/>
            </p:cNvSpPr>
            <p:nvPr/>
          </p:nvSpPr>
          <p:spPr bwMode="auto">
            <a:xfrm>
              <a:off x="3201988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86" name="Line 374"/>
            <p:cNvSpPr>
              <a:spLocks noChangeShapeType="1"/>
            </p:cNvSpPr>
            <p:nvPr/>
          </p:nvSpPr>
          <p:spPr bwMode="auto">
            <a:xfrm>
              <a:off x="3208338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87" name="Line 375"/>
            <p:cNvSpPr>
              <a:spLocks noChangeShapeType="1"/>
            </p:cNvSpPr>
            <p:nvPr/>
          </p:nvSpPr>
          <p:spPr bwMode="auto">
            <a:xfrm>
              <a:off x="3216276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88" name="Line 376"/>
            <p:cNvSpPr>
              <a:spLocks noChangeShapeType="1"/>
            </p:cNvSpPr>
            <p:nvPr/>
          </p:nvSpPr>
          <p:spPr bwMode="auto">
            <a:xfrm>
              <a:off x="3222626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89" name="Line 377"/>
            <p:cNvSpPr>
              <a:spLocks noChangeShapeType="1"/>
            </p:cNvSpPr>
            <p:nvPr/>
          </p:nvSpPr>
          <p:spPr bwMode="auto">
            <a:xfrm>
              <a:off x="3230563" y="25495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90" name="Line 378"/>
            <p:cNvSpPr>
              <a:spLocks noChangeShapeType="1"/>
            </p:cNvSpPr>
            <p:nvPr/>
          </p:nvSpPr>
          <p:spPr bwMode="auto">
            <a:xfrm>
              <a:off x="3236913" y="25495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91" name="Line 379"/>
            <p:cNvSpPr>
              <a:spLocks noChangeShapeType="1"/>
            </p:cNvSpPr>
            <p:nvPr/>
          </p:nvSpPr>
          <p:spPr bwMode="auto">
            <a:xfrm>
              <a:off x="3244851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92" name="Line 380"/>
            <p:cNvSpPr>
              <a:spLocks noChangeShapeType="1"/>
            </p:cNvSpPr>
            <p:nvPr/>
          </p:nvSpPr>
          <p:spPr bwMode="auto">
            <a:xfrm>
              <a:off x="3251201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93" name="Line 381"/>
            <p:cNvSpPr>
              <a:spLocks noChangeShapeType="1"/>
            </p:cNvSpPr>
            <p:nvPr/>
          </p:nvSpPr>
          <p:spPr bwMode="auto">
            <a:xfrm>
              <a:off x="3259138" y="25558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94" name="Line 382"/>
            <p:cNvSpPr>
              <a:spLocks noChangeShapeType="1"/>
            </p:cNvSpPr>
            <p:nvPr/>
          </p:nvSpPr>
          <p:spPr bwMode="auto">
            <a:xfrm>
              <a:off x="3265488" y="25558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95" name="Line 383"/>
            <p:cNvSpPr>
              <a:spLocks noChangeShapeType="1"/>
            </p:cNvSpPr>
            <p:nvPr/>
          </p:nvSpPr>
          <p:spPr bwMode="auto">
            <a:xfrm>
              <a:off x="3273426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96" name="Line 384"/>
            <p:cNvSpPr>
              <a:spLocks noChangeShapeType="1"/>
            </p:cNvSpPr>
            <p:nvPr/>
          </p:nvSpPr>
          <p:spPr bwMode="auto">
            <a:xfrm>
              <a:off x="3279776" y="25558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97" name="Line 385"/>
            <p:cNvSpPr>
              <a:spLocks noChangeShapeType="1"/>
            </p:cNvSpPr>
            <p:nvPr/>
          </p:nvSpPr>
          <p:spPr bwMode="auto">
            <a:xfrm>
              <a:off x="3287713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98" name="Line 386"/>
            <p:cNvSpPr>
              <a:spLocks noChangeShapeType="1"/>
            </p:cNvSpPr>
            <p:nvPr/>
          </p:nvSpPr>
          <p:spPr bwMode="auto">
            <a:xfrm>
              <a:off x="3294063" y="25844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99" name="Line 387"/>
            <p:cNvSpPr>
              <a:spLocks noChangeShapeType="1"/>
            </p:cNvSpPr>
            <p:nvPr/>
          </p:nvSpPr>
          <p:spPr bwMode="auto">
            <a:xfrm>
              <a:off x="3302001" y="26066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00" name="Line 388"/>
            <p:cNvSpPr>
              <a:spLocks noChangeShapeType="1"/>
            </p:cNvSpPr>
            <p:nvPr/>
          </p:nvSpPr>
          <p:spPr bwMode="auto">
            <a:xfrm>
              <a:off x="3308351" y="25923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01" name="Line 389"/>
            <p:cNvSpPr>
              <a:spLocks noChangeShapeType="1"/>
            </p:cNvSpPr>
            <p:nvPr/>
          </p:nvSpPr>
          <p:spPr bwMode="auto">
            <a:xfrm>
              <a:off x="3316288" y="25844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02" name="Line 390"/>
            <p:cNvSpPr>
              <a:spLocks noChangeShapeType="1"/>
            </p:cNvSpPr>
            <p:nvPr/>
          </p:nvSpPr>
          <p:spPr bwMode="auto">
            <a:xfrm>
              <a:off x="3322638" y="259238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03" name="Line 391"/>
            <p:cNvSpPr>
              <a:spLocks noChangeShapeType="1"/>
            </p:cNvSpPr>
            <p:nvPr/>
          </p:nvSpPr>
          <p:spPr bwMode="auto">
            <a:xfrm>
              <a:off x="3330576" y="2598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04" name="Line 392"/>
            <p:cNvSpPr>
              <a:spLocks noChangeShapeType="1"/>
            </p:cNvSpPr>
            <p:nvPr/>
          </p:nvSpPr>
          <p:spPr bwMode="auto">
            <a:xfrm>
              <a:off x="3336926" y="25923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05" name="Line 393"/>
            <p:cNvSpPr>
              <a:spLocks noChangeShapeType="1"/>
            </p:cNvSpPr>
            <p:nvPr/>
          </p:nvSpPr>
          <p:spPr bwMode="auto">
            <a:xfrm>
              <a:off x="3344863" y="25923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06" name="Line 394"/>
            <p:cNvSpPr>
              <a:spLocks noChangeShapeType="1"/>
            </p:cNvSpPr>
            <p:nvPr/>
          </p:nvSpPr>
          <p:spPr bwMode="auto">
            <a:xfrm>
              <a:off x="3351213" y="25923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07" name="Line 395"/>
            <p:cNvSpPr>
              <a:spLocks noChangeShapeType="1"/>
            </p:cNvSpPr>
            <p:nvPr/>
          </p:nvSpPr>
          <p:spPr bwMode="auto">
            <a:xfrm>
              <a:off x="3359151" y="25844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08" name="Line 396"/>
            <p:cNvSpPr>
              <a:spLocks noChangeShapeType="1"/>
            </p:cNvSpPr>
            <p:nvPr/>
          </p:nvSpPr>
          <p:spPr bwMode="auto">
            <a:xfrm>
              <a:off x="3365501" y="25638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09" name="Line 397"/>
            <p:cNvSpPr>
              <a:spLocks noChangeShapeType="1"/>
            </p:cNvSpPr>
            <p:nvPr/>
          </p:nvSpPr>
          <p:spPr bwMode="auto">
            <a:xfrm>
              <a:off x="3373438" y="25415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10" name="Line 398"/>
            <p:cNvSpPr>
              <a:spLocks noChangeShapeType="1"/>
            </p:cNvSpPr>
            <p:nvPr/>
          </p:nvSpPr>
          <p:spPr bwMode="auto">
            <a:xfrm>
              <a:off x="3379788" y="25495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11" name="Line 399"/>
            <p:cNvSpPr>
              <a:spLocks noChangeShapeType="1"/>
            </p:cNvSpPr>
            <p:nvPr/>
          </p:nvSpPr>
          <p:spPr bwMode="auto">
            <a:xfrm>
              <a:off x="3387726" y="25558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12" name="Line 400"/>
            <p:cNvSpPr>
              <a:spLocks noChangeShapeType="1"/>
            </p:cNvSpPr>
            <p:nvPr/>
          </p:nvSpPr>
          <p:spPr bwMode="auto">
            <a:xfrm>
              <a:off x="3394076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13" name="Line 401"/>
            <p:cNvSpPr>
              <a:spLocks noChangeShapeType="1"/>
            </p:cNvSpPr>
            <p:nvPr/>
          </p:nvSpPr>
          <p:spPr bwMode="auto">
            <a:xfrm>
              <a:off x="3402013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14" name="Line 402"/>
            <p:cNvSpPr>
              <a:spLocks noChangeShapeType="1"/>
            </p:cNvSpPr>
            <p:nvPr/>
          </p:nvSpPr>
          <p:spPr bwMode="auto">
            <a:xfrm>
              <a:off x="3408363" y="25495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15" name="Line 403"/>
            <p:cNvSpPr>
              <a:spLocks noChangeShapeType="1"/>
            </p:cNvSpPr>
            <p:nvPr/>
          </p:nvSpPr>
          <p:spPr bwMode="auto">
            <a:xfrm>
              <a:off x="3416301" y="25495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16" name="Line 404"/>
            <p:cNvSpPr>
              <a:spLocks noChangeShapeType="1"/>
            </p:cNvSpPr>
            <p:nvPr/>
          </p:nvSpPr>
          <p:spPr bwMode="auto">
            <a:xfrm>
              <a:off x="3422651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17" name="Line 405"/>
            <p:cNvSpPr>
              <a:spLocks noChangeShapeType="1"/>
            </p:cNvSpPr>
            <p:nvPr/>
          </p:nvSpPr>
          <p:spPr bwMode="auto">
            <a:xfrm>
              <a:off x="3430588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18" name="Line 406"/>
            <p:cNvSpPr>
              <a:spLocks noChangeShapeType="1"/>
            </p:cNvSpPr>
            <p:nvPr/>
          </p:nvSpPr>
          <p:spPr bwMode="auto">
            <a:xfrm>
              <a:off x="3436938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19" name="Line 408"/>
            <p:cNvSpPr>
              <a:spLocks noChangeShapeType="1"/>
            </p:cNvSpPr>
            <p:nvPr/>
          </p:nvSpPr>
          <p:spPr bwMode="auto">
            <a:xfrm>
              <a:off x="3444875" y="25352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20" name="Line 409"/>
            <p:cNvSpPr>
              <a:spLocks noChangeShapeType="1"/>
            </p:cNvSpPr>
            <p:nvPr/>
          </p:nvSpPr>
          <p:spPr bwMode="auto">
            <a:xfrm>
              <a:off x="3451225" y="256381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21" name="Line 410"/>
            <p:cNvSpPr>
              <a:spLocks noChangeShapeType="1"/>
            </p:cNvSpPr>
            <p:nvPr/>
          </p:nvSpPr>
          <p:spPr bwMode="auto">
            <a:xfrm>
              <a:off x="3459163" y="2592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22" name="Line 411"/>
            <p:cNvSpPr>
              <a:spLocks noChangeShapeType="1"/>
            </p:cNvSpPr>
            <p:nvPr/>
          </p:nvSpPr>
          <p:spPr bwMode="auto">
            <a:xfrm>
              <a:off x="3465513" y="25923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23" name="Line 412"/>
            <p:cNvSpPr>
              <a:spLocks noChangeShapeType="1"/>
            </p:cNvSpPr>
            <p:nvPr/>
          </p:nvSpPr>
          <p:spPr bwMode="auto">
            <a:xfrm>
              <a:off x="3473450" y="2598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24" name="Line 413"/>
            <p:cNvSpPr>
              <a:spLocks noChangeShapeType="1"/>
            </p:cNvSpPr>
            <p:nvPr/>
          </p:nvSpPr>
          <p:spPr bwMode="auto">
            <a:xfrm>
              <a:off x="3479800" y="26066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25" name="Line 414"/>
            <p:cNvSpPr>
              <a:spLocks noChangeShapeType="1"/>
            </p:cNvSpPr>
            <p:nvPr/>
          </p:nvSpPr>
          <p:spPr bwMode="auto">
            <a:xfrm>
              <a:off x="3487738" y="2584451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26" name="Line 415"/>
            <p:cNvSpPr>
              <a:spLocks noChangeShapeType="1"/>
            </p:cNvSpPr>
            <p:nvPr/>
          </p:nvSpPr>
          <p:spPr bwMode="auto">
            <a:xfrm>
              <a:off x="3494088" y="2584451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27" name="Line 416"/>
            <p:cNvSpPr>
              <a:spLocks noChangeShapeType="1"/>
            </p:cNvSpPr>
            <p:nvPr/>
          </p:nvSpPr>
          <p:spPr bwMode="auto">
            <a:xfrm>
              <a:off x="3502025" y="25781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28" name="Line 417"/>
            <p:cNvSpPr>
              <a:spLocks noChangeShapeType="1"/>
            </p:cNvSpPr>
            <p:nvPr/>
          </p:nvSpPr>
          <p:spPr bwMode="auto">
            <a:xfrm>
              <a:off x="3508375" y="25781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29" name="Line 418"/>
            <p:cNvSpPr>
              <a:spLocks noChangeShapeType="1"/>
            </p:cNvSpPr>
            <p:nvPr/>
          </p:nvSpPr>
          <p:spPr bwMode="auto">
            <a:xfrm>
              <a:off x="3516313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30" name="Line 419"/>
            <p:cNvSpPr>
              <a:spLocks noChangeShapeType="1"/>
            </p:cNvSpPr>
            <p:nvPr/>
          </p:nvSpPr>
          <p:spPr bwMode="auto">
            <a:xfrm>
              <a:off x="3522663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31" name="Line 420"/>
            <p:cNvSpPr>
              <a:spLocks noChangeShapeType="1"/>
            </p:cNvSpPr>
            <p:nvPr/>
          </p:nvSpPr>
          <p:spPr bwMode="auto">
            <a:xfrm>
              <a:off x="3530600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32" name="Line 421"/>
            <p:cNvSpPr>
              <a:spLocks noChangeShapeType="1"/>
            </p:cNvSpPr>
            <p:nvPr/>
          </p:nvSpPr>
          <p:spPr bwMode="auto">
            <a:xfrm>
              <a:off x="3536950" y="25558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33" name="Line 422"/>
            <p:cNvSpPr>
              <a:spLocks noChangeShapeType="1"/>
            </p:cNvSpPr>
            <p:nvPr/>
          </p:nvSpPr>
          <p:spPr bwMode="auto">
            <a:xfrm>
              <a:off x="3544888" y="25558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34" name="Line 423"/>
            <p:cNvSpPr>
              <a:spLocks noChangeShapeType="1"/>
            </p:cNvSpPr>
            <p:nvPr/>
          </p:nvSpPr>
          <p:spPr bwMode="auto">
            <a:xfrm>
              <a:off x="3551238" y="25558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35" name="Line 424"/>
            <p:cNvSpPr>
              <a:spLocks noChangeShapeType="1"/>
            </p:cNvSpPr>
            <p:nvPr/>
          </p:nvSpPr>
          <p:spPr bwMode="auto">
            <a:xfrm>
              <a:off x="3559175" y="25558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36" name="Line 425"/>
            <p:cNvSpPr>
              <a:spLocks noChangeShapeType="1"/>
            </p:cNvSpPr>
            <p:nvPr/>
          </p:nvSpPr>
          <p:spPr bwMode="auto">
            <a:xfrm>
              <a:off x="3565525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37" name="Line 426"/>
            <p:cNvSpPr>
              <a:spLocks noChangeShapeType="1"/>
            </p:cNvSpPr>
            <p:nvPr/>
          </p:nvSpPr>
          <p:spPr bwMode="auto">
            <a:xfrm>
              <a:off x="3573463" y="25352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38" name="Line 427"/>
            <p:cNvSpPr>
              <a:spLocks noChangeShapeType="1"/>
            </p:cNvSpPr>
            <p:nvPr/>
          </p:nvSpPr>
          <p:spPr bwMode="auto">
            <a:xfrm>
              <a:off x="3579813" y="25495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39" name="Line 428"/>
            <p:cNvSpPr>
              <a:spLocks noChangeShapeType="1"/>
            </p:cNvSpPr>
            <p:nvPr/>
          </p:nvSpPr>
          <p:spPr bwMode="auto">
            <a:xfrm>
              <a:off x="3587750" y="25273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40" name="Line 429"/>
            <p:cNvSpPr>
              <a:spLocks noChangeShapeType="1"/>
            </p:cNvSpPr>
            <p:nvPr/>
          </p:nvSpPr>
          <p:spPr bwMode="auto">
            <a:xfrm>
              <a:off x="3594100" y="25273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41" name="Line 430"/>
            <p:cNvSpPr>
              <a:spLocks noChangeShapeType="1"/>
            </p:cNvSpPr>
            <p:nvPr/>
          </p:nvSpPr>
          <p:spPr bwMode="auto">
            <a:xfrm>
              <a:off x="3602038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42" name="Line 431"/>
            <p:cNvSpPr>
              <a:spLocks noChangeShapeType="1"/>
            </p:cNvSpPr>
            <p:nvPr/>
          </p:nvSpPr>
          <p:spPr bwMode="auto">
            <a:xfrm>
              <a:off x="3608388" y="25495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43" name="Line 432"/>
            <p:cNvSpPr>
              <a:spLocks noChangeShapeType="1"/>
            </p:cNvSpPr>
            <p:nvPr/>
          </p:nvSpPr>
          <p:spPr bwMode="auto">
            <a:xfrm>
              <a:off x="3616325" y="2527301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44" name="Line 433"/>
            <p:cNvSpPr>
              <a:spLocks noChangeShapeType="1"/>
            </p:cNvSpPr>
            <p:nvPr/>
          </p:nvSpPr>
          <p:spPr bwMode="auto">
            <a:xfrm>
              <a:off x="3622675" y="25352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45" name="Line 434"/>
            <p:cNvSpPr>
              <a:spLocks noChangeShapeType="1"/>
            </p:cNvSpPr>
            <p:nvPr/>
          </p:nvSpPr>
          <p:spPr bwMode="auto">
            <a:xfrm>
              <a:off x="3630613" y="25558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46" name="Line 435"/>
            <p:cNvSpPr>
              <a:spLocks noChangeShapeType="1"/>
            </p:cNvSpPr>
            <p:nvPr/>
          </p:nvSpPr>
          <p:spPr bwMode="auto">
            <a:xfrm>
              <a:off x="3636963" y="25558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47" name="Line 436"/>
            <p:cNvSpPr>
              <a:spLocks noChangeShapeType="1"/>
            </p:cNvSpPr>
            <p:nvPr/>
          </p:nvSpPr>
          <p:spPr bwMode="auto">
            <a:xfrm>
              <a:off x="3644900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48" name="Line 437"/>
            <p:cNvSpPr>
              <a:spLocks noChangeShapeType="1"/>
            </p:cNvSpPr>
            <p:nvPr/>
          </p:nvSpPr>
          <p:spPr bwMode="auto">
            <a:xfrm>
              <a:off x="3651250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49" name="Line 438"/>
            <p:cNvSpPr>
              <a:spLocks noChangeShapeType="1"/>
            </p:cNvSpPr>
            <p:nvPr/>
          </p:nvSpPr>
          <p:spPr bwMode="auto">
            <a:xfrm>
              <a:off x="3659188" y="2563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50" name="Line 439"/>
            <p:cNvSpPr>
              <a:spLocks noChangeShapeType="1"/>
            </p:cNvSpPr>
            <p:nvPr/>
          </p:nvSpPr>
          <p:spPr bwMode="auto">
            <a:xfrm>
              <a:off x="3665538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51" name="Line 440"/>
            <p:cNvSpPr>
              <a:spLocks noChangeShapeType="1"/>
            </p:cNvSpPr>
            <p:nvPr/>
          </p:nvSpPr>
          <p:spPr bwMode="auto">
            <a:xfrm>
              <a:off x="3673475" y="2563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52" name="Line 441"/>
            <p:cNvSpPr>
              <a:spLocks noChangeShapeType="1"/>
            </p:cNvSpPr>
            <p:nvPr/>
          </p:nvSpPr>
          <p:spPr bwMode="auto">
            <a:xfrm>
              <a:off x="3679825" y="25781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53" name="Line 442"/>
            <p:cNvSpPr>
              <a:spLocks noChangeShapeType="1"/>
            </p:cNvSpPr>
            <p:nvPr/>
          </p:nvSpPr>
          <p:spPr bwMode="auto">
            <a:xfrm>
              <a:off x="3686175" y="2584451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54" name="Line 443"/>
            <p:cNvSpPr>
              <a:spLocks noChangeShapeType="1"/>
            </p:cNvSpPr>
            <p:nvPr/>
          </p:nvSpPr>
          <p:spPr bwMode="auto">
            <a:xfrm>
              <a:off x="3694113" y="2578101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55" name="Line 444"/>
            <p:cNvSpPr>
              <a:spLocks noChangeShapeType="1"/>
            </p:cNvSpPr>
            <p:nvPr/>
          </p:nvSpPr>
          <p:spPr bwMode="auto">
            <a:xfrm>
              <a:off x="3700463" y="25638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56" name="Line 445"/>
            <p:cNvSpPr>
              <a:spLocks noChangeShapeType="1"/>
            </p:cNvSpPr>
            <p:nvPr/>
          </p:nvSpPr>
          <p:spPr bwMode="auto">
            <a:xfrm>
              <a:off x="3708400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57" name="Line 446"/>
            <p:cNvSpPr>
              <a:spLocks noChangeShapeType="1"/>
            </p:cNvSpPr>
            <p:nvPr/>
          </p:nvSpPr>
          <p:spPr bwMode="auto">
            <a:xfrm>
              <a:off x="3714750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58" name="Line 447"/>
            <p:cNvSpPr>
              <a:spLocks noChangeShapeType="1"/>
            </p:cNvSpPr>
            <p:nvPr/>
          </p:nvSpPr>
          <p:spPr bwMode="auto">
            <a:xfrm>
              <a:off x="3722688" y="2563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59" name="Line 448"/>
            <p:cNvSpPr>
              <a:spLocks noChangeShapeType="1"/>
            </p:cNvSpPr>
            <p:nvPr/>
          </p:nvSpPr>
          <p:spPr bwMode="auto">
            <a:xfrm>
              <a:off x="3729038" y="25415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60" name="Line 449"/>
            <p:cNvSpPr>
              <a:spLocks noChangeShapeType="1"/>
            </p:cNvSpPr>
            <p:nvPr/>
          </p:nvSpPr>
          <p:spPr bwMode="auto">
            <a:xfrm>
              <a:off x="3736975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61" name="Line 450"/>
            <p:cNvSpPr>
              <a:spLocks noChangeShapeType="1"/>
            </p:cNvSpPr>
            <p:nvPr/>
          </p:nvSpPr>
          <p:spPr bwMode="auto">
            <a:xfrm>
              <a:off x="3743325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62" name="Line 451"/>
            <p:cNvSpPr>
              <a:spLocks noChangeShapeType="1"/>
            </p:cNvSpPr>
            <p:nvPr/>
          </p:nvSpPr>
          <p:spPr bwMode="auto">
            <a:xfrm>
              <a:off x="3751263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63" name="Line 452"/>
            <p:cNvSpPr>
              <a:spLocks noChangeShapeType="1"/>
            </p:cNvSpPr>
            <p:nvPr/>
          </p:nvSpPr>
          <p:spPr bwMode="auto">
            <a:xfrm>
              <a:off x="3757613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64" name="Line 453"/>
            <p:cNvSpPr>
              <a:spLocks noChangeShapeType="1"/>
            </p:cNvSpPr>
            <p:nvPr/>
          </p:nvSpPr>
          <p:spPr bwMode="auto">
            <a:xfrm>
              <a:off x="3765550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65" name="Line 454"/>
            <p:cNvSpPr>
              <a:spLocks noChangeShapeType="1"/>
            </p:cNvSpPr>
            <p:nvPr/>
          </p:nvSpPr>
          <p:spPr bwMode="auto">
            <a:xfrm>
              <a:off x="3771900" y="25495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66" name="Line 455"/>
            <p:cNvSpPr>
              <a:spLocks noChangeShapeType="1"/>
            </p:cNvSpPr>
            <p:nvPr/>
          </p:nvSpPr>
          <p:spPr bwMode="auto">
            <a:xfrm>
              <a:off x="3779838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67" name="Line 456"/>
            <p:cNvSpPr>
              <a:spLocks noChangeShapeType="1"/>
            </p:cNvSpPr>
            <p:nvPr/>
          </p:nvSpPr>
          <p:spPr bwMode="auto">
            <a:xfrm>
              <a:off x="3786188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68" name="Line 457"/>
            <p:cNvSpPr>
              <a:spLocks noChangeShapeType="1"/>
            </p:cNvSpPr>
            <p:nvPr/>
          </p:nvSpPr>
          <p:spPr bwMode="auto">
            <a:xfrm>
              <a:off x="3794125" y="25781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69" name="Line 458"/>
            <p:cNvSpPr>
              <a:spLocks noChangeShapeType="1"/>
            </p:cNvSpPr>
            <p:nvPr/>
          </p:nvSpPr>
          <p:spPr bwMode="auto">
            <a:xfrm>
              <a:off x="3800475" y="25781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70" name="Line 459"/>
            <p:cNvSpPr>
              <a:spLocks noChangeShapeType="1"/>
            </p:cNvSpPr>
            <p:nvPr/>
          </p:nvSpPr>
          <p:spPr bwMode="auto">
            <a:xfrm>
              <a:off x="3808413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71" name="Line 460"/>
            <p:cNvSpPr>
              <a:spLocks noChangeShapeType="1"/>
            </p:cNvSpPr>
            <p:nvPr/>
          </p:nvSpPr>
          <p:spPr bwMode="auto">
            <a:xfrm>
              <a:off x="3814763" y="25844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72" name="Line 461"/>
            <p:cNvSpPr>
              <a:spLocks noChangeShapeType="1"/>
            </p:cNvSpPr>
            <p:nvPr/>
          </p:nvSpPr>
          <p:spPr bwMode="auto">
            <a:xfrm>
              <a:off x="3822700" y="2592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73" name="Line 462"/>
            <p:cNvSpPr>
              <a:spLocks noChangeShapeType="1"/>
            </p:cNvSpPr>
            <p:nvPr/>
          </p:nvSpPr>
          <p:spPr bwMode="auto">
            <a:xfrm>
              <a:off x="3829050" y="25987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74" name="Line 463"/>
            <p:cNvSpPr>
              <a:spLocks noChangeShapeType="1"/>
            </p:cNvSpPr>
            <p:nvPr/>
          </p:nvSpPr>
          <p:spPr bwMode="auto">
            <a:xfrm>
              <a:off x="3836988" y="25844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75" name="Line 464"/>
            <p:cNvSpPr>
              <a:spLocks noChangeShapeType="1"/>
            </p:cNvSpPr>
            <p:nvPr/>
          </p:nvSpPr>
          <p:spPr bwMode="auto">
            <a:xfrm>
              <a:off x="3843338" y="25844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76" name="Line 465"/>
            <p:cNvSpPr>
              <a:spLocks noChangeShapeType="1"/>
            </p:cNvSpPr>
            <p:nvPr/>
          </p:nvSpPr>
          <p:spPr bwMode="auto">
            <a:xfrm>
              <a:off x="3851275" y="25844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77" name="Line 466"/>
            <p:cNvSpPr>
              <a:spLocks noChangeShapeType="1"/>
            </p:cNvSpPr>
            <p:nvPr/>
          </p:nvSpPr>
          <p:spPr bwMode="auto">
            <a:xfrm>
              <a:off x="3857625" y="2555876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78" name="Line 467"/>
            <p:cNvSpPr>
              <a:spLocks noChangeShapeType="1"/>
            </p:cNvSpPr>
            <p:nvPr/>
          </p:nvSpPr>
          <p:spPr bwMode="auto">
            <a:xfrm>
              <a:off x="3865563" y="2555876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79" name="Line 468"/>
            <p:cNvSpPr>
              <a:spLocks noChangeShapeType="1"/>
            </p:cNvSpPr>
            <p:nvPr/>
          </p:nvSpPr>
          <p:spPr bwMode="auto">
            <a:xfrm>
              <a:off x="3871913" y="2549526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80" name="Line 469"/>
            <p:cNvSpPr>
              <a:spLocks noChangeShapeType="1"/>
            </p:cNvSpPr>
            <p:nvPr/>
          </p:nvSpPr>
          <p:spPr bwMode="auto">
            <a:xfrm>
              <a:off x="3879850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81" name="Line 470"/>
            <p:cNvSpPr>
              <a:spLocks noChangeShapeType="1"/>
            </p:cNvSpPr>
            <p:nvPr/>
          </p:nvSpPr>
          <p:spPr bwMode="auto">
            <a:xfrm>
              <a:off x="3886200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82" name="Line 471"/>
            <p:cNvSpPr>
              <a:spLocks noChangeShapeType="1"/>
            </p:cNvSpPr>
            <p:nvPr/>
          </p:nvSpPr>
          <p:spPr bwMode="auto">
            <a:xfrm>
              <a:off x="3894138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83" name="Line 472"/>
            <p:cNvSpPr>
              <a:spLocks noChangeShapeType="1"/>
            </p:cNvSpPr>
            <p:nvPr/>
          </p:nvSpPr>
          <p:spPr bwMode="auto">
            <a:xfrm>
              <a:off x="3900488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84" name="Line 473"/>
            <p:cNvSpPr>
              <a:spLocks noChangeShapeType="1"/>
            </p:cNvSpPr>
            <p:nvPr/>
          </p:nvSpPr>
          <p:spPr bwMode="auto">
            <a:xfrm>
              <a:off x="3908425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85" name="Line 474"/>
            <p:cNvSpPr>
              <a:spLocks noChangeShapeType="1"/>
            </p:cNvSpPr>
            <p:nvPr/>
          </p:nvSpPr>
          <p:spPr bwMode="auto">
            <a:xfrm>
              <a:off x="3914775" y="25273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86" name="Line 475"/>
            <p:cNvSpPr>
              <a:spLocks noChangeShapeType="1"/>
            </p:cNvSpPr>
            <p:nvPr/>
          </p:nvSpPr>
          <p:spPr bwMode="auto">
            <a:xfrm>
              <a:off x="3922713" y="25273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87" name="Line 476"/>
            <p:cNvSpPr>
              <a:spLocks noChangeShapeType="1"/>
            </p:cNvSpPr>
            <p:nvPr/>
          </p:nvSpPr>
          <p:spPr bwMode="auto">
            <a:xfrm>
              <a:off x="3929063" y="25352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88" name="Line 477"/>
            <p:cNvSpPr>
              <a:spLocks noChangeShapeType="1"/>
            </p:cNvSpPr>
            <p:nvPr/>
          </p:nvSpPr>
          <p:spPr bwMode="auto">
            <a:xfrm>
              <a:off x="3937000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89" name="Line 478"/>
            <p:cNvSpPr>
              <a:spLocks noChangeShapeType="1"/>
            </p:cNvSpPr>
            <p:nvPr/>
          </p:nvSpPr>
          <p:spPr bwMode="auto">
            <a:xfrm>
              <a:off x="3943350" y="25495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90" name="Line 479"/>
            <p:cNvSpPr>
              <a:spLocks noChangeShapeType="1"/>
            </p:cNvSpPr>
            <p:nvPr/>
          </p:nvSpPr>
          <p:spPr bwMode="auto">
            <a:xfrm>
              <a:off x="3951288" y="25495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91" name="Line 480"/>
            <p:cNvSpPr>
              <a:spLocks noChangeShapeType="1"/>
            </p:cNvSpPr>
            <p:nvPr/>
          </p:nvSpPr>
          <p:spPr bwMode="auto">
            <a:xfrm>
              <a:off x="3957638" y="25638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92" name="Line 481"/>
            <p:cNvSpPr>
              <a:spLocks noChangeShapeType="1"/>
            </p:cNvSpPr>
            <p:nvPr/>
          </p:nvSpPr>
          <p:spPr bwMode="auto">
            <a:xfrm>
              <a:off x="3965575" y="25781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93" name="Line 482"/>
            <p:cNvSpPr>
              <a:spLocks noChangeShapeType="1"/>
            </p:cNvSpPr>
            <p:nvPr/>
          </p:nvSpPr>
          <p:spPr bwMode="auto">
            <a:xfrm>
              <a:off x="3971925" y="25558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94" name="Line 483"/>
            <p:cNvSpPr>
              <a:spLocks noChangeShapeType="1"/>
            </p:cNvSpPr>
            <p:nvPr/>
          </p:nvSpPr>
          <p:spPr bwMode="auto">
            <a:xfrm>
              <a:off x="3979863" y="25495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95" name="Line 484"/>
            <p:cNvSpPr>
              <a:spLocks noChangeShapeType="1"/>
            </p:cNvSpPr>
            <p:nvPr/>
          </p:nvSpPr>
          <p:spPr bwMode="auto">
            <a:xfrm>
              <a:off x="3986213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96" name="Line 485"/>
            <p:cNvSpPr>
              <a:spLocks noChangeShapeType="1"/>
            </p:cNvSpPr>
            <p:nvPr/>
          </p:nvSpPr>
          <p:spPr bwMode="auto">
            <a:xfrm>
              <a:off x="3994150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97" name="Line 486"/>
            <p:cNvSpPr>
              <a:spLocks noChangeShapeType="1"/>
            </p:cNvSpPr>
            <p:nvPr/>
          </p:nvSpPr>
          <p:spPr bwMode="auto">
            <a:xfrm>
              <a:off x="4000500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98" name="Line 487"/>
            <p:cNvSpPr>
              <a:spLocks noChangeShapeType="1"/>
            </p:cNvSpPr>
            <p:nvPr/>
          </p:nvSpPr>
          <p:spPr bwMode="auto">
            <a:xfrm>
              <a:off x="4008438" y="2563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99" name="Line 488"/>
            <p:cNvSpPr>
              <a:spLocks noChangeShapeType="1"/>
            </p:cNvSpPr>
            <p:nvPr/>
          </p:nvSpPr>
          <p:spPr bwMode="auto">
            <a:xfrm>
              <a:off x="4014788" y="25558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00" name="Line 489"/>
            <p:cNvSpPr>
              <a:spLocks noChangeShapeType="1"/>
            </p:cNvSpPr>
            <p:nvPr/>
          </p:nvSpPr>
          <p:spPr bwMode="auto">
            <a:xfrm>
              <a:off x="4022725" y="25495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01" name="Line 490"/>
            <p:cNvSpPr>
              <a:spLocks noChangeShapeType="1"/>
            </p:cNvSpPr>
            <p:nvPr/>
          </p:nvSpPr>
          <p:spPr bwMode="auto">
            <a:xfrm>
              <a:off x="4029075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02" name="Line 491"/>
            <p:cNvSpPr>
              <a:spLocks noChangeShapeType="1"/>
            </p:cNvSpPr>
            <p:nvPr/>
          </p:nvSpPr>
          <p:spPr bwMode="auto">
            <a:xfrm>
              <a:off x="4037013" y="25495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03" name="Line 492"/>
            <p:cNvSpPr>
              <a:spLocks noChangeShapeType="1"/>
            </p:cNvSpPr>
            <p:nvPr/>
          </p:nvSpPr>
          <p:spPr bwMode="auto">
            <a:xfrm>
              <a:off x="4043363" y="2527301"/>
              <a:ext cx="0" cy="9445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04" name="Line 493"/>
            <p:cNvSpPr>
              <a:spLocks noChangeShapeType="1"/>
            </p:cNvSpPr>
            <p:nvPr/>
          </p:nvSpPr>
          <p:spPr bwMode="auto">
            <a:xfrm>
              <a:off x="4051300" y="3078163"/>
              <a:ext cx="0" cy="29019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05" name="Line 494"/>
            <p:cNvSpPr>
              <a:spLocks noChangeShapeType="1"/>
            </p:cNvSpPr>
            <p:nvPr/>
          </p:nvSpPr>
          <p:spPr bwMode="auto">
            <a:xfrm>
              <a:off x="4057650" y="2513013"/>
              <a:ext cx="0" cy="565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06" name="Line 495"/>
            <p:cNvSpPr>
              <a:spLocks noChangeShapeType="1"/>
            </p:cNvSpPr>
            <p:nvPr/>
          </p:nvSpPr>
          <p:spPr bwMode="auto">
            <a:xfrm>
              <a:off x="4065588" y="25273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07" name="Line 496"/>
            <p:cNvSpPr>
              <a:spLocks noChangeShapeType="1"/>
            </p:cNvSpPr>
            <p:nvPr/>
          </p:nvSpPr>
          <p:spPr bwMode="auto">
            <a:xfrm>
              <a:off x="4071938" y="253523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08" name="Line 497"/>
            <p:cNvSpPr>
              <a:spLocks noChangeShapeType="1"/>
            </p:cNvSpPr>
            <p:nvPr/>
          </p:nvSpPr>
          <p:spPr bwMode="auto">
            <a:xfrm>
              <a:off x="4079875" y="2535238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09" name="Line 498"/>
            <p:cNvSpPr>
              <a:spLocks noChangeShapeType="1"/>
            </p:cNvSpPr>
            <p:nvPr/>
          </p:nvSpPr>
          <p:spPr bwMode="auto">
            <a:xfrm>
              <a:off x="4086225" y="2584451"/>
              <a:ext cx="0" cy="650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10" name="Line 499"/>
            <p:cNvSpPr>
              <a:spLocks noChangeShapeType="1"/>
            </p:cNvSpPr>
            <p:nvPr/>
          </p:nvSpPr>
          <p:spPr bwMode="auto">
            <a:xfrm>
              <a:off x="4094163" y="2649538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11" name="Line 500"/>
            <p:cNvSpPr>
              <a:spLocks noChangeShapeType="1"/>
            </p:cNvSpPr>
            <p:nvPr/>
          </p:nvSpPr>
          <p:spPr bwMode="auto">
            <a:xfrm>
              <a:off x="4100513" y="27066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12" name="Line 501"/>
            <p:cNvSpPr>
              <a:spLocks noChangeShapeType="1"/>
            </p:cNvSpPr>
            <p:nvPr/>
          </p:nvSpPr>
          <p:spPr bwMode="auto">
            <a:xfrm>
              <a:off x="4108450" y="2743201"/>
              <a:ext cx="0" cy="635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13" name="Line 502"/>
            <p:cNvSpPr>
              <a:spLocks noChangeShapeType="1"/>
            </p:cNvSpPr>
            <p:nvPr/>
          </p:nvSpPr>
          <p:spPr bwMode="auto">
            <a:xfrm>
              <a:off x="4114800" y="28003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14" name="Line 503"/>
            <p:cNvSpPr>
              <a:spLocks noChangeShapeType="1"/>
            </p:cNvSpPr>
            <p:nvPr/>
          </p:nvSpPr>
          <p:spPr bwMode="auto">
            <a:xfrm>
              <a:off x="4122738" y="28067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15" name="Line 504"/>
            <p:cNvSpPr>
              <a:spLocks noChangeShapeType="1"/>
            </p:cNvSpPr>
            <p:nvPr/>
          </p:nvSpPr>
          <p:spPr bwMode="auto">
            <a:xfrm>
              <a:off x="4129088" y="28289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16" name="Line 505"/>
            <p:cNvSpPr>
              <a:spLocks noChangeShapeType="1"/>
            </p:cNvSpPr>
            <p:nvPr/>
          </p:nvSpPr>
          <p:spPr bwMode="auto">
            <a:xfrm>
              <a:off x="4137025" y="28432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17" name="Line 506"/>
            <p:cNvSpPr>
              <a:spLocks noChangeShapeType="1"/>
            </p:cNvSpPr>
            <p:nvPr/>
          </p:nvSpPr>
          <p:spPr bwMode="auto">
            <a:xfrm>
              <a:off x="4143375" y="284321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18" name="Line 507"/>
            <p:cNvSpPr>
              <a:spLocks noChangeShapeType="1"/>
            </p:cNvSpPr>
            <p:nvPr/>
          </p:nvSpPr>
          <p:spPr bwMode="auto">
            <a:xfrm>
              <a:off x="4151313" y="287178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19" name="Line 508"/>
            <p:cNvSpPr>
              <a:spLocks noChangeShapeType="1"/>
            </p:cNvSpPr>
            <p:nvPr/>
          </p:nvSpPr>
          <p:spPr bwMode="auto">
            <a:xfrm>
              <a:off x="4157663" y="28717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20" name="Line 509"/>
            <p:cNvSpPr>
              <a:spLocks noChangeShapeType="1"/>
            </p:cNvSpPr>
            <p:nvPr/>
          </p:nvSpPr>
          <p:spPr bwMode="auto">
            <a:xfrm>
              <a:off x="4165600" y="28781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21" name="Line 510"/>
            <p:cNvSpPr>
              <a:spLocks noChangeShapeType="1"/>
            </p:cNvSpPr>
            <p:nvPr/>
          </p:nvSpPr>
          <p:spPr bwMode="auto">
            <a:xfrm>
              <a:off x="4171950" y="28860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22" name="Line 511"/>
            <p:cNvSpPr>
              <a:spLocks noChangeShapeType="1"/>
            </p:cNvSpPr>
            <p:nvPr/>
          </p:nvSpPr>
          <p:spPr bwMode="auto">
            <a:xfrm>
              <a:off x="4179888" y="28924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23" name="Line 512"/>
            <p:cNvSpPr>
              <a:spLocks noChangeShapeType="1"/>
            </p:cNvSpPr>
            <p:nvPr/>
          </p:nvSpPr>
          <p:spPr bwMode="auto">
            <a:xfrm>
              <a:off x="4186238" y="28860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24" name="Line 513"/>
            <p:cNvSpPr>
              <a:spLocks noChangeShapeType="1"/>
            </p:cNvSpPr>
            <p:nvPr/>
          </p:nvSpPr>
          <p:spPr bwMode="auto">
            <a:xfrm>
              <a:off x="4194175" y="28717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25" name="Line 514"/>
            <p:cNvSpPr>
              <a:spLocks noChangeShapeType="1"/>
            </p:cNvSpPr>
            <p:nvPr/>
          </p:nvSpPr>
          <p:spPr bwMode="auto">
            <a:xfrm>
              <a:off x="4200525" y="28781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26" name="Line 515"/>
            <p:cNvSpPr>
              <a:spLocks noChangeShapeType="1"/>
            </p:cNvSpPr>
            <p:nvPr/>
          </p:nvSpPr>
          <p:spPr bwMode="auto">
            <a:xfrm>
              <a:off x="4208463" y="28860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27" name="Line 516"/>
            <p:cNvSpPr>
              <a:spLocks noChangeShapeType="1"/>
            </p:cNvSpPr>
            <p:nvPr/>
          </p:nvSpPr>
          <p:spPr bwMode="auto">
            <a:xfrm>
              <a:off x="4214813" y="28717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28" name="Line 517"/>
            <p:cNvSpPr>
              <a:spLocks noChangeShapeType="1"/>
            </p:cNvSpPr>
            <p:nvPr/>
          </p:nvSpPr>
          <p:spPr bwMode="auto">
            <a:xfrm>
              <a:off x="4222750" y="28638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29" name="Line 518"/>
            <p:cNvSpPr>
              <a:spLocks noChangeShapeType="1"/>
            </p:cNvSpPr>
            <p:nvPr/>
          </p:nvSpPr>
          <p:spPr bwMode="auto">
            <a:xfrm>
              <a:off x="4229100" y="28717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30" name="Line 519"/>
            <p:cNvSpPr>
              <a:spLocks noChangeShapeType="1"/>
            </p:cNvSpPr>
            <p:nvPr/>
          </p:nvSpPr>
          <p:spPr bwMode="auto">
            <a:xfrm>
              <a:off x="4237038" y="28717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31" name="Line 520"/>
            <p:cNvSpPr>
              <a:spLocks noChangeShapeType="1"/>
            </p:cNvSpPr>
            <p:nvPr/>
          </p:nvSpPr>
          <p:spPr bwMode="auto">
            <a:xfrm>
              <a:off x="4243388" y="28638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32" name="Line 521"/>
            <p:cNvSpPr>
              <a:spLocks noChangeShapeType="1"/>
            </p:cNvSpPr>
            <p:nvPr/>
          </p:nvSpPr>
          <p:spPr bwMode="auto">
            <a:xfrm>
              <a:off x="4251325" y="28575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33" name="Line 522"/>
            <p:cNvSpPr>
              <a:spLocks noChangeShapeType="1"/>
            </p:cNvSpPr>
            <p:nvPr/>
          </p:nvSpPr>
          <p:spPr bwMode="auto">
            <a:xfrm>
              <a:off x="4257675" y="28575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34" name="Line 523"/>
            <p:cNvSpPr>
              <a:spLocks noChangeShapeType="1"/>
            </p:cNvSpPr>
            <p:nvPr/>
          </p:nvSpPr>
          <p:spPr bwMode="auto">
            <a:xfrm>
              <a:off x="4265613" y="28638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35" name="Line 524"/>
            <p:cNvSpPr>
              <a:spLocks noChangeShapeType="1"/>
            </p:cNvSpPr>
            <p:nvPr/>
          </p:nvSpPr>
          <p:spPr bwMode="auto">
            <a:xfrm>
              <a:off x="4271963" y="28638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36" name="Line 525"/>
            <p:cNvSpPr>
              <a:spLocks noChangeShapeType="1"/>
            </p:cNvSpPr>
            <p:nvPr/>
          </p:nvSpPr>
          <p:spPr bwMode="auto">
            <a:xfrm>
              <a:off x="4279900" y="28717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37" name="Line 526"/>
            <p:cNvSpPr>
              <a:spLocks noChangeShapeType="1"/>
            </p:cNvSpPr>
            <p:nvPr/>
          </p:nvSpPr>
          <p:spPr bwMode="auto">
            <a:xfrm>
              <a:off x="4286250" y="28860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38" name="Line 527"/>
            <p:cNvSpPr>
              <a:spLocks noChangeShapeType="1"/>
            </p:cNvSpPr>
            <p:nvPr/>
          </p:nvSpPr>
          <p:spPr bwMode="auto">
            <a:xfrm>
              <a:off x="4294188" y="28781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39" name="Line 528"/>
            <p:cNvSpPr>
              <a:spLocks noChangeShapeType="1"/>
            </p:cNvSpPr>
            <p:nvPr/>
          </p:nvSpPr>
          <p:spPr bwMode="auto">
            <a:xfrm>
              <a:off x="4300538" y="28924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40" name="Line 529"/>
            <p:cNvSpPr>
              <a:spLocks noChangeShapeType="1"/>
            </p:cNvSpPr>
            <p:nvPr/>
          </p:nvSpPr>
          <p:spPr bwMode="auto">
            <a:xfrm>
              <a:off x="4308475" y="28924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41" name="Line 530"/>
            <p:cNvSpPr>
              <a:spLocks noChangeShapeType="1"/>
            </p:cNvSpPr>
            <p:nvPr/>
          </p:nvSpPr>
          <p:spPr bwMode="auto">
            <a:xfrm>
              <a:off x="4314825" y="2900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42" name="Line 531"/>
            <p:cNvSpPr>
              <a:spLocks noChangeShapeType="1"/>
            </p:cNvSpPr>
            <p:nvPr/>
          </p:nvSpPr>
          <p:spPr bwMode="auto">
            <a:xfrm>
              <a:off x="4322763" y="2906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43" name="Line 532"/>
            <p:cNvSpPr>
              <a:spLocks noChangeShapeType="1"/>
            </p:cNvSpPr>
            <p:nvPr/>
          </p:nvSpPr>
          <p:spPr bwMode="auto">
            <a:xfrm>
              <a:off x="4329113" y="28924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44" name="Line 533"/>
            <p:cNvSpPr>
              <a:spLocks noChangeShapeType="1"/>
            </p:cNvSpPr>
            <p:nvPr/>
          </p:nvSpPr>
          <p:spPr bwMode="auto">
            <a:xfrm>
              <a:off x="4337050" y="28860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45" name="Line 534"/>
            <p:cNvSpPr>
              <a:spLocks noChangeShapeType="1"/>
            </p:cNvSpPr>
            <p:nvPr/>
          </p:nvSpPr>
          <p:spPr bwMode="auto">
            <a:xfrm>
              <a:off x="4343400" y="28924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46" name="Line 535"/>
            <p:cNvSpPr>
              <a:spLocks noChangeShapeType="1"/>
            </p:cNvSpPr>
            <p:nvPr/>
          </p:nvSpPr>
          <p:spPr bwMode="auto">
            <a:xfrm>
              <a:off x="4351338" y="2900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47" name="Line 536"/>
            <p:cNvSpPr>
              <a:spLocks noChangeShapeType="1"/>
            </p:cNvSpPr>
            <p:nvPr/>
          </p:nvSpPr>
          <p:spPr bwMode="auto">
            <a:xfrm>
              <a:off x="4357688" y="28860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48" name="Line 537"/>
            <p:cNvSpPr>
              <a:spLocks noChangeShapeType="1"/>
            </p:cNvSpPr>
            <p:nvPr/>
          </p:nvSpPr>
          <p:spPr bwMode="auto">
            <a:xfrm>
              <a:off x="4365625" y="2863851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49" name="Line 538"/>
            <p:cNvSpPr>
              <a:spLocks noChangeShapeType="1"/>
            </p:cNvSpPr>
            <p:nvPr/>
          </p:nvSpPr>
          <p:spPr bwMode="auto">
            <a:xfrm>
              <a:off x="4371975" y="28717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50" name="Line 539"/>
            <p:cNvSpPr>
              <a:spLocks noChangeShapeType="1"/>
            </p:cNvSpPr>
            <p:nvPr/>
          </p:nvSpPr>
          <p:spPr bwMode="auto">
            <a:xfrm>
              <a:off x="4379913" y="2857501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51" name="Line 540"/>
            <p:cNvSpPr>
              <a:spLocks noChangeShapeType="1"/>
            </p:cNvSpPr>
            <p:nvPr/>
          </p:nvSpPr>
          <p:spPr bwMode="auto">
            <a:xfrm>
              <a:off x="4386263" y="2857501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52" name="Line 541"/>
            <p:cNvSpPr>
              <a:spLocks noChangeShapeType="1"/>
            </p:cNvSpPr>
            <p:nvPr/>
          </p:nvSpPr>
          <p:spPr bwMode="auto">
            <a:xfrm>
              <a:off x="4394200" y="28575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53" name="Line 542"/>
            <p:cNvSpPr>
              <a:spLocks noChangeShapeType="1"/>
            </p:cNvSpPr>
            <p:nvPr/>
          </p:nvSpPr>
          <p:spPr bwMode="auto">
            <a:xfrm>
              <a:off x="4400550" y="28352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54" name="Line 543"/>
            <p:cNvSpPr>
              <a:spLocks noChangeShapeType="1"/>
            </p:cNvSpPr>
            <p:nvPr/>
          </p:nvSpPr>
          <p:spPr bwMode="auto">
            <a:xfrm>
              <a:off x="4408488" y="28289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55" name="Line 544"/>
            <p:cNvSpPr>
              <a:spLocks noChangeShapeType="1"/>
            </p:cNvSpPr>
            <p:nvPr/>
          </p:nvSpPr>
          <p:spPr bwMode="auto">
            <a:xfrm>
              <a:off x="4414838" y="28146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56" name="Line 545"/>
            <p:cNvSpPr>
              <a:spLocks noChangeShapeType="1"/>
            </p:cNvSpPr>
            <p:nvPr/>
          </p:nvSpPr>
          <p:spPr bwMode="auto">
            <a:xfrm>
              <a:off x="4421188" y="28209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57" name="Line 546"/>
            <p:cNvSpPr>
              <a:spLocks noChangeShapeType="1"/>
            </p:cNvSpPr>
            <p:nvPr/>
          </p:nvSpPr>
          <p:spPr bwMode="auto">
            <a:xfrm>
              <a:off x="4429125" y="281463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58" name="Line 547"/>
            <p:cNvSpPr>
              <a:spLocks noChangeShapeType="1"/>
            </p:cNvSpPr>
            <p:nvPr/>
          </p:nvSpPr>
          <p:spPr bwMode="auto">
            <a:xfrm>
              <a:off x="4435475" y="28289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59" name="Line 548"/>
            <p:cNvSpPr>
              <a:spLocks noChangeShapeType="1"/>
            </p:cNvSpPr>
            <p:nvPr/>
          </p:nvSpPr>
          <p:spPr bwMode="auto">
            <a:xfrm>
              <a:off x="4443413" y="28289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60" name="Line 549"/>
            <p:cNvSpPr>
              <a:spLocks noChangeShapeType="1"/>
            </p:cNvSpPr>
            <p:nvPr/>
          </p:nvSpPr>
          <p:spPr bwMode="auto">
            <a:xfrm>
              <a:off x="4449763" y="28432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61" name="Line 550"/>
            <p:cNvSpPr>
              <a:spLocks noChangeShapeType="1"/>
            </p:cNvSpPr>
            <p:nvPr/>
          </p:nvSpPr>
          <p:spPr bwMode="auto">
            <a:xfrm>
              <a:off x="4457700" y="28495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62" name="Line 551"/>
            <p:cNvSpPr>
              <a:spLocks noChangeShapeType="1"/>
            </p:cNvSpPr>
            <p:nvPr/>
          </p:nvSpPr>
          <p:spPr bwMode="auto">
            <a:xfrm>
              <a:off x="4464050" y="28495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63" name="Line 552"/>
            <p:cNvSpPr>
              <a:spLocks noChangeShapeType="1"/>
            </p:cNvSpPr>
            <p:nvPr/>
          </p:nvSpPr>
          <p:spPr bwMode="auto">
            <a:xfrm>
              <a:off x="4471988" y="28432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64" name="Line 553"/>
            <p:cNvSpPr>
              <a:spLocks noChangeShapeType="1"/>
            </p:cNvSpPr>
            <p:nvPr/>
          </p:nvSpPr>
          <p:spPr bwMode="auto">
            <a:xfrm>
              <a:off x="4478338" y="28432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65" name="Line 554"/>
            <p:cNvSpPr>
              <a:spLocks noChangeShapeType="1"/>
            </p:cNvSpPr>
            <p:nvPr/>
          </p:nvSpPr>
          <p:spPr bwMode="auto">
            <a:xfrm>
              <a:off x="4486275" y="28575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66" name="Line 555"/>
            <p:cNvSpPr>
              <a:spLocks noChangeShapeType="1"/>
            </p:cNvSpPr>
            <p:nvPr/>
          </p:nvSpPr>
          <p:spPr bwMode="auto">
            <a:xfrm>
              <a:off x="4492625" y="28781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67" name="Line 556"/>
            <p:cNvSpPr>
              <a:spLocks noChangeShapeType="1"/>
            </p:cNvSpPr>
            <p:nvPr/>
          </p:nvSpPr>
          <p:spPr bwMode="auto">
            <a:xfrm>
              <a:off x="4500563" y="28781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68" name="Line 557"/>
            <p:cNvSpPr>
              <a:spLocks noChangeShapeType="1"/>
            </p:cNvSpPr>
            <p:nvPr/>
          </p:nvSpPr>
          <p:spPr bwMode="auto">
            <a:xfrm>
              <a:off x="4506913" y="2878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69" name="Line 558"/>
            <p:cNvSpPr>
              <a:spLocks noChangeShapeType="1"/>
            </p:cNvSpPr>
            <p:nvPr/>
          </p:nvSpPr>
          <p:spPr bwMode="auto">
            <a:xfrm>
              <a:off x="4514850" y="28638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70" name="Line 559"/>
            <p:cNvSpPr>
              <a:spLocks noChangeShapeType="1"/>
            </p:cNvSpPr>
            <p:nvPr/>
          </p:nvSpPr>
          <p:spPr bwMode="auto">
            <a:xfrm>
              <a:off x="4521200" y="28575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71" name="Line 560"/>
            <p:cNvSpPr>
              <a:spLocks noChangeShapeType="1"/>
            </p:cNvSpPr>
            <p:nvPr/>
          </p:nvSpPr>
          <p:spPr bwMode="auto">
            <a:xfrm>
              <a:off x="4529138" y="28432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72" name="Line 561"/>
            <p:cNvSpPr>
              <a:spLocks noChangeShapeType="1"/>
            </p:cNvSpPr>
            <p:nvPr/>
          </p:nvSpPr>
          <p:spPr bwMode="auto">
            <a:xfrm>
              <a:off x="4535488" y="28432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73" name="Line 562"/>
            <p:cNvSpPr>
              <a:spLocks noChangeShapeType="1"/>
            </p:cNvSpPr>
            <p:nvPr/>
          </p:nvSpPr>
          <p:spPr bwMode="auto">
            <a:xfrm>
              <a:off x="4543425" y="28495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74" name="Line 563"/>
            <p:cNvSpPr>
              <a:spLocks noChangeShapeType="1"/>
            </p:cNvSpPr>
            <p:nvPr/>
          </p:nvSpPr>
          <p:spPr bwMode="auto">
            <a:xfrm>
              <a:off x="4549775" y="28209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75" name="Line 564"/>
            <p:cNvSpPr>
              <a:spLocks noChangeShapeType="1"/>
            </p:cNvSpPr>
            <p:nvPr/>
          </p:nvSpPr>
          <p:spPr bwMode="auto">
            <a:xfrm>
              <a:off x="4557713" y="28146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76" name="Line 565"/>
            <p:cNvSpPr>
              <a:spLocks noChangeShapeType="1"/>
            </p:cNvSpPr>
            <p:nvPr/>
          </p:nvSpPr>
          <p:spPr bwMode="auto">
            <a:xfrm>
              <a:off x="4564063" y="28209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77" name="Line 566"/>
            <p:cNvSpPr>
              <a:spLocks noChangeShapeType="1"/>
            </p:cNvSpPr>
            <p:nvPr/>
          </p:nvSpPr>
          <p:spPr bwMode="auto">
            <a:xfrm>
              <a:off x="4572000" y="28146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78" name="Line 567"/>
            <p:cNvSpPr>
              <a:spLocks noChangeShapeType="1"/>
            </p:cNvSpPr>
            <p:nvPr/>
          </p:nvSpPr>
          <p:spPr bwMode="auto">
            <a:xfrm>
              <a:off x="4578350" y="28067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79" name="Line 568"/>
            <p:cNvSpPr>
              <a:spLocks noChangeShapeType="1"/>
            </p:cNvSpPr>
            <p:nvPr/>
          </p:nvSpPr>
          <p:spPr bwMode="auto">
            <a:xfrm>
              <a:off x="4586288" y="28146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80" name="Line 569"/>
            <p:cNvSpPr>
              <a:spLocks noChangeShapeType="1"/>
            </p:cNvSpPr>
            <p:nvPr/>
          </p:nvSpPr>
          <p:spPr bwMode="auto">
            <a:xfrm>
              <a:off x="4592638" y="28146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81" name="Line 570"/>
            <p:cNvSpPr>
              <a:spLocks noChangeShapeType="1"/>
            </p:cNvSpPr>
            <p:nvPr/>
          </p:nvSpPr>
          <p:spPr bwMode="auto">
            <a:xfrm>
              <a:off x="4600575" y="28289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82" name="Line 571"/>
            <p:cNvSpPr>
              <a:spLocks noChangeShapeType="1"/>
            </p:cNvSpPr>
            <p:nvPr/>
          </p:nvSpPr>
          <p:spPr bwMode="auto">
            <a:xfrm>
              <a:off x="4606925" y="28289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83" name="Line 572"/>
            <p:cNvSpPr>
              <a:spLocks noChangeShapeType="1"/>
            </p:cNvSpPr>
            <p:nvPr/>
          </p:nvSpPr>
          <p:spPr bwMode="auto">
            <a:xfrm>
              <a:off x="4614863" y="28289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84" name="Line 573"/>
            <p:cNvSpPr>
              <a:spLocks noChangeShapeType="1"/>
            </p:cNvSpPr>
            <p:nvPr/>
          </p:nvSpPr>
          <p:spPr bwMode="auto">
            <a:xfrm>
              <a:off x="4621213" y="28289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85" name="Line 574"/>
            <p:cNvSpPr>
              <a:spLocks noChangeShapeType="1"/>
            </p:cNvSpPr>
            <p:nvPr/>
          </p:nvSpPr>
          <p:spPr bwMode="auto">
            <a:xfrm>
              <a:off x="4629150" y="28289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86" name="Line 575"/>
            <p:cNvSpPr>
              <a:spLocks noChangeShapeType="1"/>
            </p:cNvSpPr>
            <p:nvPr/>
          </p:nvSpPr>
          <p:spPr bwMode="auto">
            <a:xfrm>
              <a:off x="4635500" y="28432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87" name="Line 576"/>
            <p:cNvSpPr>
              <a:spLocks noChangeShapeType="1"/>
            </p:cNvSpPr>
            <p:nvPr/>
          </p:nvSpPr>
          <p:spPr bwMode="auto">
            <a:xfrm>
              <a:off x="4643438" y="28432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88" name="Line 577"/>
            <p:cNvSpPr>
              <a:spLocks noChangeShapeType="1"/>
            </p:cNvSpPr>
            <p:nvPr/>
          </p:nvSpPr>
          <p:spPr bwMode="auto">
            <a:xfrm>
              <a:off x="4649788" y="28432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89" name="Line 578"/>
            <p:cNvSpPr>
              <a:spLocks noChangeShapeType="1"/>
            </p:cNvSpPr>
            <p:nvPr/>
          </p:nvSpPr>
          <p:spPr bwMode="auto">
            <a:xfrm>
              <a:off x="4657725" y="28495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90" name="Line 579"/>
            <p:cNvSpPr>
              <a:spLocks noChangeShapeType="1"/>
            </p:cNvSpPr>
            <p:nvPr/>
          </p:nvSpPr>
          <p:spPr bwMode="auto">
            <a:xfrm>
              <a:off x="4664075" y="28717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91" name="Line 580"/>
            <p:cNvSpPr>
              <a:spLocks noChangeShapeType="1"/>
            </p:cNvSpPr>
            <p:nvPr/>
          </p:nvSpPr>
          <p:spPr bwMode="auto">
            <a:xfrm>
              <a:off x="4672013" y="2878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92" name="Line 581"/>
            <p:cNvSpPr>
              <a:spLocks noChangeShapeType="1"/>
            </p:cNvSpPr>
            <p:nvPr/>
          </p:nvSpPr>
          <p:spPr bwMode="auto">
            <a:xfrm>
              <a:off x="4678363" y="2886076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93" name="Line 582"/>
            <p:cNvSpPr>
              <a:spLocks noChangeShapeType="1"/>
            </p:cNvSpPr>
            <p:nvPr/>
          </p:nvSpPr>
          <p:spPr bwMode="auto">
            <a:xfrm>
              <a:off x="4686300" y="28638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94" name="Line 583"/>
            <p:cNvSpPr>
              <a:spLocks noChangeShapeType="1"/>
            </p:cNvSpPr>
            <p:nvPr/>
          </p:nvSpPr>
          <p:spPr bwMode="auto">
            <a:xfrm>
              <a:off x="4692650" y="28575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95" name="Line 584"/>
            <p:cNvSpPr>
              <a:spLocks noChangeShapeType="1"/>
            </p:cNvSpPr>
            <p:nvPr/>
          </p:nvSpPr>
          <p:spPr bwMode="auto">
            <a:xfrm>
              <a:off x="4700588" y="28495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96" name="Line 585"/>
            <p:cNvSpPr>
              <a:spLocks noChangeShapeType="1"/>
            </p:cNvSpPr>
            <p:nvPr/>
          </p:nvSpPr>
          <p:spPr bwMode="auto">
            <a:xfrm>
              <a:off x="4706938" y="28289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97" name="Line 586"/>
            <p:cNvSpPr>
              <a:spLocks noChangeShapeType="1"/>
            </p:cNvSpPr>
            <p:nvPr/>
          </p:nvSpPr>
          <p:spPr bwMode="auto">
            <a:xfrm>
              <a:off x="4714875" y="2828926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98" name="Line 587"/>
            <p:cNvSpPr>
              <a:spLocks noChangeShapeType="1"/>
            </p:cNvSpPr>
            <p:nvPr/>
          </p:nvSpPr>
          <p:spPr bwMode="auto">
            <a:xfrm>
              <a:off x="4721225" y="28352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99" name="Line 588"/>
            <p:cNvSpPr>
              <a:spLocks noChangeShapeType="1"/>
            </p:cNvSpPr>
            <p:nvPr/>
          </p:nvSpPr>
          <p:spPr bwMode="auto">
            <a:xfrm>
              <a:off x="4729163" y="28289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00" name="Line 589"/>
            <p:cNvSpPr>
              <a:spLocks noChangeShapeType="1"/>
            </p:cNvSpPr>
            <p:nvPr/>
          </p:nvSpPr>
          <p:spPr bwMode="auto">
            <a:xfrm>
              <a:off x="4735513" y="28289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01" name="Line 590"/>
            <p:cNvSpPr>
              <a:spLocks noChangeShapeType="1"/>
            </p:cNvSpPr>
            <p:nvPr/>
          </p:nvSpPr>
          <p:spPr bwMode="auto">
            <a:xfrm>
              <a:off x="4743450" y="28352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02" name="Line 591"/>
            <p:cNvSpPr>
              <a:spLocks noChangeShapeType="1"/>
            </p:cNvSpPr>
            <p:nvPr/>
          </p:nvSpPr>
          <p:spPr bwMode="auto">
            <a:xfrm>
              <a:off x="4749800" y="28352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03" name="Line 592"/>
            <p:cNvSpPr>
              <a:spLocks noChangeShapeType="1"/>
            </p:cNvSpPr>
            <p:nvPr/>
          </p:nvSpPr>
          <p:spPr bwMode="auto">
            <a:xfrm>
              <a:off x="4757738" y="28289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04" name="Line 593"/>
            <p:cNvSpPr>
              <a:spLocks noChangeShapeType="1"/>
            </p:cNvSpPr>
            <p:nvPr/>
          </p:nvSpPr>
          <p:spPr bwMode="auto">
            <a:xfrm>
              <a:off x="4764088" y="28289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05" name="Line 594"/>
            <p:cNvSpPr>
              <a:spLocks noChangeShapeType="1"/>
            </p:cNvSpPr>
            <p:nvPr/>
          </p:nvSpPr>
          <p:spPr bwMode="auto">
            <a:xfrm>
              <a:off x="4772025" y="28209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06" name="Line 595"/>
            <p:cNvSpPr>
              <a:spLocks noChangeShapeType="1"/>
            </p:cNvSpPr>
            <p:nvPr/>
          </p:nvSpPr>
          <p:spPr bwMode="auto">
            <a:xfrm>
              <a:off x="4778375" y="28209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07" name="Line 596"/>
            <p:cNvSpPr>
              <a:spLocks noChangeShapeType="1"/>
            </p:cNvSpPr>
            <p:nvPr/>
          </p:nvSpPr>
          <p:spPr bwMode="auto">
            <a:xfrm>
              <a:off x="4786313" y="28289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08" name="Line 597"/>
            <p:cNvSpPr>
              <a:spLocks noChangeShapeType="1"/>
            </p:cNvSpPr>
            <p:nvPr/>
          </p:nvSpPr>
          <p:spPr bwMode="auto">
            <a:xfrm>
              <a:off x="4792663" y="28432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09" name="Line 598"/>
            <p:cNvSpPr>
              <a:spLocks noChangeShapeType="1"/>
            </p:cNvSpPr>
            <p:nvPr/>
          </p:nvSpPr>
          <p:spPr bwMode="auto">
            <a:xfrm>
              <a:off x="4800600" y="28495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10" name="Line 599"/>
            <p:cNvSpPr>
              <a:spLocks noChangeShapeType="1"/>
            </p:cNvSpPr>
            <p:nvPr/>
          </p:nvSpPr>
          <p:spPr bwMode="auto">
            <a:xfrm>
              <a:off x="4806950" y="28575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11" name="Line 600"/>
            <p:cNvSpPr>
              <a:spLocks noChangeShapeType="1"/>
            </p:cNvSpPr>
            <p:nvPr/>
          </p:nvSpPr>
          <p:spPr bwMode="auto">
            <a:xfrm>
              <a:off x="4814888" y="2878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12" name="Line 601"/>
            <p:cNvSpPr>
              <a:spLocks noChangeShapeType="1"/>
            </p:cNvSpPr>
            <p:nvPr/>
          </p:nvSpPr>
          <p:spPr bwMode="auto">
            <a:xfrm>
              <a:off x="4821238" y="287813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13" name="Line 602"/>
            <p:cNvSpPr>
              <a:spLocks noChangeShapeType="1"/>
            </p:cNvSpPr>
            <p:nvPr/>
          </p:nvSpPr>
          <p:spPr bwMode="auto">
            <a:xfrm>
              <a:off x="4829175" y="28781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14" name="Line 603"/>
            <p:cNvSpPr>
              <a:spLocks noChangeShapeType="1"/>
            </p:cNvSpPr>
            <p:nvPr/>
          </p:nvSpPr>
          <p:spPr bwMode="auto">
            <a:xfrm>
              <a:off x="4835525" y="28860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15" name="Line 604"/>
            <p:cNvSpPr>
              <a:spLocks noChangeShapeType="1"/>
            </p:cNvSpPr>
            <p:nvPr/>
          </p:nvSpPr>
          <p:spPr bwMode="auto">
            <a:xfrm>
              <a:off x="4843463" y="2892426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16" name="Line 605"/>
            <p:cNvSpPr>
              <a:spLocks noChangeShapeType="1"/>
            </p:cNvSpPr>
            <p:nvPr/>
          </p:nvSpPr>
          <p:spPr bwMode="auto">
            <a:xfrm>
              <a:off x="4849813" y="28781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17" name="Line 606"/>
            <p:cNvSpPr>
              <a:spLocks noChangeShapeType="1"/>
            </p:cNvSpPr>
            <p:nvPr/>
          </p:nvSpPr>
          <p:spPr bwMode="auto">
            <a:xfrm>
              <a:off x="4857750" y="28717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18" name="Line 607"/>
            <p:cNvSpPr>
              <a:spLocks noChangeShapeType="1"/>
            </p:cNvSpPr>
            <p:nvPr/>
          </p:nvSpPr>
          <p:spPr bwMode="auto">
            <a:xfrm>
              <a:off x="4864100" y="28717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19" name="Line 609"/>
            <p:cNvSpPr>
              <a:spLocks noChangeShapeType="1"/>
            </p:cNvSpPr>
            <p:nvPr/>
          </p:nvSpPr>
          <p:spPr bwMode="auto">
            <a:xfrm>
              <a:off x="4872038" y="28638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20" name="Line 610"/>
            <p:cNvSpPr>
              <a:spLocks noChangeShapeType="1"/>
            </p:cNvSpPr>
            <p:nvPr/>
          </p:nvSpPr>
          <p:spPr bwMode="auto">
            <a:xfrm>
              <a:off x="4878388" y="28717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21" name="Line 611"/>
            <p:cNvSpPr>
              <a:spLocks noChangeShapeType="1"/>
            </p:cNvSpPr>
            <p:nvPr/>
          </p:nvSpPr>
          <p:spPr bwMode="auto">
            <a:xfrm>
              <a:off x="4886326" y="2878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22" name="Line 612"/>
            <p:cNvSpPr>
              <a:spLocks noChangeShapeType="1"/>
            </p:cNvSpPr>
            <p:nvPr/>
          </p:nvSpPr>
          <p:spPr bwMode="auto">
            <a:xfrm>
              <a:off x="4892676" y="28860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23" name="Line 613"/>
            <p:cNvSpPr>
              <a:spLocks noChangeShapeType="1"/>
            </p:cNvSpPr>
            <p:nvPr/>
          </p:nvSpPr>
          <p:spPr bwMode="auto">
            <a:xfrm>
              <a:off x="4900613" y="2878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24" name="Line 614"/>
            <p:cNvSpPr>
              <a:spLocks noChangeShapeType="1"/>
            </p:cNvSpPr>
            <p:nvPr/>
          </p:nvSpPr>
          <p:spPr bwMode="auto">
            <a:xfrm>
              <a:off x="4906963" y="287178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25" name="Line 615"/>
            <p:cNvSpPr>
              <a:spLocks noChangeShapeType="1"/>
            </p:cNvSpPr>
            <p:nvPr/>
          </p:nvSpPr>
          <p:spPr bwMode="auto">
            <a:xfrm>
              <a:off x="4914901" y="28495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26" name="Line 616"/>
            <p:cNvSpPr>
              <a:spLocks noChangeShapeType="1"/>
            </p:cNvSpPr>
            <p:nvPr/>
          </p:nvSpPr>
          <p:spPr bwMode="auto">
            <a:xfrm>
              <a:off x="4921251" y="28432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27" name="Line 617"/>
            <p:cNvSpPr>
              <a:spLocks noChangeShapeType="1"/>
            </p:cNvSpPr>
            <p:nvPr/>
          </p:nvSpPr>
          <p:spPr bwMode="auto">
            <a:xfrm>
              <a:off x="4929188" y="28432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28" name="Line 618"/>
            <p:cNvSpPr>
              <a:spLocks noChangeShapeType="1"/>
            </p:cNvSpPr>
            <p:nvPr/>
          </p:nvSpPr>
          <p:spPr bwMode="auto">
            <a:xfrm>
              <a:off x="4935538" y="28575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29" name="Line 619"/>
            <p:cNvSpPr>
              <a:spLocks noChangeShapeType="1"/>
            </p:cNvSpPr>
            <p:nvPr/>
          </p:nvSpPr>
          <p:spPr bwMode="auto">
            <a:xfrm>
              <a:off x="4943476" y="28495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30" name="Line 620"/>
            <p:cNvSpPr>
              <a:spLocks noChangeShapeType="1"/>
            </p:cNvSpPr>
            <p:nvPr/>
          </p:nvSpPr>
          <p:spPr bwMode="auto">
            <a:xfrm>
              <a:off x="4949826" y="28638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31" name="Line 621"/>
            <p:cNvSpPr>
              <a:spLocks noChangeShapeType="1"/>
            </p:cNvSpPr>
            <p:nvPr/>
          </p:nvSpPr>
          <p:spPr bwMode="auto">
            <a:xfrm>
              <a:off x="4957763" y="28717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32" name="Line 622"/>
            <p:cNvSpPr>
              <a:spLocks noChangeShapeType="1"/>
            </p:cNvSpPr>
            <p:nvPr/>
          </p:nvSpPr>
          <p:spPr bwMode="auto">
            <a:xfrm>
              <a:off x="4964113" y="28717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33" name="Line 623"/>
            <p:cNvSpPr>
              <a:spLocks noChangeShapeType="1"/>
            </p:cNvSpPr>
            <p:nvPr/>
          </p:nvSpPr>
          <p:spPr bwMode="auto">
            <a:xfrm>
              <a:off x="4972051" y="28717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34" name="Line 624"/>
            <p:cNvSpPr>
              <a:spLocks noChangeShapeType="1"/>
            </p:cNvSpPr>
            <p:nvPr/>
          </p:nvSpPr>
          <p:spPr bwMode="auto">
            <a:xfrm>
              <a:off x="4978401" y="2878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35" name="Line 625"/>
            <p:cNvSpPr>
              <a:spLocks noChangeShapeType="1"/>
            </p:cNvSpPr>
            <p:nvPr/>
          </p:nvSpPr>
          <p:spPr bwMode="auto">
            <a:xfrm>
              <a:off x="4986338" y="2878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36" name="Line 626"/>
            <p:cNvSpPr>
              <a:spLocks noChangeShapeType="1"/>
            </p:cNvSpPr>
            <p:nvPr/>
          </p:nvSpPr>
          <p:spPr bwMode="auto">
            <a:xfrm>
              <a:off x="4992688" y="2878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37" name="Line 627"/>
            <p:cNvSpPr>
              <a:spLocks noChangeShapeType="1"/>
            </p:cNvSpPr>
            <p:nvPr/>
          </p:nvSpPr>
          <p:spPr bwMode="auto">
            <a:xfrm>
              <a:off x="5000626" y="28717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38" name="Line 628"/>
            <p:cNvSpPr>
              <a:spLocks noChangeShapeType="1"/>
            </p:cNvSpPr>
            <p:nvPr/>
          </p:nvSpPr>
          <p:spPr bwMode="auto">
            <a:xfrm>
              <a:off x="5006976" y="28860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39" name="Line 629"/>
            <p:cNvSpPr>
              <a:spLocks noChangeShapeType="1"/>
            </p:cNvSpPr>
            <p:nvPr/>
          </p:nvSpPr>
          <p:spPr bwMode="auto">
            <a:xfrm>
              <a:off x="5014913" y="2892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40" name="Line 630"/>
            <p:cNvSpPr>
              <a:spLocks noChangeShapeType="1"/>
            </p:cNvSpPr>
            <p:nvPr/>
          </p:nvSpPr>
          <p:spPr bwMode="auto">
            <a:xfrm>
              <a:off x="5021263" y="28860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41" name="Line 631"/>
            <p:cNvSpPr>
              <a:spLocks noChangeShapeType="1"/>
            </p:cNvSpPr>
            <p:nvPr/>
          </p:nvSpPr>
          <p:spPr bwMode="auto">
            <a:xfrm>
              <a:off x="5029201" y="28924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42" name="Line 632"/>
            <p:cNvSpPr>
              <a:spLocks noChangeShapeType="1"/>
            </p:cNvSpPr>
            <p:nvPr/>
          </p:nvSpPr>
          <p:spPr bwMode="auto">
            <a:xfrm>
              <a:off x="5035551" y="2892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43" name="Line 633"/>
            <p:cNvSpPr>
              <a:spLocks noChangeShapeType="1"/>
            </p:cNvSpPr>
            <p:nvPr/>
          </p:nvSpPr>
          <p:spPr bwMode="auto">
            <a:xfrm>
              <a:off x="5043488" y="28781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44" name="Line 634"/>
            <p:cNvSpPr>
              <a:spLocks noChangeShapeType="1"/>
            </p:cNvSpPr>
            <p:nvPr/>
          </p:nvSpPr>
          <p:spPr bwMode="auto">
            <a:xfrm>
              <a:off x="5049838" y="2878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45" name="Line 635"/>
            <p:cNvSpPr>
              <a:spLocks noChangeShapeType="1"/>
            </p:cNvSpPr>
            <p:nvPr/>
          </p:nvSpPr>
          <p:spPr bwMode="auto">
            <a:xfrm>
              <a:off x="5057776" y="28717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46" name="Line 636"/>
            <p:cNvSpPr>
              <a:spLocks noChangeShapeType="1"/>
            </p:cNvSpPr>
            <p:nvPr/>
          </p:nvSpPr>
          <p:spPr bwMode="auto">
            <a:xfrm>
              <a:off x="5064126" y="28495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47" name="Line 637"/>
            <p:cNvSpPr>
              <a:spLocks noChangeShapeType="1"/>
            </p:cNvSpPr>
            <p:nvPr/>
          </p:nvSpPr>
          <p:spPr bwMode="auto">
            <a:xfrm>
              <a:off x="5072063" y="28495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48" name="Line 638"/>
            <p:cNvSpPr>
              <a:spLocks noChangeShapeType="1"/>
            </p:cNvSpPr>
            <p:nvPr/>
          </p:nvSpPr>
          <p:spPr bwMode="auto">
            <a:xfrm>
              <a:off x="5078413" y="28352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49" name="Line 639"/>
            <p:cNvSpPr>
              <a:spLocks noChangeShapeType="1"/>
            </p:cNvSpPr>
            <p:nvPr/>
          </p:nvSpPr>
          <p:spPr bwMode="auto">
            <a:xfrm>
              <a:off x="5086351" y="28209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50" name="Line 640"/>
            <p:cNvSpPr>
              <a:spLocks noChangeShapeType="1"/>
            </p:cNvSpPr>
            <p:nvPr/>
          </p:nvSpPr>
          <p:spPr bwMode="auto">
            <a:xfrm>
              <a:off x="5092701" y="282098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51" name="Line 641"/>
            <p:cNvSpPr>
              <a:spLocks noChangeShapeType="1"/>
            </p:cNvSpPr>
            <p:nvPr/>
          </p:nvSpPr>
          <p:spPr bwMode="auto">
            <a:xfrm>
              <a:off x="5100638" y="28146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52" name="Line 642"/>
            <p:cNvSpPr>
              <a:spLocks noChangeShapeType="1"/>
            </p:cNvSpPr>
            <p:nvPr/>
          </p:nvSpPr>
          <p:spPr bwMode="auto">
            <a:xfrm>
              <a:off x="5106988" y="282892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53" name="Line 643"/>
            <p:cNvSpPr>
              <a:spLocks noChangeShapeType="1"/>
            </p:cNvSpPr>
            <p:nvPr/>
          </p:nvSpPr>
          <p:spPr bwMode="auto">
            <a:xfrm>
              <a:off x="5114926" y="28575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54" name="Line 644"/>
            <p:cNvSpPr>
              <a:spLocks noChangeShapeType="1"/>
            </p:cNvSpPr>
            <p:nvPr/>
          </p:nvSpPr>
          <p:spPr bwMode="auto">
            <a:xfrm>
              <a:off x="5121276" y="28575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55" name="Line 645"/>
            <p:cNvSpPr>
              <a:spLocks noChangeShapeType="1"/>
            </p:cNvSpPr>
            <p:nvPr/>
          </p:nvSpPr>
          <p:spPr bwMode="auto">
            <a:xfrm>
              <a:off x="5129213" y="28575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56" name="Line 646"/>
            <p:cNvSpPr>
              <a:spLocks noChangeShapeType="1"/>
            </p:cNvSpPr>
            <p:nvPr/>
          </p:nvSpPr>
          <p:spPr bwMode="auto">
            <a:xfrm>
              <a:off x="5135563" y="28432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57" name="Line 647"/>
            <p:cNvSpPr>
              <a:spLocks noChangeShapeType="1"/>
            </p:cNvSpPr>
            <p:nvPr/>
          </p:nvSpPr>
          <p:spPr bwMode="auto">
            <a:xfrm>
              <a:off x="5143501" y="284956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58" name="Line 648"/>
            <p:cNvSpPr>
              <a:spLocks noChangeShapeType="1"/>
            </p:cNvSpPr>
            <p:nvPr/>
          </p:nvSpPr>
          <p:spPr bwMode="auto">
            <a:xfrm>
              <a:off x="5149851" y="28717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59" name="Line 649"/>
            <p:cNvSpPr>
              <a:spLocks noChangeShapeType="1"/>
            </p:cNvSpPr>
            <p:nvPr/>
          </p:nvSpPr>
          <p:spPr bwMode="auto">
            <a:xfrm>
              <a:off x="5156201" y="28781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60" name="Line 650"/>
            <p:cNvSpPr>
              <a:spLocks noChangeShapeType="1"/>
            </p:cNvSpPr>
            <p:nvPr/>
          </p:nvSpPr>
          <p:spPr bwMode="auto">
            <a:xfrm>
              <a:off x="5164138" y="28924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61" name="Line 651"/>
            <p:cNvSpPr>
              <a:spLocks noChangeShapeType="1"/>
            </p:cNvSpPr>
            <p:nvPr/>
          </p:nvSpPr>
          <p:spPr bwMode="auto">
            <a:xfrm>
              <a:off x="5170488" y="2892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62" name="Line 652"/>
            <p:cNvSpPr>
              <a:spLocks noChangeShapeType="1"/>
            </p:cNvSpPr>
            <p:nvPr/>
          </p:nvSpPr>
          <p:spPr bwMode="auto">
            <a:xfrm>
              <a:off x="5178426" y="28781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63" name="Line 653"/>
            <p:cNvSpPr>
              <a:spLocks noChangeShapeType="1"/>
            </p:cNvSpPr>
            <p:nvPr/>
          </p:nvSpPr>
          <p:spPr bwMode="auto">
            <a:xfrm>
              <a:off x="5184776" y="28860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64" name="Line 654"/>
            <p:cNvSpPr>
              <a:spLocks noChangeShapeType="1"/>
            </p:cNvSpPr>
            <p:nvPr/>
          </p:nvSpPr>
          <p:spPr bwMode="auto">
            <a:xfrm>
              <a:off x="5192713" y="28717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65" name="Line 655"/>
            <p:cNvSpPr>
              <a:spLocks noChangeShapeType="1"/>
            </p:cNvSpPr>
            <p:nvPr/>
          </p:nvSpPr>
          <p:spPr bwMode="auto">
            <a:xfrm>
              <a:off x="5199063" y="28638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66" name="Line 656"/>
            <p:cNvSpPr>
              <a:spLocks noChangeShapeType="1"/>
            </p:cNvSpPr>
            <p:nvPr/>
          </p:nvSpPr>
          <p:spPr bwMode="auto">
            <a:xfrm>
              <a:off x="5207001" y="2863850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67" name="Line 657"/>
            <p:cNvSpPr>
              <a:spLocks noChangeShapeType="1"/>
            </p:cNvSpPr>
            <p:nvPr/>
          </p:nvSpPr>
          <p:spPr bwMode="auto">
            <a:xfrm>
              <a:off x="5213351" y="28638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68" name="Line 658"/>
            <p:cNvSpPr>
              <a:spLocks noChangeShapeType="1"/>
            </p:cNvSpPr>
            <p:nvPr/>
          </p:nvSpPr>
          <p:spPr bwMode="auto">
            <a:xfrm>
              <a:off x="5221288" y="28638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69" name="Line 659"/>
            <p:cNvSpPr>
              <a:spLocks noChangeShapeType="1"/>
            </p:cNvSpPr>
            <p:nvPr/>
          </p:nvSpPr>
          <p:spPr bwMode="auto">
            <a:xfrm>
              <a:off x="5227638" y="28432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70" name="Line 660"/>
            <p:cNvSpPr>
              <a:spLocks noChangeShapeType="1"/>
            </p:cNvSpPr>
            <p:nvPr/>
          </p:nvSpPr>
          <p:spPr bwMode="auto">
            <a:xfrm>
              <a:off x="5235576" y="28352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71" name="Line 661"/>
            <p:cNvSpPr>
              <a:spLocks noChangeShapeType="1"/>
            </p:cNvSpPr>
            <p:nvPr/>
          </p:nvSpPr>
          <p:spPr bwMode="auto">
            <a:xfrm>
              <a:off x="5241926" y="28289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72" name="Line 662"/>
            <p:cNvSpPr>
              <a:spLocks noChangeShapeType="1"/>
            </p:cNvSpPr>
            <p:nvPr/>
          </p:nvSpPr>
          <p:spPr bwMode="auto">
            <a:xfrm>
              <a:off x="5249863" y="28289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73" name="Line 663"/>
            <p:cNvSpPr>
              <a:spLocks noChangeShapeType="1"/>
            </p:cNvSpPr>
            <p:nvPr/>
          </p:nvSpPr>
          <p:spPr bwMode="auto">
            <a:xfrm>
              <a:off x="5256213" y="28146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74" name="Line 664"/>
            <p:cNvSpPr>
              <a:spLocks noChangeShapeType="1"/>
            </p:cNvSpPr>
            <p:nvPr/>
          </p:nvSpPr>
          <p:spPr bwMode="auto">
            <a:xfrm>
              <a:off x="5264151" y="28146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75" name="Line 665"/>
            <p:cNvSpPr>
              <a:spLocks noChangeShapeType="1"/>
            </p:cNvSpPr>
            <p:nvPr/>
          </p:nvSpPr>
          <p:spPr bwMode="auto">
            <a:xfrm>
              <a:off x="5270501" y="28289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76" name="Line 666"/>
            <p:cNvSpPr>
              <a:spLocks noChangeShapeType="1"/>
            </p:cNvSpPr>
            <p:nvPr/>
          </p:nvSpPr>
          <p:spPr bwMode="auto">
            <a:xfrm>
              <a:off x="5278438" y="28146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77" name="Line 667"/>
            <p:cNvSpPr>
              <a:spLocks noChangeShapeType="1"/>
            </p:cNvSpPr>
            <p:nvPr/>
          </p:nvSpPr>
          <p:spPr bwMode="auto">
            <a:xfrm>
              <a:off x="5284788" y="28209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78" name="Line 668"/>
            <p:cNvSpPr>
              <a:spLocks noChangeShapeType="1"/>
            </p:cNvSpPr>
            <p:nvPr/>
          </p:nvSpPr>
          <p:spPr bwMode="auto">
            <a:xfrm>
              <a:off x="5292726" y="28352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79" name="Line 669"/>
            <p:cNvSpPr>
              <a:spLocks noChangeShapeType="1"/>
            </p:cNvSpPr>
            <p:nvPr/>
          </p:nvSpPr>
          <p:spPr bwMode="auto">
            <a:xfrm>
              <a:off x="5299076" y="28495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80" name="Line 670"/>
            <p:cNvSpPr>
              <a:spLocks noChangeShapeType="1"/>
            </p:cNvSpPr>
            <p:nvPr/>
          </p:nvSpPr>
          <p:spPr bwMode="auto">
            <a:xfrm>
              <a:off x="5307013" y="28352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81" name="Line 671"/>
            <p:cNvSpPr>
              <a:spLocks noChangeShapeType="1"/>
            </p:cNvSpPr>
            <p:nvPr/>
          </p:nvSpPr>
          <p:spPr bwMode="auto">
            <a:xfrm>
              <a:off x="5313363" y="28495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82" name="Line 672"/>
            <p:cNvSpPr>
              <a:spLocks noChangeShapeType="1"/>
            </p:cNvSpPr>
            <p:nvPr/>
          </p:nvSpPr>
          <p:spPr bwMode="auto">
            <a:xfrm>
              <a:off x="5321301" y="28432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83" name="Line 673"/>
            <p:cNvSpPr>
              <a:spLocks noChangeShapeType="1"/>
            </p:cNvSpPr>
            <p:nvPr/>
          </p:nvSpPr>
          <p:spPr bwMode="auto">
            <a:xfrm>
              <a:off x="5327651" y="28289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84" name="Line 674"/>
            <p:cNvSpPr>
              <a:spLocks noChangeShapeType="1"/>
            </p:cNvSpPr>
            <p:nvPr/>
          </p:nvSpPr>
          <p:spPr bwMode="auto">
            <a:xfrm>
              <a:off x="5335588" y="28289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85" name="Line 675"/>
            <p:cNvSpPr>
              <a:spLocks noChangeShapeType="1"/>
            </p:cNvSpPr>
            <p:nvPr/>
          </p:nvSpPr>
          <p:spPr bwMode="auto">
            <a:xfrm>
              <a:off x="5341938" y="284956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86" name="Line 676"/>
            <p:cNvSpPr>
              <a:spLocks noChangeShapeType="1"/>
            </p:cNvSpPr>
            <p:nvPr/>
          </p:nvSpPr>
          <p:spPr bwMode="auto">
            <a:xfrm>
              <a:off x="5349876" y="28638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87" name="Line 677"/>
            <p:cNvSpPr>
              <a:spLocks noChangeShapeType="1"/>
            </p:cNvSpPr>
            <p:nvPr/>
          </p:nvSpPr>
          <p:spPr bwMode="auto">
            <a:xfrm>
              <a:off x="5356226" y="28575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88" name="Line 678"/>
            <p:cNvSpPr>
              <a:spLocks noChangeShapeType="1"/>
            </p:cNvSpPr>
            <p:nvPr/>
          </p:nvSpPr>
          <p:spPr bwMode="auto">
            <a:xfrm>
              <a:off x="5364163" y="28638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89" name="Line 679"/>
            <p:cNvSpPr>
              <a:spLocks noChangeShapeType="1"/>
            </p:cNvSpPr>
            <p:nvPr/>
          </p:nvSpPr>
          <p:spPr bwMode="auto">
            <a:xfrm>
              <a:off x="5370513" y="28495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90" name="Line 680"/>
            <p:cNvSpPr>
              <a:spLocks noChangeShapeType="1"/>
            </p:cNvSpPr>
            <p:nvPr/>
          </p:nvSpPr>
          <p:spPr bwMode="auto">
            <a:xfrm>
              <a:off x="5378451" y="28352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91" name="Line 681"/>
            <p:cNvSpPr>
              <a:spLocks noChangeShapeType="1"/>
            </p:cNvSpPr>
            <p:nvPr/>
          </p:nvSpPr>
          <p:spPr bwMode="auto">
            <a:xfrm>
              <a:off x="5384801" y="28289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92" name="Line 682"/>
            <p:cNvSpPr>
              <a:spLocks noChangeShapeType="1"/>
            </p:cNvSpPr>
            <p:nvPr/>
          </p:nvSpPr>
          <p:spPr bwMode="auto">
            <a:xfrm>
              <a:off x="5392738" y="28432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93" name="Line 683"/>
            <p:cNvSpPr>
              <a:spLocks noChangeShapeType="1"/>
            </p:cNvSpPr>
            <p:nvPr/>
          </p:nvSpPr>
          <p:spPr bwMode="auto">
            <a:xfrm>
              <a:off x="5399088" y="28209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94" name="Line 684"/>
            <p:cNvSpPr>
              <a:spLocks noChangeShapeType="1"/>
            </p:cNvSpPr>
            <p:nvPr/>
          </p:nvSpPr>
          <p:spPr bwMode="auto">
            <a:xfrm>
              <a:off x="5407026" y="28209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95" name="Line 685"/>
            <p:cNvSpPr>
              <a:spLocks noChangeShapeType="1"/>
            </p:cNvSpPr>
            <p:nvPr/>
          </p:nvSpPr>
          <p:spPr bwMode="auto">
            <a:xfrm>
              <a:off x="5413376" y="28289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96" name="Line 686"/>
            <p:cNvSpPr>
              <a:spLocks noChangeShapeType="1"/>
            </p:cNvSpPr>
            <p:nvPr/>
          </p:nvSpPr>
          <p:spPr bwMode="auto">
            <a:xfrm>
              <a:off x="5421313" y="28067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97" name="Line 687"/>
            <p:cNvSpPr>
              <a:spLocks noChangeShapeType="1"/>
            </p:cNvSpPr>
            <p:nvPr/>
          </p:nvSpPr>
          <p:spPr bwMode="auto">
            <a:xfrm>
              <a:off x="5427663" y="28146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98" name="Line 688"/>
            <p:cNvSpPr>
              <a:spLocks noChangeShapeType="1"/>
            </p:cNvSpPr>
            <p:nvPr/>
          </p:nvSpPr>
          <p:spPr bwMode="auto">
            <a:xfrm>
              <a:off x="5435601" y="28067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99" name="Line 689"/>
            <p:cNvSpPr>
              <a:spLocks noChangeShapeType="1"/>
            </p:cNvSpPr>
            <p:nvPr/>
          </p:nvSpPr>
          <p:spPr bwMode="auto">
            <a:xfrm>
              <a:off x="5441951" y="27924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00" name="Line 690"/>
            <p:cNvSpPr>
              <a:spLocks noChangeShapeType="1"/>
            </p:cNvSpPr>
            <p:nvPr/>
          </p:nvSpPr>
          <p:spPr bwMode="auto">
            <a:xfrm>
              <a:off x="5449888" y="27924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01" name="Line 691"/>
            <p:cNvSpPr>
              <a:spLocks noChangeShapeType="1"/>
            </p:cNvSpPr>
            <p:nvPr/>
          </p:nvSpPr>
          <p:spPr bwMode="auto">
            <a:xfrm>
              <a:off x="5456238" y="28003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02" name="Line 692"/>
            <p:cNvSpPr>
              <a:spLocks noChangeShapeType="1"/>
            </p:cNvSpPr>
            <p:nvPr/>
          </p:nvSpPr>
          <p:spPr bwMode="auto">
            <a:xfrm>
              <a:off x="5464176" y="2806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03" name="Line 693"/>
            <p:cNvSpPr>
              <a:spLocks noChangeShapeType="1"/>
            </p:cNvSpPr>
            <p:nvPr/>
          </p:nvSpPr>
          <p:spPr bwMode="auto">
            <a:xfrm>
              <a:off x="5470526" y="2806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04" name="Line 694"/>
            <p:cNvSpPr>
              <a:spLocks noChangeShapeType="1"/>
            </p:cNvSpPr>
            <p:nvPr/>
          </p:nvSpPr>
          <p:spPr bwMode="auto">
            <a:xfrm>
              <a:off x="5478463" y="28209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05" name="Line 695"/>
            <p:cNvSpPr>
              <a:spLocks noChangeShapeType="1"/>
            </p:cNvSpPr>
            <p:nvPr/>
          </p:nvSpPr>
          <p:spPr bwMode="auto">
            <a:xfrm>
              <a:off x="5484813" y="28432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06" name="Line 696"/>
            <p:cNvSpPr>
              <a:spLocks noChangeShapeType="1"/>
            </p:cNvSpPr>
            <p:nvPr/>
          </p:nvSpPr>
          <p:spPr bwMode="auto">
            <a:xfrm>
              <a:off x="5492751" y="28352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07" name="Line 697"/>
            <p:cNvSpPr>
              <a:spLocks noChangeShapeType="1"/>
            </p:cNvSpPr>
            <p:nvPr/>
          </p:nvSpPr>
          <p:spPr bwMode="auto">
            <a:xfrm>
              <a:off x="5499101" y="28289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08" name="Line 698"/>
            <p:cNvSpPr>
              <a:spLocks noChangeShapeType="1"/>
            </p:cNvSpPr>
            <p:nvPr/>
          </p:nvSpPr>
          <p:spPr bwMode="auto">
            <a:xfrm>
              <a:off x="5507038" y="28289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09" name="Line 699"/>
            <p:cNvSpPr>
              <a:spLocks noChangeShapeType="1"/>
            </p:cNvSpPr>
            <p:nvPr/>
          </p:nvSpPr>
          <p:spPr bwMode="auto">
            <a:xfrm>
              <a:off x="5513388" y="28289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10" name="Line 700"/>
            <p:cNvSpPr>
              <a:spLocks noChangeShapeType="1"/>
            </p:cNvSpPr>
            <p:nvPr/>
          </p:nvSpPr>
          <p:spPr bwMode="auto">
            <a:xfrm>
              <a:off x="5521326" y="28289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11" name="Line 701"/>
            <p:cNvSpPr>
              <a:spLocks noChangeShapeType="1"/>
            </p:cNvSpPr>
            <p:nvPr/>
          </p:nvSpPr>
          <p:spPr bwMode="auto">
            <a:xfrm>
              <a:off x="5527676" y="28209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12" name="Line 702"/>
            <p:cNvSpPr>
              <a:spLocks noChangeShapeType="1"/>
            </p:cNvSpPr>
            <p:nvPr/>
          </p:nvSpPr>
          <p:spPr bwMode="auto">
            <a:xfrm>
              <a:off x="5535613" y="28067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13" name="Line 703"/>
            <p:cNvSpPr>
              <a:spLocks noChangeShapeType="1"/>
            </p:cNvSpPr>
            <p:nvPr/>
          </p:nvSpPr>
          <p:spPr bwMode="auto">
            <a:xfrm>
              <a:off x="5541963" y="27924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14" name="Line 704"/>
            <p:cNvSpPr>
              <a:spLocks noChangeShapeType="1"/>
            </p:cNvSpPr>
            <p:nvPr/>
          </p:nvSpPr>
          <p:spPr bwMode="auto">
            <a:xfrm>
              <a:off x="5549901" y="27860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15" name="Line 705"/>
            <p:cNvSpPr>
              <a:spLocks noChangeShapeType="1"/>
            </p:cNvSpPr>
            <p:nvPr/>
          </p:nvSpPr>
          <p:spPr bwMode="auto">
            <a:xfrm>
              <a:off x="5556251" y="27860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16" name="Line 706"/>
            <p:cNvSpPr>
              <a:spLocks noChangeShapeType="1"/>
            </p:cNvSpPr>
            <p:nvPr/>
          </p:nvSpPr>
          <p:spPr bwMode="auto">
            <a:xfrm>
              <a:off x="5564188" y="28003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17" name="Line 707"/>
            <p:cNvSpPr>
              <a:spLocks noChangeShapeType="1"/>
            </p:cNvSpPr>
            <p:nvPr/>
          </p:nvSpPr>
          <p:spPr bwMode="auto">
            <a:xfrm>
              <a:off x="5570538" y="27781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18" name="Line 708"/>
            <p:cNvSpPr>
              <a:spLocks noChangeShapeType="1"/>
            </p:cNvSpPr>
            <p:nvPr/>
          </p:nvSpPr>
          <p:spPr bwMode="auto">
            <a:xfrm>
              <a:off x="5578476" y="2771775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19" name="Line 709"/>
            <p:cNvSpPr>
              <a:spLocks noChangeShapeType="1"/>
            </p:cNvSpPr>
            <p:nvPr/>
          </p:nvSpPr>
          <p:spPr bwMode="auto">
            <a:xfrm>
              <a:off x="5584826" y="27638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20" name="Line 710"/>
            <p:cNvSpPr>
              <a:spLocks noChangeShapeType="1"/>
            </p:cNvSpPr>
            <p:nvPr/>
          </p:nvSpPr>
          <p:spPr bwMode="auto">
            <a:xfrm>
              <a:off x="5592763" y="27574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21" name="Line 711"/>
            <p:cNvSpPr>
              <a:spLocks noChangeShapeType="1"/>
            </p:cNvSpPr>
            <p:nvPr/>
          </p:nvSpPr>
          <p:spPr bwMode="auto">
            <a:xfrm>
              <a:off x="5599113" y="27574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22" name="Line 712"/>
            <p:cNvSpPr>
              <a:spLocks noChangeShapeType="1"/>
            </p:cNvSpPr>
            <p:nvPr/>
          </p:nvSpPr>
          <p:spPr bwMode="auto">
            <a:xfrm>
              <a:off x="5607051" y="27574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23" name="Line 713"/>
            <p:cNvSpPr>
              <a:spLocks noChangeShapeType="1"/>
            </p:cNvSpPr>
            <p:nvPr/>
          </p:nvSpPr>
          <p:spPr bwMode="auto">
            <a:xfrm>
              <a:off x="5613401" y="27495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24" name="Line 714"/>
            <p:cNvSpPr>
              <a:spLocks noChangeShapeType="1"/>
            </p:cNvSpPr>
            <p:nvPr/>
          </p:nvSpPr>
          <p:spPr bwMode="auto">
            <a:xfrm>
              <a:off x="5621338" y="27574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25" name="Line 715"/>
            <p:cNvSpPr>
              <a:spLocks noChangeShapeType="1"/>
            </p:cNvSpPr>
            <p:nvPr/>
          </p:nvSpPr>
          <p:spPr bwMode="auto">
            <a:xfrm>
              <a:off x="5627688" y="27717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26" name="Line 716"/>
            <p:cNvSpPr>
              <a:spLocks noChangeShapeType="1"/>
            </p:cNvSpPr>
            <p:nvPr/>
          </p:nvSpPr>
          <p:spPr bwMode="auto">
            <a:xfrm>
              <a:off x="5635626" y="2792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27" name="Line 717"/>
            <p:cNvSpPr>
              <a:spLocks noChangeShapeType="1"/>
            </p:cNvSpPr>
            <p:nvPr/>
          </p:nvSpPr>
          <p:spPr bwMode="auto">
            <a:xfrm>
              <a:off x="5641976" y="27860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28" name="Line 718"/>
            <p:cNvSpPr>
              <a:spLocks noChangeShapeType="1"/>
            </p:cNvSpPr>
            <p:nvPr/>
          </p:nvSpPr>
          <p:spPr bwMode="auto">
            <a:xfrm>
              <a:off x="5649913" y="27860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29" name="Line 719"/>
            <p:cNvSpPr>
              <a:spLocks noChangeShapeType="1"/>
            </p:cNvSpPr>
            <p:nvPr/>
          </p:nvSpPr>
          <p:spPr bwMode="auto">
            <a:xfrm>
              <a:off x="5656263" y="28003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30" name="Line 720"/>
            <p:cNvSpPr>
              <a:spLocks noChangeShapeType="1"/>
            </p:cNvSpPr>
            <p:nvPr/>
          </p:nvSpPr>
          <p:spPr bwMode="auto">
            <a:xfrm>
              <a:off x="5664201" y="28003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31" name="Line 721"/>
            <p:cNvSpPr>
              <a:spLocks noChangeShapeType="1"/>
            </p:cNvSpPr>
            <p:nvPr/>
          </p:nvSpPr>
          <p:spPr bwMode="auto">
            <a:xfrm>
              <a:off x="5670551" y="2792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32" name="Line 722"/>
            <p:cNvSpPr>
              <a:spLocks noChangeShapeType="1"/>
            </p:cNvSpPr>
            <p:nvPr/>
          </p:nvSpPr>
          <p:spPr bwMode="auto">
            <a:xfrm>
              <a:off x="5678488" y="27717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33" name="Line 723"/>
            <p:cNvSpPr>
              <a:spLocks noChangeShapeType="1"/>
            </p:cNvSpPr>
            <p:nvPr/>
          </p:nvSpPr>
          <p:spPr bwMode="auto">
            <a:xfrm>
              <a:off x="5684838" y="27717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34" name="Line 724"/>
            <p:cNvSpPr>
              <a:spLocks noChangeShapeType="1"/>
            </p:cNvSpPr>
            <p:nvPr/>
          </p:nvSpPr>
          <p:spPr bwMode="auto">
            <a:xfrm>
              <a:off x="5692776" y="27717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35" name="Line 725"/>
            <p:cNvSpPr>
              <a:spLocks noChangeShapeType="1"/>
            </p:cNvSpPr>
            <p:nvPr/>
          </p:nvSpPr>
          <p:spPr bwMode="auto">
            <a:xfrm>
              <a:off x="5699126" y="27717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36" name="Line 726"/>
            <p:cNvSpPr>
              <a:spLocks noChangeShapeType="1"/>
            </p:cNvSpPr>
            <p:nvPr/>
          </p:nvSpPr>
          <p:spPr bwMode="auto">
            <a:xfrm>
              <a:off x="5707063" y="27781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37" name="Line 727"/>
            <p:cNvSpPr>
              <a:spLocks noChangeShapeType="1"/>
            </p:cNvSpPr>
            <p:nvPr/>
          </p:nvSpPr>
          <p:spPr bwMode="auto">
            <a:xfrm>
              <a:off x="5713413" y="275748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38" name="Line 728"/>
            <p:cNvSpPr>
              <a:spLocks noChangeShapeType="1"/>
            </p:cNvSpPr>
            <p:nvPr/>
          </p:nvSpPr>
          <p:spPr bwMode="auto">
            <a:xfrm>
              <a:off x="5721351" y="27574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39" name="Line 729"/>
            <p:cNvSpPr>
              <a:spLocks noChangeShapeType="1"/>
            </p:cNvSpPr>
            <p:nvPr/>
          </p:nvSpPr>
          <p:spPr bwMode="auto">
            <a:xfrm>
              <a:off x="5727701" y="27574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40" name="Line 730"/>
            <p:cNvSpPr>
              <a:spLocks noChangeShapeType="1"/>
            </p:cNvSpPr>
            <p:nvPr/>
          </p:nvSpPr>
          <p:spPr bwMode="auto">
            <a:xfrm>
              <a:off x="5735638" y="27574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41" name="Line 731"/>
            <p:cNvSpPr>
              <a:spLocks noChangeShapeType="1"/>
            </p:cNvSpPr>
            <p:nvPr/>
          </p:nvSpPr>
          <p:spPr bwMode="auto">
            <a:xfrm>
              <a:off x="5741988" y="27432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42" name="Line 732"/>
            <p:cNvSpPr>
              <a:spLocks noChangeShapeType="1"/>
            </p:cNvSpPr>
            <p:nvPr/>
          </p:nvSpPr>
          <p:spPr bwMode="auto">
            <a:xfrm>
              <a:off x="5749926" y="27352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43" name="Line 733"/>
            <p:cNvSpPr>
              <a:spLocks noChangeShapeType="1"/>
            </p:cNvSpPr>
            <p:nvPr/>
          </p:nvSpPr>
          <p:spPr bwMode="auto">
            <a:xfrm>
              <a:off x="5756276" y="27352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44" name="Line 734"/>
            <p:cNvSpPr>
              <a:spLocks noChangeShapeType="1"/>
            </p:cNvSpPr>
            <p:nvPr/>
          </p:nvSpPr>
          <p:spPr bwMode="auto">
            <a:xfrm>
              <a:off x="5764213" y="27352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45" name="Line 735"/>
            <p:cNvSpPr>
              <a:spLocks noChangeShapeType="1"/>
            </p:cNvSpPr>
            <p:nvPr/>
          </p:nvSpPr>
          <p:spPr bwMode="auto">
            <a:xfrm>
              <a:off x="5770563" y="27209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46" name="Line 736"/>
            <p:cNvSpPr>
              <a:spLocks noChangeShapeType="1"/>
            </p:cNvSpPr>
            <p:nvPr/>
          </p:nvSpPr>
          <p:spPr bwMode="auto">
            <a:xfrm>
              <a:off x="5778501" y="27146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47" name="Line 737"/>
            <p:cNvSpPr>
              <a:spLocks noChangeShapeType="1"/>
            </p:cNvSpPr>
            <p:nvPr/>
          </p:nvSpPr>
          <p:spPr bwMode="auto">
            <a:xfrm>
              <a:off x="5784851" y="27209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48" name="Line 738"/>
            <p:cNvSpPr>
              <a:spLocks noChangeShapeType="1"/>
            </p:cNvSpPr>
            <p:nvPr/>
          </p:nvSpPr>
          <p:spPr bwMode="auto">
            <a:xfrm>
              <a:off x="5792788" y="27146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49" name="Line 739"/>
            <p:cNvSpPr>
              <a:spLocks noChangeShapeType="1"/>
            </p:cNvSpPr>
            <p:nvPr/>
          </p:nvSpPr>
          <p:spPr bwMode="auto">
            <a:xfrm>
              <a:off x="5799138" y="271462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50" name="Line 740"/>
            <p:cNvSpPr>
              <a:spLocks noChangeShapeType="1"/>
            </p:cNvSpPr>
            <p:nvPr/>
          </p:nvSpPr>
          <p:spPr bwMode="auto">
            <a:xfrm>
              <a:off x="5807076" y="27352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51" name="Line 741"/>
            <p:cNvSpPr>
              <a:spLocks noChangeShapeType="1"/>
            </p:cNvSpPr>
            <p:nvPr/>
          </p:nvSpPr>
          <p:spPr bwMode="auto">
            <a:xfrm>
              <a:off x="5813426" y="27432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52" name="Line 742"/>
            <p:cNvSpPr>
              <a:spLocks noChangeShapeType="1"/>
            </p:cNvSpPr>
            <p:nvPr/>
          </p:nvSpPr>
          <p:spPr bwMode="auto">
            <a:xfrm>
              <a:off x="5821363" y="27432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53" name="Line 743"/>
            <p:cNvSpPr>
              <a:spLocks noChangeShapeType="1"/>
            </p:cNvSpPr>
            <p:nvPr/>
          </p:nvSpPr>
          <p:spPr bwMode="auto">
            <a:xfrm>
              <a:off x="5827713" y="27289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54" name="Line 744"/>
            <p:cNvSpPr>
              <a:spLocks noChangeShapeType="1"/>
            </p:cNvSpPr>
            <p:nvPr/>
          </p:nvSpPr>
          <p:spPr bwMode="auto">
            <a:xfrm>
              <a:off x="5835651" y="2728913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55" name="Line 745"/>
            <p:cNvSpPr>
              <a:spLocks noChangeShapeType="1"/>
            </p:cNvSpPr>
            <p:nvPr/>
          </p:nvSpPr>
          <p:spPr bwMode="auto">
            <a:xfrm>
              <a:off x="5842001" y="27289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56" name="Line 746"/>
            <p:cNvSpPr>
              <a:spLocks noChangeShapeType="1"/>
            </p:cNvSpPr>
            <p:nvPr/>
          </p:nvSpPr>
          <p:spPr bwMode="auto">
            <a:xfrm>
              <a:off x="5849938" y="27352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57" name="Line 747"/>
            <p:cNvSpPr>
              <a:spLocks noChangeShapeType="1"/>
            </p:cNvSpPr>
            <p:nvPr/>
          </p:nvSpPr>
          <p:spPr bwMode="auto">
            <a:xfrm>
              <a:off x="5856288" y="27495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58" name="Line 748"/>
            <p:cNvSpPr>
              <a:spLocks noChangeShapeType="1"/>
            </p:cNvSpPr>
            <p:nvPr/>
          </p:nvSpPr>
          <p:spPr bwMode="auto">
            <a:xfrm>
              <a:off x="5864226" y="27432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59" name="Line 749"/>
            <p:cNvSpPr>
              <a:spLocks noChangeShapeType="1"/>
            </p:cNvSpPr>
            <p:nvPr/>
          </p:nvSpPr>
          <p:spPr bwMode="auto">
            <a:xfrm>
              <a:off x="5870576" y="27209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60" name="Line 750"/>
            <p:cNvSpPr>
              <a:spLocks noChangeShapeType="1"/>
            </p:cNvSpPr>
            <p:nvPr/>
          </p:nvSpPr>
          <p:spPr bwMode="auto">
            <a:xfrm>
              <a:off x="5878513" y="27209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61" name="Line 751"/>
            <p:cNvSpPr>
              <a:spLocks noChangeShapeType="1"/>
            </p:cNvSpPr>
            <p:nvPr/>
          </p:nvSpPr>
          <p:spPr bwMode="auto">
            <a:xfrm>
              <a:off x="5884863" y="27066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62" name="Line 752"/>
            <p:cNvSpPr>
              <a:spLocks noChangeShapeType="1"/>
            </p:cNvSpPr>
            <p:nvPr/>
          </p:nvSpPr>
          <p:spPr bwMode="auto">
            <a:xfrm>
              <a:off x="5891213" y="27146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63" name="Line 753"/>
            <p:cNvSpPr>
              <a:spLocks noChangeShapeType="1"/>
            </p:cNvSpPr>
            <p:nvPr/>
          </p:nvSpPr>
          <p:spPr bwMode="auto">
            <a:xfrm>
              <a:off x="5899151" y="27066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64" name="Line 754"/>
            <p:cNvSpPr>
              <a:spLocks noChangeShapeType="1"/>
            </p:cNvSpPr>
            <p:nvPr/>
          </p:nvSpPr>
          <p:spPr bwMode="auto">
            <a:xfrm>
              <a:off x="5905501" y="26924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65" name="Line 755"/>
            <p:cNvSpPr>
              <a:spLocks noChangeShapeType="1"/>
            </p:cNvSpPr>
            <p:nvPr/>
          </p:nvSpPr>
          <p:spPr bwMode="auto">
            <a:xfrm>
              <a:off x="5913438" y="27066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66" name="Line 756"/>
            <p:cNvSpPr>
              <a:spLocks noChangeShapeType="1"/>
            </p:cNvSpPr>
            <p:nvPr/>
          </p:nvSpPr>
          <p:spPr bwMode="auto">
            <a:xfrm>
              <a:off x="5919788" y="2698750"/>
              <a:ext cx="0" cy="158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67" name="Line 757"/>
            <p:cNvSpPr>
              <a:spLocks noChangeShapeType="1"/>
            </p:cNvSpPr>
            <p:nvPr/>
          </p:nvSpPr>
          <p:spPr bwMode="auto">
            <a:xfrm>
              <a:off x="5927726" y="26924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68" name="Line 758"/>
            <p:cNvSpPr>
              <a:spLocks noChangeShapeType="1"/>
            </p:cNvSpPr>
            <p:nvPr/>
          </p:nvSpPr>
          <p:spPr bwMode="auto">
            <a:xfrm>
              <a:off x="5934076" y="26844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69" name="Line 759"/>
            <p:cNvSpPr>
              <a:spLocks noChangeShapeType="1"/>
            </p:cNvSpPr>
            <p:nvPr/>
          </p:nvSpPr>
          <p:spPr bwMode="auto">
            <a:xfrm>
              <a:off x="5942013" y="268446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70" name="Line 760"/>
            <p:cNvSpPr>
              <a:spLocks noChangeShapeType="1"/>
            </p:cNvSpPr>
            <p:nvPr/>
          </p:nvSpPr>
          <p:spPr bwMode="auto">
            <a:xfrm>
              <a:off x="5948363" y="26781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71" name="Line 761"/>
            <p:cNvSpPr>
              <a:spLocks noChangeShapeType="1"/>
            </p:cNvSpPr>
            <p:nvPr/>
          </p:nvSpPr>
          <p:spPr bwMode="auto">
            <a:xfrm>
              <a:off x="5956301" y="26701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72" name="Line 762"/>
            <p:cNvSpPr>
              <a:spLocks noChangeShapeType="1"/>
            </p:cNvSpPr>
            <p:nvPr/>
          </p:nvSpPr>
          <p:spPr bwMode="auto">
            <a:xfrm>
              <a:off x="5962651" y="26844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73" name="Line 763"/>
            <p:cNvSpPr>
              <a:spLocks noChangeShapeType="1"/>
            </p:cNvSpPr>
            <p:nvPr/>
          </p:nvSpPr>
          <p:spPr bwMode="auto">
            <a:xfrm>
              <a:off x="5970588" y="26924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74" name="Line 764"/>
            <p:cNvSpPr>
              <a:spLocks noChangeShapeType="1"/>
            </p:cNvSpPr>
            <p:nvPr/>
          </p:nvSpPr>
          <p:spPr bwMode="auto">
            <a:xfrm>
              <a:off x="5976938" y="27066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75" name="Line 765"/>
            <p:cNvSpPr>
              <a:spLocks noChangeShapeType="1"/>
            </p:cNvSpPr>
            <p:nvPr/>
          </p:nvSpPr>
          <p:spPr bwMode="auto">
            <a:xfrm>
              <a:off x="5984876" y="2698750"/>
              <a:ext cx="0" cy="158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76" name="Line 766"/>
            <p:cNvSpPr>
              <a:spLocks noChangeShapeType="1"/>
            </p:cNvSpPr>
            <p:nvPr/>
          </p:nvSpPr>
          <p:spPr bwMode="auto">
            <a:xfrm>
              <a:off x="5991226" y="26987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77" name="Line 767"/>
            <p:cNvSpPr>
              <a:spLocks noChangeShapeType="1"/>
            </p:cNvSpPr>
            <p:nvPr/>
          </p:nvSpPr>
          <p:spPr bwMode="auto">
            <a:xfrm>
              <a:off x="5999163" y="27066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78" name="Line 768"/>
            <p:cNvSpPr>
              <a:spLocks noChangeShapeType="1"/>
            </p:cNvSpPr>
            <p:nvPr/>
          </p:nvSpPr>
          <p:spPr bwMode="auto">
            <a:xfrm>
              <a:off x="6005513" y="27066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79" name="Line 769"/>
            <p:cNvSpPr>
              <a:spLocks noChangeShapeType="1"/>
            </p:cNvSpPr>
            <p:nvPr/>
          </p:nvSpPr>
          <p:spPr bwMode="auto">
            <a:xfrm>
              <a:off x="6013451" y="27146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80" name="Line 770"/>
            <p:cNvSpPr>
              <a:spLocks noChangeShapeType="1"/>
            </p:cNvSpPr>
            <p:nvPr/>
          </p:nvSpPr>
          <p:spPr bwMode="auto">
            <a:xfrm>
              <a:off x="6019801" y="271462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81" name="Line 771"/>
            <p:cNvSpPr>
              <a:spLocks noChangeShapeType="1"/>
            </p:cNvSpPr>
            <p:nvPr/>
          </p:nvSpPr>
          <p:spPr bwMode="auto">
            <a:xfrm>
              <a:off x="6027738" y="27209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82" name="Line 772"/>
            <p:cNvSpPr>
              <a:spLocks noChangeShapeType="1"/>
            </p:cNvSpPr>
            <p:nvPr/>
          </p:nvSpPr>
          <p:spPr bwMode="auto">
            <a:xfrm>
              <a:off x="6034088" y="27209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83" name="Line 773"/>
            <p:cNvSpPr>
              <a:spLocks noChangeShapeType="1"/>
            </p:cNvSpPr>
            <p:nvPr/>
          </p:nvSpPr>
          <p:spPr bwMode="auto">
            <a:xfrm>
              <a:off x="6042026" y="2720975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84" name="Line 774"/>
            <p:cNvSpPr>
              <a:spLocks noChangeShapeType="1"/>
            </p:cNvSpPr>
            <p:nvPr/>
          </p:nvSpPr>
          <p:spPr bwMode="auto">
            <a:xfrm>
              <a:off x="6048376" y="27146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85" name="Line 775"/>
            <p:cNvSpPr>
              <a:spLocks noChangeShapeType="1"/>
            </p:cNvSpPr>
            <p:nvPr/>
          </p:nvSpPr>
          <p:spPr bwMode="auto">
            <a:xfrm>
              <a:off x="6056313" y="27066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86" name="Line 776"/>
            <p:cNvSpPr>
              <a:spLocks noChangeShapeType="1"/>
            </p:cNvSpPr>
            <p:nvPr/>
          </p:nvSpPr>
          <p:spPr bwMode="auto">
            <a:xfrm>
              <a:off x="6062663" y="27066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87" name="Line 777"/>
            <p:cNvSpPr>
              <a:spLocks noChangeShapeType="1"/>
            </p:cNvSpPr>
            <p:nvPr/>
          </p:nvSpPr>
          <p:spPr bwMode="auto">
            <a:xfrm>
              <a:off x="6070601" y="26987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88" name="Line 778"/>
            <p:cNvSpPr>
              <a:spLocks noChangeShapeType="1"/>
            </p:cNvSpPr>
            <p:nvPr/>
          </p:nvSpPr>
          <p:spPr bwMode="auto">
            <a:xfrm>
              <a:off x="6076951" y="26781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89" name="Line 779"/>
            <p:cNvSpPr>
              <a:spLocks noChangeShapeType="1"/>
            </p:cNvSpPr>
            <p:nvPr/>
          </p:nvSpPr>
          <p:spPr bwMode="auto">
            <a:xfrm>
              <a:off x="6084888" y="26781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90" name="Line 780"/>
            <p:cNvSpPr>
              <a:spLocks noChangeShapeType="1"/>
            </p:cNvSpPr>
            <p:nvPr/>
          </p:nvSpPr>
          <p:spPr bwMode="auto">
            <a:xfrm>
              <a:off x="6091238" y="26924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91" name="Line 781"/>
            <p:cNvSpPr>
              <a:spLocks noChangeShapeType="1"/>
            </p:cNvSpPr>
            <p:nvPr/>
          </p:nvSpPr>
          <p:spPr bwMode="auto">
            <a:xfrm>
              <a:off x="6099176" y="26701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92" name="Line 782"/>
            <p:cNvSpPr>
              <a:spLocks noChangeShapeType="1"/>
            </p:cNvSpPr>
            <p:nvPr/>
          </p:nvSpPr>
          <p:spPr bwMode="auto">
            <a:xfrm>
              <a:off x="6105526" y="26701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93" name="Line 783"/>
            <p:cNvSpPr>
              <a:spLocks noChangeShapeType="1"/>
            </p:cNvSpPr>
            <p:nvPr/>
          </p:nvSpPr>
          <p:spPr bwMode="auto">
            <a:xfrm>
              <a:off x="6113463" y="26638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94" name="Line 784"/>
            <p:cNvSpPr>
              <a:spLocks noChangeShapeType="1"/>
            </p:cNvSpPr>
            <p:nvPr/>
          </p:nvSpPr>
          <p:spPr bwMode="auto">
            <a:xfrm>
              <a:off x="6119813" y="26638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95" name="Line 785"/>
            <p:cNvSpPr>
              <a:spLocks noChangeShapeType="1"/>
            </p:cNvSpPr>
            <p:nvPr/>
          </p:nvSpPr>
          <p:spPr bwMode="auto">
            <a:xfrm>
              <a:off x="6127751" y="26638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96" name="Line 786"/>
            <p:cNvSpPr>
              <a:spLocks noChangeShapeType="1"/>
            </p:cNvSpPr>
            <p:nvPr/>
          </p:nvSpPr>
          <p:spPr bwMode="auto">
            <a:xfrm>
              <a:off x="6134101" y="26558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97" name="Line 787"/>
            <p:cNvSpPr>
              <a:spLocks noChangeShapeType="1"/>
            </p:cNvSpPr>
            <p:nvPr/>
          </p:nvSpPr>
          <p:spPr bwMode="auto">
            <a:xfrm>
              <a:off x="6142038" y="26701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98" name="Line 788"/>
            <p:cNvSpPr>
              <a:spLocks noChangeShapeType="1"/>
            </p:cNvSpPr>
            <p:nvPr/>
          </p:nvSpPr>
          <p:spPr bwMode="auto">
            <a:xfrm>
              <a:off x="6148388" y="26701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99" name="Line 789"/>
            <p:cNvSpPr>
              <a:spLocks noChangeShapeType="1"/>
            </p:cNvSpPr>
            <p:nvPr/>
          </p:nvSpPr>
          <p:spPr bwMode="auto">
            <a:xfrm>
              <a:off x="6156326" y="267811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00" name="Line 790"/>
            <p:cNvSpPr>
              <a:spLocks noChangeShapeType="1"/>
            </p:cNvSpPr>
            <p:nvPr/>
          </p:nvSpPr>
          <p:spPr bwMode="auto">
            <a:xfrm>
              <a:off x="6162676" y="27066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01" name="Line 791"/>
            <p:cNvSpPr>
              <a:spLocks noChangeShapeType="1"/>
            </p:cNvSpPr>
            <p:nvPr/>
          </p:nvSpPr>
          <p:spPr bwMode="auto">
            <a:xfrm>
              <a:off x="6170613" y="27146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02" name="Line 792"/>
            <p:cNvSpPr>
              <a:spLocks noChangeShapeType="1"/>
            </p:cNvSpPr>
            <p:nvPr/>
          </p:nvSpPr>
          <p:spPr bwMode="auto">
            <a:xfrm>
              <a:off x="6176963" y="27146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03" name="Line 793"/>
            <p:cNvSpPr>
              <a:spLocks noChangeShapeType="1"/>
            </p:cNvSpPr>
            <p:nvPr/>
          </p:nvSpPr>
          <p:spPr bwMode="auto">
            <a:xfrm>
              <a:off x="6184901" y="27066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04" name="Line 794"/>
            <p:cNvSpPr>
              <a:spLocks noChangeShapeType="1"/>
            </p:cNvSpPr>
            <p:nvPr/>
          </p:nvSpPr>
          <p:spPr bwMode="auto">
            <a:xfrm>
              <a:off x="6191251" y="2698750"/>
              <a:ext cx="0" cy="158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05" name="Line 795"/>
            <p:cNvSpPr>
              <a:spLocks noChangeShapeType="1"/>
            </p:cNvSpPr>
            <p:nvPr/>
          </p:nvSpPr>
          <p:spPr bwMode="auto">
            <a:xfrm>
              <a:off x="6199188" y="26987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06" name="Line 796"/>
            <p:cNvSpPr>
              <a:spLocks noChangeShapeType="1"/>
            </p:cNvSpPr>
            <p:nvPr/>
          </p:nvSpPr>
          <p:spPr bwMode="auto">
            <a:xfrm>
              <a:off x="6205538" y="26924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07" name="Line 797"/>
            <p:cNvSpPr>
              <a:spLocks noChangeShapeType="1"/>
            </p:cNvSpPr>
            <p:nvPr/>
          </p:nvSpPr>
          <p:spPr bwMode="auto">
            <a:xfrm>
              <a:off x="6213476" y="26844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08" name="Line 798"/>
            <p:cNvSpPr>
              <a:spLocks noChangeShapeType="1"/>
            </p:cNvSpPr>
            <p:nvPr/>
          </p:nvSpPr>
          <p:spPr bwMode="auto">
            <a:xfrm>
              <a:off x="6219826" y="2692400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09" name="Line 799"/>
            <p:cNvSpPr>
              <a:spLocks noChangeShapeType="1"/>
            </p:cNvSpPr>
            <p:nvPr/>
          </p:nvSpPr>
          <p:spPr bwMode="auto">
            <a:xfrm>
              <a:off x="6227763" y="26781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10" name="Line 800"/>
            <p:cNvSpPr>
              <a:spLocks noChangeShapeType="1"/>
            </p:cNvSpPr>
            <p:nvPr/>
          </p:nvSpPr>
          <p:spPr bwMode="auto">
            <a:xfrm>
              <a:off x="6234113" y="26701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11" name="Line 801"/>
            <p:cNvSpPr>
              <a:spLocks noChangeShapeType="1"/>
            </p:cNvSpPr>
            <p:nvPr/>
          </p:nvSpPr>
          <p:spPr bwMode="auto">
            <a:xfrm>
              <a:off x="6242051" y="26701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12" name="Line 802"/>
            <p:cNvSpPr>
              <a:spLocks noChangeShapeType="1"/>
            </p:cNvSpPr>
            <p:nvPr/>
          </p:nvSpPr>
          <p:spPr bwMode="auto">
            <a:xfrm>
              <a:off x="6248401" y="26638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13" name="Line 803"/>
            <p:cNvSpPr>
              <a:spLocks noChangeShapeType="1"/>
            </p:cNvSpPr>
            <p:nvPr/>
          </p:nvSpPr>
          <p:spPr bwMode="auto">
            <a:xfrm>
              <a:off x="6256338" y="26638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14" name="Line 804"/>
            <p:cNvSpPr>
              <a:spLocks noChangeShapeType="1"/>
            </p:cNvSpPr>
            <p:nvPr/>
          </p:nvSpPr>
          <p:spPr bwMode="auto">
            <a:xfrm>
              <a:off x="6262688" y="26495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15" name="Line 805"/>
            <p:cNvSpPr>
              <a:spLocks noChangeShapeType="1"/>
            </p:cNvSpPr>
            <p:nvPr/>
          </p:nvSpPr>
          <p:spPr bwMode="auto">
            <a:xfrm>
              <a:off x="6270626" y="26558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16" name="Line 806"/>
            <p:cNvSpPr>
              <a:spLocks noChangeShapeType="1"/>
            </p:cNvSpPr>
            <p:nvPr/>
          </p:nvSpPr>
          <p:spPr bwMode="auto">
            <a:xfrm>
              <a:off x="6276976" y="26416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17" name="Line 807"/>
            <p:cNvSpPr>
              <a:spLocks noChangeShapeType="1"/>
            </p:cNvSpPr>
            <p:nvPr/>
          </p:nvSpPr>
          <p:spPr bwMode="auto">
            <a:xfrm>
              <a:off x="6284913" y="26352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18" name="Line 808"/>
            <p:cNvSpPr>
              <a:spLocks noChangeShapeType="1"/>
            </p:cNvSpPr>
            <p:nvPr/>
          </p:nvSpPr>
          <p:spPr bwMode="auto">
            <a:xfrm>
              <a:off x="6291263" y="26495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19" name="Line 810"/>
            <p:cNvSpPr>
              <a:spLocks noChangeShapeType="1"/>
            </p:cNvSpPr>
            <p:nvPr/>
          </p:nvSpPr>
          <p:spPr bwMode="auto">
            <a:xfrm>
              <a:off x="6299200" y="26416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20" name="Line 811"/>
            <p:cNvSpPr>
              <a:spLocks noChangeShapeType="1"/>
            </p:cNvSpPr>
            <p:nvPr/>
          </p:nvSpPr>
          <p:spPr bwMode="auto">
            <a:xfrm>
              <a:off x="6305550" y="26495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21" name="Line 812"/>
            <p:cNvSpPr>
              <a:spLocks noChangeShapeType="1"/>
            </p:cNvSpPr>
            <p:nvPr/>
          </p:nvSpPr>
          <p:spPr bwMode="auto">
            <a:xfrm>
              <a:off x="6313488" y="26638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22" name="Line 813"/>
            <p:cNvSpPr>
              <a:spLocks noChangeShapeType="1"/>
            </p:cNvSpPr>
            <p:nvPr/>
          </p:nvSpPr>
          <p:spPr bwMode="auto">
            <a:xfrm>
              <a:off x="6319838" y="26638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23" name="Line 814"/>
            <p:cNvSpPr>
              <a:spLocks noChangeShapeType="1"/>
            </p:cNvSpPr>
            <p:nvPr/>
          </p:nvSpPr>
          <p:spPr bwMode="auto">
            <a:xfrm>
              <a:off x="6327775" y="26701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24" name="Line 815"/>
            <p:cNvSpPr>
              <a:spLocks noChangeShapeType="1"/>
            </p:cNvSpPr>
            <p:nvPr/>
          </p:nvSpPr>
          <p:spPr bwMode="auto">
            <a:xfrm>
              <a:off x="6334125" y="268446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25" name="Line 816"/>
            <p:cNvSpPr>
              <a:spLocks noChangeShapeType="1"/>
            </p:cNvSpPr>
            <p:nvPr/>
          </p:nvSpPr>
          <p:spPr bwMode="auto">
            <a:xfrm>
              <a:off x="6342063" y="26781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26" name="Line 817"/>
            <p:cNvSpPr>
              <a:spLocks noChangeShapeType="1"/>
            </p:cNvSpPr>
            <p:nvPr/>
          </p:nvSpPr>
          <p:spPr bwMode="auto">
            <a:xfrm>
              <a:off x="6348413" y="26781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27" name="Line 818"/>
            <p:cNvSpPr>
              <a:spLocks noChangeShapeType="1"/>
            </p:cNvSpPr>
            <p:nvPr/>
          </p:nvSpPr>
          <p:spPr bwMode="auto">
            <a:xfrm>
              <a:off x="6356350" y="26844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28" name="Line 819"/>
            <p:cNvSpPr>
              <a:spLocks noChangeShapeType="1"/>
            </p:cNvSpPr>
            <p:nvPr/>
          </p:nvSpPr>
          <p:spPr bwMode="auto">
            <a:xfrm>
              <a:off x="6362700" y="26844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29" name="Line 820"/>
            <p:cNvSpPr>
              <a:spLocks noChangeShapeType="1"/>
            </p:cNvSpPr>
            <p:nvPr/>
          </p:nvSpPr>
          <p:spPr bwMode="auto">
            <a:xfrm>
              <a:off x="6370638" y="268446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30" name="Line 821"/>
            <p:cNvSpPr>
              <a:spLocks noChangeShapeType="1"/>
            </p:cNvSpPr>
            <p:nvPr/>
          </p:nvSpPr>
          <p:spPr bwMode="auto">
            <a:xfrm>
              <a:off x="6376988" y="26781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31" name="Line 822"/>
            <p:cNvSpPr>
              <a:spLocks noChangeShapeType="1"/>
            </p:cNvSpPr>
            <p:nvPr/>
          </p:nvSpPr>
          <p:spPr bwMode="auto">
            <a:xfrm>
              <a:off x="6384925" y="26844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32" name="Line 823"/>
            <p:cNvSpPr>
              <a:spLocks noChangeShapeType="1"/>
            </p:cNvSpPr>
            <p:nvPr/>
          </p:nvSpPr>
          <p:spPr bwMode="auto">
            <a:xfrm>
              <a:off x="6391275" y="2698751"/>
              <a:ext cx="0" cy="158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33" name="Line 824"/>
            <p:cNvSpPr>
              <a:spLocks noChangeShapeType="1"/>
            </p:cNvSpPr>
            <p:nvPr/>
          </p:nvSpPr>
          <p:spPr bwMode="auto">
            <a:xfrm>
              <a:off x="6399213" y="26924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34" name="Line 825"/>
            <p:cNvSpPr>
              <a:spLocks noChangeShapeType="1"/>
            </p:cNvSpPr>
            <p:nvPr/>
          </p:nvSpPr>
          <p:spPr bwMode="auto">
            <a:xfrm>
              <a:off x="6405563" y="26781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35" name="Line 826"/>
            <p:cNvSpPr>
              <a:spLocks noChangeShapeType="1"/>
            </p:cNvSpPr>
            <p:nvPr/>
          </p:nvSpPr>
          <p:spPr bwMode="auto">
            <a:xfrm>
              <a:off x="6413500" y="26558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36" name="Line 827"/>
            <p:cNvSpPr>
              <a:spLocks noChangeShapeType="1"/>
            </p:cNvSpPr>
            <p:nvPr/>
          </p:nvSpPr>
          <p:spPr bwMode="auto">
            <a:xfrm>
              <a:off x="6419850" y="26638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37" name="Line 828"/>
            <p:cNvSpPr>
              <a:spLocks noChangeShapeType="1"/>
            </p:cNvSpPr>
            <p:nvPr/>
          </p:nvSpPr>
          <p:spPr bwMode="auto">
            <a:xfrm>
              <a:off x="6427788" y="26495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38" name="Line 829"/>
            <p:cNvSpPr>
              <a:spLocks noChangeShapeType="1"/>
            </p:cNvSpPr>
            <p:nvPr/>
          </p:nvSpPr>
          <p:spPr bwMode="auto">
            <a:xfrm>
              <a:off x="6434138" y="26416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39" name="Line 830"/>
            <p:cNvSpPr>
              <a:spLocks noChangeShapeType="1"/>
            </p:cNvSpPr>
            <p:nvPr/>
          </p:nvSpPr>
          <p:spPr bwMode="auto">
            <a:xfrm>
              <a:off x="6442075" y="26352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40" name="Line 831"/>
            <p:cNvSpPr>
              <a:spLocks noChangeShapeType="1"/>
            </p:cNvSpPr>
            <p:nvPr/>
          </p:nvSpPr>
          <p:spPr bwMode="auto">
            <a:xfrm>
              <a:off x="6448425" y="26352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41" name="Line 832"/>
            <p:cNvSpPr>
              <a:spLocks noChangeShapeType="1"/>
            </p:cNvSpPr>
            <p:nvPr/>
          </p:nvSpPr>
          <p:spPr bwMode="auto">
            <a:xfrm>
              <a:off x="6456363" y="26273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42" name="Line 833"/>
            <p:cNvSpPr>
              <a:spLocks noChangeShapeType="1"/>
            </p:cNvSpPr>
            <p:nvPr/>
          </p:nvSpPr>
          <p:spPr bwMode="auto">
            <a:xfrm>
              <a:off x="6462713" y="26352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43" name="Line 834"/>
            <p:cNvSpPr>
              <a:spLocks noChangeShapeType="1"/>
            </p:cNvSpPr>
            <p:nvPr/>
          </p:nvSpPr>
          <p:spPr bwMode="auto">
            <a:xfrm>
              <a:off x="6470650" y="26273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44" name="Line 835"/>
            <p:cNvSpPr>
              <a:spLocks noChangeShapeType="1"/>
            </p:cNvSpPr>
            <p:nvPr/>
          </p:nvSpPr>
          <p:spPr bwMode="auto">
            <a:xfrm>
              <a:off x="6477000" y="26273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45" name="Line 836"/>
            <p:cNvSpPr>
              <a:spLocks noChangeShapeType="1"/>
            </p:cNvSpPr>
            <p:nvPr/>
          </p:nvSpPr>
          <p:spPr bwMode="auto">
            <a:xfrm>
              <a:off x="6484938" y="26416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46" name="Line 837"/>
            <p:cNvSpPr>
              <a:spLocks noChangeShapeType="1"/>
            </p:cNvSpPr>
            <p:nvPr/>
          </p:nvSpPr>
          <p:spPr bwMode="auto">
            <a:xfrm>
              <a:off x="6491288" y="26352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47" name="Line 838"/>
            <p:cNvSpPr>
              <a:spLocks noChangeShapeType="1"/>
            </p:cNvSpPr>
            <p:nvPr/>
          </p:nvSpPr>
          <p:spPr bwMode="auto">
            <a:xfrm>
              <a:off x="6499225" y="26352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48" name="Line 839"/>
            <p:cNvSpPr>
              <a:spLocks noChangeShapeType="1"/>
            </p:cNvSpPr>
            <p:nvPr/>
          </p:nvSpPr>
          <p:spPr bwMode="auto">
            <a:xfrm>
              <a:off x="6505575" y="26416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49" name="Line 840"/>
            <p:cNvSpPr>
              <a:spLocks noChangeShapeType="1"/>
            </p:cNvSpPr>
            <p:nvPr/>
          </p:nvSpPr>
          <p:spPr bwMode="auto">
            <a:xfrm>
              <a:off x="6513513" y="26352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50" name="Line 841"/>
            <p:cNvSpPr>
              <a:spLocks noChangeShapeType="1"/>
            </p:cNvSpPr>
            <p:nvPr/>
          </p:nvSpPr>
          <p:spPr bwMode="auto">
            <a:xfrm>
              <a:off x="6519863" y="26495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51" name="Line 842"/>
            <p:cNvSpPr>
              <a:spLocks noChangeShapeType="1"/>
            </p:cNvSpPr>
            <p:nvPr/>
          </p:nvSpPr>
          <p:spPr bwMode="auto">
            <a:xfrm>
              <a:off x="6527800" y="26558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52" name="Line 843"/>
            <p:cNvSpPr>
              <a:spLocks noChangeShapeType="1"/>
            </p:cNvSpPr>
            <p:nvPr/>
          </p:nvSpPr>
          <p:spPr bwMode="auto">
            <a:xfrm>
              <a:off x="6534150" y="26701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53" name="Line 844"/>
            <p:cNvSpPr>
              <a:spLocks noChangeShapeType="1"/>
            </p:cNvSpPr>
            <p:nvPr/>
          </p:nvSpPr>
          <p:spPr bwMode="auto">
            <a:xfrm>
              <a:off x="6542088" y="26638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54" name="Line 845"/>
            <p:cNvSpPr>
              <a:spLocks noChangeShapeType="1"/>
            </p:cNvSpPr>
            <p:nvPr/>
          </p:nvSpPr>
          <p:spPr bwMode="auto">
            <a:xfrm>
              <a:off x="6548438" y="26495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55" name="Line 846"/>
            <p:cNvSpPr>
              <a:spLocks noChangeShapeType="1"/>
            </p:cNvSpPr>
            <p:nvPr/>
          </p:nvSpPr>
          <p:spPr bwMode="auto">
            <a:xfrm>
              <a:off x="6556375" y="26495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56" name="Line 847"/>
            <p:cNvSpPr>
              <a:spLocks noChangeShapeType="1"/>
            </p:cNvSpPr>
            <p:nvPr/>
          </p:nvSpPr>
          <p:spPr bwMode="auto">
            <a:xfrm>
              <a:off x="6562725" y="26558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57" name="Line 848"/>
            <p:cNvSpPr>
              <a:spLocks noChangeShapeType="1"/>
            </p:cNvSpPr>
            <p:nvPr/>
          </p:nvSpPr>
          <p:spPr bwMode="auto">
            <a:xfrm>
              <a:off x="6570663" y="26416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58" name="Line 849"/>
            <p:cNvSpPr>
              <a:spLocks noChangeShapeType="1"/>
            </p:cNvSpPr>
            <p:nvPr/>
          </p:nvSpPr>
          <p:spPr bwMode="auto">
            <a:xfrm>
              <a:off x="6577013" y="26495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59" name="Line 850"/>
            <p:cNvSpPr>
              <a:spLocks noChangeShapeType="1"/>
            </p:cNvSpPr>
            <p:nvPr/>
          </p:nvSpPr>
          <p:spPr bwMode="auto">
            <a:xfrm>
              <a:off x="6584950" y="2641601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60" name="Line 851"/>
            <p:cNvSpPr>
              <a:spLocks noChangeShapeType="1"/>
            </p:cNvSpPr>
            <p:nvPr/>
          </p:nvSpPr>
          <p:spPr bwMode="auto">
            <a:xfrm>
              <a:off x="6591300" y="26352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61" name="Line 852"/>
            <p:cNvSpPr>
              <a:spLocks noChangeShapeType="1"/>
            </p:cNvSpPr>
            <p:nvPr/>
          </p:nvSpPr>
          <p:spPr bwMode="auto">
            <a:xfrm>
              <a:off x="6599238" y="26209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62" name="Line 853"/>
            <p:cNvSpPr>
              <a:spLocks noChangeShapeType="1"/>
            </p:cNvSpPr>
            <p:nvPr/>
          </p:nvSpPr>
          <p:spPr bwMode="auto">
            <a:xfrm>
              <a:off x="6605588" y="26130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63" name="Line 854"/>
            <p:cNvSpPr>
              <a:spLocks noChangeShapeType="1"/>
            </p:cNvSpPr>
            <p:nvPr/>
          </p:nvSpPr>
          <p:spPr bwMode="auto">
            <a:xfrm>
              <a:off x="6613525" y="26130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64" name="Line 855"/>
            <p:cNvSpPr>
              <a:spLocks noChangeShapeType="1"/>
            </p:cNvSpPr>
            <p:nvPr/>
          </p:nvSpPr>
          <p:spPr bwMode="auto">
            <a:xfrm>
              <a:off x="6619875" y="26209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65" name="Line 856"/>
            <p:cNvSpPr>
              <a:spLocks noChangeShapeType="1"/>
            </p:cNvSpPr>
            <p:nvPr/>
          </p:nvSpPr>
          <p:spPr bwMode="auto">
            <a:xfrm>
              <a:off x="6626225" y="26130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66" name="Line 857"/>
            <p:cNvSpPr>
              <a:spLocks noChangeShapeType="1"/>
            </p:cNvSpPr>
            <p:nvPr/>
          </p:nvSpPr>
          <p:spPr bwMode="auto">
            <a:xfrm>
              <a:off x="6634163" y="26130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67" name="Line 858"/>
            <p:cNvSpPr>
              <a:spLocks noChangeShapeType="1"/>
            </p:cNvSpPr>
            <p:nvPr/>
          </p:nvSpPr>
          <p:spPr bwMode="auto">
            <a:xfrm>
              <a:off x="6640513" y="26352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68" name="Line 859"/>
            <p:cNvSpPr>
              <a:spLocks noChangeShapeType="1"/>
            </p:cNvSpPr>
            <p:nvPr/>
          </p:nvSpPr>
          <p:spPr bwMode="auto">
            <a:xfrm>
              <a:off x="6648450" y="26209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69" name="Line 860"/>
            <p:cNvSpPr>
              <a:spLocks noChangeShapeType="1"/>
            </p:cNvSpPr>
            <p:nvPr/>
          </p:nvSpPr>
          <p:spPr bwMode="auto">
            <a:xfrm>
              <a:off x="6654800" y="26130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70" name="Line 861"/>
            <p:cNvSpPr>
              <a:spLocks noChangeShapeType="1"/>
            </p:cNvSpPr>
            <p:nvPr/>
          </p:nvSpPr>
          <p:spPr bwMode="auto">
            <a:xfrm>
              <a:off x="6662738" y="26130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71" name="Line 862"/>
            <p:cNvSpPr>
              <a:spLocks noChangeShapeType="1"/>
            </p:cNvSpPr>
            <p:nvPr/>
          </p:nvSpPr>
          <p:spPr bwMode="auto">
            <a:xfrm>
              <a:off x="6669088" y="2635251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72" name="Line 863"/>
            <p:cNvSpPr>
              <a:spLocks noChangeShapeType="1"/>
            </p:cNvSpPr>
            <p:nvPr/>
          </p:nvSpPr>
          <p:spPr bwMode="auto">
            <a:xfrm>
              <a:off x="6677025" y="26352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73" name="Line 864"/>
            <p:cNvSpPr>
              <a:spLocks noChangeShapeType="1"/>
            </p:cNvSpPr>
            <p:nvPr/>
          </p:nvSpPr>
          <p:spPr bwMode="auto">
            <a:xfrm>
              <a:off x="6683375" y="262731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74" name="Line 865"/>
            <p:cNvSpPr>
              <a:spLocks noChangeShapeType="1"/>
            </p:cNvSpPr>
            <p:nvPr/>
          </p:nvSpPr>
          <p:spPr bwMode="auto">
            <a:xfrm>
              <a:off x="6691313" y="26352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75" name="Line 866"/>
            <p:cNvSpPr>
              <a:spLocks noChangeShapeType="1"/>
            </p:cNvSpPr>
            <p:nvPr/>
          </p:nvSpPr>
          <p:spPr bwMode="auto">
            <a:xfrm>
              <a:off x="6697663" y="26273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76" name="Line 867"/>
            <p:cNvSpPr>
              <a:spLocks noChangeShapeType="1"/>
            </p:cNvSpPr>
            <p:nvPr/>
          </p:nvSpPr>
          <p:spPr bwMode="auto">
            <a:xfrm>
              <a:off x="6705600" y="26209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77" name="Line 868"/>
            <p:cNvSpPr>
              <a:spLocks noChangeShapeType="1"/>
            </p:cNvSpPr>
            <p:nvPr/>
          </p:nvSpPr>
          <p:spPr bwMode="auto">
            <a:xfrm>
              <a:off x="6711950" y="26209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78" name="Line 869"/>
            <p:cNvSpPr>
              <a:spLocks noChangeShapeType="1"/>
            </p:cNvSpPr>
            <p:nvPr/>
          </p:nvSpPr>
          <p:spPr bwMode="auto">
            <a:xfrm>
              <a:off x="6719888" y="26130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79" name="Line 870"/>
            <p:cNvSpPr>
              <a:spLocks noChangeShapeType="1"/>
            </p:cNvSpPr>
            <p:nvPr/>
          </p:nvSpPr>
          <p:spPr bwMode="auto">
            <a:xfrm>
              <a:off x="6726238" y="25987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80" name="Line 871"/>
            <p:cNvSpPr>
              <a:spLocks noChangeShapeType="1"/>
            </p:cNvSpPr>
            <p:nvPr/>
          </p:nvSpPr>
          <p:spPr bwMode="auto">
            <a:xfrm>
              <a:off x="6734175" y="25987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81" name="Line 872"/>
            <p:cNvSpPr>
              <a:spLocks noChangeShapeType="1"/>
            </p:cNvSpPr>
            <p:nvPr/>
          </p:nvSpPr>
          <p:spPr bwMode="auto">
            <a:xfrm>
              <a:off x="6740525" y="25923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82" name="Line 873"/>
            <p:cNvSpPr>
              <a:spLocks noChangeShapeType="1"/>
            </p:cNvSpPr>
            <p:nvPr/>
          </p:nvSpPr>
          <p:spPr bwMode="auto">
            <a:xfrm>
              <a:off x="6748463" y="2592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83" name="Line 874"/>
            <p:cNvSpPr>
              <a:spLocks noChangeShapeType="1"/>
            </p:cNvSpPr>
            <p:nvPr/>
          </p:nvSpPr>
          <p:spPr bwMode="auto">
            <a:xfrm>
              <a:off x="6754813" y="25844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84" name="Line 875"/>
            <p:cNvSpPr>
              <a:spLocks noChangeShapeType="1"/>
            </p:cNvSpPr>
            <p:nvPr/>
          </p:nvSpPr>
          <p:spPr bwMode="auto">
            <a:xfrm>
              <a:off x="6762750" y="25844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85" name="Line 876"/>
            <p:cNvSpPr>
              <a:spLocks noChangeShapeType="1"/>
            </p:cNvSpPr>
            <p:nvPr/>
          </p:nvSpPr>
          <p:spPr bwMode="auto">
            <a:xfrm>
              <a:off x="6769100" y="25781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86" name="Line 877"/>
            <p:cNvSpPr>
              <a:spLocks noChangeShapeType="1"/>
            </p:cNvSpPr>
            <p:nvPr/>
          </p:nvSpPr>
          <p:spPr bwMode="auto">
            <a:xfrm>
              <a:off x="6777038" y="25558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87" name="Line 878"/>
            <p:cNvSpPr>
              <a:spLocks noChangeShapeType="1"/>
            </p:cNvSpPr>
            <p:nvPr/>
          </p:nvSpPr>
          <p:spPr bwMode="auto">
            <a:xfrm>
              <a:off x="6783388" y="2563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88" name="Line 879"/>
            <p:cNvSpPr>
              <a:spLocks noChangeShapeType="1"/>
            </p:cNvSpPr>
            <p:nvPr/>
          </p:nvSpPr>
          <p:spPr bwMode="auto">
            <a:xfrm>
              <a:off x="6791325" y="2563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89" name="Line 880"/>
            <p:cNvSpPr>
              <a:spLocks noChangeShapeType="1"/>
            </p:cNvSpPr>
            <p:nvPr/>
          </p:nvSpPr>
          <p:spPr bwMode="auto">
            <a:xfrm>
              <a:off x="6797675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90" name="Line 881"/>
            <p:cNvSpPr>
              <a:spLocks noChangeShapeType="1"/>
            </p:cNvSpPr>
            <p:nvPr/>
          </p:nvSpPr>
          <p:spPr bwMode="auto">
            <a:xfrm>
              <a:off x="6805613" y="257016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91" name="Line 882"/>
            <p:cNvSpPr>
              <a:spLocks noChangeShapeType="1"/>
            </p:cNvSpPr>
            <p:nvPr/>
          </p:nvSpPr>
          <p:spPr bwMode="auto">
            <a:xfrm>
              <a:off x="6811963" y="25781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92" name="Line 883"/>
            <p:cNvSpPr>
              <a:spLocks noChangeShapeType="1"/>
            </p:cNvSpPr>
            <p:nvPr/>
          </p:nvSpPr>
          <p:spPr bwMode="auto">
            <a:xfrm>
              <a:off x="6819900" y="25781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93" name="Line 884"/>
            <p:cNvSpPr>
              <a:spLocks noChangeShapeType="1"/>
            </p:cNvSpPr>
            <p:nvPr/>
          </p:nvSpPr>
          <p:spPr bwMode="auto">
            <a:xfrm>
              <a:off x="6826250" y="2555876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94" name="Line 885"/>
            <p:cNvSpPr>
              <a:spLocks noChangeShapeType="1"/>
            </p:cNvSpPr>
            <p:nvPr/>
          </p:nvSpPr>
          <p:spPr bwMode="auto">
            <a:xfrm>
              <a:off x="6834188" y="2555876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95" name="Line 886"/>
            <p:cNvSpPr>
              <a:spLocks noChangeShapeType="1"/>
            </p:cNvSpPr>
            <p:nvPr/>
          </p:nvSpPr>
          <p:spPr bwMode="auto">
            <a:xfrm>
              <a:off x="6840538" y="25923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96" name="Line 887"/>
            <p:cNvSpPr>
              <a:spLocks noChangeShapeType="1"/>
            </p:cNvSpPr>
            <p:nvPr/>
          </p:nvSpPr>
          <p:spPr bwMode="auto">
            <a:xfrm>
              <a:off x="6848475" y="25987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97" name="Line 888"/>
            <p:cNvSpPr>
              <a:spLocks noChangeShapeType="1"/>
            </p:cNvSpPr>
            <p:nvPr/>
          </p:nvSpPr>
          <p:spPr bwMode="auto">
            <a:xfrm>
              <a:off x="6854825" y="26066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98" name="Line 889"/>
            <p:cNvSpPr>
              <a:spLocks noChangeShapeType="1"/>
            </p:cNvSpPr>
            <p:nvPr/>
          </p:nvSpPr>
          <p:spPr bwMode="auto">
            <a:xfrm>
              <a:off x="6862763" y="26130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99" name="Line 890"/>
            <p:cNvSpPr>
              <a:spLocks noChangeShapeType="1"/>
            </p:cNvSpPr>
            <p:nvPr/>
          </p:nvSpPr>
          <p:spPr bwMode="auto">
            <a:xfrm>
              <a:off x="6869113" y="26209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00" name="Line 891"/>
            <p:cNvSpPr>
              <a:spLocks noChangeShapeType="1"/>
            </p:cNvSpPr>
            <p:nvPr/>
          </p:nvSpPr>
          <p:spPr bwMode="auto">
            <a:xfrm>
              <a:off x="6877050" y="26209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01" name="Line 892"/>
            <p:cNvSpPr>
              <a:spLocks noChangeShapeType="1"/>
            </p:cNvSpPr>
            <p:nvPr/>
          </p:nvSpPr>
          <p:spPr bwMode="auto">
            <a:xfrm>
              <a:off x="6883400" y="26130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02" name="Line 893"/>
            <p:cNvSpPr>
              <a:spLocks noChangeShapeType="1"/>
            </p:cNvSpPr>
            <p:nvPr/>
          </p:nvSpPr>
          <p:spPr bwMode="auto">
            <a:xfrm>
              <a:off x="6891338" y="26130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03" name="Line 894"/>
            <p:cNvSpPr>
              <a:spLocks noChangeShapeType="1"/>
            </p:cNvSpPr>
            <p:nvPr/>
          </p:nvSpPr>
          <p:spPr bwMode="auto">
            <a:xfrm>
              <a:off x="6897688" y="26209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04" name="Line 895"/>
            <p:cNvSpPr>
              <a:spLocks noChangeShapeType="1"/>
            </p:cNvSpPr>
            <p:nvPr/>
          </p:nvSpPr>
          <p:spPr bwMode="auto">
            <a:xfrm>
              <a:off x="6905625" y="26130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05" name="Line 896"/>
            <p:cNvSpPr>
              <a:spLocks noChangeShapeType="1"/>
            </p:cNvSpPr>
            <p:nvPr/>
          </p:nvSpPr>
          <p:spPr bwMode="auto">
            <a:xfrm>
              <a:off x="6911975" y="2606676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06" name="Line 897"/>
            <p:cNvSpPr>
              <a:spLocks noChangeShapeType="1"/>
            </p:cNvSpPr>
            <p:nvPr/>
          </p:nvSpPr>
          <p:spPr bwMode="auto">
            <a:xfrm>
              <a:off x="6919913" y="2578101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07" name="Line 898"/>
            <p:cNvSpPr>
              <a:spLocks noChangeShapeType="1"/>
            </p:cNvSpPr>
            <p:nvPr/>
          </p:nvSpPr>
          <p:spPr bwMode="auto">
            <a:xfrm>
              <a:off x="6926263" y="25781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08" name="Line 899"/>
            <p:cNvSpPr>
              <a:spLocks noChangeShapeType="1"/>
            </p:cNvSpPr>
            <p:nvPr/>
          </p:nvSpPr>
          <p:spPr bwMode="auto">
            <a:xfrm>
              <a:off x="6934200" y="25781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09" name="Line 900"/>
            <p:cNvSpPr>
              <a:spLocks noChangeShapeType="1"/>
            </p:cNvSpPr>
            <p:nvPr/>
          </p:nvSpPr>
          <p:spPr bwMode="auto">
            <a:xfrm>
              <a:off x="6940550" y="25558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10" name="Line 901"/>
            <p:cNvSpPr>
              <a:spLocks noChangeShapeType="1"/>
            </p:cNvSpPr>
            <p:nvPr/>
          </p:nvSpPr>
          <p:spPr bwMode="auto">
            <a:xfrm>
              <a:off x="6948488" y="25495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11" name="Line 902"/>
            <p:cNvSpPr>
              <a:spLocks noChangeShapeType="1"/>
            </p:cNvSpPr>
            <p:nvPr/>
          </p:nvSpPr>
          <p:spPr bwMode="auto">
            <a:xfrm>
              <a:off x="6954838" y="25495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12" name="Line 903"/>
            <p:cNvSpPr>
              <a:spLocks noChangeShapeType="1"/>
            </p:cNvSpPr>
            <p:nvPr/>
          </p:nvSpPr>
          <p:spPr bwMode="auto">
            <a:xfrm>
              <a:off x="6962775" y="25495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13" name="Line 904"/>
            <p:cNvSpPr>
              <a:spLocks noChangeShapeType="1"/>
            </p:cNvSpPr>
            <p:nvPr/>
          </p:nvSpPr>
          <p:spPr bwMode="auto">
            <a:xfrm>
              <a:off x="6969125" y="25558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14" name="Line 905"/>
            <p:cNvSpPr>
              <a:spLocks noChangeShapeType="1"/>
            </p:cNvSpPr>
            <p:nvPr/>
          </p:nvSpPr>
          <p:spPr bwMode="auto">
            <a:xfrm>
              <a:off x="6977063" y="2563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15" name="Line 906"/>
            <p:cNvSpPr>
              <a:spLocks noChangeShapeType="1"/>
            </p:cNvSpPr>
            <p:nvPr/>
          </p:nvSpPr>
          <p:spPr bwMode="auto">
            <a:xfrm>
              <a:off x="6983413" y="25781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16" name="Line 907"/>
            <p:cNvSpPr>
              <a:spLocks noChangeShapeType="1"/>
            </p:cNvSpPr>
            <p:nvPr/>
          </p:nvSpPr>
          <p:spPr bwMode="auto">
            <a:xfrm>
              <a:off x="6991350" y="25844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17" name="Line 908"/>
            <p:cNvSpPr>
              <a:spLocks noChangeShapeType="1"/>
            </p:cNvSpPr>
            <p:nvPr/>
          </p:nvSpPr>
          <p:spPr bwMode="auto">
            <a:xfrm>
              <a:off x="6997700" y="25844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18" name="Line 909"/>
            <p:cNvSpPr>
              <a:spLocks noChangeShapeType="1"/>
            </p:cNvSpPr>
            <p:nvPr/>
          </p:nvSpPr>
          <p:spPr bwMode="auto">
            <a:xfrm>
              <a:off x="7005638" y="2592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19" name="Line 910"/>
            <p:cNvSpPr>
              <a:spLocks noChangeShapeType="1"/>
            </p:cNvSpPr>
            <p:nvPr/>
          </p:nvSpPr>
          <p:spPr bwMode="auto">
            <a:xfrm>
              <a:off x="7011988" y="25844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20" name="Line 911"/>
            <p:cNvSpPr>
              <a:spLocks noChangeShapeType="1"/>
            </p:cNvSpPr>
            <p:nvPr/>
          </p:nvSpPr>
          <p:spPr bwMode="auto">
            <a:xfrm>
              <a:off x="7019925" y="25923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21" name="Line 912"/>
            <p:cNvSpPr>
              <a:spLocks noChangeShapeType="1"/>
            </p:cNvSpPr>
            <p:nvPr/>
          </p:nvSpPr>
          <p:spPr bwMode="auto">
            <a:xfrm>
              <a:off x="7026275" y="26066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22" name="Line 913"/>
            <p:cNvSpPr>
              <a:spLocks noChangeShapeType="1"/>
            </p:cNvSpPr>
            <p:nvPr/>
          </p:nvSpPr>
          <p:spPr bwMode="auto">
            <a:xfrm>
              <a:off x="7034213" y="25987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23" name="Line 914"/>
            <p:cNvSpPr>
              <a:spLocks noChangeShapeType="1"/>
            </p:cNvSpPr>
            <p:nvPr/>
          </p:nvSpPr>
          <p:spPr bwMode="auto">
            <a:xfrm>
              <a:off x="7040563" y="26066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24" name="Line 915"/>
            <p:cNvSpPr>
              <a:spLocks noChangeShapeType="1"/>
            </p:cNvSpPr>
            <p:nvPr/>
          </p:nvSpPr>
          <p:spPr bwMode="auto">
            <a:xfrm>
              <a:off x="7048500" y="26130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25" name="Line 916"/>
            <p:cNvSpPr>
              <a:spLocks noChangeShapeType="1"/>
            </p:cNvSpPr>
            <p:nvPr/>
          </p:nvSpPr>
          <p:spPr bwMode="auto">
            <a:xfrm>
              <a:off x="7054850" y="26130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26" name="Line 917"/>
            <p:cNvSpPr>
              <a:spLocks noChangeShapeType="1"/>
            </p:cNvSpPr>
            <p:nvPr/>
          </p:nvSpPr>
          <p:spPr bwMode="auto">
            <a:xfrm>
              <a:off x="7062788" y="26066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27" name="Line 918"/>
            <p:cNvSpPr>
              <a:spLocks noChangeShapeType="1"/>
            </p:cNvSpPr>
            <p:nvPr/>
          </p:nvSpPr>
          <p:spPr bwMode="auto">
            <a:xfrm>
              <a:off x="7069138" y="2606676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28" name="Line 919"/>
            <p:cNvSpPr>
              <a:spLocks noChangeShapeType="1"/>
            </p:cNvSpPr>
            <p:nvPr/>
          </p:nvSpPr>
          <p:spPr bwMode="auto">
            <a:xfrm>
              <a:off x="7077075" y="25844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29" name="Line 920"/>
            <p:cNvSpPr>
              <a:spLocks noChangeShapeType="1"/>
            </p:cNvSpPr>
            <p:nvPr/>
          </p:nvSpPr>
          <p:spPr bwMode="auto">
            <a:xfrm>
              <a:off x="7083425" y="25923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30" name="Line 921"/>
            <p:cNvSpPr>
              <a:spLocks noChangeShapeType="1"/>
            </p:cNvSpPr>
            <p:nvPr/>
          </p:nvSpPr>
          <p:spPr bwMode="auto">
            <a:xfrm>
              <a:off x="7091363" y="25844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31" name="Line 922"/>
            <p:cNvSpPr>
              <a:spLocks noChangeShapeType="1"/>
            </p:cNvSpPr>
            <p:nvPr/>
          </p:nvSpPr>
          <p:spPr bwMode="auto">
            <a:xfrm>
              <a:off x="7097713" y="25781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32" name="Line 923"/>
            <p:cNvSpPr>
              <a:spLocks noChangeShapeType="1"/>
            </p:cNvSpPr>
            <p:nvPr/>
          </p:nvSpPr>
          <p:spPr bwMode="auto">
            <a:xfrm>
              <a:off x="7105650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33" name="Line 924"/>
            <p:cNvSpPr>
              <a:spLocks noChangeShapeType="1"/>
            </p:cNvSpPr>
            <p:nvPr/>
          </p:nvSpPr>
          <p:spPr bwMode="auto">
            <a:xfrm>
              <a:off x="7112000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34" name="Line 925"/>
            <p:cNvSpPr>
              <a:spLocks noChangeShapeType="1"/>
            </p:cNvSpPr>
            <p:nvPr/>
          </p:nvSpPr>
          <p:spPr bwMode="auto">
            <a:xfrm>
              <a:off x="7119938" y="2563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35" name="Line 926"/>
            <p:cNvSpPr>
              <a:spLocks noChangeShapeType="1"/>
            </p:cNvSpPr>
            <p:nvPr/>
          </p:nvSpPr>
          <p:spPr bwMode="auto">
            <a:xfrm>
              <a:off x="7126288" y="2563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36" name="Line 927"/>
            <p:cNvSpPr>
              <a:spLocks noChangeShapeType="1"/>
            </p:cNvSpPr>
            <p:nvPr/>
          </p:nvSpPr>
          <p:spPr bwMode="auto">
            <a:xfrm>
              <a:off x="7134225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37" name="Line 928"/>
            <p:cNvSpPr>
              <a:spLocks noChangeShapeType="1"/>
            </p:cNvSpPr>
            <p:nvPr/>
          </p:nvSpPr>
          <p:spPr bwMode="auto">
            <a:xfrm>
              <a:off x="7140575" y="25558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38" name="Line 929"/>
            <p:cNvSpPr>
              <a:spLocks noChangeShapeType="1"/>
            </p:cNvSpPr>
            <p:nvPr/>
          </p:nvSpPr>
          <p:spPr bwMode="auto">
            <a:xfrm>
              <a:off x="7148513" y="25495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39" name="Line 930"/>
            <p:cNvSpPr>
              <a:spLocks noChangeShapeType="1"/>
            </p:cNvSpPr>
            <p:nvPr/>
          </p:nvSpPr>
          <p:spPr bwMode="auto">
            <a:xfrm>
              <a:off x="7154863" y="25781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40" name="Line 931"/>
            <p:cNvSpPr>
              <a:spLocks noChangeShapeType="1"/>
            </p:cNvSpPr>
            <p:nvPr/>
          </p:nvSpPr>
          <p:spPr bwMode="auto">
            <a:xfrm>
              <a:off x="7162800" y="25781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41" name="Line 932"/>
            <p:cNvSpPr>
              <a:spLocks noChangeShapeType="1"/>
            </p:cNvSpPr>
            <p:nvPr/>
          </p:nvSpPr>
          <p:spPr bwMode="auto">
            <a:xfrm>
              <a:off x="7169150" y="25781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42" name="Line 933"/>
            <p:cNvSpPr>
              <a:spLocks noChangeShapeType="1"/>
            </p:cNvSpPr>
            <p:nvPr/>
          </p:nvSpPr>
          <p:spPr bwMode="auto">
            <a:xfrm>
              <a:off x="7177088" y="25844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43" name="Line 934"/>
            <p:cNvSpPr>
              <a:spLocks noChangeShapeType="1"/>
            </p:cNvSpPr>
            <p:nvPr/>
          </p:nvSpPr>
          <p:spPr bwMode="auto">
            <a:xfrm>
              <a:off x="7183438" y="25781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44" name="Line 935"/>
            <p:cNvSpPr>
              <a:spLocks noChangeShapeType="1"/>
            </p:cNvSpPr>
            <p:nvPr/>
          </p:nvSpPr>
          <p:spPr bwMode="auto">
            <a:xfrm>
              <a:off x="7191375" y="2592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45" name="Line 936"/>
            <p:cNvSpPr>
              <a:spLocks noChangeShapeType="1"/>
            </p:cNvSpPr>
            <p:nvPr/>
          </p:nvSpPr>
          <p:spPr bwMode="auto">
            <a:xfrm>
              <a:off x="7197725" y="2592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46" name="Line 937"/>
            <p:cNvSpPr>
              <a:spLocks noChangeShapeType="1"/>
            </p:cNvSpPr>
            <p:nvPr/>
          </p:nvSpPr>
          <p:spPr bwMode="auto">
            <a:xfrm>
              <a:off x="7205663" y="2598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47" name="Line 938"/>
            <p:cNvSpPr>
              <a:spLocks noChangeShapeType="1"/>
            </p:cNvSpPr>
            <p:nvPr/>
          </p:nvSpPr>
          <p:spPr bwMode="auto">
            <a:xfrm>
              <a:off x="7212013" y="25987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48" name="Line 939"/>
            <p:cNvSpPr>
              <a:spLocks noChangeShapeType="1"/>
            </p:cNvSpPr>
            <p:nvPr/>
          </p:nvSpPr>
          <p:spPr bwMode="auto">
            <a:xfrm>
              <a:off x="7219950" y="25844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49" name="Line 940"/>
            <p:cNvSpPr>
              <a:spLocks noChangeShapeType="1"/>
            </p:cNvSpPr>
            <p:nvPr/>
          </p:nvSpPr>
          <p:spPr bwMode="auto">
            <a:xfrm>
              <a:off x="7226300" y="25844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50" name="Line 941"/>
            <p:cNvSpPr>
              <a:spLocks noChangeShapeType="1"/>
            </p:cNvSpPr>
            <p:nvPr/>
          </p:nvSpPr>
          <p:spPr bwMode="auto">
            <a:xfrm>
              <a:off x="7234238" y="25844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51" name="Line 942"/>
            <p:cNvSpPr>
              <a:spLocks noChangeShapeType="1"/>
            </p:cNvSpPr>
            <p:nvPr/>
          </p:nvSpPr>
          <p:spPr bwMode="auto">
            <a:xfrm>
              <a:off x="7240588" y="25844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52" name="Line 943"/>
            <p:cNvSpPr>
              <a:spLocks noChangeShapeType="1"/>
            </p:cNvSpPr>
            <p:nvPr/>
          </p:nvSpPr>
          <p:spPr bwMode="auto">
            <a:xfrm>
              <a:off x="7248525" y="25844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53" name="Line 944"/>
            <p:cNvSpPr>
              <a:spLocks noChangeShapeType="1"/>
            </p:cNvSpPr>
            <p:nvPr/>
          </p:nvSpPr>
          <p:spPr bwMode="auto">
            <a:xfrm>
              <a:off x="7254875" y="25701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54" name="Line 945"/>
            <p:cNvSpPr>
              <a:spLocks noChangeShapeType="1"/>
            </p:cNvSpPr>
            <p:nvPr/>
          </p:nvSpPr>
          <p:spPr bwMode="auto">
            <a:xfrm>
              <a:off x="7262813" y="2563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55" name="Line 946"/>
            <p:cNvSpPr>
              <a:spLocks noChangeShapeType="1"/>
            </p:cNvSpPr>
            <p:nvPr/>
          </p:nvSpPr>
          <p:spPr bwMode="auto">
            <a:xfrm>
              <a:off x="7269163" y="25558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56" name="Line 947"/>
            <p:cNvSpPr>
              <a:spLocks noChangeShapeType="1"/>
            </p:cNvSpPr>
            <p:nvPr/>
          </p:nvSpPr>
          <p:spPr bwMode="auto">
            <a:xfrm>
              <a:off x="7277100" y="2563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57" name="Line 948"/>
            <p:cNvSpPr>
              <a:spLocks noChangeShapeType="1"/>
            </p:cNvSpPr>
            <p:nvPr/>
          </p:nvSpPr>
          <p:spPr bwMode="auto">
            <a:xfrm>
              <a:off x="7283450" y="25558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58" name="Line 949"/>
            <p:cNvSpPr>
              <a:spLocks noChangeShapeType="1"/>
            </p:cNvSpPr>
            <p:nvPr/>
          </p:nvSpPr>
          <p:spPr bwMode="auto">
            <a:xfrm>
              <a:off x="7291388" y="2563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59" name="Line 950"/>
            <p:cNvSpPr>
              <a:spLocks noChangeShapeType="1"/>
            </p:cNvSpPr>
            <p:nvPr/>
          </p:nvSpPr>
          <p:spPr bwMode="auto">
            <a:xfrm>
              <a:off x="7297738" y="25558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60" name="Line 951"/>
            <p:cNvSpPr>
              <a:spLocks noChangeShapeType="1"/>
            </p:cNvSpPr>
            <p:nvPr/>
          </p:nvSpPr>
          <p:spPr bwMode="auto">
            <a:xfrm>
              <a:off x="7305675" y="25558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61" name="Line 952"/>
            <p:cNvSpPr>
              <a:spLocks noChangeShapeType="1"/>
            </p:cNvSpPr>
            <p:nvPr/>
          </p:nvSpPr>
          <p:spPr bwMode="auto">
            <a:xfrm>
              <a:off x="7312025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62" name="Line 953"/>
            <p:cNvSpPr>
              <a:spLocks noChangeShapeType="1"/>
            </p:cNvSpPr>
            <p:nvPr/>
          </p:nvSpPr>
          <p:spPr bwMode="auto">
            <a:xfrm>
              <a:off x="7319963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63" name="Line 954"/>
            <p:cNvSpPr>
              <a:spLocks noChangeShapeType="1"/>
            </p:cNvSpPr>
            <p:nvPr/>
          </p:nvSpPr>
          <p:spPr bwMode="auto">
            <a:xfrm>
              <a:off x="7326313" y="2584451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64" name="Line 955"/>
            <p:cNvSpPr>
              <a:spLocks noChangeShapeType="1"/>
            </p:cNvSpPr>
            <p:nvPr/>
          </p:nvSpPr>
          <p:spPr bwMode="auto">
            <a:xfrm>
              <a:off x="7334250" y="25781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65" name="Line 956"/>
            <p:cNvSpPr>
              <a:spLocks noChangeShapeType="1"/>
            </p:cNvSpPr>
            <p:nvPr/>
          </p:nvSpPr>
          <p:spPr bwMode="auto">
            <a:xfrm>
              <a:off x="7340600" y="25844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66" name="Line 957"/>
            <p:cNvSpPr>
              <a:spLocks noChangeShapeType="1"/>
            </p:cNvSpPr>
            <p:nvPr/>
          </p:nvSpPr>
          <p:spPr bwMode="auto">
            <a:xfrm>
              <a:off x="7348538" y="25987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67" name="Line 958"/>
            <p:cNvSpPr>
              <a:spLocks noChangeShapeType="1"/>
            </p:cNvSpPr>
            <p:nvPr/>
          </p:nvSpPr>
          <p:spPr bwMode="auto">
            <a:xfrm>
              <a:off x="7354888" y="25987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68" name="Line 959"/>
            <p:cNvSpPr>
              <a:spLocks noChangeShapeType="1"/>
            </p:cNvSpPr>
            <p:nvPr/>
          </p:nvSpPr>
          <p:spPr bwMode="auto">
            <a:xfrm>
              <a:off x="7361238" y="25987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69" name="Line 960"/>
            <p:cNvSpPr>
              <a:spLocks noChangeShapeType="1"/>
            </p:cNvSpPr>
            <p:nvPr/>
          </p:nvSpPr>
          <p:spPr bwMode="auto">
            <a:xfrm>
              <a:off x="7369175" y="26066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70" name="Line 961"/>
            <p:cNvSpPr>
              <a:spLocks noChangeShapeType="1"/>
            </p:cNvSpPr>
            <p:nvPr/>
          </p:nvSpPr>
          <p:spPr bwMode="auto">
            <a:xfrm>
              <a:off x="7375525" y="26130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71" name="Line 962"/>
            <p:cNvSpPr>
              <a:spLocks noChangeShapeType="1"/>
            </p:cNvSpPr>
            <p:nvPr/>
          </p:nvSpPr>
          <p:spPr bwMode="auto">
            <a:xfrm>
              <a:off x="7383463" y="26209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72" name="Line 963"/>
            <p:cNvSpPr>
              <a:spLocks noChangeShapeType="1"/>
            </p:cNvSpPr>
            <p:nvPr/>
          </p:nvSpPr>
          <p:spPr bwMode="auto">
            <a:xfrm>
              <a:off x="7389813" y="26066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73" name="Line 964"/>
            <p:cNvSpPr>
              <a:spLocks noChangeShapeType="1"/>
            </p:cNvSpPr>
            <p:nvPr/>
          </p:nvSpPr>
          <p:spPr bwMode="auto">
            <a:xfrm>
              <a:off x="7397750" y="2598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74" name="Line 965"/>
            <p:cNvSpPr>
              <a:spLocks noChangeShapeType="1"/>
            </p:cNvSpPr>
            <p:nvPr/>
          </p:nvSpPr>
          <p:spPr bwMode="auto">
            <a:xfrm>
              <a:off x="7404100" y="25844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75" name="Line 966"/>
            <p:cNvSpPr>
              <a:spLocks noChangeShapeType="1"/>
            </p:cNvSpPr>
            <p:nvPr/>
          </p:nvSpPr>
          <p:spPr bwMode="auto">
            <a:xfrm>
              <a:off x="7412038" y="2598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76" name="Line 967"/>
            <p:cNvSpPr>
              <a:spLocks noChangeShapeType="1"/>
            </p:cNvSpPr>
            <p:nvPr/>
          </p:nvSpPr>
          <p:spPr bwMode="auto">
            <a:xfrm>
              <a:off x="7418388" y="25844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77" name="Line 968"/>
            <p:cNvSpPr>
              <a:spLocks noChangeShapeType="1"/>
            </p:cNvSpPr>
            <p:nvPr/>
          </p:nvSpPr>
          <p:spPr bwMode="auto">
            <a:xfrm>
              <a:off x="7426325" y="25781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78" name="Line 969"/>
            <p:cNvSpPr>
              <a:spLocks noChangeShapeType="1"/>
            </p:cNvSpPr>
            <p:nvPr/>
          </p:nvSpPr>
          <p:spPr bwMode="auto">
            <a:xfrm>
              <a:off x="7432675" y="2584451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79" name="Line 970"/>
            <p:cNvSpPr>
              <a:spLocks noChangeShapeType="1"/>
            </p:cNvSpPr>
            <p:nvPr/>
          </p:nvSpPr>
          <p:spPr bwMode="auto">
            <a:xfrm>
              <a:off x="7440613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80" name="Line 971"/>
            <p:cNvSpPr>
              <a:spLocks noChangeShapeType="1"/>
            </p:cNvSpPr>
            <p:nvPr/>
          </p:nvSpPr>
          <p:spPr bwMode="auto">
            <a:xfrm>
              <a:off x="7446963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81" name="Line 972"/>
            <p:cNvSpPr>
              <a:spLocks noChangeShapeType="1"/>
            </p:cNvSpPr>
            <p:nvPr/>
          </p:nvSpPr>
          <p:spPr bwMode="auto">
            <a:xfrm>
              <a:off x="7454900" y="25558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82" name="Line 973"/>
            <p:cNvSpPr>
              <a:spLocks noChangeShapeType="1"/>
            </p:cNvSpPr>
            <p:nvPr/>
          </p:nvSpPr>
          <p:spPr bwMode="auto">
            <a:xfrm>
              <a:off x="7461250" y="25495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83" name="Line 974"/>
            <p:cNvSpPr>
              <a:spLocks noChangeShapeType="1"/>
            </p:cNvSpPr>
            <p:nvPr/>
          </p:nvSpPr>
          <p:spPr bwMode="auto">
            <a:xfrm>
              <a:off x="7469188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84" name="Line 975"/>
            <p:cNvSpPr>
              <a:spLocks noChangeShapeType="1"/>
            </p:cNvSpPr>
            <p:nvPr/>
          </p:nvSpPr>
          <p:spPr bwMode="auto">
            <a:xfrm>
              <a:off x="7475538" y="25495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85" name="Line 976"/>
            <p:cNvSpPr>
              <a:spLocks noChangeShapeType="1"/>
            </p:cNvSpPr>
            <p:nvPr/>
          </p:nvSpPr>
          <p:spPr bwMode="auto">
            <a:xfrm>
              <a:off x="7483475" y="25558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86" name="Line 977"/>
            <p:cNvSpPr>
              <a:spLocks noChangeShapeType="1"/>
            </p:cNvSpPr>
            <p:nvPr/>
          </p:nvSpPr>
          <p:spPr bwMode="auto">
            <a:xfrm>
              <a:off x="7489825" y="25558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87" name="Line 978"/>
            <p:cNvSpPr>
              <a:spLocks noChangeShapeType="1"/>
            </p:cNvSpPr>
            <p:nvPr/>
          </p:nvSpPr>
          <p:spPr bwMode="auto">
            <a:xfrm>
              <a:off x="7497763" y="25558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88" name="Line 979"/>
            <p:cNvSpPr>
              <a:spLocks noChangeShapeType="1"/>
            </p:cNvSpPr>
            <p:nvPr/>
          </p:nvSpPr>
          <p:spPr bwMode="auto">
            <a:xfrm>
              <a:off x="7504113" y="25558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89" name="Line 980"/>
            <p:cNvSpPr>
              <a:spLocks noChangeShapeType="1"/>
            </p:cNvSpPr>
            <p:nvPr/>
          </p:nvSpPr>
          <p:spPr bwMode="auto">
            <a:xfrm>
              <a:off x="7512050" y="25638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90" name="Line 981"/>
            <p:cNvSpPr>
              <a:spLocks noChangeShapeType="1"/>
            </p:cNvSpPr>
            <p:nvPr/>
          </p:nvSpPr>
          <p:spPr bwMode="auto">
            <a:xfrm>
              <a:off x="7518400" y="25844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91" name="Line 982"/>
            <p:cNvSpPr>
              <a:spLocks noChangeShapeType="1"/>
            </p:cNvSpPr>
            <p:nvPr/>
          </p:nvSpPr>
          <p:spPr bwMode="auto">
            <a:xfrm>
              <a:off x="7526338" y="25844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92" name="Line 983"/>
            <p:cNvSpPr>
              <a:spLocks noChangeShapeType="1"/>
            </p:cNvSpPr>
            <p:nvPr/>
          </p:nvSpPr>
          <p:spPr bwMode="auto">
            <a:xfrm>
              <a:off x="7532688" y="25844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93" name="Line 984"/>
            <p:cNvSpPr>
              <a:spLocks noChangeShapeType="1"/>
            </p:cNvSpPr>
            <p:nvPr/>
          </p:nvSpPr>
          <p:spPr bwMode="auto">
            <a:xfrm>
              <a:off x="7540625" y="259873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94" name="Line 985"/>
            <p:cNvSpPr>
              <a:spLocks noChangeShapeType="1"/>
            </p:cNvSpPr>
            <p:nvPr/>
          </p:nvSpPr>
          <p:spPr bwMode="auto">
            <a:xfrm>
              <a:off x="7546975" y="25923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95" name="Line 986"/>
            <p:cNvSpPr>
              <a:spLocks noChangeShapeType="1"/>
            </p:cNvSpPr>
            <p:nvPr/>
          </p:nvSpPr>
          <p:spPr bwMode="auto">
            <a:xfrm>
              <a:off x="7554913" y="2598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96" name="Line 987"/>
            <p:cNvSpPr>
              <a:spLocks noChangeShapeType="1"/>
            </p:cNvSpPr>
            <p:nvPr/>
          </p:nvSpPr>
          <p:spPr bwMode="auto">
            <a:xfrm>
              <a:off x="7561263" y="25781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97" name="Line 988"/>
            <p:cNvSpPr>
              <a:spLocks noChangeShapeType="1"/>
            </p:cNvSpPr>
            <p:nvPr/>
          </p:nvSpPr>
          <p:spPr bwMode="auto">
            <a:xfrm>
              <a:off x="7569200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98" name="Line 989"/>
            <p:cNvSpPr>
              <a:spLocks noChangeShapeType="1"/>
            </p:cNvSpPr>
            <p:nvPr/>
          </p:nvSpPr>
          <p:spPr bwMode="auto">
            <a:xfrm>
              <a:off x="7575550" y="25781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99" name="Line 990"/>
            <p:cNvSpPr>
              <a:spLocks noChangeShapeType="1"/>
            </p:cNvSpPr>
            <p:nvPr/>
          </p:nvSpPr>
          <p:spPr bwMode="auto">
            <a:xfrm>
              <a:off x="7583488" y="25844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00" name="Line 991"/>
            <p:cNvSpPr>
              <a:spLocks noChangeShapeType="1"/>
            </p:cNvSpPr>
            <p:nvPr/>
          </p:nvSpPr>
          <p:spPr bwMode="auto">
            <a:xfrm>
              <a:off x="7589838" y="25844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01" name="Line 992"/>
            <p:cNvSpPr>
              <a:spLocks noChangeShapeType="1"/>
            </p:cNvSpPr>
            <p:nvPr/>
          </p:nvSpPr>
          <p:spPr bwMode="auto">
            <a:xfrm>
              <a:off x="7597775" y="25781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02" name="Line 993"/>
            <p:cNvSpPr>
              <a:spLocks noChangeShapeType="1"/>
            </p:cNvSpPr>
            <p:nvPr/>
          </p:nvSpPr>
          <p:spPr bwMode="auto">
            <a:xfrm>
              <a:off x="7604125" y="25558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03" name="Line 994"/>
            <p:cNvSpPr>
              <a:spLocks noChangeShapeType="1"/>
            </p:cNvSpPr>
            <p:nvPr/>
          </p:nvSpPr>
          <p:spPr bwMode="auto">
            <a:xfrm>
              <a:off x="7612063" y="25495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04" name="Line 995"/>
            <p:cNvSpPr>
              <a:spLocks noChangeShapeType="1"/>
            </p:cNvSpPr>
            <p:nvPr/>
          </p:nvSpPr>
          <p:spPr bwMode="auto">
            <a:xfrm>
              <a:off x="7618413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05" name="Line 996"/>
            <p:cNvSpPr>
              <a:spLocks noChangeShapeType="1"/>
            </p:cNvSpPr>
            <p:nvPr/>
          </p:nvSpPr>
          <p:spPr bwMode="auto">
            <a:xfrm>
              <a:off x="7626350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06" name="Line 997"/>
            <p:cNvSpPr>
              <a:spLocks noChangeShapeType="1"/>
            </p:cNvSpPr>
            <p:nvPr/>
          </p:nvSpPr>
          <p:spPr bwMode="auto">
            <a:xfrm>
              <a:off x="7632700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07" name="Line 998"/>
            <p:cNvSpPr>
              <a:spLocks noChangeShapeType="1"/>
            </p:cNvSpPr>
            <p:nvPr/>
          </p:nvSpPr>
          <p:spPr bwMode="auto">
            <a:xfrm>
              <a:off x="7640638" y="25495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08" name="Line 999"/>
            <p:cNvSpPr>
              <a:spLocks noChangeShapeType="1"/>
            </p:cNvSpPr>
            <p:nvPr/>
          </p:nvSpPr>
          <p:spPr bwMode="auto">
            <a:xfrm>
              <a:off x="7646988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09" name="Line 1000"/>
            <p:cNvSpPr>
              <a:spLocks noChangeShapeType="1"/>
            </p:cNvSpPr>
            <p:nvPr/>
          </p:nvSpPr>
          <p:spPr bwMode="auto">
            <a:xfrm>
              <a:off x="7654925" y="25495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10" name="Line 1001"/>
            <p:cNvSpPr>
              <a:spLocks noChangeShapeType="1"/>
            </p:cNvSpPr>
            <p:nvPr/>
          </p:nvSpPr>
          <p:spPr bwMode="auto">
            <a:xfrm>
              <a:off x="7661275" y="25558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11" name="Line 1002"/>
            <p:cNvSpPr>
              <a:spLocks noChangeShapeType="1"/>
            </p:cNvSpPr>
            <p:nvPr/>
          </p:nvSpPr>
          <p:spPr bwMode="auto">
            <a:xfrm>
              <a:off x="7669213" y="25558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12" name="Line 1003"/>
            <p:cNvSpPr>
              <a:spLocks noChangeShapeType="1"/>
            </p:cNvSpPr>
            <p:nvPr/>
          </p:nvSpPr>
          <p:spPr bwMode="auto">
            <a:xfrm>
              <a:off x="7675563" y="25495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13" name="Line 1004"/>
            <p:cNvSpPr>
              <a:spLocks noChangeShapeType="1"/>
            </p:cNvSpPr>
            <p:nvPr/>
          </p:nvSpPr>
          <p:spPr bwMode="auto">
            <a:xfrm>
              <a:off x="7683500" y="25701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14" name="Line 1005"/>
            <p:cNvSpPr>
              <a:spLocks noChangeShapeType="1"/>
            </p:cNvSpPr>
            <p:nvPr/>
          </p:nvSpPr>
          <p:spPr bwMode="auto">
            <a:xfrm>
              <a:off x="7689850" y="25923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15" name="Line 1006"/>
            <p:cNvSpPr>
              <a:spLocks noChangeShapeType="1"/>
            </p:cNvSpPr>
            <p:nvPr/>
          </p:nvSpPr>
          <p:spPr bwMode="auto">
            <a:xfrm>
              <a:off x="7697788" y="25987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16" name="Line 1007"/>
            <p:cNvSpPr>
              <a:spLocks noChangeShapeType="1"/>
            </p:cNvSpPr>
            <p:nvPr/>
          </p:nvSpPr>
          <p:spPr bwMode="auto">
            <a:xfrm>
              <a:off x="7704138" y="2598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17" name="Line 1008"/>
            <p:cNvSpPr>
              <a:spLocks noChangeShapeType="1"/>
            </p:cNvSpPr>
            <p:nvPr/>
          </p:nvSpPr>
          <p:spPr bwMode="auto">
            <a:xfrm>
              <a:off x="7712075" y="2598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18" name="Line 1009"/>
            <p:cNvSpPr>
              <a:spLocks noChangeShapeType="1"/>
            </p:cNvSpPr>
            <p:nvPr/>
          </p:nvSpPr>
          <p:spPr bwMode="auto">
            <a:xfrm>
              <a:off x="7718425" y="25987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19" name="Line 1011"/>
            <p:cNvSpPr>
              <a:spLocks noChangeShapeType="1"/>
            </p:cNvSpPr>
            <p:nvPr/>
          </p:nvSpPr>
          <p:spPr bwMode="auto">
            <a:xfrm>
              <a:off x="7726363" y="25923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20" name="Line 1012"/>
            <p:cNvSpPr>
              <a:spLocks noChangeShapeType="1"/>
            </p:cNvSpPr>
            <p:nvPr/>
          </p:nvSpPr>
          <p:spPr bwMode="auto">
            <a:xfrm>
              <a:off x="7732713" y="25781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21" name="Line 1013"/>
            <p:cNvSpPr>
              <a:spLocks noChangeShapeType="1"/>
            </p:cNvSpPr>
            <p:nvPr/>
          </p:nvSpPr>
          <p:spPr bwMode="auto">
            <a:xfrm>
              <a:off x="7740651" y="2584450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22" name="Line 1014"/>
            <p:cNvSpPr>
              <a:spLocks noChangeShapeType="1"/>
            </p:cNvSpPr>
            <p:nvPr/>
          </p:nvSpPr>
          <p:spPr bwMode="auto">
            <a:xfrm>
              <a:off x="7747001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23" name="Line 1015"/>
            <p:cNvSpPr>
              <a:spLocks noChangeShapeType="1"/>
            </p:cNvSpPr>
            <p:nvPr/>
          </p:nvSpPr>
          <p:spPr bwMode="auto">
            <a:xfrm>
              <a:off x="7754938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24" name="Line 1016"/>
            <p:cNvSpPr>
              <a:spLocks noChangeShapeType="1"/>
            </p:cNvSpPr>
            <p:nvPr/>
          </p:nvSpPr>
          <p:spPr bwMode="auto">
            <a:xfrm>
              <a:off x="7761288" y="25495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25" name="Line 1017"/>
            <p:cNvSpPr>
              <a:spLocks noChangeShapeType="1"/>
            </p:cNvSpPr>
            <p:nvPr/>
          </p:nvSpPr>
          <p:spPr bwMode="auto">
            <a:xfrm>
              <a:off x="7769226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26" name="Line 1018"/>
            <p:cNvSpPr>
              <a:spLocks noChangeShapeType="1"/>
            </p:cNvSpPr>
            <p:nvPr/>
          </p:nvSpPr>
          <p:spPr bwMode="auto">
            <a:xfrm>
              <a:off x="7775576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27" name="Line 1019"/>
            <p:cNvSpPr>
              <a:spLocks noChangeShapeType="1"/>
            </p:cNvSpPr>
            <p:nvPr/>
          </p:nvSpPr>
          <p:spPr bwMode="auto">
            <a:xfrm>
              <a:off x="7783513" y="25273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28" name="Line 1020"/>
            <p:cNvSpPr>
              <a:spLocks noChangeShapeType="1"/>
            </p:cNvSpPr>
            <p:nvPr/>
          </p:nvSpPr>
          <p:spPr bwMode="auto">
            <a:xfrm>
              <a:off x="7789863" y="25209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29" name="Line 1021"/>
            <p:cNvSpPr>
              <a:spLocks noChangeShapeType="1"/>
            </p:cNvSpPr>
            <p:nvPr/>
          </p:nvSpPr>
          <p:spPr bwMode="auto">
            <a:xfrm>
              <a:off x="7797801" y="25273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30" name="Line 1022"/>
            <p:cNvSpPr>
              <a:spLocks noChangeShapeType="1"/>
            </p:cNvSpPr>
            <p:nvPr/>
          </p:nvSpPr>
          <p:spPr bwMode="auto">
            <a:xfrm>
              <a:off x="7804151" y="25495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31" name="Line 1023"/>
            <p:cNvSpPr>
              <a:spLocks noChangeShapeType="1"/>
            </p:cNvSpPr>
            <p:nvPr/>
          </p:nvSpPr>
          <p:spPr bwMode="auto">
            <a:xfrm>
              <a:off x="7812088" y="2555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32" name="Line 1024"/>
            <p:cNvSpPr>
              <a:spLocks noChangeShapeType="1"/>
            </p:cNvSpPr>
            <p:nvPr/>
          </p:nvSpPr>
          <p:spPr bwMode="auto">
            <a:xfrm>
              <a:off x="7818438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33" name="Line 1025"/>
            <p:cNvSpPr>
              <a:spLocks noChangeShapeType="1"/>
            </p:cNvSpPr>
            <p:nvPr/>
          </p:nvSpPr>
          <p:spPr bwMode="auto">
            <a:xfrm>
              <a:off x="7826376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34" name="Line 1026"/>
            <p:cNvSpPr>
              <a:spLocks noChangeShapeType="1"/>
            </p:cNvSpPr>
            <p:nvPr/>
          </p:nvSpPr>
          <p:spPr bwMode="auto">
            <a:xfrm>
              <a:off x="7832726" y="25495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35" name="Line 1027"/>
            <p:cNvSpPr>
              <a:spLocks noChangeShapeType="1"/>
            </p:cNvSpPr>
            <p:nvPr/>
          </p:nvSpPr>
          <p:spPr bwMode="auto">
            <a:xfrm>
              <a:off x="7840663" y="2563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36" name="Line 1028"/>
            <p:cNvSpPr>
              <a:spLocks noChangeShapeType="1"/>
            </p:cNvSpPr>
            <p:nvPr/>
          </p:nvSpPr>
          <p:spPr bwMode="auto">
            <a:xfrm>
              <a:off x="7847013" y="25558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37" name="Line 1029"/>
            <p:cNvSpPr>
              <a:spLocks noChangeShapeType="1"/>
            </p:cNvSpPr>
            <p:nvPr/>
          </p:nvSpPr>
          <p:spPr bwMode="auto">
            <a:xfrm>
              <a:off x="7854951" y="25781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38" name="Line 1030"/>
            <p:cNvSpPr>
              <a:spLocks noChangeShapeType="1"/>
            </p:cNvSpPr>
            <p:nvPr/>
          </p:nvSpPr>
          <p:spPr bwMode="auto">
            <a:xfrm>
              <a:off x="7861301" y="25844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39" name="Line 1031"/>
            <p:cNvSpPr>
              <a:spLocks noChangeShapeType="1"/>
            </p:cNvSpPr>
            <p:nvPr/>
          </p:nvSpPr>
          <p:spPr bwMode="auto">
            <a:xfrm>
              <a:off x="7869238" y="25923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40" name="Line 1032"/>
            <p:cNvSpPr>
              <a:spLocks noChangeShapeType="1"/>
            </p:cNvSpPr>
            <p:nvPr/>
          </p:nvSpPr>
          <p:spPr bwMode="auto">
            <a:xfrm>
              <a:off x="7875588" y="25987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41" name="Line 1033"/>
            <p:cNvSpPr>
              <a:spLocks noChangeShapeType="1"/>
            </p:cNvSpPr>
            <p:nvPr/>
          </p:nvSpPr>
          <p:spPr bwMode="auto">
            <a:xfrm>
              <a:off x="7883526" y="25844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42" name="Line 1034"/>
            <p:cNvSpPr>
              <a:spLocks noChangeShapeType="1"/>
            </p:cNvSpPr>
            <p:nvPr/>
          </p:nvSpPr>
          <p:spPr bwMode="auto">
            <a:xfrm>
              <a:off x="7889876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43" name="Line 1035"/>
            <p:cNvSpPr>
              <a:spLocks noChangeShapeType="1"/>
            </p:cNvSpPr>
            <p:nvPr/>
          </p:nvSpPr>
          <p:spPr bwMode="auto">
            <a:xfrm>
              <a:off x="7897813" y="25495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44" name="Line 1036"/>
            <p:cNvSpPr>
              <a:spLocks noChangeShapeType="1"/>
            </p:cNvSpPr>
            <p:nvPr/>
          </p:nvSpPr>
          <p:spPr bwMode="auto">
            <a:xfrm>
              <a:off x="7904163" y="25495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45" name="Line 1037"/>
            <p:cNvSpPr>
              <a:spLocks noChangeShapeType="1"/>
            </p:cNvSpPr>
            <p:nvPr/>
          </p:nvSpPr>
          <p:spPr bwMode="auto">
            <a:xfrm>
              <a:off x="7912101" y="25558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46" name="Line 1038"/>
            <p:cNvSpPr>
              <a:spLocks noChangeShapeType="1"/>
            </p:cNvSpPr>
            <p:nvPr/>
          </p:nvSpPr>
          <p:spPr bwMode="auto">
            <a:xfrm>
              <a:off x="7918451" y="2555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47" name="Line 1039"/>
            <p:cNvSpPr>
              <a:spLocks noChangeShapeType="1"/>
            </p:cNvSpPr>
            <p:nvPr/>
          </p:nvSpPr>
          <p:spPr bwMode="auto">
            <a:xfrm>
              <a:off x="7926388" y="2555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48" name="Line 1040"/>
            <p:cNvSpPr>
              <a:spLocks noChangeShapeType="1"/>
            </p:cNvSpPr>
            <p:nvPr/>
          </p:nvSpPr>
          <p:spPr bwMode="auto">
            <a:xfrm>
              <a:off x="7932738" y="25415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49" name="Line 1041"/>
            <p:cNvSpPr>
              <a:spLocks noChangeShapeType="1"/>
            </p:cNvSpPr>
            <p:nvPr/>
          </p:nvSpPr>
          <p:spPr bwMode="auto">
            <a:xfrm>
              <a:off x="7940676" y="2549525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50" name="Line 1042"/>
            <p:cNvSpPr>
              <a:spLocks noChangeShapeType="1"/>
            </p:cNvSpPr>
            <p:nvPr/>
          </p:nvSpPr>
          <p:spPr bwMode="auto">
            <a:xfrm>
              <a:off x="7947026" y="25495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51" name="Line 1043"/>
            <p:cNvSpPr>
              <a:spLocks noChangeShapeType="1"/>
            </p:cNvSpPr>
            <p:nvPr/>
          </p:nvSpPr>
          <p:spPr bwMode="auto">
            <a:xfrm>
              <a:off x="7954963" y="25209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52" name="Line 1044"/>
            <p:cNvSpPr>
              <a:spLocks noChangeShapeType="1"/>
            </p:cNvSpPr>
            <p:nvPr/>
          </p:nvSpPr>
          <p:spPr bwMode="auto">
            <a:xfrm>
              <a:off x="7961313" y="25066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53" name="Line 1045"/>
            <p:cNvSpPr>
              <a:spLocks noChangeShapeType="1"/>
            </p:cNvSpPr>
            <p:nvPr/>
          </p:nvSpPr>
          <p:spPr bwMode="auto">
            <a:xfrm>
              <a:off x="7969251" y="2513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54" name="Line 1046"/>
            <p:cNvSpPr>
              <a:spLocks noChangeShapeType="1"/>
            </p:cNvSpPr>
            <p:nvPr/>
          </p:nvSpPr>
          <p:spPr bwMode="auto">
            <a:xfrm>
              <a:off x="7975601" y="25066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55" name="Line 1047"/>
            <p:cNvSpPr>
              <a:spLocks noChangeShapeType="1"/>
            </p:cNvSpPr>
            <p:nvPr/>
          </p:nvSpPr>
          <p:spPr bwMode="auto">
            <a:xfrm>
              <a:off x="7983538" y="25209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56" name="Line 1048"/>
            <p:cNvSpPr>
              <a:spLocks noChangeShapeType="1"/>
            </p:cNvSpPr>
            <p:nvPr/>
          </p:nvSpPr>
          <p:spPr bwMode="auto">
            <a:xfrm>
              <a:off x="7989888" y="25209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57" name="Line 1049"/>
            <p:cNvSpPr>
              <a:spLocks noChangeShapeType="1"/>
            </p:cNvSpPr>
            <p:nvPr/>
          </p:nvSpPr>
          <p:spPr bwMode="auto">
            <a:xfrm>
              <a:off x="7997826" y="25415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58" name="Line 1050"/>
            <p:cNvSpPr>
              <a:spLocks noChangeShapeType="1"/>
            </p:cNvSpPr>
            <p:nvPr/>
          </p:nvSpPr>
          <p:spPr bwMode="auto">
            <a:xfrm>
              <a:off x="8004176" y="2563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59" name="Line 1051"/>
            <p:cNvSpPr>
              <a:spLocks noChangeShapeType="1"/>
            </p:cNvSpPr>
            <p:nvPr/>
          </p:nvSpPr>
          <p:spPr bwMode="auto">
            <a:xfrm>
              <a:off x="8012113" y="257016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60" name="Line 1052"/>
            <p:cNvSpPr>
              <a:spLocks noChangeShapeType="1"/>
            </p:cNvSpPr>
            <p:nvPr/>
          </p:nvSpPr>
          <p:spPr bwMode="auto">
            <a:xfrm>
              <a:off x="8018463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61" name="Line 1053"/>
            <p:cNvSpPr>
              <a:spLocks noChangeShapeType="1"/>
            </p:cNvSpPr>
            <p:nvPr/>
          </p:nvSpPr>
          <p:spPr bwMode="auto">
            <a:xfrm>
              <a:off x="8026401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62" name="Line 1054"/>
            <p:cNvSpPr>
              <a:spLocks noChangeShapeType="1"/>
            </p:cNvSpPr>
            <p:nvPr/>
          </p:nvSpPr>
          <p:spPr bwMode="auto">
            <a:xfrm>
              <a:off x="8032751" y="25844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63" name="Line 1055"/>
            <p:cNvSpPr>
              <a:spLocks noChangeShapeType="1"/>
            </p:cNvSpPr>
            <p:nvPr/>
          </p:nvSpPr>
          <p:spPr bwMode="auto">
            <a:xfrm>
              <a:off x="8040688" y="2598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64" name="Line 1056"/>
            <p:cNvSpPr>
              <a:spLocks noChangeShapeType="1"/>
            </p:cNvSpPr>
            <p:nvPr/>
          </p:nvSpPr>
          <p:spPr bwMode="auto">
            <a:xfrm>
              <a:off x="8047038" y="2598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65" name="Line 1057"/>
            <p:cNvSpPr>
              <a:spLocks noChangeShapeType="1"/>
            </p:cNvSpPr>
            <p:nvPr/>
          </p:nvSpPr>
          <p:spPr bwMode="auto">
            <a:xfrm>
              <a:off x="8054976" y="25923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66" name="Line 1058"/>
            <p:cNvSpPr>
              <a:spLocks noChangeShapeType="1"/>
            </p:cNvSpPr>
            <p:nvPr/>
          </p:nvSpPr>
          <p:spPr bwMode="auto">
            <a:xfrm>
              <a:off x="8061326" y="25844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67" name="Line 1059"/>
            <p:cNvSpPr>
              <a:spLocks noChangeShapeType="1"/>
            </p:cNvSpPr>
            <p:nvPr/>
          </p:nvSpPr>
          <p:spPr bwMode="auto">
            <a:xfrm>
              <a:off x="8069263" y="25781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68" name="Line 1060"/>
            <p:cNvSpPr>
              <a:spLocks noChangeShapeType="1"/>
            </p:cNvSpPr>
            <p:nvPr/>
          </p:nvSpPr>
          <p:spPr bwMode="auto">
            <a:xfrm>
              <a:off x="8075613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69" name="Line 1061"/>
            <p:cNvSpPr>
              <a:spLocks noChangeShapeType="1"/>
            </p:cNvSpPr>
            <p:nvPr/>
          </p:nvSpPr>
          <p:spPr bwMode="auto">
            <a:xfrm>
              <a:off x="8081963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70" name="Line 1062"/>
            <p:cNvSpPr>
              <a:spLocks noChangeShapeType="1"/>
            </p:cNvSpPr>
            <p:nvPr/>
          </p:nvSpPr>
          <p:spPr bwMode="auto">
            <a:xfrm>
              <a:off x="8089901" y="25495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71" name="Line 1063"/>
            <p:cNvSpPr>
              <a:spLocks noChangeShapeType="1"/>
            </p:cNvSpPr>
            <p:nvPr/>
          </p:nvSpPr>
          <p:spPr bwMode="auto">
            <a:xfrm>
              <a:off x="8096251" y="25495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72" name="Line 1064"/>
            <p:cNvSpPr>
              <a:spLocks noChangeShapeType="1"/>
            </p:cNvSpPr>
            <p:nvPr/>
          </p:nvSpPr>
          <p:spPr bwMode="auto">
            <a:xfrm>
              <a:off x="8104188" y="25558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73" name="Line 1065"/>
            <p:cNvSpPr>
              <a:spLocks noChangeShapeType="1"/>
            </p:cNvSpPr>
            <p:nvPr/>
          </p:nvSpPr>
          <p:spPr bwMode="auto">
            <a:xfrm>
              <a:off x="8110538" y="25415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74" name="Line 1066"/>
            <p:cNvSpPr>
              <a:spLocks noChangeShapeType="1"/>
            </p:cNvSpPr>
            <p:nvPr/>
          </p:nvSpPr>
          <p:spPr bwMode="auto">
            <a:xfrm>
              <a:off x="8118476" y="25495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75" name="Line 1067"/>
            <p:cNvSpPr>
              <a:spLocks noChangeShapeType="1"/>
            </p:cNvSpPr>
            <p:nvPr/>
          </p:nvSpPr>
          <p:spPr bwMode="auto">
            <a:xfrm>
              <a:off x="8124826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76" name="Line 1068"/>
            <p:cNvSpPr>
              <a:spLocks noChangeShapeType="1"/>
            </p:cNvSpPr>
            <p:nvPr/>
          </p:nvSpPr>
          <p:spPr bwMode="auto">
            <a:xfrm>
              <a:off x="8132763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77" name="Line 1069"/>
            <p:cNvSpPr>
              <a:spLocks noChangeShapeType="1"/>
            </p:cNvSpPr>
            <p:nvPr/>
          </p:nvSpPr>
          <p:spPr bwMode="auto">
            <a:xfrm>
              <a:off x="8139113" y="25352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78" name="Line 1070"/>
            <p:cNvSpPr>
              <a:spLocks noChangeShapeType="1"/>
            </p:cNvSpPr>
            <p:nvPr/>
          </p:nvSpPr>
          <p:spPr bwMode="auto">
            <a:xfrm>
              <a:off x="8147051" y="25273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79" name="Line 1071"/>
            <p:cNvSpPr>
              <a:spLocks noChangeShapeType="1"/>
            </p:cNvSpPr>
            <p:nvPr/>
          </p:nvSpPr>
          <p:spPr bwMode="auto">
            <a:xfrm>
              <a:off x="8153401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80" name="Line 1072"/>
            <p:cNvSpPr>
              <a:spLocks noChangeShapeType="1"/>
            </p:cNvSpPr>
            <p:nvPr/>
          </p:nvSpPr>
          <p:spPr bwMode="auto">
            <a:xfrm>
              <a:off x="8161338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81" name="Line 1073"/>
            <p:cNvSpPr>
              <a:spLocks noChangeShapeType="1"/>
            </p:cNvSpPr>
            <p:nvPr/>
          </p:nvSpPr>
          <p:spPr bwMode="auto">
            <a:xfrm>
              <a:off x="8167688" y="254158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82" name="Line 1074"/>
            <p:cNvSpPr>
              <a:spLocks noChangeShapeType="1"/>
            </p:cNvSpPr>
            <p:nvPr/>
          </p:nvSpPr>
          <p:spPr bwMode="auto">
            <a:xfrm>
              <a:off x="8175626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83" name="Line 1075"/>
            <p:cNvSpPr>
              <a:spLocks noChangeShapeType="1"/>
            </p:cNvSpPr>
            <p:nvPr/>
          </p:nvSpPr>
          <p:spPr bwMode="auto">
            <a:xfrm>
              <a:off x="8181976" y="25352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84" name="Line 1076"/>
            <p:cNvSpPr>
              <a:spLocks noChangeShapeType="1"/>
            </p:cNvSpPr>
            <p:nvPr/>
          </p:nvSpPr>
          <p:spPr bwMode="auto">
            <a:xfrm>
              <a:off x="8189913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85" name="Line 1077"/>
            <p:cNvSpPr>
              <a:spLocks noChangeShapeType="1"/>
            </p:cNvSpPr>
            <p:nvPr/>
          </p:nvSpPr>
          <p:spPr bwMode="auto">
            <a:xfrm>
              <a:off x="8196263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86" name="Line 1078"/>
            <p:cNvSpPr>
              <a:spLocks noChangeShapeType="1"/>
            </p:cNvSpPr>
            <p:nvPr/>
          </p:nvSpPr>
          <p:spPr bwMode="auto">
            <a:xfrm>
              <a:off x="8204201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87" name="Line 1079"/>
            <p:cNvSpPr>
              <a:spLocks noChangeShapeType="1"/>
            </p:cNvSpPr>
            <p:nvPr/>
          </p:nvSpPr>
          <p:spPr bwMode="auto">
            <a:xfrm>
              <a:off x="8210551" y="25781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88" name="Line 1080"/>
            <p:cNvSpPr>
              <a:spLocks noChangeShapeType="1"/>
            </p:cNvSpPr>
            <p:nvPr/>
          </p:nvSpPr>
          <p:spPr bwMode="auto">
            <a:xfrm>
              <a:off x="8218488" y="25844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89" name="Line 1081"/>
            <p:cNvSpPr>
              <a:spLocks noChangeShapeType="1"/>
            </p:cNvSpPr>
            <p:nvPr/>
          </p:nvSpPr>
          <p:spPr bwMode="auto">
            <a:xfrm>
              <a:off x="8224838" y="25844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90" name="Line 1082"/>
            <p:cNvSpPr>
              <a:spLocks noChangeShapeType="1"/>
            </p:cNvSpPr>
            <p:nvPr/>
          </p:nvSpPr>
          <p:spPr bwMode="auto">
            <a:xfrm>
              <a:off x="8232776" y="25844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91" name="Line 1083"/>
            <p:cNvSpPr>
              <a:spLocks noChangeShapeType="1"/>
            </p:cNvSpPr>
            <p:nvPr/>
          </p:nvSpPr>
          <p:spPr bwMode="auto">
            <a:xfrm>
              <a:off x="8239126" y="25781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92" name="Line 1084"/>
            <p:cNvSpPr>
              <a:spLocks noChangeShapeType="1"/>
            </p:cNvSpPr>
            <p:nvPr/>
          </p:nvSpPr>
          <p:spPr bwMode="auto">
            <a:xfrm>
              <a:off x="8247063" y="25844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93" name="Line 1085"/>
            <p:cNvSpPr>
              <a:spLocks noChangeShapeType="1"/>
            </p:cNvSpPr>
            <p:nvPr/>
          </p:nvSpPr>
          <p:spPr bwMode="auto">
            <a:xfrm>
              <a:off x="8253413" y="25844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94" name="Line 1086"/>
            <p:cNvSpPr>
              <a:spLocks noChangeShapeType="1"/>
            </p:cNvSpPr>
            <p:nvPr/>
          </p:nvSpPr>
          <p:spPr bwMode="auto">
            <a:xfrm>
              <a:off x="8261351" y="25781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95" name="Line 1087"/>
            <p:cNvSpPr>
              <a:spLocks noChangeShapeType="1"/>
            </p:cNvSpPr>
            <p:nvPr/>
          </p:nvSpPr>
          <p:spPr bwMode="auto">
            <a:xfrm>
              <a:off x="8267701" y="25781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96" name="Line 1088"/>
            <p:cNvSpPr>
              <a:spLocks noChangeShapeType="1"/>
            </p:cNvSpPr>
            <p:nvPr/>
          </p:nvSpPr>
          <p:spPr bwMode="auto">
            <a:xfrm>
              <a:off x="8275638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97" name="Line 1089"/>
            <p:cNvSpPr>
              <a:spLocks noChangeShapeType="1"/>
            </p:cNvSpPr>
            <p:nvPr/>
          </p:nvSpPr>
          <p:spPr bwMode="auto">
            <a:xfrm>
              <a:off x="8281988" y="25558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98" name="Line 1090"/>
            <p:cNvSpPr>
              <a:spLocks noChangeShapeType="1"/>
            </p:cNvSpPr>
            <p:nvPr/>
          </p:nvSpPr>
          <p:spPr bwMode="auto">
            <a:xfrm>
              <a:off x="8289926" y="2555875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99" name="Line 1091"/>
            <p:cNvSpPr>
              <a:spLocks noChangeShapeType="1"/>
            </p:cNvSpPr>
            <p:nvPr/>
          </p:nvSpPr>
          <p:spPr bwMode="auto">
            <a:xfrm>
              <a:off x="8296276" y="25558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00" name="Line 1092"/>
            <p:cNvSpPr>
              <a:spLocks noChangeShapeType="1"/>
            </p:cNvSpPr>
            <p:nvPr/>
          </p:nvSpPr>
          <p:spPr bwMode="auto">
            <a:xfrm>
              <a:off x="8304213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01" name="Line 1093"/>
            <p:cNvSpPr>
              <a:spLocks noChangeShapeType="1"/>
            </p:cNvSpPr>
            <p:nvPr/>
          </p:nvSpPr>
          <p:spPr bwMode="auto">
            <a:xfrm>
              <a:off x="8310563" y="25352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02" name="Line 1094"/>
            <p:cNvSpPr>
              <a:spLocks noChangeShapeType="1"/>
            </p:cNvSpPr>
            <p:nvPr/>
          </p:nvSpPr>
          <p:spPr bwMode="auto">
            <a:xfrm>
              <a:off x="8318501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03" name="Line 1095"/>
            <p:cNvSpPr>
              <a:spLocks noChangeShapeType="1"/>
            </p:cNvSpPr>
            <p:nvPr/>
          </p:nvSpPr>
          <p:spPr bwMode="auto">
            <a:xfrm>
              <a:off x="8324851" y="2549525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04" name="Line 1096"/>
            <p:cNvSpPr>
              <a:spLocks noChangeShapeType="1"/>
            </p:cNvSpPr>
            <p:nvPr/>
          </p:nvSpPr>
          <p:spPr bwMode="auto">
            <a:xfrm>
              <a:off x="8332788" y="25495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05" name="Line 1097"/>
            <p:cNvSpPr>
              <a:spLocks noChangeShapeType="1"/>
            </p:cNvSpPr>
            <p:nvPr/>
          </p:nvSpPr>
          <p:spPr bwMode="auto">
            <a:xfrm>
              <a:off x="8339138" y="2555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06" name="Line 1098"/>
            <p:cNvSpPr>
              <a:spLocks noChangeShapeType="1"/>
            </p:cNvSpPr>
            <p:nvPr/>
          </p:nvSpPr>
          <p:spPr bwMode="auto">
            <a:xfrm>
              <a:off x="8347076" y="2555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07" name="Line 1099"/>
            <p:cNvSpPr>
              <a:spLocks noChangeShapeType="1"/>
            </p:cNvSpPr>
            <p:nvPr/>
          </p:nvSpPr>
          <p:spPr bwMode="auto">
            <a:xfrm>
              <a:off x="8353426" y="2555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08" name="Line 1100"/>
            <p:cNvSpPr>
              <a:spLocks noChangeShapeType="1"/>
            </p:cNvSpPr>
            <p:nvPr/>
          </p:nvSpPr>
          <p:spPr bwMode="auto">
            <a:xfrm>
              <a:off x="8361363" y="2563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09" name="Line 1101"/>
            <p:cNvSpPr>
              <a:spLocks noChangeShapeType="1"/>
            </p:cNvSpPr>
            <p:nvPr/>
          </p:nvSpPr>
          <p:spPr bwMode="auto">
            <a:xfrm>
              <a:off x="8367713" y="25558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10" name="Line 1102"/>
            <p:cNvSpPr>
              <a:spLocks noChangeShapeType="1"/>
            </p:cNvSpPr>
            <p:nvPr/>
          </p:nvSpPr>
          <p:spPr bwMode="auto">
            <a:xfrm>
              <a:off x="8375651" y="25495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11" name="Line 1103"/>
            <p:cNvSpPr>
              <a:spLocks noChangeShapeType="1"/>
            </p:cNvSpPr>
            <p:nvPr/>
          </p:nvSpPr>
          <p:spPr bwMode="auto">
            <a:xfrm>
              <a:off x="8382001" y="25638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12" name="Line 1104"/>
            <p:cNvSpPr>
              <a:spLocks noChangeShapeType="1"/>
            </p:cNvSpPr>
            <p:nvPr/>
          </p:nvSpPr>
          <p:spPr bwMode="auto">
            <a:xfrm>
              <a:off x="8389938" y="25781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13" name="Line 1105"/>
            <p:cNvSpPr>
              <a:spLocks noChangeShapeType="1"/>
            </p:cNvSpPr>
            <p:nvPr/>
          </p:nvSpPr>
          <p:spPr bwMode="auto">
            <a:xfrm>
              <a:off x="8396288" y="2592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14" name="Line 1106"/>
            <p:cNvSpPr>
              <a:spLocks noChangeShapeType="1"/>
            </p:cNvSpPr>
            <p:nvPr/>
          </p:nvSpPr>
          <p:spPr bwMode="auto">
            <a:xfrm>
              <a:off x="8404226" y="25781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15" name="Line 1107"/>
            <p:cNvSpPr>
              <a:spLocks noChangeShapeType="1"/>
            </p:cNvSpPr>
            <p:nvPr/>
          </p:nvSpPr>
          <p:spPr bwMode="auto">
            <a:xfrm>
              <a:off x="8410576" y="2578100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16" name="Line 1108"/>
            <p:cNvSpPr>
              <a:spLocks noChangeShapeType="1"/>
            </p:cNvSpPr>
            <p:nvPr/>
          </p:nvSpPr>
          <p:spPr bwMode="auto">
            <a:xfrm>
              <a:off x="8418513" y="25844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17" name="Line 1109"/>
            <p:cNvSpPr>
              <a:spLocks noChangeShapeType="1"/>
            </p:cNvSpPr>
            <p:nvPr/>
          </p:nvSpPr>
          <p:spPr bwMode="auto">
            <a:xfrm>
              <a:off x="8424863" y="25844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18" name="Line 1110"/>
            <p:cNvSpPr>
              <a:spLocks noChangeShapeType="1"/>
            </p:cNvSpPr>
            <p:nvPr/>
          </p:nvSpPr>
          <p:spPr bwMode="auto">
            <a:xfrm>
              <a:off x="8432801" y="25844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19" name="Line 1111"/>
            <p:cNvSpPr>
              <a:spLocks noChangeShapeType="1"/>
            </p:cNvSpPr>
            <p:nvPr/>
          </p:nvSpPr>
          <p:spPr bwMode="auto">
            <a:xfrm>
              <a:off x="8439151" y="25844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20" name="Line 1112"/>
            <p:cNvSpPr>
              <a:spLocks noChangeShapeType="1"/>
            </p:cNvSpPr>
            <p:nvPr/>
          </p:nvSpPr>
          <p:spPr bwMode="auto">
            <a:xfrm>
              <a:off x="8447088" y="25844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21" name="Line 1113"/>
            <p:cNvSpPr>
              <a:spLocks noChangeShapeType="1"/>
            </p:cNvSpPr>
            <p:nvPr/>
          </p:nvSpPr>
          <p:spPr bwMode="auto">
            <a:xfrm>
              <a:off x="8453438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22" name="Line 1114"/>
            <p:cNvSpPr>
              <a:spLocks noChangeShapeType="1"/>
            </p:cNvSpPr>
            <p:nvPr/>
          </p:nvSpPr>
          <p:spPr bwMode="auto">
            <a:xfrm>
              <a:off x="8461376" y="25558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23" name="Line 1115"/>
            <p:cNvSpPr>
              <a:spLocks noChangeShapeType="1"/>
            </p:cNvSpPr>
            <p:nvPr/>
          </p:nvSpPr>
          <p:spPr bwMode="auto">
            <a:xfrm>
              <a:off x="8467726" y="25495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24" name="Line 1116"/>
            <p:cNvSpPr>
              <a:spLocks noChangeShapeType="1"/>
            </p:cNvSpPr>
            <p:nvPr/>
          </p:nvSpPr>
          <p:spPr bwMode="auto">
            <a:xfrm>
              <a:off x="8475663" y="25558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25" name="Line 1117"/>
            <p:cNvSpPr>
              <a:spLocks noChangeShapeType="1"/>
            </p:cNvSpPr>
            <p:nvPr/>
          </p:nvSpPr>
          <p:spPr bwMode="auto">
            <a:xfrm>
              <a:off x="8482013" y="25495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26" name="Line 1118"/>
            <p:cNvSpPr>
              <a:spLocks noChangeShapeType="1"/>
            </p:cNvSpPr>
            <p:nvPr/>
          </p:nvSpPr>
          <p:spPr bwMode="auto">
            <a:xfrm>
              <a:off x="8489951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27" name="Line 1119"/>
            <p:cNvSpPr>
              <a:spLocks noChangeShapeType="1"/>
            </p:cNvSpPr>
            <p:nvPr/>
          </p:nvSpPr>
          <p:spPr bwMode="auto">
            <a:xfrm>
              <a:off x="8496301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28" name="Line 1120"/>
            <p:cNvSpPr>
              <a:spLocks noChangeShapeType="1"/>
            </p:cNvSpPr>
            <p:nvPr/>
          </p:nvSpPr>
          <p:spPr bwMode="auto">
            <a:xfrm>
              <a:off x="8504238" y="25495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29" name="Line 1121"/>
            <p:cNvSpPr>
              <a:spLocks noChangeShapeType="1"/>
            </p:cNvSpPr>
            <p:nvPr/>
          </p:nvSpPr>
          <p:spPr bwMode="auto">
            <a:xfrm>
              <a:off x="8510588" y="25495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30" name="Line 1122"/>
            <p:cNvSpPr>
              <a:spLocks noChangeShapeType="1"/>
            </p:cNvSpPr>
            <p:nvPr/>
          </p:nvSpPr>
          <p:spPr bwMode="auto">
            <a:xfrm>
              <a:off x="8518526" y="2555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31" name="Line 1123"/>
            <p:cNvSpPr>
              <a:spLocks noChangeShapeType="1"/>
            </p:cNvSpPr>
            <p:nvPr/>
          </p:nvSpPr>
          <p:spPr bwMode="auto">
            <a:xfrm>
              <a:off x="8524876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32" name="Line 1124"/>
            <p:cNvSpPr>
              <a:spLocks noChangeShapeType="1"/>
            </p:cNvSpPr>
            <p:nvPr/>
          </p:nvSpPr>
          <p:spPr bwMode="auto">
            <a:xfrm>
              <a:off x="8532813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33" name="Line 1125"/>
            <p:cNvSpPr>
              <a:spLocks noChangeShapeType="1"/>
            </p:cNvSpPr>
            <p:nvPr/>
          </p:nvSpPr>
          <p:spPr bwMode="auto">
            <a:xfrm>
              <a:off x="8539163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34" name="Line 1126"/>
            <p:cNvSpPr>
              <a:spLocks noChangeShapeType="1"/>
            </p:cNvSpPr>
            <p:nvPr/>
          </p:nvSpPr>
          <p:spPr bwMode="auto">
            <a:xfrm>
              <a:off x="8547101" y="25844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35" name="Line 1127"/>
            <p:cNvSpPr>
              <a:spLocks noChangeShapeType="1"/>
            </p:cNvSpPr>
            <p:nvPr/>
          </p:nvSpPr>
          <p:spPr bwMode="auto">
            <a:xfrm>
              <a:off x="8553451" y="25781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36" name="Line 1128"/>
            <p:cNvSpPr>
              <a:spLocks noChangeShapeType="1"/>
            </p:cNvSpPr>
            <p:nvPr/>
          </p:nvSpPr>
          <p:spPr bwMode="auto">
            <a:xfrm>
              <a:off x="8561388" y="25781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37" name="Line 1129"/>
            <p:cNvSpPr>
              <a:spLocks noChangeShapeType="1"/>
            </p:cNvSpPr>
            <p:nvPr/>
          </p:nvSpPr>
          <p:spPr bwMode="auto">
            <a:xfrm>
              <a:off x="8567738" y="259238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38" name="Line 1130"/>
            <p:cNvSpPr>
              <a:spLocks noChangeShapeType="1"/>
            </p:cNvSpPr>
            <p:nvPr/>
          </p:nvSpPr>
          <p:spPr bwMode="auto">
            <a:xfrm>
              <a:off x="8575676" y="25701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39" name="Line 1131"/>
            <p:cNvSpPr>
              <a:spLocks noChangeShapeType="1"/>
            </p:cNvSpPr>
            <p:nvPr/>
          </p:nvSpPr>
          <p:spPr bwMode="auto">
            <a:xfrm>
              <a:off x="8582026" y="25781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40" name="Line 1132"/>
            <p:cNvSpPr>
              <a:spLocks noChangeShapeType="1"/>
            </p:cNvSpPr>
            <p:nvPr/>
          </p:nvSpPr>
          <p:spPr bwMode="auto">
            <a:xfrm>
              <a:off x="8589963" y="25781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41" name="Line 1133"/>
            <p:cNvSpPr>
              <a:spLocks noChangeShapeType="1"/>
            </p:cNvSpPr>
            <p:nvPr/>
          </p:nvSpPr>
          <p:spPr bwMode="auto">
            <a:xfrm>
              <a:off x="8596313" y="25638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42" name="Line 1134"/>
            <p:cNvSpPr>
              <a:spLocks noChangeShapeType="1"/>
            </p:cNvSpPr>
            <p:nvPr/>
          </p:nvSpPr>
          <p:spPr bwMode="auto">
            <a:xfrm>
              <a:off x="8604251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43" name="Line 1135"/>
            <p:cNvSpPr>
              <a:spLocks noChangeShapeType="1"/>
            </p:cNvSpPr>
            <p:nvPr/>
          </p:nvSpPr>
          <p:spPr bwMode="auto">
            <a:xfrm>
              <a:off x="8610601" y="25415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44" name="Line 1136"/>
            <p:cNvSpPr>
              <a:spLocks noChangeShapeType="1"/>
            </p:cNvSpPr>
            <p:nvPr/>
          </p:nvSpPr>
          <p:spPr bwMode="auto">
            <a:xfrm>
              <a:off x="8618538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45" name="Line 1137"/>
            <p:cNvSpPr>
              <a:spLocks noChangeShapeType="1"/>
            </p:cNvSpPr>
            <p:nvPr/>
          </p:nvSpPr>
          <p:spPr bwMode="auto">
            <a:xfrm>
              <a:off x="8624888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46" name="Line 1138"/>
            <p:cNvSpPr>
              <a:spLocks noChangeShapeType="1"/>
            </p:cNvSpPr>
            <p:nvPr/>
          </p:nvSpPr>
          <p:spPr bwMode="auto">
            <a:xfrm>
              <a:off x="8632826" y="25209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47" name="Line 1139"/>
            <p:cNvSpPr>
              <a:spLocks noChangeShapeType="1"/>
            </p:cNvSpPr>
            <p:nvPr/>
          </p:nvSpPr>
          <p:spPr bwMode="auto">
            <a:xfrm>
              <a:off x="8639176" y="25352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48" name="Line 1140"/>
            <p:cNvSpPr>
              <a:spLocks noChangeShapeType="1"/>
            </p:cNvSpPr>
            <p:nvPr/>
          </p:nvSpPr>
          <p:spPr bwMode="auto">
            <a:xfrm>
              <a:off x="8647113" y="25209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49" name="Line 1141"/>
            <p:cNvSpPr>
              <a:spLocks noChangeShapeType="1"/>
            </p:cNvSpPr>
            <p:nvPr/>
          </p:nvSpPr>
          <p:spPr bwMode="auto">
            <a:xfrm>
              <a:off x="8653463" y="25130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50" name="Line 1142"/>
            <p:cNvSpPr>
              <a:spLocks noChangeShapeType="1"/>
            </p:cNvSpPr>
            <p:nvPr/>
          </p:nvSpPr>
          <p:spPr bwMode="auto">
            <a:xfrm>
              <a:off x="8661401" y="25352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51" name="Line 1143"/>
            <p:cNvSpPr>
              <a:spLocks noChangeShapeType="1"/>
            </p:cNvSpPr>
            <p:nvPr/>
          </p:nvSpPr>
          <p:spPr bwMode="auto">
            <a:xfrm>
              <a:off x="8667751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52" name="Line 1144"/>
            <p:cNvSpPr>
              <a:spLocks noChangeShapeType="1"/>
            </p:cNvSpPr>
            <p:nvPr/>
          </p:nvSpPr>
          <p:spPr bwMode="auto">
            <a:xfrm>
              <a:off x="8675688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53" name="Line 1145"/>
            <p:cNvSpPr>
              <a:spLocks noChangeShapeType="1"/>
            </p:cNvSpPr>
            <p:nvPr/>
          </p:nvSpPr>
          <p:spPr bwMode="auto">
            <a:xfrm>
              <a:off x="8682038" y="2555875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54" name="Line 1146"/>
            <p:cNvSpPr>
              <a:spLocks noChangeShapeType="1"/>
            </p:cNvSpPr>
            <p:nvPr/>
          </p:nvSpPr>
          <p:spPr bwMode="auto">
            <a:xfrm>
              <a:off x="8689976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55" name="Line 1147"/>
            <p:cNvSpPr>
              <a:spLocks noChangeShapeType="1"/>
            </p:cNvSpPr>
            <p:nvPr/>
          </p:nvSpPr>
          <p:spPr bwMode="auto">
            <a:xfrm>
              <a:off x="8696326" y="25415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56" name="Line 1148"/>
            <p:cNvSpPr>
              <a:spLocks noChangeShapeType="1"/>
            </p:cNvSpPr>
            <p:nvPr/>
          </p:nvSpPr>
          <p:spPr bwMode="auto">
            <a:xfrm>
              <a:off x="8704263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57" name="Line 1149"/>
            <p:cNvSpPr>
              <a:spLocks noChangeShapeType="1"/>
            </p:cNvSpPr>
            <p:nvPr/>
          </p:nvSpPr>
          <p:spPr bwMode="auto">
            <a:xfrm>
              <a:off x="8710613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58" name="Line 1150"/>
            <p:cNvSpPr>
              <a:spLocks noChangeShapeType="1"/>
            </p:cNvSpPr>
            <p:nvPr/>
          </p:nvSpPr>
          <p:spPr bwMode="auto">
            <a:xfrm>
              <a:off x="8718551" y="25638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59" name="Line 1151"/>
            <p:cNvSpPr>
              <a:spLocks noChangeShapeType="1"/>
            </p:cNvSpPr>
            <p:nvPr/>
          </p:nvSpPr>
          <p:spPr bwMode="auto">
            <a:xfrm>
              <a:off x="8724901" y="25781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60" name="Line 1152"/>
            <p:cNvSpPr>
              <a:spLocks noChangeShapeType="1"/>
            </p:cNvSpPr>
            <p:nvPr/>
          </p:nvSpPr>
          <p:spPr bwMode="auto">
            <a:xfrm>
              <a:off x="8732838" y="25781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61" name="Line 1153"/>
            <p:cNvSpPr>
              <a:spLocks noChangeShapeType="1"/>
            </p:cNvSpPr>
            <p:nvPr/>
          </p:nvSpPr>
          <p:spPr bwMode="auto">
            <a:xfrm>
              <a:off x="8739188" y="25781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62" name="Line 1154"/>
            <p:cNvSpPr>
              <a:spLocks noChangeShapeType="1"/>
            </p:cNvSpPr>
            <p:nvPr/>
          </p:nvSpPr>
          <p:spPr bwMode="auto">
            <a:xfrm>
              <a:off x="8747126" y="25558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63" name="Line 1155"/>
            <p:cNvSpPr>
              <a:spLocks noChangeShapeType="1"/>
            </p:cNvSpPr>
            <p:nvPr/>
          </p:nvSpPr>
          <p:spPr bwMode="auto">
            <a:xfrm>
              <a:off x="8753476" y="25495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64" name="Line 1156"/>
            <p:cNvSpPr>
              <a:spLocks noChangeShapeType="1"/>
            </p:cNvSpPr>
            <p:nvPr/>
          </p:nvSpPr>
          <p:spPr bwMode="auto">
            <a:xfrm>
              <a:off x="8761413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65" name="Line 1157"/>
            <p:cNvSpPr>
              <a:spLocks noChangeShapeType="1"/>
            </p:cNvSpPr>
            <p:nvPr/>
          </p:nvSpPr>
          <p:spPr bwMode="auto">
            <a:xfrm>
              <a:off x="8767763" y="25352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66" name="Line 1158"/>
            <p:cNvSpPr>
              <a:spLocks noChangeShapeType="1"/>
            </p:cNvSpPr>
            <p:nvPr/>
          </p:nvSpPr>
          <p:spPr bwMode="auto">
            <a:xfrm>
              <a:off x="8775701" y="25415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67" name="Line 1159"/>
            <p:cNvSpPr>
              <a:spLocks noChangeShapeType="1"/>
            </p:cNvSpPr>
            <p:nvPr/>
          </p:nvSpPr>
          <p:spPr bwMode="auto">
            <a:xfrm>
              <a:off x="8782051" y="25209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68" name="Line 1160"/>
            <p:cNvSpPr>
              <a:spLocks noChangeShapeType="1"/>
            </p:cNvSpPr>
            <p:nvPr/>
          </p:nvSpPr>
          <p:spPr bwMode="auto">
            <a:xfrm>
              <a:off x="8789988" y="25209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69" name="Line 1161"/>
            <p:cNvSpPr>
              <a:spLocks noChangeShapeType="1"/>
            </p:cNvSpPr>
            <p:nvPr/>
          </p:nvSpPr>
          <p:spPr bwMode="auto">
            <a:xfrm>
              <a:off x="8796338" y="25209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70" name="Line 1162"/>
            <p:cNvSpPr>
              <a:spLocks noChangeShapeType="1"/>
            </p:cNvSpPr>
            <p:nvPr/>
          </p:nvSpPr>
          <p:spPr bwMode="auto">
            <a:xfrm>
              <a:off x="8804276" y="25130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71" name="Line 1163"/>
            <p:cNvSpPr>
              <a:spLocks noChangeShapeType="1"/>
            </p:cNvSpPr>
            <p:nvPr/>
          </p:nvSpPr>
          <p:spPr bwMode="auto">
            <a:xfrm>
              <a:off x="8810626" y="2513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72" name="Line 1164"/>
            <p:cNvSpPr>
              <a:spLocks noChangeShapeType="1"/>
            </p:cNvSpPr>
            <p:nvPr/>
          </p:nvSpPr>
          <p:spPr bwMode="auto">
            <a:xfrm>
              <a:off x="8816976" y="2506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73" name="Line 1165"/>
            <p:cNvSpPr>
              <a:spLocks noChangeShapeType="1"/>
            </p:cNvSpPr>
            <p:nvPr/>
          </p:nvSpPr>
          <p:spPr bwMode="auto">
            <a:xfrm>
              <a:off x="8824913" y="2513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74" name="Line 1166"/>
            <p:cNvSpPr>
              <a:spLocks noChangeShapeType="1"/>
            </p:cNvSpPr>
            <p:nvPr/>
          </p:nvSpPr>
          <p:spPr bwMode="auto">
            <a:xfrm>
              <a:off x="8831263" y="25130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75" name="Line 1167"/>
            <p:cNvSpPr>
              <a:spLocks noChangeShapeType="1"/>
            </p:cNvSpPr>
            <p:nvPr/>
          </p:nvSpPr>
          <p:spPr bwMode="auto">
            <a:xfrm>
              <a:off x="8839201" y="25130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76" name="Line 1168"/>
            <p:cNvSpPr>
              <a:spLocks noChangeShapeType="1"/>
            </p:cNvSpPr>
            <p:nvPr/>
          </p:nvSpPr>
          <p:spPr bwMode="auto">
            <a:xfrm>
              <a:off x="8845551" y="25273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77" name="Line 1169"/>
            <p:cNvSpPr>
              <a:spLocks noChangeShapeType="1"/>
            </p:cNvSpPr>
            <p:nvPr/>
          </p:nvSpPr>
          <p:spPr bwMode="auto">
            <a:xfrm>
              <a:off x="8853488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78" name="Line 1170"/>
            <p:cNvSpPr>
              <a:spLocks noChangeShapeType="1"/>
            </p:cNvSpPr>
            <p:nvPr/>
          </p:nvSpPr>
          <p:spPr bwMode="auto">
            <a:xfrm>
              <a:off x="8859838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79" name="Line 1171"/>
            <p:cNvSpPr>
              <a:spLocks noChangeShapeType="1"/>
            </p:cNvSpPr>
            <p:nvPr/>
          </p:nvSpPr>
          <p:spPr bwMode="auto">
            <a:xfrm>
              <a:off x="8867776" y="25495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0" name="Line 1172"/>
            <p:cNvSpPr>
              <a:spLocks noChangeShapeType="1"/>
            </p:cNvSpPr>
            <p:nvPr/>
          </p:nvSpPr>
          <p:spPr bwMode="auto">
            <a:xfrm>
              <a:off x="8874126" y="25558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1" name="Line 1173"/>
            <p:cNvSpPr>
              <a:spLocks noChangeShapeType="1"/>
            </p:cNvSpPr>
            <p:nvPr/>
          </p:nvSpPr>
          <p:spPr bwMode="auto">
            <a:xfrm>
              <a:off x="8882063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2" name="Line 1174"/>
            <p:cNvSpPr>
              <a:spLocks noChangeShapeType="1"/>
            </p:cNvSpPr>
            <p:nvPr/>
          </p:nvSpPr>
          <p:spPr bwMode="auto">
            <a:xfrm>
              <a:off x="8888413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3" name="Line 1175"/>
            <p:cNvSpPr>
              <a:spLocks noChangeShapeType="1"/>
            </p:cNvSpPr>
            <p:nvPr/>
          </p:nvSpPr>
          <p:spPr bwMode="auto">
            <a:xfrm>
              <a:off x="8896351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4" name="Line 1176"/>
            <p:cNvSpPr>
              <a:spLocks noChangeShapeType="1"/>
            </p:cNvSpPr>
            <p:nvPr/>
          </p:nvSpPr>
          <p:spPr bwMode="auto">
            <a:xfrm>
              <a:off x="8902701" y="25558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5" name="Line 1177"/>
            <p:cNvSpPr>
              <a:spLocks noChangeShapeType="1"/>
            </p:cNvSpPr>
            <p:nvPr/>
          </p:nvSpPr>
          <p:spPr bwMode="auto">
            <a:xfrm>
              <a:off x="8910638" y="2555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6" name="Line 1178"/>
            <p:cNvSpPr>
              <a:spLocks noChangeShapeType="1"/>
            </p:cNvSpPr>
            <p:nvPr/>
          </p:nvSpPr>
          <p:spPr bwMode="auto">
            <a:xfrm>
              <a:off x="8916988" y="25495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7" name="Line 1179"/>
            <p:cNvSpPr>
              <a:spLocks noChangeShapeType="1"/>
            </p:cNvSpPr>
            <p:nvPr/>
          </p:nvSpPr>
          <p:spPr bwMode="auto">
            <a:xfrm>
              <a:off x="8924926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8" name="Line 1180"/>
            <p:cNvSpPr>
              <a:spLocks noChangeShapeType="1"/>
            </p:cNvSpPr>
            <p:nvPr/>
          </p:nvSpPr>
          <p:spPr bwMode="auto">
            <a:xfrm>
              <a:off x="8931276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9" name="Line 1181"/>
            <p:cNvSpPr>
              <a:spLocks noChangeShapeType="1"/>
            </p:cNvSpPr>
            <p:nvPr/>
          </p:nvSpPr>
          <p:spPr bwMode="auto">
            <a:xfrm>
              <a:off x="8939213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0" name="Line 1182"/>
            <p:cNvSpPr>
              <a:spLocks noChangeShapeType="1"/>
            </p:cNvSpPr>
            <p:nvPr/>
          </p:nvSpPr>
          <p:spPr bwMode="auto">
            <a:xfrm>
              <a:off x="8945563" y="25558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1" name="Line 1183"/>
            <p:cNvSpPr>
              <a:spLocks noChangeShapeType="1"/>
            </p:cNvSpPr>
            <p:nvPr/>
          </p:nvSpPr>
          <p:spPr bwMode="auto">
            <a:xfrm>
              <a:off x="8953501" y="25781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2" name="Line 1184"/>
            <p:cNvSpPr>
              <a:spLocks noChangeShapeType="1"/>
            </p:cNvSpPr>
            <p:nvPr/>
          </p:nvSpPr>
          <p:spPr bwMode="auto">
            <a:xfrm>
              <a:off x="8959851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3" name="Line 1185"/>
            <p:cNvSpPr>
              <a:spLocks noChangeShapeType="1"/>
            </p:cNvSpPr>
            <p:nvPr/>
          </p:nvSpPr>
          <p:spPr bwMode="auto">
            <a:xfrm>
              <a:off x="8967788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4" name="Line 1186"/>
            <p:cNvSpPr>
              <a:spLocks noChangeShapeType="1"/>
            </p:cNvSpPr>
            <p:nvPr/>
          </p:nvSpPr>
          <p:spPr bwMode="auto">
            <a:xfrm>
              <a:off x="8974138" y="2563813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5" name="Line 1187"/>
            <p:cNvSpPr>
              <a:spLocks noChangeShapeType="1"/>
            </p:cNvSpPr>
            <p:nvPr/>
          </p:nvSpPr>
          <p:spPr bwMode="auto">
            <a:xfrm>
              <a:off x="8982076" y="25415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6" name="Line 1188"/>
            <p:cNvSpPr>
              <a:spLocks noChangeShapeType="1"/>
            </p:cNvSpPr>
            <p:nvPr/>
          </p:nvSpPr>
          <p:spPr bwMode="auto">
            <a:xfrm>
              <a:off x="8988426" y="25415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7" name="Line 1189"/>
            <p:cNvSpPr>
              <a:spLocks noChangeShapeType="1"/>
            </p:cNvSpPr>
            <p:nvPr/>
          </p:nvSpPr>
          <p:spPr bwMode="auto">
            <a:xfrm>
              <a:off x="8996363" y="25495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8" name="Line 1190"/>
            <p:cNvSpPr>
              <a:spLocks noChangeShapeType="1"/>
            </p:cNvSpPr>
            <p:nvPr/>
          </p:nvSpPr>
          <p:spPr bwMode="auto">
            <a:xfrm>
              <a:off x="9002713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9" name="Line 1191"/>
            <p:cNvSpPr>
              <a:spLocks noChangeShapeType="1"/>
            </p:cNvSpPr>
            <p:nvPr/>
          </p:nvSpPr>
          <p:spPr bwMode="auto">
            <a:xfrm>
              <a:off x="9010651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00" name="Line 1192"/>
            <p:cNvSpPr>
              <a:spLocks noChangeShapeType="1"/>
            </p:cNvSpPr>
            <p:nvPr/>
          </p:nvSpPr>
          <p:spPr bwMode="auto">
            <a:xfrm>
              <a:off x="9017001" y="25495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01" name="Line 1193"/>
            <p:cNvSpPr>
              <a:spLocks noChangeShapeType="1"/>
            </p:cNvSpPr>
            <p:nvPr/>
          </p:nvSpPr>
          <p:spPr bwMode="auto">
            <a:xfrm>
              <a:off x="9024938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02" name="Line 1194"/>
            <p:cNvSpPr>
              <a:spLocks noChangeShapeType="1"/>
            </p:cNvSpPr>
            <p:nvPr/>
          </p:nvSpPr>
          <p:spPr bwMode="auto">
            <a:xfrm>
              <a:off x="9031288" y="25558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03" name="Line 1195"/>
            <p:cNvSpPr>
              <a:spLocks noChangeShapeType="1"/>
            </p:cNvSpPr>
            <p:nvPr/>
          </p:nvSpPr>
          <p:spPr bwMode="auto">
            <a:xfrm>
              <a:off x="9039226" y="25781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04" name="Line 1196"/>
            <p:cNvSpPr>
              <a:spLocks noChangeShapeType="1"/>
            </p:cNvSpPr>
            <p:nvPr/>
          </p:nvSpPr>
          <p:spPr bwMode="auto">
            <a:xfrm>
              <a:off x="9045576" y="25844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05" name="Line 1197"/>
            <p:cNvSpPr>
              <a:spLocks noChangeShapeType="1"/>
            </p:cNvSpPr>
            <p:nvPr/>
          </p:nvSpPr>
          <p:spPr bwMode="auto">
            <a:xfrm>
              <a:off x="9053513" y="25844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06" name="Line 1198"/>
            <p:cNvSpPr>
              <a:spLocks noChangeShapeType="1"/>
            </p:cNvSpPr>
            <p:nvPr/>
          </p:nvSpPr>
          <p:spPr bwMode="auto">
            <a:xfrm>
              <a:off x="9059863" y="25844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07" name="Line 1199"/>
            <p:cNvSpPr>
              <a:spLocks noChangeShapeType="1"/>
            </p:cNvSpPr>
            <p:nvPr/>
          </p:nvSpPr>
          <p:spPr bwMode="auto">
            <a:xfrm>
              <a:off x="9067801" y="25781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08" name="Line 1200"/>
            <p:cNvSpPr>
              <a:spLocks noChangeShapeType="1"/>
            </p:cNvSpPr>
            <p:nvPr/>
          </p:nvSpPr>
          <p:spPr bwMode="auto">
            <a:xfrm>
              <a:off x="9074151" y="2598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09" name="Line 1201"/>
            <p:cNvSpPr>
              <a:spLocks noChangeShapeType="1"/>
            </p:cNvSpPr>
            <p:nvPr/>
          </p:nvSpPr>
          <p:spPr bwMode="auto">
            <a:xfrm>
              <a:off x="9082088" y="25987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10" name="Line 1202"/>
            <p:cNvSpPr>
              <a:spLocks noChangeShapeType="1"/>
            </p:cNvSpPr>
            <p:nvPr/>
          </p:nvSpPr>
          <p:spPr bwMode="auto">
            <a:xfrm>
              <a:off x="9088438" y="25781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11" name="Line 1203"/>
            <p:cNvSpPr>
              <a:spLocks noChangeShapeType="1"/>
            </p:cNvSpPr>
            <p:nvPr/>
          </p:nvSpPr>
          <p:spPr bwMode="auto">
            <a:xfrm>
              <a:off x="9096376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12" name="Line 1204"/>
            <p:cNvSpPr>
              <a:spLocks noChangeShapeType="1"/>
            </p:cNvSpPr>
            <p:nvPr/>
          </p:nvSpPr>
          <p:spPr bwMode="auto">
            <a:xfrm>
              <a:off x="9102726" y="25781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13" name="Line 1205"/>
            <p:cNvSpPr>
              <a:spLocks noChangeShapeType="1"/>
            </p:cNvSpPr>
            <p:nvPr/>
          </p:nvSpPr>
          <p:spPr bwMode="auto">
            <a:xfrm>
              <a:off x="9110663" y="25781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14" name="Line 1206"/>
            <p:cNvSpPr>
              <a:spLocks noChangeShapeType="1"/>
            </p:cNvSpPr>
            <p:nvPr/>
          </p:nvSpPr>
          <p:spPr bwMode="auto">
            <a:xfrm>
              <a:off x="9117013" y="25701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15" name="Line 1207"/>
            <p:cNvSpPr>
              <a:spLocks noChangeShapeType="1"/>
            </p:cNvSpPr>
            <p:nvPr/>
          </p:nvSpPr>
          <p:spPr bwMode="auto">
            <a:xfrm>
              <a:off x="9124951" y="2563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580" name="Textfeld 1579"/>
          <p:cNvSpPr txBox="1"/>
          <p:nvPr/>
        </p:nvSpPr>
        <p:spPr>
          <a:xfrm>
            <a:off x="1131888" y="5877272"/>
            <a:ext cx="406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151214_002 fr11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919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7" name="Gruppieren 6666"/>
          <p:cNvGrpSpPr/>
          <p:nvPr/>
        </p:nvGrpSpPr>
        <p:grpSpPr>
          <a:xfrm>
            <a:off x="725488" y="2370138"/>
            <a:ext cx="8399463" cy="3609976"/>
            <a:chOff x="725488" y="2370138"/>
            <a:chExt cx="8399463" cy="3609976"/>
          </a:xfrm>
        </p:grpSpPr>
        <p:sp>
          <p:nvSpPr>
            <p:cNvPr id="6486" name="Line 25"/>
            <p:cNvSpPr>
              <a:spLocks noChangeShapeType="1"/>
            </p:cNvSpPr>
            <p:nvPr/>
          </p:nvSpPr>
          <p:spPr bwMode="auto">
            <a:xfrm>
              <a:off x="725488" y="2435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87" name="Line 26"/>
            <p:cNvSpPr>
              <a:spLocks noChangeShapeType="1"/>
            </p:cNvSpPr>
            <p:nvPr/>
          </p:nvSpPr>
          <p:spPr bwMode="auto">
            <a:xfrm>
              <a:off x="733425" y="24415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88" name="Line 27"/>
            <p:cNvSpPr>
              <a:spLocks noChangeShapeType="1"/>
            </p:cNvSpPr>
            <p:nvPr/>
          </p:nvSpPr>
          <p:spPr bwMode="auto">
            <a:xfrm>
              <a:off x="739775" y="2449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89" name="Line 28"/>
            <p:cNvSpPr>
              <a:spLocks noChangeShapeType="1"/>
            </p:cNvSpPr>
            <p:nvPr/>
          </p:nvSpPr>
          <p:spPr bwMode="auto">
            <a:xfrm>
              <a:off x="747713" y="24415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90" name="Line 29"/>
            <p:cNvSpPr>
              <a:spLocks noChangeShapeType="1"/>
            </p:cNvSpPr>
            <p:nvPr/>
          </p:nvSpPr>
          <p:spPr bwMode="auto">
            <a:xfrm>
              <a:off x="754063" y="2449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91" name="Line 30"/>
            <p:cNvSpPr>
              <a:spLocks noChangeShapeType="1"/>
            </p:cNvSpPr>
            <p:nvPr/>
          </p:nvSpPr>
          <p:spPr bwMode="auto">
            <a:xfrm>
              <a:off x="760413" y="24352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92" name="Line 31"/>
            <p:cNvSpPr>
              <a:spLocks noChangeShapeType="1"/>
            </p:cNvSpPr>
            <p:nvPr/>
          </p:nvSpPr>
          <p:spPr bwMode="auto">
            <a:xfrm>
              <a:off x="768350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93" name="Line 32"/>
            <p:cNvSpPr>
              <a:spLocks noChangeShapeType="1"/>
            </p:cNvSpPr>
            <p:nvPr/>
          </p:nvSpPr>
          <p:spPr bwMode="auto">
            <a:xfrm>
              <a:off x="774700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94" name="Line 33"/>
            <p:cNvSpPr>
              <a:spLocks noChangeShapeType="1"/>
            </p:cNvSpPr>
            <p:nvPr/>
          </p:nvSpPr>
          <p:spPr bwMode="auto">
            <a:xfrm>
              <a:off x="782638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95" name="Line 34"/>
            <p:cNvSpPr>
              <a:spLocks noChangeShapeType="1"/>
            </p:cNvSpPr>
            <p:nvPr/>
          </p:nvSpPr>
          <p:spPr bwMode="auto">
            <a:xfrm>
              <a:off x="788988" y="23844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96" name="Line 35"/>
            <p:cNvSpPr>
              <a:spLocks noChangeShapeType="1"/>
            </p:cNvSpPr>
            <p:nvPr/>
          </p:nvSpPr>
          <p:spPr bwMode="auto">
            <a:xfrm>
              <a:off x="796925" y="23780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97" name="Line 36"/>
            <p:cNvSpPr>
              <a:spLocks noChangeShapeType="1"/>
            </p:cNvSpPr>
            <p:nvPr/>
          </p:nvSpPr>
          <p:spPr bwMode="auto">
            <a:xfrm>
              <a:off x="803275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98" name="Line 37"/>
            <p:cNvSpPr>
              <a:spLocks noChangeShapeType="1"/>
            </p:cNvSpPr>
            <p:nvPr/>
          </p:nvSpPr>
          <p:spPr bwMode="auto">
            <a:xfrm>
              <a:off x="811213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99" name="Line 38"/>
            <p:cNvSpPr>
              <a:spLocks noChangeShapeType="1"/>
            </p:cNvSpPr>
            <p:nvPr/>
          </p:nvSpPr>
          <p:spPr bwMode="auto">
            <a:xfrm>
              <a:off x="817563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00" name="Line 39"/>
            <p:cNvSpPr>
              <a:spLocks noChangeShapeType="1"/>
            </p:cNvSpPr>
            <p:nvPr/>
          </p:nvSpPr>
          <p:spPr bwMode="auto">
            <a:xfrm>
              <a:off x="825500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01" name="Line 40"/>
            <p:cNvSpPr>
              <a:spLocks noChangeShapeType="1"/>
            </p:cNvSpPr>
            <p:nvPr/>
          </p:nvSpPr>
          <p:spPr bwMode="auto">
            <a:xfrm>
              <a:off x="831850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02" name="Line 41"/>
            <p:cNvSpPr>
              <a:spLocks noChangeShapeType="1"/>
            </p:cNvSpPr>
            <p:nvPr/>
          </p:nvSpPr>
          <p:spPr bwMode="auto">
            <a:xfrm>
              <a:off x="839788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03" name="Line 42"/>
            <p:cNvSpPr>
              <a:spLocks noChangeShapeType="1"/>
            </p:cNvSpPr>
            <p:nvPr/>
          </p:nvSpPr>
          <p:spPr bwMode="auto">
            <a:xfrm>
              <a:off x="846138" y="243522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04" name="Line 43"/>
            <p:cNvSpPr>
              <a:spLocks noChangeShapeType="1"/>
            </p:cNvSpPr>
            <p:nvPr/>
          </p:nvSpPr>
          <p:spPr bwMode="auto">
            <a:xfrm>
              <a:off x="854075" y="24638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05" name="Line 44"/>
            <p:cNvSpPr>
              <a:spLocks noChangeShapeType="1"/>
            </p:cNvSpPr>
            <p:nvPr/>
          </p:nvSpPr>
          <p:spPr bwMode="auto">
            <a:xfrm>
              <a:off x="860425" y="24780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06" name="Line 45"/>
            <p:cNvSpPr>
              <a:spLocks noChangeShapeType="1"/>
            </p:cNvSpPr>
            <p:nvPr/>
          </p:nvSpPr>
          <p:spPr bwMode="auto">
            <a:xfrm>
              <a:off x="868363" y="24780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07" name="Line 46"/>
            <p:cNvSpPr>
              <a:spLocks noChangeShapeType="1"/>
            </p:cNvSpPr>
            <p:nvPr/>
          </p:nvSpPr>
          <p:spPr bwMode="auto">
            <a:xfrm>
              <a:off x="874713" y="2470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08" name="Line 47"/>
            <p:cNvSpPr>
              <a:spLocks noChangeShapeType="1"/>
            </p:cNvSpPr>
            <p:nvPr/>
          </p:nvSpPr>
          <p:spPr bwMode="auto">
            <a:xfrm>
              <a:off x="882650" y="2470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09" name="Line 48"/>
            <p:cNvSpPr>
              <a:spLocks noChangeShapeType="1"/>
            </p:cNvSpPr>
            <p:nvPr/>
          </p:nvSpPr>
          <p:spPr bwMode="auto">
            <a:xfrm>
              <a:off x="889000" y="24638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10" name="Line 49"/>
            <p:cNvSpPr>
              <a:spLocks noChangeShapeType="1"/>
            </p:cNvSpPr>
            <p:nvPr/>
          </p:nvSpPr>
          <p:spPr bwMode="auto">
            <a:xfrm>
              <a:off x="896938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11" name="Line 50"/>
            <p:cNvSpPr>
              <a:spLocks noChangeShapeType="1"/>
            </p:cNvSpPr>
            <p:nvPr/>
          </p:nvSpPr>
          <p:spPr bwMode="auto">
            <a:xfrm>
              <a:off x="903288" y="2449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12" name="Line 51"/>
            <p:cNvSpPr>
              <a:spLocks noChangeShapeType="1"/>
            </p:cNvSpPr>
            <p:nvPr/>
          </p:nvSpPr>
          <p:spPr bwMode="auto">
            <a:xfrm>
              <a:off x="911225" y="2449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13" name="Line 52"/>
            <p:cNvSpPr>
              <a:spLocks noChangeShapeType="1"/>
            </p:cNvSpPr>
            <p:nvPr/>
          </p:nvSpPr>
          <p:spPr bwMode="auto">
            <a:xfrm>
              <a:off x="917575" y="24558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14" name="Line 53"/>
            <p:cNvSpPr>
              <a:spLocks noChangeShapeType="1"/>
            </p:cNvSpPr>
            <p:nvPr/>
          </p:nvSpPr>
          <p:spPr bwMode="auto">
            <a:xfrm>
              <a:off x="925513" y="24701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15" name="Line 54"/>
            <p:cNvSpPr>
              <a:spLocks noChangeShapeType="1"/>
            </p:cNvSpPr>
            <p:nvPr/>
          </p:nvSpPr>
          <p:spPr bwMode="auto">
            <a:xfrm>
              <a:off x="931863" y="24415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16" name="Line 55"/>
            <p:cNvSpPr>
              <a:spLocks noChangeShapeType="1"/>
            </p:cNvSpPr>
            <p:nvPr/>
          </p:nvSpPr>
          <p:spPr bwMode="auto">
            <a:xfrm>
              <a:off x="939800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17" name="Line 56"/>
            <p:cNvSpPr>
              <a:spLocks noChangeShapeType="1"/>
            </p:cNvSpPr>
            <p:nvPr/>
          </p:nvSpPr>
          <p:spPr bwMode="auto">
            <a:xfrm>
              <a:off x="946150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18" name="Line 57"/>
            <p:cNvSpPr>
              <a:spLocks noChangeShapeType="1"/>
            </p:cNvSpPr>
            <p:nvPr/>
          </p:nvSpPr>
          <p:spPr bwMode="auto">
            <a:xfrm>
              <a:off x="954088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19" name="Line 58"/>
            <p:cNvSpPr>
              <a:spLocks noChangeShapeType="1"/>
            </p:cNvSpPr>
            <p:nvPr/>
          </p:nvSpPr>
          <p:spPr bwMode="auto">
            <a:xfrm>
              <a:off x="960438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20" name="Line 59"/>
            <p:cNvSpPr>
              <a:spLocks noChangeShapeType="1"/>
            </p:cNvSpPr>
            <p:nvPr/>
          </p:nvSpPr>
          <p:spPr bwMode="auto">
            <a:xfrm>
              <a:off x="968375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21" name="Line 60"/>
            <p:cNvSpPr>
              <a:spLocks noChangeShapeType="1"/>
            </p:cNvSpPr>
            <p:nvPr/>
          </p:nvSpPr>
          <p:spPr bwMode="auto">
            <a:xfrm>
              <a:off x="974725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22" name="Line 61"/>
            <p:cNvSpPr>
              <a:spLocks noChangeShapeType="1"/>
            </p:cNvSpPr>
            <p:nvPr/>
          </p:nvSpPr>
          <p:spPr bwMode="auto">
            <a:xfrm>
              <a:off x="982663" y="23987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23" name="Line 62"/>
            <p:cNvSpPr>
              <a:spLocks noChangeShapeType="1"/>
            </p:cNvSpPr>
            <p:nvPr/>
          </p:nvSpPr>
          <p:spPr bwMode="auto">
            <a:xfrm>
              <a:off x="989013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24" name="Line 63"/>
            <p:cNvSpPr>
              <a:spLocks noChangeShapeType="1"/>
            </p:cNvSpPr>
            <p:nvPr/>
          </p:nvSpPr>
          <p:spPr bwMode="auto">
            <a:xfrm>
              <a:off x="996950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25" name="Line 64"/>
            <p:cNvSpPr>
              <a:spLocks noChangeShapeType="1"/>
            </p:cNvSpPr>
            <p:nvPr/>
          </p:nvSpPr>
          <p:spPr bwMode="auto">
            <a:xfrm>
              <a:off x="1003300" y="24415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26" name="Line 65"/>
            <p:cNvSpPr>
              <a:spLocks noChangeShapeType="1"/>
            </p:cNvSpPr>
            <p:nvPr/>
          </p:nvSpPr>
          <p:spPr bwMode="auto">
            <a:xfrm>
              <a:off x="1011238" y="24415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27" name="Line 66"/>
            <p:cNvSpPr>
              <a:spLocks noChangeShapeType="1"/>
            </p:cNvSpPr>
            <p:nvPr/>
          </p:nvSpPr>
          <p:spPr bwMode="auto">
            <a:xfrm>
              <a:off x="1017588" y="24638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28" name="Line 67"/>
            <p:cNvSpPr>
              <a:spLocks noChangeShapeType="1"/>
            </p:cNvSpPr>
            <p:nvPr/>
          </p:nvSpPr>
          <p:spPr bwMode="auto">
            <a:xfrm>
              <a:off x="1025525" y="2470150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29" name="Line 68"/>
            <p:cNvSpPr>
              <a:spLocks noChangeShapeType="1"/>
            </p:cNvSpPr>
            <p:nvPr/>
          </p:nvSpPr>
          <p:spPr bwMode="auto">
            <a:xfrm>
              <a:off x="1031875" y="24701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30" name="Line 69"/>
            <p:cNvSpPr>
              <a:spLocks noChangeShapeType="1"/>
            </p:cNvSpPr>
            <p:nvPr/>
          </p:nvSpPr>
          <p:spPr bwMode="auto">
            <a:xfrm>
              <a:off x="1039813" y="2470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31" name="Line 70"/>
            <p:cNvSpPr>
              <a:spLocks noChangeShapeType="1"/>
            </p:cNvSpPr>
            <p:nvPr/>
          </p:nvSpPr>
          <p:spPr bwMode="auto">
            <a:xfrm>
              <a:off x="1046163" y="2478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32" name="Line 71"/>
            <p:cNvSpPr>
              <a:spLocks noChangeShapeType="1"/>
            </p:cNvSpPr>
            <p:nvPr/>
          </p:nvSpPr>
          <p:spPr bwMode="auto">
            <a:xfrm>
              <a:off x="1054100" y="24844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33" name="Line 72"/>
            <p:cNvSpPr>
              <a:spLocks noChangeShapeType="1"/>
            </p:cNvSpPr>
            <p:nvPr/>
          </p:nvSpPr>
          <p:spPr bwMode="auto">
            <a:xfrm>
              <a:off x="1060450" y="24780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34" name="Line 73"/>
            <p:cNvSpPr>
              <a:spLocks noChangeShapeType="1"/>
            </p:cNvSpPr>
            <p:nvPr/>
          </p:nvSpPr>
          <p:spPr bwMode="auto">
            <a:xfrm>
              <a:off x="1068388" y="24701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35" name="Line 74"/>
            <p:cNvSpPr>
              <a:spLocks noChangeShapeType="1"/>
            </p:cNvSpPr>
            <p:nvPr/>
          </p:nvSpPr>
          <p:spPr bwMode="auto">
            <a:xfrm>
              <a:off x="1074738" y="24638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36" name="Line 75"/>
            <p:cNvSpPr>
              <a:spLocks noChangeShapeType="1"/>
            </p:cNvSpPr>
            <p:nvPr/>
          </p:nvSpPr>
          <p:spPr bwMode="auto">
            <a:xfrm>
              <a:off x="1082675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37" name="Line 76"/>
            <p:cNvSpPr>
              <a:spLocks noChangeShapeType="1"/>
            </p:cNvSpPr>
            <p:nvPr/>
          </p:nvSpPr>
          <p:spPr bwMode="auto">
            <a:xfrm>
              <a:off x="1089025" y="24415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38" name="Line 77"/>
            <p:cNvSpPr>
              <a:spLocks noChangeShapeType="1"/>
            </p:cNvSpPr>
            <p:nvPr/>
          </p:nvSpPr>
          <p:spPr bwMode="auto">
            <a:xfrm>
              <a:off x="1096963" y="241300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39" name="Line 78"/>
            <p:cNvSpPr>
              <a:spLocks noChangeShapeType="1"/>
            </p:cNvSpPr>
            <p:nvPr/>
          </p:nvSpPr>
          <p:spPr bwMode="auto">
            <a:xfrm>
              <a:off x="1103313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40" name="Line 79"/>
            <p:cNvSpPr>
              <a:spLocks noChangeShapeType="1"/>
            </p:cNvSpPr>
            <p:nvPr/>
          </p:nvSpPr>
          <p:spPr bwMode="auto">
            <a:xfrm>
              <a:off x="1111250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41" name="Line 80"/>
            <p:cNvSpPr>
              <a:spLocks noChangeShapeType="1"/>
            </p:cNvSpPr>
            <p:nvPr/>
          </p:nvSpPr>
          <p:spPr bwMode="auto">
            <a:xfrm>
              <a:off x="1117600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42" name="Line 81"/>
            <p:cNvSpPr>
              <a:spLocks noChangeShapeType="1"/>
            </p:cNvSpPr>
            <p:nvPr/>
          </p:nvSpPr>
          <p:spPr bwMode="auto">
            <a:xfrm>
              <a:off x="1125538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43" name="Line 82"/>
            <p:cNvSpPr>
              <a:spLocks noChangeShapeType="1"/>
            </p:cNvSpPr>
            <p:nvPr/>
          </p:nvSpPr>
          <p:spPr bwMode="auto">
            <a:xfrm>
              <a:off x="1131888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44" name="Line 83"/>
            <p:cNvSpPr>
              <a:spLocks noChangeShapeType="1"/>
            </p:cNvSpPr>
            <p:nvPr/>
          </p:nvSpPr>
          <p:spPr bwMode="auto">
            <a:xfrm>
              <a:off x="1139825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45" name="Line 84"/>
            <p:cNvSpPr>
              <a:spLocks noChangeShapeType="1"/>
            </p:cNvSpPr>
            <p:nvPr/>
          </p:nvSpPr>
          <p:spPr bwMode="auto">
            <a:xfrm>
              <a:off x="1146175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46" name="Line 85"/>
            <p:cNvSpPr>
              <a:spLocks noChangeShapeType="1"/>
            </p:cNvSpPr>
            <p:nvPr/>
          </p:nvSpPr>
          <p:spPr bwMode="auto">
            <a:xfrm>
              <a:off x="1154113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47" name="Line 86"/>
            <p:cNvSpPr>
              <a:spLocks noChangeShapeType="1"/>
            </p:cNvSpPr>
            <p:nvPr/>
          </p:nvSpPr>
          <p:spPr bwMode="auto">
            <a:xfrm>
              <a:off x="1160463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48" name="Line 87"/>
            <p:cNvSpPr>
              <a:spLocks noChangeShapeType="1"/>
            </p:cNvSpPr>
            <p:nvPr/>
          </p:nvSpPr>
          <p:spPr bwMode="auto">
            <a:xfrm>
              <a:off x="1168400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49" name="Line 88"/>
            <p:cNvSpPr>
              <a:spLocks noChangeShapeType="1"/>
            </p:cNvSpPr>
            <p:nvPr/>
          </p:nvSpPr>
          <p:spPr bwMode="auto">
            <a:xfrm>
              <a:off x="1174750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50" name="Line 89"/>
            <p:cNvSpPr>
              <a:spLocks noChangeShapeType="1"/>
            </p:cNvSpPr>
            <p:nvPr/>
          </p:nvSpPr>
          <p:spPr bwMode="auto">
            <a:xfrm>
              <a:off x="1182688" y="24272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51" name="Line 90"/>
            <p:cNvSpPr>
              <a:spLocks noChangeShapeType="1"/>
            </p:cNvSpPr>
            <p:nvPr/>
          </p:nvSpPr>
          <p:spPr bwMode="auto">
            <a:xfrm>
              <a:off x="1189038" y="24352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52" name="Line 91"/>
            <p:cNvSpPr>
              <a:spLocks noChangeShapeType="1"/>
            </p:cNvSpPr>
            <p:nvPr/>
          </p:nvSpPr>
          <p:spPr bwMode="auto">
            <a:xfrm>
              <a:off x="1196975" y="24415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53" name="Line 92"/>
            <p:cNvSpPr>
              <a:spLocks noChangeShapeType="1"/>
            </p:cNvSpPr>
            <p:nvPr/>
          </p:nvSpPr>
          <p:spPr bwMode="auto">
            <a:xfrm>
              <a:off x="1203325" y="2449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54" name="Line 93"/>
            <p:cNvSpPr>
              <a:spLocks noChangeShapeType="1"/>
            </p:cNvSpPr>
            <p:nvPr/>
          </p:nvSpPr>
          <p:spPr bwMode="auto">
            <a:xfrm>
              <a:off x="1211263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55" name="Line 94"/>
            <p:cNvSpPr>
              <a:spLocks noChangeShapeType="1"/>
            </p:cNvSpPr>
            <p:nvPr/>
          </p:nvSpPr>
          <p:spPr bwMode="auto">
            <a:xfrm>
              <a:off x="1217613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56" name="Line 95"/>
            <p:cNvSpPr>
              <a:spLocks noChangeShapeType="1"/>
            </p:cNvSpPr>
            <p:nvPr/>
          </p:nvSpPr>
          <p:spPr bwMode="auto">
            <a:xfrm>
              <a:off x="1225550" y="24638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57" name="Line 96"/>
            <p:cNvSpPr>
              <a:spLocks noChangeShapeType="1"/>
            </p:cNvSpPr>
            <p:nvPr/>
          </p:nvSpPr>
          <p:spPr bwMode="auto">
            <a:xfrm>
              <a:off x="1231900" y="2470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58" name="Line 97"/>
            <p:cNvSpPr>
              <a:spLocks noChangeShapeType="1"/>
            </p:cNvSpPr>
            <p:nvPr/>
          </p:nvSpPr>
          <p:spPr bwMode="auto">
            <a:xfrm>
              <a:off x="1239838" y="24638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59" name="Line 98"/>
            <p:cNvSpPr>
              <a:spLocks noChangeShapeType="1"/>
            </p:cNvSpPr>
            <p:nvPr/>
          </p:nvSpPr>
          <p:spPr bwMode="auto">
            <a:xfrm>
              <a:off x="1246188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60" name="Line 99"/>
            <p:cNvSpPr>
              <a:spLocks noChangeShapeType="1"/>
            </p:cNvSpPr>
            <p:nvPr/>
          </p:nvSpPr>
          <p:spPr bwMode="auto">
            <a:xfrm>
              <a:off x="1254125" y="2449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61" name="Line 100"/>
            <p:cNvSpPr>
              <a:spLocks noChangeShapeType="1"/>
            </p:cNvSpPr>
            <p:nvPr/>
          </p:nvSpPr>
          <p:spPr bwMode="auto">
            <a:xfrm>
              <a:off x="1260475" y="24415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62" name="Line 101"/>
            <p:cNvSpPr>
              <a:spLocks noChangeShapeType="1"/>
            </p:cNvSpPr>
            <p:nvPr/>
          </p:nvSpPr>
          <p:spPr bwMode="auto">
            <a:xfrm>
              <a:off x="1268413" y="2420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63" name="Line 102"/>
            <p:cNvSpPr>
              <a:spLocks noChangeShapeType="1"/>
            </p:cNvSpPr>
            <p:nvPr/>
          </p:nvSpPr>
          <p:spPr bwMode="auto">
            <a:xfrm>
              <a:off x="1274763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64" name="Line 103"/>
            <p:cNvSpPr>
              <a:spLocks noChangeShapeType="1"/>
            </p:cNvSpPr>
            <p:nvPr/>
          </p:nvSpPr>
          <p:spPr bwMode="auto">
            <a:xfrm>
              <a:off x="1282700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65" name="Line 104"/>
            <p:cNvSpPr>
              <a:spLocks noChangeShapeType="1"/>
            </p:cNvSpPr>
            <p:nvPr/>
          </p:nvSpPr>
          <p:spPr bwMode="auto">
            <a:xfrm>
              <a:off x="1289050" y="2435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66" name="Line 105"/>
            <p:cNvSpPr>
              <a:spLocks noChangeShapeType="1"/>
            </p:cNvSpPr>
            <p:nvPr/>
          </p:nvSpPr>
          <p:spPr bwMode="auto">
            <a:xfrm>
              <a:off x="1296988" y="2420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67" name="Line 106"/>
            <p:cNvSpPr>
              <a:spLocks noChangeShapeType="1"/>
            </p:cNvSpPr>
            <p:nvPr/>
          </p:nvSpPr>
          <p:spPr bwMode="auto">
            <a:xfrm>
              <a:off x="1303338" y="242093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68" name="Line 107"/>
            <p:cNvSpPr>
              <a:spLocks noChangeShapeType="1"/>
            </p:cNvSpPr>
            <p:nvPr/>
          </p:nvSpPr>
          <p:spPr bwMode="auto">
            <a:xfrm>
              <a:off x="1311275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69" name="Line 108"/>
            <p:cNvSpPr>
              <a:spLocks noChangeShapeType="1"/>
            </p:cNvSpPr>
            <p:nvPr/>
          </p:nvSpPr>
          <p:spPr bwMode="auto">
            <a:xfrm>
              <a:off x="1317625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70" name="Line 109"/>
            <p:cNvSpPr>
              <a:spLocks noChangeShapeType="1"/>
            </p:cNvSpPr>
            <p:nvPr/>
          </p:nvSpPr>
          <p:spPr bwMode="auto">
            <a:xfrm>
              <a:off x="1325563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71" name="Line 110"/>
            <p:cNvSpPr>
              <a:spLocks noChangeShapeType="1"/>
            </p:cNvSpPr>
            <p:nvPr/>
          </p:nvSpPr>
          <p:spPr bwMode="auto">
            <a:xfrm>
              <a:off x="1331913" y="24415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72" name="Line 111"/>
            <p:cNvSpPr>
              <a:spLocks noChangeShapeType="1"/>
            </p:cNvSpPr>
            <p:nvPr/>
          </p:nvSpPr>
          <p:spPr bwMode="auto">
            <a:xfrm>
              <a:off x="1339850" y="244157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73" name="Line 112"/>
            <p:cNvSpPr>
              <a:spLocks noChangeShapeType="1"/>
            </p:cNvSpPr>
            <p:nvPr/>
          </p:nvSpPr>
          <p:spPr bwMode="auto">
            <a:xfrm>
              <a:off x="1346200" y="24701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74" name="Line 113"/>
            <p:cNvSpPr>
              <a:spLocks noChangeShapeType="1"/>
            </p:cNvSpPr>
            <p:nvPr/>
          </p:nvSpPr>
          <p:spPr bwMode="auto">
            <a:xfrm>
              <a:off x="1354138" y="247015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75" name="Line 114"/>
            <p:cNvSpPr>
              <a:spLocks noChangeShapeType="1"/>
            </p:cNvSpPr>
            <p:nvPr/>
          </p:nvSpPr>
          <p:spPr bwMode="auto">
            <a:xfrm>
              <a:off x="1360488" y="24923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76" name="Line 115"/>
            <p:cNvSpPr>
              <a:spLocks noChangeShapeType="1"/>
            </p:cNvSpPr>
            <p:nvPr/>
          </p:nvSpPr>
          <p:spPr bwMode="auto">
            <a:xfrm>
              <a:off x="1368425" y="24844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77" name="Line 116"/>
            <p:cNvSpPr>
              <a:spLocks noChangeShapeType="1"/>
            </p:cNvSpPr>
            <p:nvPr/>
          </p:nvSpPr>
          <p:spPr bwMode="auto">
            <a:xfrm>
              <a:off x="1374775" y="24844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78" name="Line 117"/>
            <p:cNvSpPr>
              <a:spLocks noChangeShapeType="1"/>
            </p:cNvSpPr>
            <p:nvPr/>
          </p:nvSpPr>
          <p:spPr bwMode="auto">
            <a:xfrm>
              <a:off x="1382713" y="24844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79" name="Line 118"/>
            <p:cNvSpPr>
              <a:spLocks noChangeShapeType="1"/>
            </p:cNvSpPr>
            <p:nvPr/>
          </p:nvSpPr>
          <p:spPr bwMode="auto">
            <a:xfrm>
              <a:off x="1389063" y="24923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80" name="Line 119"/>
            <p:cNvSpPr>
              <a:spLocks noChangeShapeType="1"/>
            </p:cNvSpPr>
            <p:nvPr/>
          </p:nvSpPr>
          <p:spPr bwMode="auto">
            <a:xfrm>
              <a:off x="1397000" y="24780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81" name="Line 120"/>
            <p:cNvSpPr>
              <a:spLocks noChangeShapeType="1"/>
            </p:cNvSpPr>
            <p:nvPr/>
          </p:nvSpPr>
          <p:spPr bwMode="auto">
            <a:xfrm>
              <a:off x="1403350" y="24844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82" name="Line 121"/>
            <p:cNvSpPr>
              <a:spLocks noChangeShapeType="1"/>
            </p:cNvSpPr>
            <p:nvPr/>
          </p:nvSpPr>
          <p:spPr bwMode="auto">
            <a:xfrm>
              <a:off x="1411288" y="2492375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83" name="Line 122"/>
            <p:cNvSpPr>
              <a:spLocks noChangeShapeType="1"/>
            </p:cNvSpPr>
            <p:nvPr/>
          </p:nvSpPr>
          <p:spPr bwMode="auto">
            <a:xfrm>
              <a:off x="1417638" y="2470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84" name="Line 123"/>
            <p:cNvSpPr>
              <a:spLocks noChangeShapeType="1"/>
            </p:cNvSpPr>
            <p:nvPr/>
          </p:nvSpPr>
          <p:spPr bwMode="auto">
            <a:xfrm>
              <a:off x="1425575" y="24638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85" name="Line 124"/>
            <p:cNvSpPr>
              <a:spLocks noChangeShapeType="1"/>
            </p:cNvSpPr>
            <p:nvPr/>
          </p:nvSpPr>
          <p:spPr bwMode="auto">
            <a:xfrm>
              <a:off x="1431925" y="24701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86" name="Line 125"/>
            <p:cNvSpPr>
              <a:spLocks noChangeShapeType="1"/>
            </p:cNvSpPr>
            <p:nvPr/>
          </p:nvSpPr>
          <p:spPr bwMode="auto">
            <a:xfrm>
              <a:off x="1439863" y="24415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87" name="Line 126"/>
            <p:cNvSpPr>
              <a:spLocks noChangeShapeType="1"/>
            </p:cNvSpPr>
            <p:nvPr/>
          </p:nvSpPr>
          <p:spPr bwMode="auto">
            <a:xfrm>
              <a:off x="1446213" y="24415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88" name="Line 127"/>
            <p:cNvSpPr>
              <a:spLocks noChangeShapeType="1"/>
            </p:cNvSpPr>
            <p:nvPr/>
          </p:nvSpPr>
          <p:spPr bwMode="auto">
            <a:xfrm>
              <a:off x="1454150" y="2435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89" name="Line 128"/>
            <p:cNvSpPr>
              <a:spLocks noChangeShapeType="1"/>
            </p:cNvSpPr>
            <p:nvPr/>
          </p:nvSpPr>
          <p:spPr bwMode="auto">
            <a:xfrm>
              <a:off x="1460500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90" name="Line 129"/>
            <p:cNvSpPr>
              <a:spLocks noChangeShapeType="1"/>
            </p:cNvSpPr>
            <p:nvPr/>
          </p:nvSpPr>
          <p:spPr bwMode="auto">
            <a:xfrm>
              <a:off x="1468438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91" name="Line 130"/>
            <p:cNvSpPr>
              <a:spLocks noChangeShapeType="1"/>
            </p:cNvSpPr>
            <p:nvPr/>
          </p:nvSpPr>
          <p:spPr bwMode="auto">
            <a:xfrm>
              <a:off x="1474788" y="242728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92" name="Line 131"/>
            <p:cNvSpPr>
              <a:spLocks noChangeShapeType="1"/>
            </p:cNvSpPr>
            <p:nvPr/>
          </p:nvSpPr>
          <p:spPr bwMode="auto">
            <a:xfrm>
              <a:off x="1482725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93" name="Line 132"/>
            <p:cNvSpPr>
              <a:spLocks noChangeShapeType="1"/>
            </p:cNvSpPr>
            <p:nvPr/>
          </p:nvSpPr>
          <p:spPr bwMode="auto">
            <a:xfrm>
              <a:off x="1489075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94" name="Line 133"/>
            <p:cNvSpPr>
              <a:spLocks noChangeShapeType="1"/>
            </p:cNvSpPr>
            <p:nvPr/>
          </p:nvSpPr>
          <p:spPr bwMode="auto">
            <a:xfrm>
              <a:off x="1495425" y="2435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95" name="Line 134"/>
            <p:cNvSpPr>
              <a:spLocks noChangeShapeType="1"/>
            </p:cNvSpPr>
            <p:nvPr/>
          </p:nvSpPr>
          <p:spPr bwMode="auto">
            <a:xfrm>
              <a:off x="1503363" y="24415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96" name="Line 135"/>
            <p:cNvSpPr>
              <a:spLocks noChangeShapeType="1"/>
            </p:cNvSpPr>
            <p:nvPr/>
          </p:nvSpPr>
          <p:spPr bwMode="auto">
            <a:xfrm>
              <a:off x="1509713" y="24415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97" name="Line 136"/>
            <p:cNvSpPr>
              <a:spLocks noChangeShapeType="1"/>
            </p:cNvSpPr>
            <p:nvPr/>
          </p:nvSpPr>
          <p:spPr bwMode="auto">
            <a:xfrm>
              <a:off x="1517650" y="24415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98" name="Line 137"/>
            <p:cNvSpPr>
              <a:spLocks noChangeShapeType="1"/>
            </p:cNvSpPr>
            <p:nvPr/>
          </p:nvSpPr>
          <p:spPr bwMode="auto">
            <a:xfrm>
              <a:off x="1524000" y="2449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99" name="Line 138"/>
            <p:cNvSpPr>
              <a:spLocks noChangeShapeType="1"/>
            </p:cNvSpPr>
            <p:nvPr/>
          </p:nvSpPr>
          <p:spPr bwMode="auto">
            <a:xfrm>
              <a:off x="1531938" y="24638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00" name="Line 139"/>
            <p:cNvSpPr>
              <a:spLocks noChangeShapeType="1"/>
            </p:cNvSpPr>
            <p:nvPr/>
          </p:nvSpPr>
          <p:spPr bwMode="auto">
            <a:xfrm>
              <a:off x="1538288" y="24701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01" name="Line 140"/>
            <p:cNvSpPr>
              <a:spLocks noChangeShapeType="1"/>
            </p:cNvSpPr>
            <p:nvPr/>
          </p:nvSpPr>
          <p:spPr bwMode="auto">
            <a:xfrm>
              <a:off x="1546225" y="24638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02" name="Line 141"/>
            <p:cNvSpPr>
              <a:spLocks noChangeShapeType="1"/>
            </p:cNvSpPr>
            <p:nvPr/>
          </p:nvSpPr>
          <p:spPr bwMode="auto">
            <a:xfrm>
              <a:off x="1552575" y="24780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03" name="Line 142"/>
            <p:cNvSpPr>
              <a:spLocks noChangeShapeType="1"/>
            </p:cNvSpPr>
            <p:nvPr/>
          </p:nvSpPr>
          <p:spPr bwMode="auto">
            <a:xfrm>
              <a:off x="1560513" y="24844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04" name="Line 143"/>
            <p:cNvSpPr>
              <a:spLocks noChangeShapeType="1"/>
            </p:cNvSpPr>
            <p:nvPr/>
          </p:nvSpPr>
          <p:spPr bwMode="auto">
            <a:xfrm>
              <a:off x="1566863" y="2470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05" name="Line 144"/>
            <p:cNvSpPr>
              <a:spLocks noChangeShapeType="1"/>
            </p:cNvSpPr>
            <p:nvPr/>
          </p:nvSpPr>
          <p:spPr bwMode="auto">
            <a:xfrm>
              <a:off x="1574800" y="2449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06" name="Line 145"/>
            <p:cNvSpPr>
              <a:spLocks noChangeShapeType="1"/>
            </p:cNvSpPr>
            <p:nvPr/>
          </p:nvSpPr>
          <p:spPr bwMode="auto">
            <a:xfrm>
              <a:off x="1581150" y="245586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07" name="Line 146"/>
            <p:cNvSpPr>
              <a:spLocks noChangeShapeType="1"/>
            </p:cNvSpPr>
            <p:nvPr/>
          </p:nvSpPr>
          <p:spPr bwMode="auto">
            <a:xfrm>
              <a:off x="1589088" y="2449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08" name="Line 147"/>
            <p:cNvSpPr>
              <a:spLocks noChangeShapeType="1"/>
            </p:cNvSpPr>
            <p:nvPr/>
          </p:nvSpPr>
          <p:spPr bwMode="auto">
            <a:xfrm>
              <a:off x="1595438" y="2449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09" name="Line 148"/>
            <p:cNvSpPr>
              <a:spLocks noChangeShapeType="1"/>
            </p:cNvSpPr>
            <p:nvPr/>
          </p:nvSpPr>
          <p:spPr bwMode="auto">
            <a:xfrm>
              <a:off x="1603375" y="2449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10" name="Line 149"/>
            <p:cNvSpPr>
              <a:spLocks noChangeShapeType="1"/>
            </p:cNvSpPr>
            <p:nvPr/>
          </p:nvSpPr>
          <p:spPr bwMode="auto">
            <a:xfrm>
              <a:off x="1609725" y="24415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11" name="Line 150"/>
            <p:cNvSpPr>
              <a:spLocks noChangeShapeType="1"/>
            </p:cNvSpPr>
            <p:nvPr/>
          </p:nvSpPr>
          <p:spPr bwMode="auto">
            <a:xfrm>
              <a:off x="1617663" y="2435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12" name="Line 151"/>
            <p:cNvSpPr>
              <a:spLocks noChangeShapeType="1"/>
            </p:cNvSpPr>
            <p:nvPr/>
          </p:nvSpPr>
          <p:spPr bwMode="auto">
            <a:xfrm>
              <a:off x="1624013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13" name="Line 152"/>
            <p:cNvSpPr>
              <a:spLocks noChangeShapeType="1"/>
            </p:cNvSpPr>
            <p:nvPr/>
          </p:nvSpPr>
          <p:spPr bwMode="auto">
            <a:xfrm>
              <a:off x="1631950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14" name="Line 153"/>
            <p:cNvSpPr>
              <a:spLocks noChangeShapeType="1"/>
            </p:cNvSpPr>
            <p:nvPr/>
          </p:nvSpPr>
          <p:spPr bwMode="auto">
            <a:xfrm>
              <a:off x="1638300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15" name="Line 154"/>
            <p:cNvSpPr>
              <a:spLocks noChangeShapeType="1"/>
            </p:cNvSpPr>
            <p:nvPr/>
          </p:nvSpPr>
          <p:spPr bwMode="auto">
            <a:xfrm>
              <a:off x="1646238" y="23780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16" name="Line 155"/>
            <p:cNvSpPr>
              <a:spLocks noChangeShapeType="1"/>
            </p:cNvSpPr>
            <p:nvPr/>
          </p:nvSpPr>
          <p:spPr bwMode="auto">
            <a:xfrm>
              <a:off x="1652588" y="23844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17" name="Line 156"/>
            <p:cNvSpPr>
              <a:spLocks noChangeShapeType="1"/>
            </p:cNvSpPr>
            <p:nvPr/>
          </p:nvSpPr>
          <p:spPr bwMode="auto">
            <a:xfrm>
              <a:off x="1660525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18" name="Line 157"/>
            <p:cNvSpPr>
              <a:spLocks noChangeShapeType="1"/>
            </p:cNvSpPr>
            <p:nvPr/>
          </p:nvSpPr>
          <p:spPr bwMode="auto">
            <a:xfrm>
              <a:off x="1666875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19" name="Line 158"/>
            <p:cNvSpPr>
              <a:spLocks noChangeShapeType="1"/>
            </p:cNvSpPr>
            <p:nvPr/>
          </p:nvSpPr>
          <p:spPr bwMode="auto">
            <a:xfrm>
              <a:off x="1674813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20" name="Line 159"/>
            <p:cNvSpPr>
              <a:spLocks noChangeShapeType="1"/>
            </p:cNvSpPr>
            <p:nvPr/>
          </p:nvSpPr>
          <p:spPr bwMode="auto">
            <a:xfrm>
              <a:off x="1681163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21" name="Line 160"/>
            <p:cNvSpPr>
              <a:spLocks noChangeShapeType="1"/>
            </p:cNvSpPr>
            <p:nvPr/>
          </p:nvSpPr>
          <p:spPr bwMode="auto">
            <a:xfrm>
              <a:off x="1689100" y="2420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22" name="Line 161"/>
            <p:cNvSpPr>
              <a:spLocks noChangeShapeType="1"/>
            </p:cNvSpPr>
            <p:nvPr/>
          </p:nvSpPr>
          <p:spPr bwMode="auto">
            <a:xfrm>
              <a:off x="1695450" y="24415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23" name="Line 162"/>
            <p:cNvSpPr>
              <a:spLocks noChangeShapeType="1"/>
            </p:cNvSpPr>
            <p:nvPr/>
          </p:nvSpPr>
          <p:spPr bwMode="auto">
            <a:xfrm>
              <a:off x="1703388" y="2449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24" name="Line 163"/>
            <p:cNvSpPr>
              <a:spLocks noChangeShapeType="1"/>
            </p:cNvSpPr>
            <p:nvPr/>
          </p:nvSpPr>
          <p:spPr bwMode="auto">
            <a:xfrm>
              <a:off x="1709738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25" name="Line 164"/>
            <p:cNvSpPr>
              <a:spLocks noChangeShapeType="1"/>
            </p:cNvSpPr>
            <p:nvPr/>
          </p:nvSpPr>
          <p:spPr bwMode="auto">
            <a:xfrm>
              <a:off x="1717675" y="24638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26" name="Line 165"/>
            <p:cNvSpPr>
              <a:spLocks noChangeShapeType="1"/>
            </p:cNvSpPr>
            <p:nvPr/>
          </p:nvSpPr>
          <p:spPr bwMode="auto">
            <a:xfrm>
              <a:off x="1724025" y="24558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27" name="Line 166"/>
            <p:cNvSpPr>
              <a:spLocks noChangeShapeType="1"/>
            </p:cNvSpPr>
            <p:nvPr/>
          </p:nvSpPr>
          <p:spPr bwMode="auto">
            <a:xfrm>
              <a:off x="1731963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28" name="Line 167"/>
            <p:cNvSpPr>
              <a:spLocks noChangeShapeType="1"/>
            </p:cNvSpPr>
            <p:nvPr/>
          </p:nvSpPr>
          <p:spPr bwMode="auto">
            <a:xfrm>
              <a:off x="1738313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29" name="Line 168"/>
            <p:cNvSpPr>
              <a:spLocks noChangeShapeType="1"/>
            </p:cNvSpPr>
            <p:nvPr/>
          </p:nvSpPr>
          <p:spPr bwMode="auto">
            <a:xfrm>
              <a:off x="1746250" y="24558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30" name="Line 169"/>
            <p:cNvSpPr>
              <a:spLocks noChangeShapeType="1"/>
            </p:cNvSpPr>
            <p:nvPr/>
          </p:nvSpPr>
          <p:spPr bwMode="auto">
            <a:xfrm>
              <a:off x="1752600" y="2478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31" name="Line 170"/>
            <p:cNvSpPr>
              <a:spLocks noChangeShapeType="1"/>
            </p:cNvSpPr>
            <p:nvPr/>
          </p:nvSpPr>
          <p:spPr bwMode="auto">
            <a:xfrm>
              <a:off x="1760538" y="24701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32" name="Line 171"/>
            <p:cNvSpPr>
              <a:spLocks noChangeShapeType="1"/>
            </p:cNvSpPr>
            <p:nvPr/>
          </p:nvSpPr>
          <p:spPr bwMode="auto">
            <a:xfrm>
              <a:off x="1766888" y="24638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33" name="Line 172"/>
            <p:cNvSpPr>
              <a:spLocks noChangeShapeType="1"/>
            </p:cNvSpPr>
            <p:nvPr/>
          </p:nvSpPr>
          <p:spPr bwMode="auto">
            <a:xfrm>
              <a:off x="1774825" y="24415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34" name="Line 173"/>
            <p:cNvSpPr>
              <a:spLocks noChangeShapeType="1"/>
            </p:cNvSpPr>
            <p:nvPr/>
          </p:nvSpPr>
          <p:spPr bwMode="auto">
            <a:xfrm>
              <a:off x="1781175" y="24352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35" name="Line 174"/>
            <p:cNvSpPr>
              <a:spLocks noChangeShapeType="1"/>
            </p:cNvSpPr>
            <p:nvPr/>
          </p:nvSpPr>
          <p:spPr bwMode="auto">
            <a:xfrm>
              <a:off x="1789113" y="2435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36" name="Line 175"/>
            <p:cNvSpPr>
              <a:spLocks noChangeShapeType="1"/>
            </p:cNvSpPr>
            <p:nvPr/>
          </p:nvSpPr>
          <p:spPr bwMode="auto">
            <a:xfrm>
              <a:off x="1795463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37" name="Line 176"/>
            <p:cNvSpPr>
              <a:spLocks noChangeShapeType="1"/>
            </p:cNvSpPr>
            <p:nvPr/>
          </p:nvSpPr>
          <p:spPr bwMode="auto">
            <a:xfrm>
              <a:off x="1803400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38" name="Line 177"/>
            <p:cNvSpPr>
              <a:spLocks noChangeShapeType="1"/>
            </p:cNvSpPr>
            <p:nvPr/>
          </p:nvSpPr>
          <p:spPr bwMode="auto">
            <a:xfrm>
              <a:off x="1809750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39" name="Line 178"/>
            <p:cNvSpPr>
              <a:spLocks noChangeShapeType="1"/>
            </p:cNvSpPr>
            <p:nvPr/>
          </p:nvSpPr>
          <p:spPr bwMode="auto">
            <a:xfrm>
              <a:off x="1817688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40" name="Line 179"/>
            <p:cNvSpPr>
              <a:spLocks noChangeShapeType="1"/>
            </p:cNvSpPr>
            <p:nvPr/>
          </p:nvSpPr>
          <p:spPr bwMode="auto">
            <a:xfrm>
              <a:off x="1824038" y="24066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41" name="Line 180"/>
            <p:cNvSpPr>
              <a:spLocks noChangeShapeType="1"/>
            </p:cNvSpPr>
            <p:nvPr/>
          </p:nvSpPr>
          <p:spPr bwMode="auto">
            <a:xfrm>
              <a:off x="1831975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42" name="Line 181"/>
            <p:cNvSpPr>
              <a:spLocks noChangeShapeType="1"/>
            </p:cNvSpPr>
            <p:nvPr/>
          </p:nvSpPr>
          <p:spPr bwMode="auto">
            <a:xfrm>
              <a:off x="1838325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43" name="Line 182"/>
            <p:cNvSpPr>
              <a:spLocks noChangeShapeType="1"/>
            </p:cNvSpPr>
            <p:nvPr/>
          </p:nvSpPr>
          <p:spPr bwMode="auto">
            <a:xfrm>
              <a:off x="1846263" y="24352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44" name="Line 183"/>
            <p:cNvSpPr>
              <a:spLocks noChangeShapeType="1"/>
            </p:cNvSpPr>
            <p:nvPr/>
          </p:nvSpPr>
          <p:spPr bwMode="auto">
            <a:xfrm>
              <a:off x="1852613" y="24415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45" name="Line 184"/>
            <p:cNvSpPr>
              <a:spLocks noChangeShapeType="1"/>
            </p:cNvSpPr>
            <p:nvPr/>
          </p:nvSpPr>
          <p:spPr bwMode="auto">
            <a:xfrm>
              <a:off x="1860550" y="24352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46" name="Line 185"/>
            <p:cNvSpPr>
              <a:spLocks noChangeShapeType="1"/>
            </p:cNvSpPr>
            <p:nvPr/>
          </p:nvSpPr>
          <p:spPr bwMode="auto">
            <a:xfrm>
              <a:off x="1866900" y="2449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47" name="Line 186"/>
            <p:cNvSpPr>
              <a:spLocks noChangeShapeType="1"/>
            </p:cNvSpPr>
            <p:nvPr/>
          </p:nvSpPr>
          <p:spPr bwMode="auto">
            <a:xfrm>
              <a:off x="1874838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48" name="Line 187"/>
            <p:cNvSpPr>
              <a:spLocks noChangeShapeType="1"/>
            </p:cNvSpPr>
            <p:nvPr/>
          </p:nvSpPr>
          <p:spPr bwMode="auto">
            <a:xfrm>
              <a:off x="1881188" y="24638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49" name="Line 188"/>
            <p:cNvSpPr>
              <a:spLocks noChangeShapeType="1"/>
            </p:cNvSpPr>
            <p:nvPr/>
          </p:nvSpPr>
          <p:spPr bwMode="auto">
            <a:xfrm>
              <a:off x="1889125" y="24701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50" name="Line 189"/>
            <p:cNvSpPr>
              <a:spLocks noChangeShapeType="1"/>
            </p:cNvSpPr>
            <p:nvPr/>
          </p:nvSpPr>
          <p:spPr bwMode="auto">
            <a:xfrm>
              <a:off x="1895475" y="2478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51" name="Line 190"/>
            <p:cNvSpPr>
              <a:spLocks noChangeShapeType="1"/>
            </p:cNvSpPr>
            <p:nvPr/>
          </p:nvSpPr>
          <p:spPr bwMode="auto">
            <a:xfrm>
              <a:off x="1903413" y="24923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52" name="Line 191"/>
            <p:cNvSpPr>
              <a:spLocks noChangeShapeType="1"/>
            </p:cNvSpPr>
            <p:nvPr/>
          </p:nvSpPr>
          <p:spPr bwMode="auto">
            <a:xfrm>
              <a:off x="1909763" y="245586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53" name="Line 192"/>
            <p:cNvSpPr>
              <a:spLocks noChangeShapeType="1"/>
            </p:cNvSpPr>
            <p:nvPr/>
          </p:nvSpPr>
          <p:spPr bwMode="auto">
            <a:xfrm>
              <a:off x="1917700" y="2449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54" name="Line 193"/>
            <p:cNvSpPr>
              <a:spLocks noChangeShapeType="1"/>
            </p:cNvSpPr>
            <p:nvPr/>
          </p:nvSpPr>
          <p:spPr bwMode="auto">
            <a:xfrm>
              <a:off x="1924050" y="2449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55" name="Line 194"/>
            <p:cNvSpPr>
              <a:spLocks noChangeShapeType="1"/>
            </p:cNvSpPr>
            <p:nvPr/>
          </p:nvSpPr>
          <p:spPr bwMode="auto">
            <a:xfrm>
              <a:off x="1931988" y="2449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56" name="Line 195"/>
            <p:cNvSpPr>
              <a:spLocks noChangeShapeType="1"/>
            </p:cNvSpPr>
            <p:nvPr/>
          </p:nvSpPr>
          <p:spPr bwMode="auto">
            <a:xfrm>
              <a:off x="1938338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57" name="Line 196"/>
            <p:cNvSpPr>
              <a:spLocks noChangeShapeType="1"/>
            </p:cNvSpPr>
            <p:nvPr/>
          </p:nvSpPr>
          <p:spPr bwMode="auto">
            <a:xfrm>
              <a:off x="1946275" y="2449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58" name="Line 197"/>
            <p:cNvSpPr>
              <a:spLocks noChangeShapeType="1"/>
            </p:cNvSpPr>
            <p:nvPr/>
          </p:nvSpPr>
          <p:spPr bwMode="auto">
            <a:xfrm>
              <a:off x="1952625" y="2449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59" name="Line 198"/>
            <p:cNvSpPr>
              <a:spLocks noChangeShapeType="1"/>
            </p:cNvSpPr>
            <p:nvPr/>
          </p:nvSpPr>
          <p:spPr bwMode="auto">
            <a:xfrm>
              <a:off x="1960563" y="2449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60" name="Line 199"/>
            <p:cNvSpPr>
              <a:spLocks noChangeShapeType="1"/>
            </p:cNvSpPr>
            <p:nvPr/>
          </p:nvSpPr>
          <p:spPr bwMode="auto">
            <a:xfrm>
              <a:off x="1966913" y="2449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61" name="Line 200"/>
            <p:cNvSpPr>
              <a:spLocks noChangeShapeType="1"/>
            </p:cNvSpPr>
            <p:nvPr/>
          </p:nvSpPr>
          <p:spPr bwMode="auto">
            <a:xfrm>
              <a:off x="1974850" y="24352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62" name="Line 201"/>
            <p:cNvSpPr>
              <a:spLocks noChangeShapeType="1"/>
            </p:cNvSpPr>
            <p:nvPr/>
          </p:nvSpPr>
          <p:spPr bwMode="auto">
            <a:xfrm>
              <a:off x="1981200" y="2435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63" name="Line 202"/>
            <p:cNvSpPr>
              <a:spLocks noChangeShapeType="1"/>
            </p:cNvSpPr>
            <p:nvPr/>
          </p:nvSpPr>
          <p:spPr bwMode="auto">
            <a:xfrm>
              <a:off x="1989138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64" name="Line 203"/>
            <p:cNvSpPr>
              <a:spLocks noChangeShapeType="1"/>
            </p:cNvSpPr>
            <p:nvPr/>
          </p:nvSpPr>
          <p:spPr bwMode="auto">
            <a:xfrm>
              <a:off x="1995488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65" name="Line 204"/>
            <p:cNvSpPr>
              <a:spLocks noChangeShapeType="1"/>
            </p:cNvSpPr>
            <p:nvPr/>
          </p:nvSpPr>
          <p:spPr bwMode="auto">
            <a:xfrm>
              <a:off x="2003425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66" name="Line 205"/>
            <p:cNvSpPr>
              <a:spLocks noChangeShapeType="1"/>
            </p:cNvSpPr>
            <p:nvPr/>
          </p:nvSpPr>
          <p:spPr bwMode="auto">
            <a:xfrm>
              <a:off x="2009775" y="24352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67" name="Line 207"/>
            <p:cNvSpPr>
              <a:spLocks noChangeShapeType="1"/>
            </p:cNvSpPr>
            <p:nvPr/>
          </p:nvSpPr>
          <p:spPr bwMode="auto">
            <a:xfrm>
              <a:off x="2017713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68" name="Line 208"/>
            <p:cNvSpPr>
              <a:spLocks noChangeShapeType="1"/>
            </p:cNvSpPr>
            <p:nvPr/>
          </p:nvSpPr>
          <p:spPr bwMode="auto">
            <a:xfrm>
              <a:off x="2024063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69" name="Line 209"/>
            <p:cNvSpPr>
              <a:spLocks noChangeShapeType="1"/>
            </p:cNvSpPr>
            <p:nvPr/>
          </p:nvSpPr>
          <p:spPr bwMode="auto">
            <a:xfrm>
              <a:off x="2032001" y="24638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70" name="Line 210"/>
            <p:cNvSpPr>
              <a:spLocks noChangeShapeType="1"/>
            </p:cNvSpPr>
            <p:nvPr/>
          </p:nvSpPr>
          <p:spPr bwMode="auto">
            <a:xfrm>
              <a:off x="2038351" y="2478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71" name="Line 211"/>
            <p:cNvSpPr>
              <a:spLocks noChangeShapeType="1"/>
            </p:cNvSpPr>
            <p:nvPr/>
          </p:nvSpPr>
          <p:spPr bwMode="auto">
            <a:xfrm>
              <a:off x="2046288" y="24780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72" name="Line 212"/>
            <p:cNvSpPr>
              <a:spLocks noChangeShapeType="1"/>
            </p:cNvSpPr>
            <p:nvPr/>
          </p:nvSpPr>
          <p:spPr bwMode="auto">
            <a:xfrm>
              <a:off x="2052638" y="2478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73" name="Line 213"/>
            <p:cNvSpPr>
              <a:spLocks noChangeShapeType="1"/>
            </p:cNvSpPr>
            <p:nvPr/>
          </p:nvSpPr>
          <p:spPr bwMode="auto">
            <a:xfrm>
              <a:off x="2060576" y="24844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74" name="Line 214"/>
            <p:cNvSpPr>
              <a:spLocks noChangeShapeType="1"/>
            </p:cNvSpPr>
            <p:nvPr/>
          </p:nvSpPr>
          <p:spPr bwMode="auto">
            <a:xfrm>
              <a:off x="2066926" y="24780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75" name="Line 215"/>
            <p:cNvSpPr>
              <a:spLocks noChangeShapeType="1"/>
            </p:cNvSpPr>
            <p:nvPr/>
          </p:nvSpPr>
          <p:spPr bwMode="auto">
            <a:xfrm>
              <a:off x="2074863" y="2478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76" name="Line 216"/>
            <p:cNvSpPr>
              <a:spLocks noChangeShapeType="1"/>
            </p:cNvSpPr>
            <p:nvPr/>
          </p:nvSpPr>
          <p:spPr bwMode="auto">
            <a:xfrm>
              <a:off x="2081213" y="24701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77" name="Line 217"/>
            <p:cNvSpPr>
              <a:spLocks noChangeShapeType="1"/>
            </p:cNvSpPr>
            <p:nvPr/>
          </p:nvSpPr>
          <p:spPr bwMode="auto">
            <a:xfrm>
              <a:off x="2089151" y="24844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78" name="Line 218"/>
            <p:cNvSpPr>
              <a:spLocks noChangeShapeType="1"/>
            </p:cNvSpPr>
            <p:nvPr/>
          </p:nvSpPr>
          <p:spPr bwMode="auto">
            <a:xfrm>
              <a:off x="2095501" y="24701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79" name="Line 219"/>
            <p:cNvSpPr>
              <a:spLocks noChangeShapeType="1"/>
            </p:cNvSpPr>
            <p:nvPr/>
          </p:nvSpPr>
          <p:spPr bwMode="auto">
            <a:xfrm>
              <a:off x="2103438" y="24701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80" name="Line 220"/>
            <p:cNvSpPr>
              <a:spLocks noChangeShapeType="1"/>
            </p:cNvSpPr>
            <p:nvPr/>
          </p:nvSpPr>
          <p:spPr bwMode="auto">
            <a:xfrm>
              <a:off x="2109788" y="24844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81" name="Line 221"/>
            <p:cNvSpPr>
              <a:spLocks noChangeShapeType="1"/>
            </p:cNvSpPr>
            <p:nvPr/>
          </p:nvSpPr>
          <p:spPr bwMode="auto">
            <a:xfrm>
              <a:off x="2117726" y="24638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82" name="Line 222"/>
            <p:cNvSpPr>
              <a:spLocks noChangeShapeType="1"/>
            </p:cNvSpPr>
            <p:nvPr/>
          </p:nvSpPr>
          <p:spPr bwMode="auto">
            <a:xfrm>
              <a:off x="2124076" y="2449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83" name="Line 223"/>
            <p:cNvSpPr>
              <a:spLocks noChangeShapeType="1"/>
            </p:cNvSpPr>
            <p:nvPr/>
          </p:nvSpPr>
          <p:spPr bwMode="auto">
            <a:xfrm>
              <a:off x="2132013" y="24415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84" name="Line 224"/>
            <p:cNvSpPr>
              <a:spLocks noChangeShapeType="1"/>
            </p:cNvSpPr>
            <p:nvPr/>
          </p:nvSpPr>
          <p:spPr bwMode="auto">
            <a:xfrm>
              <a:off x="2138363" y="2420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85" name="Line 225"/>
            <p:cNvSpPr>
              <a:spLocks noChangeShapeType="1"/>
            </p:cNvSpPr>
            <p:nvPr/>
          </p:nvSpPr>
          <p:spPr bwMode="auto">
            <a:xfrm>
              <a:off x="2146301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86" name="Line 226"/>
            <p:cNvSpPr>
              <a:spLocks noChangeShapeType="1"/>
            </p:cNvSpPr>
            <p:nvPr/>
          </p:nvSpPr>
          <p:spPr bwMode="auto">
            <a:xfrm>
              <a:off x="2152651" y="24352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87" name="Line 227"/>
            <p:cNvSpPr>
              <a:spLocks noChangeShapeType="1"/>
            </p:cNvSpPr>
            <p:nvPr/>
          </p:nvSpPr>
          <p:spPr bwMode="auto">
            <a:xfrm>
              <a:off x="2160588" y="2435226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88" name="Line 228"/>
            <p:cNvSpPr>
              <a:spLocks noChangeShapeType="1"/>
            </p:cNvSpPr>
            <p:nvPr/>
          </p:nvSpPr>
          <p:spPr bwMode="auto">
            <a:xfrm>
              <a:off x="2166938" y="2449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89" name="Line 229"/>
            <p:cNvSpPr>
              <a:spLocks noChangeShapeType="1"/>
            </p:cNvSpPr>
            <p:nvPr/>
          </p:nvSpPr>
          <p:spPr bwMode="auto">
            <a:xfrm>
              <a:off x="2174876" y="2449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90" name="Line 230"/>
            <p:cNvSpPr>
              <a:spLocks noChangeShapeType="1"/>
            </p:cNvSpPr>
            <p:nvPr/>
          </p:nvSpPr>
          <p:spPr bwMode="auto">
            <a:xfrm>
              <a:off x="2181226" y="24638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91" name="Line 231"/>
            <p:cNvSpPr>
              <a:spLocks noChangeShapeType="1"/>
            </p:cNvSpPr>
            <p:nvPr/>
          </p:nvSpPr>
          <p:spPr bwMode="auto">
            <a:xfrm>
              <a:off x="2189163" y="244951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92" name="Line 232"/>
            <p:cNvSpPr>
              <a:spLocks noChangeShapeType="1"/>
            </p:cNvSpPr>
            <p:nvPr/>
          </p:nvSpPr>
          <p:spPr bwMode="auto">
            <a:xfrm>
              <a:off x="2195513" y="24495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93" name="Line 233"/>
            <p:cNvSpPr>
              <a:spLocks noChangeShapeType="1"/>
            </p:cNvSpPr>
            <p:nvPr/>
          </p:nvSpPr>
          <p:spPr bwMode="auto">
            <a:xfrm>
              <a:off x="2203451" y="24780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94" name="Line 234"/>
            <p:cNvSpPr>
              <a:spLocks noChangeShapeType="1"/>
            </p:cNvSpPr>
            <p:nvPr/>
          </p:nvSpPr>
          <p:spPr bwMode="auto">
            <a:xfrm>
              <a:off x="2209801" y="24844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95" name="Line 235"/>
            <p:cNvSpPr>
              <a:spLocks noChangeShapeType="1"/>
            </p:cNvSpPr>
            <p:nvPr/>
          </p:nvSpPr>
          <p:spPr bwMode="auto">
            <a:xfrm>
              <a:off x="2217738" y="24923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96" name="Line 236"/>
            <p:cNvSpPr>
              <a:spLocks noChangeShapeType="1"/>
            </p:cNvSpPr>
            <p:nvPr/>
          </p:nvSpPr>
          <p:spPr bwMode="auto">
            <a:xfrm>
              <a:off x="2224088" y="2506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97" name="Line 237"/>
            <p:cNvSpPr>
              <a:spLocks noChangeShapeType="1"/>
            </p:cNvSpPr>
            <p:nvPr/>
          </p:nvSpPr>
          <p:spPr bwMode="auto">
            <a:xfrm>
              <a:off x="2230438" y="24987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98" name="Line 238"/>
            <p:cNvSpPr>
              <a:spLocks noChangeShapeType="1"/>
            </p:cNvSpPr>
            <p:nvPr/>
          </p:nvSpPr>
          <p:spPr bwMode="auto">
            <a:xfrm>
              <a:off x="2238376" y="24923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99" name="Line 239"/>
            <p:cNvSpPr>
              <a:spLocks noChangeShapeType="1"/>
            </p:cNvSpPr>
            <p:nvPr/>
          </p:nvSpPr>
          <p:spPr bwMode="auto">
            <a:xfrm>
              <a:off x="2244726" y="24780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00" name="Line 240"/>
            <p:cNvSpPr>
              <a:spLocks noChangeShapeType="1"/>
            </p:cNvSpPr>
            <p:nvPr/>
          </p:nvSpPr>
          <p:spPr bwMode="auto">
            <a:xfrm>
              <a:off x="2252663" y="24780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01" name="Line 241"/>
            <p:cNvSpPr>
              <a:spLocks noChangeShapeType="1"/>
            </p:cNvSpPr>
            <p:nvPr/>
          </p:nvSpPr>
          <p:spPr bwMode="auto">
            <a:xfrm>
              <a:off x="2259013" y="24780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02" name="Line 242"/>
            <p:cNvSpPr>
              <a:spLocks noChangeShapeType="1"/>
            </p:cNvSpPr>
            <p:nvPr/>
          </p:nvSpPr>
          <p:spPr bwMode="auto">
            <a:xfrm>
              <a:off x="2266951" y="24701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03" name="Line 243"/>
            <p:cNvSpPr>
              <a:spLocks noChangeShapeType="1"/>
            </p:cNvSpPr>
            <p:nvPr/>
          </p:nvSpPr>
          <p:spPr bwMode="auto">
            <a:xfrm>
              <a:off x="2273301" y="24638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04" name="Line 244"/>
            <p:cNvSpPr>
              <a:spLocks noChangeShapeType="1"/>
            </p:cNvSpPr>
            <p:nvPr/>
          </p:nvSpPr>
          <p:spPr bwMode="auto">
            <a:xfrm>
              <a:off x="2281238" y="24638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05" name="Line 245"/>
            <p:cNvSpPr>
              <a:spLocks noChangeShapeType="1"/>
            </p:cNvSpPr>
            <p:nvPr/>
          </p:nvSpPr>
          <p:spPr bwMode="auto">
            <a:xfrm>
              <a:off x="2287588" y="2449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06" name="Line 246"/>
            <p:cNvSpPr>
              <a:spLocks noChangeShapeType="1"/>
            </p:cNvSpPr>
            <p:nvPr/>
          </p:nvSpPr>
          <p:spPr bwMode="auto">
            <a:xfrm>
              <a:off x="2295526" y="24415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07" name="Line 247"/>
            <p:cNvSpPr>
              <a:spLocks noChangeShapeType="1"/>
            </p:cNvSpPr>
            <p:nvPr/>
          </p:nvSpPr>
          <p:spPr bwMode="auto">
            <a:xfrm>
              <a:off x="2301876" y="24352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08" name="Line 248"/>
            <p:cNvSpPr>
              <a:spLocks noChangeShapeType="1"/>
            </p:cNvSpPr>
            <p:nvPr/>
          </p:nvSpPr>
          <p:spPr bwMode="auto">
            <a:xfrm>
              <a:off x="2309813" y="24352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09" name="Line 249"/>
            <p:cNvSpPr>
              <a:spLocks noChangeShapeType="1"/>
            </p:cNvSpPr>
            <p:nvPr/>
          </p:nvSpPr>
          <p:spPr bwMode="auto">
            <a:xfrm>
              <a:off x="2316163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10" name="Line 250"/>
            <p:cNvSpPr>
              <a:spLocks noChangeShapeType="1"/>
            </p:cNvSpPr>
            <p:nvPr/>
          </p:nvSpPr>
          <p:spPr bwMode="auto">
            <a:xfrm>
              <a:off x="2324101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11" name="Line 251"/>
            <p:cNvSpPr>
              <a:spLocks noChangeShapeType="1"/>
            </p:cNvSpPr>
            <p:nvPr/>
          </p:nvSpPr>
          <p:spPr bwMode="auto">
            <a:xfrm>
              <a:off x="2330451" y="24352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12" name="Line 252"/>
            <p:cNvSpPr>
              <a:spLocks noChangeShapeType="1"/>
            </p:cNvSpPr>
            <p:nvPr/>
          </p:nvSpPr>
          <p:spPr bwMode="auto">
            <a:xfrm>
              <a:off x="2338388" y="24415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13" name="Line 253"/>
            <p:cNvSpPr>
              <a:spLocks noChangeShapeType="1"/>
            </p:cNvSpPr>
            <p:nvPr/>
          </p:nvSpPr>
          <p:spPr bwMode="auto">
            <a:xfrm>
              <a:off x="2344738" y="24415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14" name="Line 254"/>
            <p:cNvSpPr>
              <a:spLocks noChangeShapeType="1"/>
            </p:cNvSpPr>
            <p:nvPr/>
          </p:nvSpPr>
          <p:spPr bwMode="auto">
            <a:xfrm>
              <a:off x="2352676" y="24415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15" name="Line 255"/>
            <p:cNvSpPr>
              <a:spLocks noChangeShapeType="1"/>
            </p:cNvSpPr>
            <p:nvPr/>
          </p:nvSpPr>
          <p:spPr bwMode="auto">
            <a:xfrm>
              <a:off x="2359026" y="24352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16" name="Line 256"/>
            <p:cNvSpPr>
              <a:spLocks noChangeShapeType="1"/>
            </p:cNvSpPr>
            <p:nvPr/>
          </p:nvSpPr>
          <p:spPr bwMode="auto">
            <a:xfrm>
              <a:off x="2366963" y="2441576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17" name="Line 257"/>
            <p:cNvSpPr>
              <a:spLocks noChangeShapeType="1"/>
            </p:cNvSpPr>
            <p:nvPr/>
          </p:nvSpPr>
          <p:spPr bwMode="auto">
            <a:xfrm>
              <a:off x="2373313" y="24844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18" name="Line 258"/>
            <p:cNvSpPr>
              <a:spLocks noChangeShapeType="1"/>
            </p:cNvSpPr>
            <p:nvPr/>
          </p:nvSpPr>
          <p:spPr bwMode="auto">
            <a:xfrm>
              <a:off x="2381251" y="2506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19" name="Line 259"/>
            <p:cNvSpPr>
              <a:spLocks noChangeShapeType="1"/>
            </p:cNvSpPr>
            <p:nvPr/>
          </p:nvSpPr>
          <p:spPr bwMode="auto">
            <a:xfrm>
              <a:off x="2387601" y="2513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20" name="Line 260"/>
            <p:cNvSpPr>
              <a:spLocks noChangeShapeType="1"/>
            </p:cNvSpPr>
            <p:nvPr/>
          </p:nvSpPr>
          <p:spPr bwMode="auto">
            <a:xfrm>
              <a:off x="2395538" y="25273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21" name="Line 261"/>
            <p:cNvSpPr>
              <a:spLocks noChangeShapeType="1"/>
            </p:cNvSpPr>
            <p:nvPr/>
          </p:nvSpPr>
          <p:spPr bwMode="auto">
            <a:xfrm>
              <a:off x="2401888" y="25209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22" name="Line 262"/>
            <p:cNvSpPr>
              <a:spLocks noChangeShapeType="1"/>
            </p:cNvSpPr>
            <p:nvPr/>
          </p:nvSpPr>
          <p:spPr bwMode="auto">
            <a:xfrm>
              <a:off x="2409826" y="25209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23" name="Line 263"/>
            <p:cNvSpPr>
              <a:spLocks noChangeShapeType="1"/>
            </p:cNvSpPr>
            <p:nvPr/>
          </p:nvSpPr>
          <p:spPr bwMode="auto">
            <a:xfrm>
              <a:off x="2416176" y="25130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24" name="Line 264"/>
            <p:cNvSpPr>
              <a:spLocks noChangeShapeType="1"/>
            </p:cNvSpPr>
            <p:nvPr/>
          </p:nvSpPr>
          <p:spPr bwMode="auto">
            <a:xfrm>
              <a:off x="2424113" y="25209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25" name="Line 265"/>
            <p:cNvSpPr>
              <a:spLocks noChangeShapeType="1"/>
            </p:cNvSpPr>
            <p:nvPr/>
          </p:nvSpPr>
          <p:spPr bwMode="auto">
            <a:xfrm>
              <a:off x="2430463" y="2498726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26" name="Line 266"/>
            <p:cNvSpPr>
              <a:spLocks noChangeShapeType="1"/>
            </p:cNvSpPr>
            <p:nvPr/>
          </p:nvSpPr>
          <p:spPr bwMode="auto">
            <a:xfrm>
              <a:off x="2438401" y="24987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27" name="Line 267"/>
            <p:cNvSpPr>
              <a:spLocks noChangeShapeType="1"/>
            </p:cNvSpPr>
            <p:nvPr/>
          </p:nvSpPr>
          <p:spPr bwMode="auto">
            <a:xfrm>
              <a:off x="2444751" y="2506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28" name="Line 268"/>
            <p:cNvSpPr>
              <a:spLocks noChangeShapeType="1"/>
            </p:cNvSpPr>
            <p:nvPr/>
          </p:nvSpPr>
          <p:spPr bwMode="auto">
            <a:xfrm>
              <a:off x="2452688" y="24987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29" name="Line 269"/>
            <p:cNvSpPr>
              <a:spLocks noChangeShapeType="1"/>
            </p:cNvSpPr>
            <p:nvPr/>
          </p:nvSpPr>
          <p:spPr bwMode="auto">
            <a:xfrm>
              <a:off x="2459038" y="24923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30" name="Line 270"/>
            <p:cNvSpPr>
              <a:spLocks noChangeShapeType="1"/>
            </p:cNvSpPr>
            <p:nvPr/>
          </p:nvSpPr>
          <p:spPr bwMode="auto">
            <a:xfrm>
              <a:off x="2466976" y="2492376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31" name="Line 271"/>
            <p:cNvSpPr>
              <a:spLocks noChangeShapeType="1"/>
            </p:cNvSpPr>
            <p:nvPr/>
          </p:nvSpPr>
          <p:spPr bwMode="auto">
            <a:xfrm>
              <a:off x="2473326" y="24638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32" name="Line 272"/>
            <p:cNvSpPr>
              <a:spLocks noChangeShapeType="1"/>
            </p:cNvSpPr>
            <p:nvPr/>
          </p:nvSpPr>
          <p:spPr bwMode="auto">
            <a:xfrm>
              <a:off x="2481263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33" name="Line 273"/>
            <p:cNvSpPr>
              <a:spLocks noChangeShapeType="1"/>
            </p:cNvSpPr>
            <p:nvPr/>
          </p:nvSpPr>
          <p:spPr bwMode="auto">
            <a:xfrm>
              <a:off x="2487613" y="24558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34" name="Line 274"/>
            <p:cNvSpPr>
              <a:spLocks noChangeShapeType="1"/>
            </p:cNvSpPr>
            <p:nvPr/>
          </p:nvSpPr>
          <p:spPr bwMode="auto">
            <a:xfrm>
              <a:off x="2495551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35" name="Line 275"/>
            <p:cNvSpPr>
              <a:spLocks noChangeShapeType="1"/>
            </p:cNvSpPr>
            <p:nvPr/>
          </p:nvSpPr>
          <p:spPr bwMode="auto">
            <a:xfrm>
              <a:off x="2501901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36" name="Line 276"/>
            <p:cNvSpPr>
              <a:spLocks noChangeShapeType="1"/>
            </p:cNvSpPr>
            <p:nvPr/>
          </p:nvSpPr>
          <p:spPr bwMode="auto">
            <a:xfrm>
              <a:off x="2509838" y="2449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37" name="Line 277"/>
            <p:cNvSpPr>
              <a:spLocks noChangeShapeType="1"/>
            </p:cNvSpPr>
            <p:nvPr/>
          </p:nvSpPr>
          <p:spPr bwMode="auto">
            <a:xfrm>
              <a:off x="2516188" y="2463801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38" name="Line 278"/>
            <p:cNvSpPr>
              <a:spLocks noChangeShapeType="1"/>
            </p:cNvSpPr>
            <p:nvPr/>
          </p:nvSpPr>
          <p:spPr bwMode="auto">
            <a:xfrm>
              <a:off x="2524126" y="24701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39" name="Line 279"/>
            <p:cNvSpPr>
              <a:spLocks noChangeShapeType="1"/>
            </p:cNvSpPr>
            <p:nvPr/>
          </p:nvSpPr>
          <p:spPr bwMode="auto">
            <a:xfrm>
              <a:off x="2530476" y="24701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40" name="Line 280"/>
            <p:cNvSpPr>
              <a:spLocks noChangeShapeType="1"/>
            </p:cNvSpPr>
            <p:nvPr/>
          </p:nvSpPr>
          <p:spPr bwMode="auto">
            <a:xfrm>
              <a:off x="2538413" y="24780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41" name="Line 281"/>
            <p:cNvSpPr>
              <a:spLocks noChangeShapeType="1"/>
            </p:cNvSpPr>
            <p:nvPr/>
          </p:nvSpPr>
          <p:spPr bwMode="auto">
            <a:xfrm>
              <a:off x="2544763" y="24923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42" name="Line 282"/>
            <p:cNvSpPr>
              <a:spLocks noChangeShapeType="1"/>
            </p:cNvSpPr>
            <p:nvPr/>
          </p:nvSpPr>
          <p:spPr bwMode="auto">
            <a:xfrm>
              <a:off x="2552701" y="24923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43" name="Line 283"/>
            <p:cNvSpPr>
              <a:spLocks noChangeShapeType="1"/>
            </p:cNvSpPr>
            <p:nvPr/>
          </p:nvSpPr>
          <p:spPr bwMode="auto">
            <a:xfrm>
              <a:off x="2559051" y="24923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44" name="Line 284"/>
            <p:cNvSpPr>
              <a:spLocks noChangeShapeType="1"/>
            </p:cNvSpPr>
            <p:nvPr/>
          </p:nvSpPr>
          <p:spPr bwMode="auto">
            <a:xfrm>
              <a:off x="2566988" y="250666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45" name="Line 285"/>
            <p:cNvSpPr>
              <a:spLocks noChangeShapeType="1"/>
            </p:cNvSpPr>
            <p:nvPr/>
          </p:nvSpPr>
          <p:spPr bwMode="auto">
            <a:xfrm>
              <a:off x="2573338" y="25209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46" name="Line 286"/>
            <p:cNvSpPr>
              <a:spLocks noChangeShapeType="1"/>
            </p:cNvSpPr>
            <p:nvPr/>
          </p:nvSpPr>
          <p:spPr bwMode="auto">
            <a:xfrm>
              <a:off x="2581276" y="25209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47" name="Line 287"/>
            <p:cNvSpPr>
              <a:spLocks noChangeShapeType="1"/>
            </p:cNvSpPr>
            <p:nvPr/>
          </p:nvSpPr>
          <p:spPr bwMode="auto">
            <a:xfrm>
              <a:off x="2587626" y="25209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48" name="Line 288"/>
            <p:cNvSpPr>
              <a:spLocks noChangeShapeType="1"/>
            </p:cNvSpPr>
            <p:nvPr/>
          </p:nvSpPr>
          <p:spPr bwMode="auto">
            <a:xfrm>
              <a:off x="2595563" y="25209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49" name="Line 289"/>
            <p:cNvSpPr>
              <a:spLocks noChangeShapeType="1"/>
            </p:cNvSpPr>
            <p:nvPr/>
          </p:nvSpPr>
          <p:spPr bwMode="auto">
            <a:xfrm>
              <a:off x="2601913" y="25130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50" name="Line 290"/>
            <p:cNvSpPr>
              <a:spLocks noChangeShapeType="1"/>
            </p:cNvSpPr>
            <p:nvPr/>
          </p:nvSpPr>
          <p:spPr bwMode="auto">
            <a:xfrm>
              <a:off x="2609851" y="24987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51" name="Line 291"/>
            <p:cNvSpPr>
              <a:spLocks noChangeShapeType="1"/>
            </p:cNvSpPr>
            <p:nvPr/>
          </p:nvSpPr>
          <p:spPr bwMode="auto">
            <a:xfrm>
              <a:off x="2616201" y="24844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52" name="Line 292"/>
            <p:cNvSpPr>
              <a:spLocks noChangeShapeType="1"/>
            </p:cNvSpPr>
            <p:nvPr/>
          </p:nvSpPr>
          <p:spPr bwMode="auto">
            <a:xfrm>
              <a:off x="2624138" y="24558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53" name="Line 293"/>
            <p:cNvSpPr>
              <a:spLocks noChangeShapeType="1"/>
            </p:cNvSpPr>
            <p:nvPr/>
          </p:nvSpPr>
          <p:spPr bwMode="auto">
            <a:xfrm>
              <a:off x="2630488" y="24352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54" name="Line 294"/>
            <p:cNvSpPr>
              <a:spLocks noChangeShapeType="1"/>
            </p:cNvSpPr>
            <p:nvPr/>
          </p:nvSpPr>
          <p:spPr bwMode="auto">
            <a:xfrm>
              <a:off x="2638426" y="24415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55" name="Line 295"/>
            <p:cNvSpPr>
              <a:spLocks noChangeShapeType="1"/>
            </p:cNvSpPr>
            <p:nvPr/>
          </p:nvSpPr>
          <p:spPr bwMode="auto">
            <a:xfrm>
              <a:off x="2644776" y="24415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56" name="Line 296"/>
            <p:cNvSpPr>
              <a:spLocks noChangeShapeType="1"/>
            </p:cNvSpPr>
            <p:nvPr/>
          </p:nvSpPr>
          <p:spPr bwMode="auto">
            <a:xfrm>
              <a:off x="2652713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57" name="Line 297"/>
            <p:cNvSpPr>
              <a:spLocks noChangeShapeType="1"/>
            </p:cNvSpPr>
            <p:nvPr/>
          </p:nvSpPr>
          <p:spPr bwMode="auto">
            <a:xfrm>
              <a:off x="2659063" y="24272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58" name="Line 298"/>
            <p:cNvSpPr>
              <a:spLocks noChangeShapeType="1"/>
            </p:cNvSpPr>
            <p:nvPr/>
          </p:nvSpPr>
          <p:spPr bwMode="auto">
            <a:xfrm>
              <a:off x="2667001" y="24415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59" name="Line 299"/>
            <p:cNvSpPr>
              <a:spLocks noChangeShapeType="1"/>
            </p:cNvSpPr>
            <p:nvPr/>
          </p:nvSpPr>
          <p:spPr bwMode="auto">
            <a:xfrm>
              <a:off x="2673351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60" name="Line 300"/>
            <p:cNvSpPr>
              <a:spLocks noChangeShapeType="1"/>
            </p:cNvSpPr>
            <p:nvPr/>
          </p:nvSpPr>
          <p:spPr bwMode="auto">
            <a:xfrm>
              <a:off x="2681288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61" name="Line 301"/>
            <p:cNvSpPr>
              <a:spLocks noChangeShapeType="1"/>
            </p:cNvSpPr>
            <p:nvPr/>
          </p:nvSpPr>
          <p:spPr bwMode="auto">
            <a:xfrm>
              <a:off x="2687638" y="24272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62" name="Line 302"/>
            <p:cNvSpPr>
              <a:spLocks noChangeShapeType="1"/>
            </p:cNvSpPr>
            <p:nvPr/>
          </p:nvSpPr>
          <p:spPr bwMode="auto">
            <a:xfrm>
              <a:off x="2695576" y="24415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63" name="Line 303"/>
            <p:cNvSpPr>
              <a:spLocks noChangeShapeType="1"/>
            </p:cNvSpPr>
            <p:nvPr/>
          </p:nvSpPr>
          <p:spPr bwMode="auto">
            <a:xfrm>
              <a:off x="2701926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64" name="Line 304"/>
            <p:cNvSpPr>
              <a:spLocks noChangeShapeType="1"/>
            </p:cNvSpPr>
            <p:nvPr/>
          </p:nvSpPr>
          <p:spPr bwMode="auto">
            <a:xfrm>
              <a:off x="2709863" y="24352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65" name="Line 305"/>
            <p:cNvSpPr>
              <a:spLocks noChangeShapeType="1"/>
            </p:cNvSpPr>
            <p:nvPr/>
          </p:nvSpPr>
          <p:spPr bwMode="auto">
            <a:xfrm>
              <a:off x="2716213" y="24415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66" name="Line 306"/>
            <p:cNvSpPr>
              <a:spLocks noChangeShapeType="1"/>
            </p:cNvSpPr>
            <p:nvPr/>
          </p:nvSpPr>
          <p:spPr bwMode="auto">
            <a:xfrm>
              <a:off x="2724151" y="24638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67" name="Line 307"/>
            <p:cNvSpPr>
              <a:spLocks noChangeShapeType="1"/>
            </p:cNvSpPr>
            <p:nvPr/>
          </p:nvSpPr>
          <p:spPr bwMode="auto">
            <a:xfrm>
              <a:off x="2730501" y="24638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68" name="Line 308"/>
            <p:cNvSpPr>
              <a:spLocks noChangeShapeType="1"/>
            </p:cNvSpPr>
            <p:nvPr/>
          </p:nvSpPr>
          <p:spPr bwMode="auto">
            <a:xfrm>
              <a:off x="2738438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69" name="Line 309"/>
            <p:cNvSpPr>
              <a:spLocks noChangeShapeType="1"/>
            </p:cNvSpPr>
            <p:nvPr/>
          </p:nvSpPr>
          <p:spPr bwMode="auto">
            <a:xfrm>
              <a:off x="2744788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70" name="Line 310"/>
            <p:cNvSpPr>
              <a:spLocks noChangeShapeType="1"/>
            </p:cNvSpPr>
            <p:nvPr/>
          </p:nvSpPr>
          <p:spPr bwMode="auto">
            <a:xfrm>
              <a:off x="2752726" y="24558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71" name="Line 311"/>
            <p:cNvSpPr>
              <a:spLocks noChangeShapeType="1"/>
            </p:cNvSpPr>
            <p:nvPr/>
          </p:nvSpPr>
          <p:spPr bwMode="auto">
            <a:xfrm>
              <a:off x="2759076" y="24701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72" name="Line 312"/>
            <p:cNvSpPr>
              <a:spLocks noChangeShapeType="1"/>
            </p:cNvSpPr>
            <p:nvPr/>
          </p:nvSpPr>
          <p:spPr bwMode="auto">
            <a:xfrm>
              <a:off x="2767013" y="24701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73" name="Line 313"/>
            <p:cNvSpPr>
              <a:spLocks noChangeShapeType="1"/>
            </p:cNvSpPr>
            <p:nvPr/>
          </p:nvSpPr>
          <p:spPr bwMode="auto">
            <a:xfrm>
              <a:off x="2773363" y="24638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74" name="Line 314"/>
            <p:cNvSpPr>
              <a:spLocks noChangeShapeType="1"/>
            </p:cNvSpPr>
            <p:nvPr/>
          </p:nvSpPr>
          <p:spPr bwMode="auto">
            <a:xfrm>
              <a:off x="2781301" y="2463801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75" name="Line 315"/>
            <p:cNvSpPr>
              <a:spLocks noChangeShapeType="1"/>
            </p:cNvSpPr>
            <p:nvPr/>
          </p:nvSpPr>
          <p:spPr bwMode="auto">
            <a:xfrm>
              <a:off x="2787651" y="24415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76" name="Line 316"/>
            <p:cNvSpPr>
              <a:spLocks noChangeShapeType="1"/>
            </p:cNvSpPr>
            <p:nvPr/>
          </p:nvSpPr>
          <p:spPr bwMode="auto">
            <a:xfrm>
              <a:off x="2795588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77" name="Line 317"/>
            <p:cNvSpPr>
              <a:spLocks noChangeShapeType="1"/>
            </p:cNvSpPr>
            <p:nvPr/>
          </p:nvSpPr>
          <p:spPr bwMode="auto">
            <a:xfrm>
              <a:off x="2801938" y="2420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78" name="Line 318"/>
            <p:cNvSpPr>
              <a:spLocks noChangeShapeType="1"/>
            </p:cNvSpPr>
            <p:nvPr/>
          </p:nvSpPr>
          <p:spPr bwMode="auto">
            <a:xfrm>
              <a:off x="2809876" y="2413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79" name="Line 319"/>
            <p:cNvSpPr>
              <a:spLocks noChangeShapeType="1"/>
            </p:cNvSpPr>
            <p:nvPr/>
          </p:nvSpPr>
          <p:spPr bwMode="auto">
            <a:xfrm>
              <a:off x="2816226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80" name="Line 320"/>
            <p:cNvSpPr>
              <a:spLocks noChangeShapeType="1"/>
            </p:cNvSpPr>
            <p:nvPr/>
          </p:nvSpPr>
          <p:spPr bwMode="auto">
            <a:xfrm>
              <a:off x="2824163" y="242093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81" name="Line 321"/>
            <p:cNvSpPr>
              <a:spLocks noChangeShapeType="1"/>
            </p:cNvSpPr>
            <p:nvPr/>
          </p:nvSpPr>
          <p:spPr bwMode="auto">
            <a:xfrm>
              <a:off x="2830513" y="24066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82" name="Line 322"/>
            <p:cNvSpPr>
              <a:spLocks noChangeShapeType="1"/>
            </p:cNvSpPr>
            <p:nvPr/>
          </p:nvSpPr>
          <p:spPr bwMode="auto">
            <a:xfrm>
              <a:off x="2838451" y="24130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83" name="Line 323"/>
            <p:cNvSpPr>
              <a:spLocks noChangeShapeType="1"/>
            </p:cNvSpPr>
            <p:nvPr/>
          </p:nvSpPr>
          <p:spPr bwMode="auto">
            <a:xfrm>
              <a:off x="2844801" y="23987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84" name="Line 324"/>
            <p:cNvSpPr>
              <a:spLocks noChangeShapeType="1"/>
            </p:cNvSpPr>
            <p:nvPr/>
          </p:nvSpPr>
          <p:spPr bwMode="auto">
            <a:xfrm>
              <a:off x="2852738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85" name="Line 325"/>
            <p:cNvSpPr>
              <a:spLocks noChangeShapeType="1"/>
            </p:cNvSpPr>
            <p:nvPr/>
          </p:nvSpPr>
          <p:spPr bwMode="auto">
            <a:xfrm>
              <a:off x="2859088" y="24066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86" name="Line 326"/>
            <p:cNvSpPr>
              <a:spLocks noChangeShapeType="1"/>
            </p:cNvSpPr>
            <p:nvPr/>
          </p:nvSpPr>
          <p:spPr bwMode="auto">
            <a:xfrm>
              <a:off x="2867026" y="24352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87" name="Line 327"/>
            <p:cNvSpPr>
              <a:spLocks noChangeShapeType="1"/>
            </p:cNvSpPr>
            <p:nvPr/>
          </p:nvSpPr>
          <p:spPr bwMode="auto">
            <a:xfrm>
              <a:off x="2873376" y="24272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88" name="Line 328"/>
            <p:cNvSpPr>
              <a:spLocks noChangeShapeType="1"/>
            </p:cNvSpPr>
            <p:nvPr/>
          </p:nvSpPr>
          <p:spPr bwMode="auto">
            <a:xfrm>
              <a:off x="2881313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89" name="Line 329"/>
            <p:cNvSpPr>
              <a:spLocks noChangeShapeType="1"/>
            </p:cNvSpPr>
            <p:nvPr/>
          </p:nvSpPr>
          <p:spPr bwMode="auto">
            <a:xfrm>
              <a:off x="2887663" y="24272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90" name="Line 330"/>
            <p:cNvSpPr>
              <a:spLocks noChangeShapeType="1"/>
            </p:cNvSpPr>
            <p:nvPr/>
          </p:nvSpPr>
          <p:spPr bwMode="auto">
            <a:xfrm>
              <a:off x="2895601" y="24352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91" name="Line 331"/>
            <p:cNvSpPr>
              <a:spLocks noChangeShapeType="1"/>
            </p:cNvSpPr>
            <p:nvPr/>
          </p:nvSpPr>
          <p:spPr bwMode="auto">
            <a:xfrm>
              <a:off x="2901951" y="24415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92" name="Line 332"/>
            <p:cNvSpPr>
              <a:spLocks noChangeShapeType="1"/>
            </p:cNvSpPr>
            <p:nvPr/>
          </p:nvSpPr>
          <p:spPr bwMode="auto">
            <a:xfrm>
              <a:off x="2909888" y="24415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93" name="Line 333"/>
            <p:cNvSpPr>
              <a:spLocks noChangeShapeType="1"/>
            </p:cNvSpPr>
            <p:nvPr/>
          </p:nvSpPr>
          <p:spPr bwMode="auto">
            <a:xfrm>
              <a:off x="2916238" y="24558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94" name="Line 334"/>
            <p:cNvSpPr>
              <a:spLocks noChangeShapeType="1"/>
            </p:cNvSpPr>
            <p:nvPr/>
          </p:nvSpPr>
          <p:spPr bwMode="auto">
            <a:xfrm>
              <a:off x="2924176" y="24638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95" name="Line 335"/>
            <p:cNvSpPr>
              <a:spLocks noChangeShapeType="1"/>
            </p:cNvSpPr>
            <p:nvPr/>
          </p:nvSpPr>
          <p:spPr bwMode="auto">
            <a:xfrm>
              <a:off x="2930526" y="24558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96" name="Line 336"/>
            <p:cNvSpPr>
              <a:spLocks noChangeShapeType="1"/>
            </p:cNvSpPr>
            <p:nvPr/>
          </p:nvSpPr>
          <p:spPr bwMode="auto">
            <a:xfrm>
              <a:off x="2938463" y="2449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97" name="Line 337"/>
            <p:cNvSpPr>
              <a:spLocks noChangeShapeType="1"/>
            </p:cNvSpPr>
            <p:nvPr/>
          </p:nvSpPr>
          <p:spPr bwMode="auto">
            <a:xfrm>
              <a:off x="2944813" y="24352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98" name="Line 338"/>
            <p:cNvSpPr>
              <a:spLocks noChangeShapeType="1"/>
            </p:cNvSpPr>
            <p:nvPr/>
          </p:nvSpPr>
          <p:spPr bwMode="auto">
            <a:xfrm>
              <a:off x="2951163" y="24415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99" name="Line 339"/>
            <p:cNvSpPr>
              <a:spLocks noChangeShapeType="1"/>
            </p:cNvSpPr>
            <p:nvPr/>
          </p:nvSpPr>
          <p:spPr bwMode="auto">
            <a:xfrm>
              <a:off x="2959101" y="24272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00" name="Line 340"/>
            <p:cNvSpPr>
              <a:spLocks noChangeShapeType="1"/>
            </p:cNvSpPr>
            <p:nvPr/>
          </p:nvSpPr>
          <p:spPr bwMode="auto">
            <a:xfrm>
              <a:off x="2965451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01" name="Line 341"/>
            <p:cNvSpPr>
              <a:spLocks noChangeShapeType="1"/>
            </p:cNvSpPr>
            <p:nvPr/>
          </p:nvSpPr>
          <p:spPr bwMode="auto">
            <a:xfrm>
              <a:off x="2973388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02" name="Line 342"/>
            <p:cNvSpPr>
              <a:spLocks noChangeShapeType="1"/>
            </p:cNvSpPr>
            <p:nvPr/>
          </p:nvSpPr>
          <p:spPr bwMode="auto">
            <a:xfrm>
              <a:off x="2979738" y="2413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03" name="Line 343"/>
            <p:cNvSpPr>
              <a:spLocks noChangeShapeType="1"/>
            </p:cNvSpPr>
            <p:nvPr/>
          </p:nvSpPr>
          <p:spPr bwMode="auto">
            <a:xfrm>
              <a:off x="2987676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04" name="Line 344"/>
            <p:cNvSpPr>
              <a:spLocks noChangeShapeType="1"/>
            </p:cNvSpPr>
            <p:nvPr/>
          </p:nvSpPr>
          <p:spPr bwMode="auto">
            <a:xfrm>
              <a:off x="2994026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05" name="Line 345"/>
            <p:cNvSpPr>
              <a:spLocks noChangeShapeType="1"/>
            </p:cNvSpPr>
            <p:nvPr/>
          </p:nvSpPr>
          <p:spPr bwMode="auto">
            <a:xfrm>
              <a:off x="3001963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06" name="Line 346"/>
            <p:cNvSpPr>
              <a:spLocks noChangeShapeType="1"/>
            </p:cNvSpPr>
            <p:nvPr/>
          </p:nvSpPr>
          <p:spPr bwMode="auto">
            <a:xfrm>
              <a:off x="3008313" y="24130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07" name="Line 347"/>
            <p:cNvSpPr>
              <a:spLocks noChangeShapeType="1"/>
            </p:cNvSpPr>
            <p:nvPr/>
          </p:nvSpPr>
          <p:spPr bwMode="auto">
            <a:xfrm>
              <a:off x="3016251" y="2413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08" name="Line 348"/>
            <p:cNvSpPr>
              <a:spLocks noChangeShapeType="1"/>
            </p:cNvSpPr>
            <p:nvPr/>
          </p:nvSpPr>
          <p:spPr bwMode="auto">
            <a:xfrm>
              <a:off x="3022601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09" name="Line 349"/>
            <p:cNvSpPr>
              <a:spLocks noChangeShapeType="1"/>
            </p:cNvSpPr>
            <p:nvPr/>
          </p:nvSpPr>
          <p:spPr bwMode="auto">
            <a:xfrm>
              <a:off x="3030538" y="24272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10" name="Line 350"/>
            <p:cNvSpPr>
              <a:spLocks noChangeShapeType="1"/>
            </p:cNvSpPr>
            <p:nvPr/>
          </p:nvSpPr>
          <p:spPr bwMode="auto">
            <a:xfrm>
              <a:off x="3036888" y="24415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11" name="Line 351"/>
            <p:cNvSpPr>
              <a:spLocks noChangeShapeType="1"/>
            </p:cNvSpPr>
            <p:nvPr/>
          </p:nvSpPr>
          <p:spPr bwMode="auto">
            <a:xfrm>
              <a:off x="3044826" y="2449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12" name="Line 352"/>
            <p:cNvSpPr>
              <a:spLocks noChangeShapeType="1"/>
            </p:cNvSpPr>
            <p:nvPr/>
          </p:nvSpPr>
          <p:spPr bwMode="auto">
            <a:xfrm>
              <a:off x="3051176" y="2449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13" name="Line 353"/>
            <p:cNvSpPr>
              <a:spLocks noChangeShapeType="1"/>
            </p:cNvSpPr>
            <p:nvPr/>
          </p:nvSpPr>
          <p:spPr bwMode="auto">
            <a:xfrm>
              <a:off x="3059113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14" name="Line 354"/>
            <p:cNvSpPr>
              <a:spLocks noChangeShapeType="1"/>
            </p:cNvSpPr>
            <p:nvPr/>
          </p:nvSpPr>
          <p:spPr bwMode="auto">
            <a:xfrm>
              <a:off x="3065463" y="24558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15" name="Line 355"/>
            <p:cNvSpPr>
              <a:spLocks noChangeShapeType="1"/>
            </p:cNvSpPr>
            <p:nvPr/>
          </p:nvSpPr>
          <p:spPr bwMode="auto">
            <a:xfrm>
              <a:off x="3073401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16" name="Line 356"/>
            <p:cNvSpPr>
              <a:spLocks noChangeShapeType="1"/>
            </p:cNvSpPr>
            <p:nvPr/>
          </p:nvSpPr>
          <p:spPr bwMode="auto">
            <a:xfrm>
              <a:off x="3079751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17" name="Line 357"/>
            <p:cNvSpPr>
              <a:spLocks noChangeShapeType="1"/>
            </p:cNvSpPr>
            <p:nvPr/>
          </p:nvSpPr>
          <p:spPr bwMode="auto">
            <a:xfrm>
              <a:off x="3087688" y="24638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18" name="Line 358"/>
            <p:cNvSpPr>
              <a:spLocks noChangeShapeType="1"/>
            </p:cNvSpPr>
            <p:nvPr/>
          </p:nvSpPr>
          <p:spPr bwMode="auto">
            <a:xfrm>
              <a:off x="3094038" y="24701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19" name="Line 359"/>
            <p:cNvSpPr>
              <a:spLocks noChangeShapeType="1"/>
            </p:cNvSpPr>
            <p:nvPr/>
          </p:nvSpPr>
          <p:spPr bwMode="auto">
            <a:xfrm>
              <a:off x="3101976" y="24701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20" name="Line 360"/>
            <p:cNvSpPr>
              <a:spLocks noChangeShapeType="1"/>
            </p:cNvSpPr>
            <p:nvPr/>
          </p:nvSpPr>
          <p:spPr bwMode="auto">
            <a:xfrm>
              <a:off x="3108326" y="24558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21" name="Line 361"/>
            <p:cNvSpPr>
              <a:spLocks noChangeShapeType="1"/>
            </p:cNvSpPr>
            <p:nvPr/>
          </p:nvSpPr>
          <p:spPr bwMode="auto">
            <a:xfrm>
              <a:off x="3116263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22" name="Line 362"/>
            <p:cNvSpPr>
              <a:spLocks noChangeShapeType="1"/>
            </p:cNvSpPr>
            <p:nvPr/>
          </p:nvSpPr>
          <p:spPr bwMode="auto">
            <a:xfrm>
              <a:off x="3122613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23" name="Line 363"/>
            <p:cNvSpPr>
              <a:spLocks noChangeShapeType="1"/>
            </p:cNvSpPr>
            <p:nvPr/>
          </p:nvSpPr>
          <p:spPr bwMode="auto">
            <a:xfrm>
              <a:off x="3130551" y="24415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24" name="Line 364"/>
            <p:cNvSpPr>
              <a:spLocks noChangeShapeType="1"/>
            </p:cNvSpPr>
            <p:nvPr/>
          </p:nvSpPr>
          <p:spPr bwMode="auto">
            <a:xfrm>
              <a:off x="3136901" y="2413001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25" name="Line 365"/>
            <p:cNvSpPr>
              <a:spLocks noChangeShapeType="1"/>
            </p:cNvSpPr>
            <p:nvPr/>
          </p:nvSpPr>
          <p:spPr bwMode="auto">
            <a:xfrm>
              <a:off x="3144838" y="2413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26" name="Line 366"/>
            <p:cNvSpPr>
              <a:spLocks noChangeShapeType="1"/>
            </p:cNvSpPr>
            <p:nvPr/>
          </p:nvSpPr>
          <p:spPr bwMode="auto">
            <a:xfrm>
              <a:off x="3151188" y="2413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27" name="Line 367"/>
            <p:cNvSpPr>
              <a:spLocks noChangeShapeType="1"/>
            </p:cNvSpPr>
            <p:nvPr/>
          </p:nvSpPr>
          <p:spPr bwMode="auto">
            <a:xfrm>
              <a:off x="3159126" y="24066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28" name="Line 368"/>
            <p:cNvSpPr>
              <a:spLocks noChangeShapeType="1"/>
            </p:cNvSpPr>
            <p:nvPr/>
          </p:nvSpPr>
          <p:spPr bwMode="auto">
            <a:xfrm>
              <a:off x="3165476" y="24066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29" name="Line 369"/>
            <p:cNvSpPr>
              <a:spLocks noChangeShapeType="1"/>
            </p:cNvSpPr>
            <p:nvPr/>
          </p:nvSpPr>
          <p:spPr bwMode="auto">
            <a:xfrm>
              <a:off x="3173413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30" name="Line 370"/>
            <p:cNvSpPr>
              <a:spLocks noChangeShapeType="1"/>
            </p:cNvSpPr>
            <p:nvPr/>
          </p:nvSpPr>
          <p:spPr bwMode="auto">
            <a:xfrm>
              <a:off x="3179763" y="24352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31" name="Line 371"/>
            <p:cNvSpPr>
              <a:spLocks noChangeShapeType="1"/>
            </p:cNvSpPr>
            <p:nvPr/>
          </p:nvSpPr>
          <p:spPr bwMode="auto">
            <a:xfrm>
              <a:off x="3187701" y="24352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32" name="Line 372"/>
            <p:cNvSpPr>
              <a:spLocks noChangeShapeType="1"/>
            </p:cNvSpPr>
            <p:nvPr/>
          </p:nvSpPr>
          <p:spPr bwMode="auto">
            <a:xfrm>
              <a:off x="3194051" y="24415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33" name="Line 373"/>
            <p:cNvSpPr>
              <a:spLocks noChangeShapeType="1"/>
            </p:cNvSpPr>
            <p:nvPr/>
          </p:nvSpPr>
          <p:spPr bwMode="auto">
            <a:xfrm>
              <a:off x="3201988" y="24558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34" name="Line 374"/>
            <p:cNvSpPr>
              <a:spLocks noChangeShapeType="1"/>
            </p:cNvSpPr>
            <p:nvPr/>
          </p:nvSpPr>
          <p:spPr bwMode="auto">
            <a:xfrm>
              <a:off x="3208338" y="24701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35" name="Line 375"/>
            <p:cNvSpPr>
              <a:spLocks noChangeShapeType="1"/>
            </p:cNvSpPr>
            <p:nvPr/>
          </p:nvSpPr>
          <p:spPr bwMode="auto">
            <a:xfrm>
              <a:off x="3216276" y="24638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36" name="Line 376"/>
            <p:cNvSpPr>
              <a:spLocks noChangeShapeType="1"/>
            </p:cNvSpPr>
            <p:nvPr/>
          </p:nvSpPr>
          <p:spPr bwMode="auto">
            <a:xfrm>
              <a:off x="3222626" y="24638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37" name="Line 377"/>
            <p:cNvSpPr>
              <a:spLocks noChangeShapeType="1"/>
            </p:cNvSpPr>
            <p:nvPr/>
          </p:nvSpPr>
          <p:spPr bwMode="auto">
            <a:xfrm>
              <a:off x="3230563" y="24844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38" name="Line 378"/>
            <p:cNvSpPr>
              <a:spLocks noChangeShapeType="1"/>
            </p:cNvSpPr>
            <p:nvPr/>
          </p:nvSpPr>
          <p:spPr bwMode="auto">
            <a:xfrm>
              <a:off x="3236913" y="24844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39" name="Line 379"/>
            <p:cNvSpPr>
              <a:spLocks noChangeShapeType="1"/>
            </p:cNvSpPr>
            <p:nvPr/>
          </p:nvSpPr>
          <p:spPr bwMode="auto">
            <a:xfrm>
              <a:off x="3244851" y="2506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40" name="Line 380"/>
            <p:cNvSpPr>
              <a:spLocks noChangeShapeType="1"/>
            </p:cNvSpPr>
            <p:nvPr/>
          </p:nvSpPr>
          <p:spPr bwMode="auto">
            <a:xfrm>
              <a:off x="3251201" y="247808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41" name="Line 381"/>
            <p:cNvSpPr>
              <a:spLocks noChangeShapeType="1"/>
            </p:cNvSpPr>
            <p:nvPr/>
          </p:nvSpPr>
          <p:spPr bwMode="auto">
            <a:xfrm>
              <a:off x="3259138" y="24638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42" name="Line 382"/>
            <p:cNvSpPr>
              <a:spLocks noChangeShapeType="1"/>
            </p:cNvSpPr>
            <p:nvPr/>
          </p:nvSpPr>
          <p:spPr bwMode="auto">
            <a:xfrm>
              <a:off x="3265488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43" name="Line 383"/>
            <p:cNvSpPr>
              <a:spLocks noChangeShapeType="1"/>
            </p:cNvSpPr>
            <p:nvPr/>
          </p:nvSpPr>
          <p:spPr bwMode="auto">
            <a:xfrm>
              <a:off x="3273426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44" name="Line 384"/>
            <p:cNvSpPr>
              <a:spLocks noChangeShapeType="1"/>
            </p:cNvSpPr>
            <p:nvPr/>
          </p:nvSpPr>
          <p:spPr bwMode="auto">
            <a:xfrm>
              <a:off x="3279776" y="24638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45" name="Line 385"/>
            <p:cNvSpPr>
              <a:spLocks noChangeShapeType="1"/>
            </p:cNvSpPr>
            <p:nvPr/>
          </p:nvSpPr>
          <p:spPr bwMode="auto">
            <a:xfrm>
              <a:off x="3287713" y="2463801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46" name="Line 386"/>
            <p:cNvSpPr>
              <a:spLocks noChangeShapeType="1"/>
            </p:cNvSpPr>
            <p:nvPr/>
          </p:nvSpPr>
          <p:spPr bwMode="auto">
            <a:xfrm>
              <a:off x="3294063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47" name="Line 387"/>
            <p:cNvSpPr>
              <a:spLocks noChangeShapeType="1"/>
            </p:cNvSpPr>
            <p:nvPr/>
          </p:nvSpPr>
          <p:spPr bwMode="auto">
            <a:xfrm>
              <a:off x="3302001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48" name="Line 388"/>
            <p:cNvSpPr>
              <a:spLocks noChangeShapeType="1"/>
            </p:cNvSpPr>
            <p:nvPr/>
          </p:nvSpPr>
          <p:spPr bwMode="auto">
            <a:xfrm>
              <a:off x="3308351" y="2449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49" name="Line 389"/>
            <p:cNvSpPr>
              <a:spLocks noChangeShapeType="1"/>
            </p:cNvSpPr>
            <p:nvPr/>
          </p:nvSpPr>
          <p:spPr bwMode="auto">
            <a:xfrm>
              <a:off x="3316288" y="24415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50" name="Line 390"/>
            <p:cNvSpPr>
              <a:spLocks noChangeShapeType="1"/>
            </p:cNvSpPr>
            <p:nvPr/>
          </p:nvSpPr>
          <p:spPr bwMode="auto">
            <a:xfrm>
              <a:off x="3322638" y="24415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51" name="Line 391"/>
            <p:cNvSpPr>
              <a:spLocks noChangeShapeType="1"/>
            </p:cNvSpPr>
            <p:nvPr/>
          </p:nvSpPr>
          <p:spPr bwMode="auto">
            <a:xfrm>
              <a:off x="3330576" y="24352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52" name="Line 392"/>
            <p:cNvSpPr>
              <a:spLocks noChangeShapeType="1"/>
            </p:cNvSpPr>
            <p:nvPr/>
          </p:nvSpPr>
          <p:spPr bwMode="auto">
            <a:xfrm>
              <a:off x="3336926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53" name="Line 393"/>
            <p:cNvSpPr>
              <a:spLocks noChangeShapeType="1"/>
            </p:cNvSpPr>
            <p:nvPr/>
          </p:nvSpPr>
          <p:spPr bwMode="auto">
            <a:xfrm>
              <a:off x="3344863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54" name="Line 394"/>
            <p:cNvSpPr>
              <a:spLocks noChangeShapeType="1"/>
            </p:cNvSpPr>
            <p:nvPr/>
          </p:nvSpPr>
          <p:spPr bwMode="auto">
            <a:xfrm>
              <a:off x="3351213" y="24352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55" name="Line 395"/>
            <p:cNvSpPr>
              <a:spLocks noChangeShapeType="1"/>
            </p:cNvSpPr>
            <p:nvPr/>
          </p:nvSpPr>
          <p:spPr bwMode="auto">
            <a:xfrm>
              <a:off x="3359151" y="24352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56" name="Line 396"/>
            <p:cNvSpPr>
              <a:spLocks noChangeShapeType="1"/>
            </p:cNvSpPr>
            <p:nvPr/>
          </p:nvSpPr>
          <p:spPr bwMode="auto">
            <a:xfrm>
              <a:off x="3365501" y="24415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57" name="Line 397"/>
            <p:cNvSpPr>
              <a:spLocks noChangeShapeType="1"/>
            </p:cNvSpPr>
            <p:nvPr/>
          </p:nvSpPr>
          <p:spPr bwMode="auto">
            <a:xfrm>
              <a:off x="3373438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58" name="Line 398"/>
            <p:cNvSpPr>
              <a:spLocks noChangeShapeType="1"/>
            </p:cNvSpPr>
            <p:nvPr/>
          </p:nvSpPr>
          <p:spPr bwMode="auto">
            <a:xfrm>
              <a:off x="3379788" y="245586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59" name="Line 399"/>
            <p:cNvSpPr>
              <a:spLocks noChangeShapeType="1"/>
            </p:cNvSpPr>
            <p:nvPr/>
          </p:nvSpPr>
          <p:spPr bwMode="auto">
            <a:xfrm>
              <a:off x="3387726" y="24638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60" name="Line 400"/>
            <p:cNvSpPr>
              <a:spLocks noChangeShapeType="1"/>
            </p:cNvSpPr>
            <p:nvPr/>
          </p:nvSpPr>
          <p:spPr bwMode="auto">
            <a:xfrm>
              <a:off x="3394076" y="2478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61" name="Line 401"/>
            <p:cNvSpPr>
              <a:spLocks noChangeShapeType="1"/>
            </p:cNvSpPr>
            <p:nvPr/>
          </p:nvSpPr>
          <p:spPr bwMode="auto">
            <a:xfrm>
              <a:off x="3402013" y="24780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62" name="Line 402"/>
            <p:cNvSpPr>
              <a:spLocks noChangeShapeType="1"/>
            </p:cNvSpPr>
            <p:nvPr/>
          </p:nvSpPr>
          <p:spPr bwMode="auto">
            <a:xfrm>
              <a:off x="3408363" y="2478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63" name="Line 403"/>
            <p:cNvSpPr>
              <a:spLocks noChangeShapeType="1"/>
            </p:cNvSpPr>
            <p:nvPr/>
          </p:nvSpPr>
          <p:spPr bwMode="auto">
            <a:xfrm>
              <a:off x="3416301" y="24923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64" name="Line 404"/>
            <p:cNvSpPr>
              <a:spLocks noChangeShapeType="1"/>
            </p:cNvSpPr>
            <p:nvPr/>
          </p:nvSpPr>
          <p:spPr bwMode="auto">
            <a:xfrm>
              <a:off x="3422651" y="24923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65" name="Line 405"/>
            <p:cNvSpPr>
              <a:spLocks noChangeShapeType="1"/>
            </p:cNvSpPr>
            <p:nvPr/>
          </p:nvSpPr>
          <p:spPr bwMode="auto">
            <a:xfrm>
              <a:off x="3430588" y="24923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66" name="Line 406"/>
            <p:cNvSpPr>
              <a:spLocks noChangeShapeType="1"/>
            </p:cNvSpPr>
            <p:nvPr/>
          </p:nvSpPr>
          <p:spPr bwMode="auto">
            <a:xfrm>
              <a:off x="3436938" y="24923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67" name="Line 408"/>
            <p:cNvSpPr>
              <a:spLocks noChangeShapeType="1"/>
            </p:cNvSpPr>
            <p:nvPr/>
          </p:nvSpPr>
          <p:spPr bwMode="auto">
            <a:xfrm>
              <a:off x="3444875" y="2478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68" name="Line 409"/>
            <p:cNvSpPr>
              <a:spLocks noChangeShapeType="1"/>
            </p:cNvSpPr>
            <p:nvPr/>
          </p:nvSpPr>
          <p:spPr bwMode="auto">
            <a:xfrm>
              <a:off x="3451225" y="24701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69" name="Line 410"/>
            <p:cNvSpPr>
              <a:spLocks noChangeShapeType="1"/>
            </p:cNvSpPr>
            <p:nvPr/>
          </p:nvSpPr>
          <p:spPr bwMode="auto">
            <a:xfrm>
              <a:off x="3459163" y="247808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70" name="Line 411"/>
            <p:cNvSpPr>
              <a:spLocks noChangeShapeType="1"/>
            </p:cNvSpPr>
            <p:nvPr/>
          </p:nvSpPr>
          <p:spPr bwMode="auto">
            <a:xfrm>
              <a:off x="3465513" y="24701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71" name="Line 412"/>
            <p:cNvSpPr>
              <a:spLocks noChangeShapeType="1"/>
            </p:cNvSpPr>
            <p:nvPr/>
          </p:nvSpPr>
          <p:spPr bwMode="auto">
            <a:xfrm>
              <a:off x="3473450" y="24638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72" name="Line 413"/>
            <p:cNvSpPr>
              <a:spLocks noChangeShapeType="1"/>
            </p:cNvSpPr>
            <p:nvPr/>
          </p:nvSpPr>
          <p:spPr bwMode="auto">
            <a:xfrm>
              <a:off x="3479800" y="2449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73" name="Line 414"/>
            <p:cNvSpPr>
              <a:spLocks noChangeShapeType="1"/>
            </p:cNvSpPr>
            <p:nvPr/>
          </p:nvSpPr>
          <p:spPr bwMode="auto">
            <a:xfrm>
              <a:off x="3487738" y="24352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74" name="Line 415"/>
            <p:cNvSpPr>
              <a:spLocks noChangeShapeType="1"/>
            </p:cNvSpPr>
            <p:nvPr/>
          </p:nvSpPr>
          <p:spPr bwMode="auto">
            <a:xfrm>
              <a:off x="3494088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75" name="Line 416"/>
            <p:cNvSpPr>
              <a:spLocks noChangeShapeType="1"/>
            </p:cNvSpPr>
            <p:nvPr/>
          </p:nvSpPr>
          <p:spPr bwMode="auto">
            <a:xfrm>
              <a:off x="3502025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76" name="Line 417"/>
            <p:cNvSpPr>
              <a:spLocks noChangeShapeType="1"/>
            </p:cNvSpPr>
            <p:nvPr/>
          </p:nvSpPr>
          <p:spPr bwMode="auto">
            <a:xfrm>
              <a:off x="3508375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77" name="Line 418"/>
            <p:cNvSpPr>
              <a:spLocks noChangeShapeType="1"/>
            </p:cNvSpPr>
            <p:nvPr/>
          </p:nvSpPr>
          <p:spPr bwMode="auto">
            <a:xfrm>
              <a:off x="3516313" y="24352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78" name="Line 419"/>
            <p:cNvSpPr>
              <a:spLocks noChangeShapeType="1"/>
            </p:cNvSpPr>
            <p:nvPr/>
          </p:nvSpPr>
          <p:spPr bwMode="auto">
            <a:xfrm>
              <a:off x="3522663" y="2420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79" name="Line 420"/>
            <p:cNvSpPr>
              <a:spLocks noChangeShapeType="1"/>
            </p:cNvSpPr>
            <p:nvPr/>
          </p:nvSpPr>
          <p:spPr bwMode="auto">
            <a:xfrm>
              <a:off x="3530600" y="2420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80" name="Line 421"/>
            <p:cNvSpPr>
              <a:spLocks noChangeShapeType="1"/>
            </p:cNvSpPr>
            <p:nvPr/>
          </p:nvSpPr>
          <p:spPr bwMode="auto">
            <a:xfrm>
              <a:off x="3536950" y="2449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81" name="Line 422"/>
            <p:cNvSpPr>
              <a:spLocks noChangeShapeType="1"/>
            </p:cNvSpPr>
            <p:nvPr/>
          </p:nvSpPr>
          <p:spPr bwMode="auto">
            <a:xfrm>
              <a:off x="3544888" y="2449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82" name="Line 423"/>
            <p:cNvSpPr>
              <a:spLocks noChangeShapeType="1"/>
            </p:cNvSpPr>
            <p:nvPr/>
          </p:nvSpPr>
          <p:spPr bwMode="auto">
            <a:xfrm>
              <a:off x="3551238" y="24415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83" name="Line 424"/>
            <p:cNvSpPr>
              <a:spLocks noChangeShapeType="1"/>
            </p:cNvSpPr>
            <p:nvPr/>
          </p:nvSpPr>
          <p:spPr bwMode="auto">
            <a:xfrm>
              <a:off x="3559175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84" name="Line 425"/>
            <p:cNvSpPr>
              <a:spLocks noChangeShapeType="1"/>
            </p:cNvSpPr>
            <p:nvPr/>
          </p:nvSpPr>
          <p:spPr bwMode="auto">
            <a:xfrm>
              <a:off x="3565525" y="24638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85" name="Line 426"/>
            <p:cNvSpPr>
              <a:spLocks noChangeShapeType="1"/>
            </p:cNvSpPr>
            <p:nvPr/>
          </p:nvSpPr>
          <p:spPr bwMode="auto">
            <a:xfrm>
              <a:off x="3573463" y="24701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86" name="Line 427"/>
            <p:cNvSpPr>
              <a:spLocks noChangeShapeType="1"/>
            </p:cNvSpPr>
            <p:nvPr/>
          </p:nvSpPr>
          <p:spPr bwMode="auto">
            <a:xfrm>
              <a:off x="3579813" y="2478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87" name="Line 428"/>
            <p:cNvSpPr>
              <a:spLocks noChangeShapeType="1"/>
            </p:cNvSpPr>
            <p:nvPr/>
          </p:nvSpPr>
          <p:spPr bwMode="auto">
            <a:xfrm>
              <a:off x="3587750" y="24701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88" name="Line 429"/>
            <p:cNvSpPr>
              <a:spLocks noChangeShapeType="1"/>
            </p:cNvSpPr>
            <p:nvPr/>
          </p:nvSpPr>
          <p:spPr bwMode="auto">
            <a:xfrm>
              <a:off x="3594100" y="24701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89" name="Line 430"/>
            <p:cNvSpPr>
              <a:spLocks noChangeShapeType="1"/>
            </p:cNvSpPr>
            <p:nvPr/>
          </p:nvSpPr>
          <p:spPr bwMode="auto">
            <a:xfrm>
              <a:off x="3602038" y="24638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90" name="Line 431"/>
            <p:cNvSpPr>
              <a:spLocks noChangeShapeType="1"/>
            </p:cNvSpPr>
            <p:nvPr/>
          </p:nvSpPr>
          <p:spPr bwMode="auto">
            <a:xfrm>
              <a:off x="3608388" y="24701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91" name="Line 432"/>
            <p:cNvSpPr>
              <a:spLocks noChangeShapeType="1"/>
            </p:cNvSpPr>
            <p:nvPr/>
          </p:nvSpPr>
          <p:spPr bwMode="auto">
            <a:xfrm>
              <a:off x="3616325" y="24558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92" name="Line 433"/>
            <p:cNvSpPr>
              <a:spLocks noChangeShapeType="1"/>
            </p:cNvSpPr>
            <p:nvPr/>
          </p:nvSpPr>
          <p:spPr bwMode="auto">
            <a:xfrm>
              <a:off x="3622675" y="2449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93" name="Line 434"/>
            <p:cNvSpPr>
              <a:spLocks noChangeShapeType="1"/>
            </p:cNvSpPr>
            <p:nvPr/>
          </p:nvSpPr>
          <p:spPr bwMode="auto">
            <a:xfrm>
              <a:off x="3630613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94" name="Line 435"/>
            <p:cNvSpPr>
              <a:spLocks noChangeShapeType="1"/>
            </p:cNvSpPr>
            <p:nvPr/>
          </p:nvSpPr>
          <p:spPr bwMode="auto">
            <a:xfrm>
              <a:off x="3636963" y="2435226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95" name="Line 436"/>
            <p:cNvSpPr>
              <a:spLocks noChangeShapeType="1"/>
            </p:cNvSpPr>
            <p:nvPr/>
          </p:nvSpPr>
          <p:spPr bwMode="auto">
            <a:xfrm>
              <a:off x="3644900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96" name="Line 437"/>
            <p:cNvSpPr>
              <a:spLocks noChangeShapeType="1"/>
            </p:cNvSpPr>
            <p:nvPr/>
          </p:nvSpPr>
          <p:spPr bwMode="auto">
            <a:xfrm>
              <a:off x="3651250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97" name="Line 438"/>
            <p:cNvSpPr>
              <a:spLocks noChangeShapeType="1"/>
            </p:cNvSpPr>
            <p:nvPr/>
          </p:nvSpPr>
          <p:spPr bwMode="auto">
            <a:xfrm>
              <a:off x="3659188" y="2413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98" name="Line 439"/>
            <p:cNvSpPr>
              <a:spLocks noChangeShapeType="1"/>
            </p:cNvSpPr>
            <p:nvPr/>
          </p:nvSpPr>
          <p:spPr bwMode="auto">
            <a:xfrm>
              <a:off x="3665538" y="242093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99" name="Line 440"/>
            <p:cNvSpPr>
              <a:spLocks noChangeShapeType="1"/>
            </p:cNvSpPr>
            <p:nvPr/>
          </p:nvSpPr>
          <p:spPr bwMode="auto">
            <a:xfrm>
              <a:off x="3673475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00" name="Line 441"/>
            <p:cNvSpPr>
              <a:spLocks noChangeShapeType="1"/>
            </p:cNvSpPr>
            <p:nvPr/>
          </p:nvSpPr>
          <p:spPr bwMode="auto">
            <a:xfrm>
              <a:off x="3679825" y="24066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01" name="Line 442"/>
            <p:cNvSpPr>
              <a:spLocks noChangeShapeType="1"/>
            </p:cNvSpPr>
            <p:nvPr/>
          </p:nvSpPr>
          <p:spPr bwMode="auto">
            <a:xfrm>
              <a:off x="3686175" y="24066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02" name="Line 443"/>
            <p:cNvSpPr>
              <a:spLocks noChangeShapeType="1"/>
            </p:cNvSpPr>
            <p:nvPr/>
          </p:nvSpPr>
          <p:spPr bwMode="auto">
            <a:xfrm>
              <a:off x="3694113" y="24066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03" name="Line 444"/>
            <p:cNvSpPr>
              <a:spLocks noChangeShapeType="1"/>
            </p:cNvSpPr>
            <p:nvPr/>
          </p:nvSpPr>
          <p:spPr bwMode="auto">
            <a:xfrm>
              <a:off x="3700463" y="2406651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04" name="Line 445"/>
            <p:cNvSpPr>
              <a:spLocks noChangeShapeType="1"/>
            </p:cNvSpPr>
            <p:nvPr/>
          </p:nvSpPr>
          <p:spPr bwMode="auto">
            <a:xfrm>
              <a:off x="3708400" y="24352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05" name="Line 446"/>
            <p:cNvSpPr>
              <a:spLocks noChangeShapeType="1"/>
            </p:cNvSpPr>
            <p:nvPr/>
          </p:nvSpPr>
          <p:spPr bwMode="auto">
            <a:xfrm>
              <a:off x="3714750" y="24415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06" name="Line 447"/>
            <p:cNvSpPr>
              <a:spLocks noChangeShapeType="1"/>
            </p:cNvSpPr>
            <p:nvPr/>
          </p:nvSpPr>
          <p:spPr bwMode="auto">
            <a:xfrm>
              <a:off x="3722688" y="24352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07" name="Line 448"/>
            <p:cNvSpPr>
              <a:spLocks noChangeShapeType="1"/>
            </p:cNvSpPr>
            <p:nvPr/>
          </p:nvSpPr>
          <p:spPr bwMode="auto">
            <a:xfrm>
              <a:off x="3729038" y="2449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08" name="Line 449"/>
            <p:cNvSpPr>
              <a:spLocks noChangeShapeType="1"/>
            </p:cNvSpPr>
            <p:nvPr/>
          </p:nvSpPr>
          <p:spPr bwMode="auto">
            <a:xfrm>
              <a:off x="3736975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09" name="Line 450"/>
            <p:cNvSpPr>
              <a:spLocks noChangeShapeType="1"/>
            </p:cNvSpPr>
            <p:nvPr/>
          </p:nvSpPr>
          <p:spPr bwMode="auto">
            <a:xfrm>
              <a:off x="3743325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10" name="Line 451"/>
            <p:cNvSpPr>
              <a:spLocks noChangeShapeType="1"/>
            </p:cNvSpPr>
            <p:nvPr/>
          </p:nvSpPr>
          <p:spPr bwMode="auto">
            <a:xfrm>
              <a:off x="3751263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11" name="Line 452"/>
            <p:cNvSpPr>
              <a:spLocks noChangeShapeType="1"/>
            </p:cNvSpPr>
            <p:nvPr/>
          </p:nvSpPr>
          <p:spPr bwMode="auto">
            <a:xfrm>
              <a:off x="3757613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12" name="Line 453"/>
            <p:cNvSpPr>
              <a:spLocks noChangeShapeType="1"/>
            </p:cNvSpPr>
            <p:nvPr/>
          </p:nvSpPr>
          <p:spPr bwMode="auto">
            <a:xfrm>
              <a:off x="3765550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13" name="Line 454"/>
            <p:cNvSpPr>
              <a:spLocks noChangeShapeType="1"/>
            </p:cNvSpPr>
            <p:nvPr/>
          </p:nvSpPr>
          <p:spPr bwMode="auto">
            <a:xfrm>
              <a:off x="3771900" y="242093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14" name="Line 455"/>
            <p:cNvSpPr>
              <a:spLocks noChangeShapeType="1"/>
            </p:cNvSpPr>
            <p:nvPr/>
          </p:nvSpPr>
          <p:spPr bwMode="auto">
            <a:xfrm>
              <a:off x="3779838" y="24130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15" name="Line 456"/>
            <p:cNvSpPr>
              <a:spLocks noChangeShapeType="1"/>
            </p:cNvSpPr>
            <p:nvPr/>
          </p:nvSpPr>
          <p:spPr bwMode="auto">
            <a:xfrm>
              <a:off x="3786188" y="24130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16" name="Line 457"/>
            <p:cNvSpPr>
              <a:spLocks noChangeShapeType="1"/>
            </p:cNvSpPr>
            <p:nvPr/>
          </p:nvSpPr>
          <p:spPr bwMode="auto">
            <a:xfrm>
              <a:off x="3794125" y="2413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17" name="Line 458"/>
            <p:cNvSpPr>
              <a:spLocks noChangeShapeType="1"/>
            </p:cNvSpPr>
            <p:nvPr/>
          </p:nvSpPr>
          <p:spPr bwMode="auto">
            <a:xfrm>
              <a:off x="3800475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18" name="Line 459"/>
            <p:cNvSpPr>
              <a:spLocks noChangeShapeType="1"/>
            </p:cNvSpPr>
            <p:nvPr/>
          </p:nvSpPr>
          <p:spPr bwMode="auto">
            <a:xfrm>
              <a:off x="3808413" y="239236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19" name="Line 460"/>
            <p:cNvSpPr>
              <a:spLocks noChangeShapeType="1"/>
            </p:cNvSpPr>
            <p:nvPr/>
          </p:nvSpPr>
          <p:spPr bwMode="auto">
            <a:xfrm>
              <a:off x="3814763" y="23844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20" name="Line 461"/>
            <p:cNvSpPr>
              <a:spLocks noChangeShapeType="1"/>
            </p:cNvSpPr>
            <p:nvPr/>
          </p:nvSpPr>
          <p:spPr bwMode="auto">
            <a:xfrm>
              <a:off x="3822700" y="2370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21" name="Line 462"/>
            <p:cNvSpPr>
              <a:spLocks noChangeShapeType="1"/>
            </p:cNvSpPr>
            <p:nvPr/>
          </p:nvSpPr>
          <p:spPr bwMode="auto">
            <a:xfrm>
              <a:off x="3829050" y="2370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22" name="Line 463"/>
            <p:cNvSpPr>
              <a:spLocks noChangeShapeType="1"/>
            </p:cNvSpPr>
            <p:nvPr/>
          </p:nvSpPr>
          <p:spPr bwMode="auto">
            <a:xfrm>
              <a:off x="3836988" y="23701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23" name="Line 464"/>
            <p:cNvSpPr>
              <a:spLocks noChangeShapeType="1"/>
            </p:cNvSpPr>
            <p:nvPr/>
          </p:nvSpPr>
          <p:spPr bwMode="auto">
            <a:xfrm>
              <a:off x="3843338" y="23844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24" name="Line 465"/>
            <p:cNvSpPr>
              <a:spLocks noChangeShapeType="1"/>
            </p:cNvSpPr>
            <p:nvPr/>
          </p:nvSpPr>
          <p:spPr bwMode="auto">
            <a:xfrm>
              <a:off x="3851275" y="23844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25" name="Line 466"/>
            <p:cNvSpPr>
              <a:spLocks noChangeShapeType="1"/>
            </p:cNvSpPr>
            <p:nvPr/>
          </p:nvSpPr>
          <p:spPr bwMode="auto">
            <a:xfrm>
              <a:off x="3857625" y="23844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26" name="Line 467"/>
            <p:cNvSpPr>
              <a:spLocks noChangeShapeType="1"/>
            </p:cNvSpPr>
            <p:nvPr/>
          </p:nvSpPr>
          <p:spPr bwMode="auto">
            <a:xfrm>
              <a:off x="3865563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27" name="Line 468"/>
            <p:cNvSpPr>
              <a:spLocks noChangeShapeType="1"/>
            </p:cNvSpPr>
            <p:nvPr/>
          </p:nvSpPr>
          <p:spPr bwMode="auto">
            <a:xfrm>
              <a:off x="3871913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28" name="Line 469"/>
            <p:cNvSpPr>
              <a:spLocks noChangeShapeType="1"/>
            </p:cNvSpPr>
            <p:nvPr/>
          </p:nvSpPr>
          <p:spPr bwMode="auto">
            <a:xfrm>
              <a:off x="3879850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29" name="Line 470"/>
            <p:cNvSpPr>
              <a:spLocks noChangeShapeType="1"/>
            </p:cNvSpPr>
            <p:nvPr/>
          </p:nvSpPr>
          <p:spPr bwMode="auto">
            <a:xfrm>
              <a:off x="3886200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30" name="Line 471"/>
            <p:cNvSpPr>
              <a:spLocks noChangeShapeType="1"/>
            </p:cNvSpPr>
            <p:nvPr/>
          </p:nvSpPr>
          <p:spPr bwMode="auto">
            <a:xfrm>
              <a:off x="3894138" y="2413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31" name="Line 472"/>
            <p:cNvSpPr>
              <a:spLocks noChangeShapeType="1"/>
            </p:cNvSpPr>
            <p:nvPr/>
          </p:nvSpPr>
          <p:spPr bwMode="auto">
            <a:xfrm>
              <a:off x="3900488" y="24130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32" name="Line 473"/>
            <p:cNvSpPr>
              <a:spLocks noChangeShapeType="1"/>
            </p:cNvSpPr>
            <p:nvPr/>
          </p:nvSpPr>
          <p:spPr bwMode="auto">
            <a:xfrm>
              <a:off x="3908425" y="24066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33" name="Line 474"/>
            <p:cNvSpPr>
              <a:spLocks noChangeShapeType="1"/>
            </p:cNvSpPr>
            <p:nvPr/>
          </p:nvSpPr>
          <p:spPr bwMode="auto">
            <a:xfrm>
              <a:off x="3914775" y="24066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34" name="Line 475"/>
            <p:cNvSpPr>
              <a:spLocks noChangeShapeType="1"/>
            </p:cNvSpPr>
            <p:nvPr/>
          </p:nvSpPr>
          <p:spPr bwMode="auto">
            <a:xfrm>
              <a:off x="3922713" y="24130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35" name="Line 476"/>
            <p:cNvSpPr>
              <a:spLocks noChangeShapeType="1"/>
            </p:cNvSpPr>
            <p:nvPr/>
          </p:nvSpPr>
          <p:spPr bwMode="auto">
            <a:xfrm>
              <a:off x="3929063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36" name="Line 477"/>
            <p:cNvSpPr>
              <a:spLocks noChangeShapeType="1"/>
            </p:cNvSpPr>
            <p:nvPr/>
          </p:nvSpPr>
          <p:spPr bwMode="auto">
            <a:xfrm>
              <a:off x="3937000" y="2413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37" name="Line 478"/>
            <p:cNvSpPr>
              <a:spLocks noChangeShapeType="1"/>
            </p:cNvSpPr>
            <p:nvPr/>
          </p:nvSpPr>
          <p:spPr bwMode="auto">
            <a:xfrm>
              <a:off x="3943350" y="2413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38" name="Line 479"/>
            <p:cNvSpPr>
              <a:spLocks noChangeShapeType="1"/>
            </p:cNvSpPr>
            <p:nvPr/>
          </p:nvSpPr>
          <p:spPr bwMode="auto">
            <a:xfrm>
              <a:off x="3951288" y="242093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39" name="Line 480"/>
            <p:cNvSpPr>
              <a:spLocks noChangeShapeType="1"/>
            </p:cNvSpPr>
            <p:nvPr/>
          </p:nvSpPr>
          <p:spPr bwMode="auto">
            <a:xfrm>
              <a:off x="3957638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40" name="Line 481"/>
            <p:cNvSpPr>
              <a:spLocks noChangeShapeType="1"/>
            </p:cNvSpPr>
            <p:nvPr/>
          </p:nvSpPr>
          <p:spPr bwMode="auto">
            <a:xfrm>
              <a:off x="3965575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41" name="Line 482"/>
            <p:cNvSpPr>
              <a:spLocks noChangeShapeType="1"/>
            </p:cNvSpPr>
            <p:nvPr/>
          </p:nvSpPr>
          <p:spPr bwMode="auto">
            <a:xfrm>
              <a:off x="3971925" y="24352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42" name="Line 483"/>
            <p:cNvSpPr>
              <a:spLocks noChangeShapeType="1"/>
            </p:cNvSpPr>
            <p:nvPr/>
          </p:nvSpPr>
          <p:spPr bwMode="auto">
            <a:xfrm>
              <a:off x="3979863" y="24352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43" name="Line 484"/>
            <p:cNvSpPr>
              <a:spLocks noChangeShapeType="1"/>
            </p:cNvSpPr>
            <p:nvPr/>
          </p:nvSpPr>
          <p:spPr bwMode="auto">
            <a:xfrm>
              <a:off x="3986213" y="24272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44" name="Line 485"/>
            <p:cNvSpPr>
              <a:spLocks noChangeShapeType="1"/>
            </p:cNvSpPr>
            <p:nvPr/>
          </p:nvSpPr>
          <p:spPr bwMode="auto">
            <a:xfrm>
              <a:off x="3994150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45" name="Line 486"/>
            <p:cNvSpPr>
              <a:spLocks noChangeShapeType="1"/>
            </p:cNvSpPr>
            <p:nvPr/>
          </p:nvSpPr>
          <p:spPr bwMode="auto">
            <a:xfrm>
              <a:off x="4000500" y="24066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46" name="Line 487"/>
            <p:cNvSpPr>
              <a:spLocks noChangeShapeType="1"/>
            </p:cNvSpPr>
            <p:nvPr/>
          </p:nvSpPr>
          <p:spPr bwMode="auto">
            <a:xfrm>
              <a:off x="4008438" y="24066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47" name="Line 488"/>
            <p:cNvSpPr>
              <a:spLocks noChangeShapeType="1"/>
            </p:cNvSpPr>
            <p:nvPr/>
          </p:nvSpPr>
          <p:spPr bwMode="auto">
            <a:xfrm>
              <a:off x="4014788" y="24066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48" name="Line 489"/>
            <p:cNvSpPr>
              <a:spLocks noChangeShapeType="1"/>
            </p:cNvSpPr>
            <p:nvPr/>
          </p:nvSpPr>
          <p:spPr bwMode="auto">
            <a:xfrm>
              <a:off x="4022725" y="24066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49" name="Line 490"/>
            <p:cNvSpPr>
              <a:spLocks noChangeShapeType="1"/>
            </p:cNvSpPr>
            <p:nvPr/>
          </p:nvSpPr>
          <p:spPr bwMode="auto">
            <a:xfrm>
              <a:off x="4029075" y="23923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50" name="Line 491"/>
            <p:cNvSpPr>
              <a:spLocks noChangeShapeType="1"/>
            </p:cNvSpPr>
            <p:nvPr/>
          </p:nvSpPr>
          <p:spPr bwMode="auto">
            <a:xfrm>
              <a:off x="4037013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51" name="Line 492"/>
            <p:cNvSpPr>
              <a:spLocks noChangeShapeType="1"/>
            </p:cNvSpPr>
            <p:nvPr/>
          </p:nvSpPr>
          <p:spPr bwMode="auto">
            <a:xfrm>
              <a:off x="4043363" y="239871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52" name="Line 493"/>
            <p:cNvSpPr>
              <a:spLocks noChangeShapeType="1"/>
            </p:cNvSpPr>
            <p:nvPr/>
          </p:nvSpPr>
          <p:spPr bwMode="auto">
            <a:xfrm>
              <a:off x="4051300" y="2441576"/>
              <a:ext cx="0" cy="35385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53" name="Line 494"/>
            <p:cNvSpPr>
              <a:spLocks noChangeShapeType="1"/>
            </p:cNvSpPr>
            <p:nvPr/>
          </p:nvSpPr>
          <p:spPr bwMode="auto">
            <a:xfrm>
              <a:off x="4057650" y="2441576"/>
              <a:ext cx="0" cy="415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54" name="Line 495"/>
            <p:cNvSpPr>
              <a:spLocks noChangeShapeType="1"/>
            </p:cNvSpPr>
            <p:nvPr/>
          </p:nvSpPr>
          <p:spPr bwMode="auto">
            <a:xfrm>
              <a:off x="4065588" y="2484438"/>
              <a:ext cx="0" cy="1143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55" name="Line 496"/>
            <p:cNvSpPr>
              <a:spLocks noChangeShapeType="1"/>
            </p:cNvSpPr>
            <p:nvPr/>
          </p:nvSpPr>
          <p:spPr bwMode="auto">
            <a:xfrm>
              <a:off x="4071938" y="2598738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56" name="Line 497"/>
            <p:cNvSpPr>
              <a:spLocks noChangeShapeType="1"/>
            </p:cNvSpPr>
            <p:nvPr/>
          </p:nvSpPr>
          <p:spPr bwMode="auto">
            <a:xfrm>
              <a:off x="4079875" y="2655888"/>
              <a:ext cx="0" cy="873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57" name="Line 498"/>
            <p:cNvSpPr>
              <a:spLocks noChangeShapeType="1"/>
            </p:cNvSpPr>
            <p:nvPr/>
          </p:nvSpPr>
          <p:spPr bwMode="auto">
            <a:xfrm>
              <a:off x="4086225" y="2743201"/>
              <a:ext cx="0" cy="777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58" name="Line 499"/>
            <p:cNvSpPr>
              <a:spLocks noChangeShapeType="1"/>
            </p:cNvSpPr>
            <p:nvPr/>
          </p:nvSpPr>
          <p:spPr bwMode="auto">
            <a:xfrm>
              <a:off x="4094163" y="282098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59" name="Line 500"/>
            <p:cNvSpPr>
              <a:spLocks noChangeShapeType="1"/>
            </p:cNvSpPr>
            <p:nvPr/>
          </p:nvSpPr>
          <p:spPr bwMode="auto">
            <a:xfrm>
              <a:off x="4100513" y="2863851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60" name="Line 501"/>
            <p:cNvSpPr>
              <a:spLocks noChangeShapeType="1"/>
            </p:cNvSpPr>
            <p:nvPr/>
          </p:nvSpPr>
          <p:spPr bwMode="auto">
            <a:xfrm>
              <a:off x="4108450" y="2900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61" name="Line 502"/>
            <p:cNvSpPr>
              <a:spLocks noChangeShapeType="1"/>
            </p:cNvSpPr>
            <p:nvPr/>
          </p:nvSpPr>
          <p:spPr bwMode="auto">
            <a:xfrm>
              <a:off x="4114800" y="2900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62" name="Line 503"/>
            <p:cNvSpPr>
              <a:spLocks noChangeShapeType="1"/>
            </p:cNvSpPr>
            <p:nvPr/>
          </p:nvSpPr>
          <p:spPr bwMode="auto">
            <a:xfrm>
              <a:off x="4122738" y="2906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63" name="Line 504"/>
            <p:cNvSpPr>
              <a:spLocks noChangeShapeType="1"/>
            </p:cNvSpPr>
            <p:nvPr/>
          </p:nvSpPr>
          <p:spPr bwMode="auto">
            <a:xfrm>
              <a:off x="4129088" y="2914651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64" name="Line 505"/>
            <p:cNvSpPr>
              <a:spLocks noChangeShapeType="1"/>
            </p:cNvSpPr>
            <p:nvPr/>
          </p:nvSpPr>
          <p:spPr bwMode="auto">
            <a:xfrm>
              <a:off x="4137025" y="2906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65" name="Line 506"/>
            <p:cNvSpPr>
              <a:spLocks noChangeShapeType="1"/>
            </p:cNvSpPr>
            <p:nvPr/>
          </p:nvSpPr>
          <p:spPr bwMode="auto">
            <a:xfrm>
              <a:off x="4143375" y="29146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66" name="Line 507"/>
            <p:cNvSpPr>
              <a:spLocks noChangeShapeType="1"/>
            </p:cNvSpPr>
            <p:nvPr/>
          </p:nvSpPr>
          <p:spPr bwMode="auto">
            <a:xfrm>
              <a:off x="4151313" y="2921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67" name="Line 508"/>
            <p:cNvSpPr>
              <a:spLocks noChangeShapeType="1"/>
            </p:cNvSpPr>
            <p:nvPr/>
          </p:nvSpPr>
          <p:spPr bwMode="auto">
            <a:xfrm>
              <a:off x="4157663" y="2921001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68" name="Line 509"/>
            <p:cNvSpPr>
              <a:spLocks noChangeShapeType="1"/>
            </p:cNvSpPr>
            <p:nvPr/>
          </p:nvSpPr>
          <p:spPr bwMode="auto">
            <a:xfrm>
              <a:off x="4165600" y="2921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69" name="Line 510"/>
            <p:cNvSpPr>
              <a:spLocks noChangeShapeType="1"/>
            </p:cNvSpPr>
            <p:nvPr/>
          </p:nvSpPr>
          <p:spPr bwMode="auto">
            <a:xfrm>
              <a:off x="4171950" y="2921001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70" name="Line 511"/>
            <p:cNvSpPr>
              <a:spLocks noChangeShapeType="1"/>
            </p:cNvSpPr>
            <p:nvPr/>
          </p:nvSpPr>
          <p:spPr bwMode="auto">
            <a:xfrm>
              <a:off x="4179888" y="29495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71" name="Line 512"/>
            <p:cNvSpPr>
              <a:spLocks noChangeShapeType="1"/>
            </p:cNvSpPr>
            <p:nvPr/>
          </p:nvSpPr>
          <p:spPr bwMode="auto">
            <a:xfrm>
              <a:off x="4186238" y="29432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72" name="Line 513"/>
            <p:cNvSpPr>
              <a:spLocks noChangeShapeType="1"/>
            </p:cNvSpPr>
            <p:nvPr/>
          </p:nvSpPr>
          <p:spPr bwMode="auto">
            <a:xfrm>
              <a:off x="4194175" y="2957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73" name="Line 514"/>
            <p:cNvSpPr>
              <a:spLocks noChangeShapeType="1"/>
            </p:cNvSpPr>
            <p:nvPr/>
          </p:nvSpPr>
          <p:spPr bwMode="auto">
            <a:xfrm>
              <a:off x="4200525" y="2957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74" name="Line 515"/>
            <p:cNvSpPr>
              <a:spLocks noChangeShapeType="1"/>
            </p:cNvSpPr>
            <p:nvPr/>
          </p:nvSpPr>
          <p:spPr bwMode="auto">
            <a:xfrm>
              <a:off x="4208463" y="2963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75" name="Line 516"/>
            <p:cNvSpPr>
              <a:spLocks noChangeShapeType="1"/>
            </p:cNvSpPr>
            <p:nvPr/>
          </p:nvSpPr>
          <p:spPr bwMode="auto">
            <a:xfrm>
              <a:off x="4214813" y="29781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76" name="Line 517"/>
            <p:cNvSpPr>
              <a:spLocks noChangeShapeType="1"/>
            </p:cNvSpPr>
            <p:nvPr/>
          </p:nvSpPr>
          <p:spPr bwMode="auto">
            <a:xfrm>
              <a:off x="4222750" y="2986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77" name="Line 518"/>
            <p:cNvSpPr>
              <a:spLocks noChangeShapeType="1"/>
            </p:cNvSpPr>
            <p:nvPr/>
          </p:nvSpPr>
          <p:spPr bwMode="auto">
            <a:xfrm>
              <a:off x="4229100" y="2978151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78" name="Line 519"/>
            <p:cNvSpPr>
              <a:spLocks noChangeShapeType="1"/>
            </p:cNvSpPr>
            <p:nvPr/>
          </p:nvSpPr>
          <p:spPr bwMode="auto">
            <a:xfrm>
              <a:off x="4237038" y="30003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79" name="Line 520"/>
            <p:cNvSpPr>
              <a:spLocks noChangeShapeType="1"/>
            </p:cNvSpPr>
            <p:nvPr/>
          </p:nvSpPr>
          <p:spPr bwMode="auto">
            <a:xfrm>
              <a:off x="4243388" y="3014663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80" name="Line 521"/>
            <p:cNvSpPr>
              <a:spLocks noChangeShapeType="1"/>
            </p:cNvSpPr>
            <p:nvPr/>
          </p:nvSpPr>
          <p:spPr bwMode="auto">
            <a:xfrm>
              <a:off x="4251325" y="30146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81" name="Line 522"/>
            <p:cNvSpPr>
              <a:spLocks noChangeShapeType="1"/>
            </p:cNvSpPr>
            <p:nvPr/>
          </p:nvSpPr>
          <p:spPr bwMode="auto">
            <a:xfrm>
              <a:off x="4257675" y="30146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82" name="Line 523"/>
            <p:cNvSpPr>
              <a:spLocks noChangeShapeType="1"/>
            </p:cNvSpPr>
            <p:nvPr/>
          </p:nvSpPr>
          <p:spPr bwMode="auto">
            <a:xfrm>
              <a:off x="4265613" y="30146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83" name="Line 524"/>
            <p:cNvSpPr>
              <a:spLocks noChangeShapeType="1"/>
            </p:cNvSpPr>
            <p:nvPr/>
          </p:nvSpPr>
          <p:spPr bwMode="auto">
            <a:xfrm>
              <a:off x="4271963" y="30210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84" name="Line 525"/>
            <p:cNvSpPr>
              <a:spLocks noChangeShapeType="1"/>
            </p:cNvSpPr>
            <p:nvPr/>
          </p:nvSpPr>
          <p:spPr bwMode="auto">
            <a:xfrm>
              <a:off x="4279900" y="30003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85" name="Line 526"/>
            <p:cNvSpPr>
              <a:spLocks noChangeShapeType="1"/>
            </p:cNvSpPr>
            <p:nvPr/>
          </p:nvSpPr>
          <p:spPr bwMode="auto">
            <a:xfrm>
              <a:off x="4286250" y="2986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86" name="Line 527"/>
            <p:cNvSpPr>
              <a:spLocks noChangeShapeType="1"/>
            </p:cNvSpPr>
            <p:nvPr/>
          </p:nvSpPr>
          <p:spPr bwMode="auto">
            <a:xfrm>
              <a:off x="4294188" y="29860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87" name="Line 528"/>
            <p:cNvSpPr>
              <a:spLocks noChangeShapeType="1"/>
            </p:cNvSpPr>
            <p:nvPr/>
          </p:nvSpPr>
          <p:spPr bwMode="auto">
            <a:xfrm>
              <a:off x="4300538" y="2986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88" name="Line 529"/>
            <p:cNvSpPr>
              <a:spLocks noChangeShapeType="1"/>
            </p:cNvSpPr>
            <p:nvPr/>
          </p:nvSpPr>
          <p:spPr bwMode="auto">
            <a:xfrm>
              <a:off x="4308475" y="29718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89" name="Line 530"/>
            <p:cNvSpPr>
              <a:spLocks noChangeShapeType="1"/>
            </p:cNvSpPr>
            <p:nvPr/>
          </p:nvSpPr>
          <p:spPr bwMode="auto">
            <a:xfrm>
              <a:off x="4314825" y="29575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90" name="Line 531"/>
            <p:cNvSpPr>
              <a:spLocks noChangeShapeType="1"/>
            </p:cNvSpPr>
            <p:nvPr/>
          </p:nvSpPr>
          <p:spPr bwMode="auto">
            <a:xfrm>
              <a:off x="4322763" y="29495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91" name="Line 532"/>
            <p:cNvSpPr>
              <a:spLocks noChangeShapeType="1"/>
            </p:cNvSpPr>
            <p:nvPr/>
          </p:nvSpPr>
          <p:spPr bwMode="auto">
            <a:xfrm>
              <a:off x="4329113" y="29432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92" name="Line 533"/>
            <p:cNvSpPr>
              <a:spLocks noChangeShapeType="1"/>
            </p:cNvSpPr>
            <p:nvPr/>
          </p:nvSpPr>
          <p:spPr bwMode="auto">
            <a:xfrm>
              <a:off x="4337050" y="29432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93" name="Line 534"/>
            <p:cNvSpPr>
              <a:spLocks noChangeShapeType="1"/>
            </p:cNvSpPr>
            <p:nvPr/>
          </p:nvSpPr>
          <p:spPr bwMode="auto">
            <a:xfrm>
              <a:off x="4343400" y="29210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94" name="Line 535"/>
            <p:cNvSpPr>
              <a:spLocks noChangeShapeType="1"/>
            </p:cNvSpPr>
            <p:nvPr/>
          </p:nvSpPr>
          <p:spPr bwMode="auto">
            <a:xfrm>
              <a:off x="4351338" y="2900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95" name="Line 536"/>
            <p:cNvSpPr>
              <a:spLocks noChangeShapeType="1"/>
            </p:cNvSpPr>
            <p:nvPr/>
          </p:nvSpPr>
          <p:spPr bwMode="auto">
            <a:xfrm>
              <a:off x="4357688" y="2900363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96" name="Line 537"/>
            <p:cNvSpPr>
              <a:spLocks noChangeShapeType="1"/>
            </p:cNvSpPr>
            <p:nvPr/>
          </p:nvSpPr>
          <p:spPr bwMode="auto">
            <a:xfrm>
              <a:off x="4365625" y="2900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97" name="Line 538"/>
            <p:cNvSpPr>
              <a:spLocks noChangeShapeType="1"/>
            </p:cNvSpPr>
            <p:nvPr/>
          </p:nvSpPr>
          <p:spPr bwMode="auto">
            <a:xfrm>
              <a:off x="4371975" y="29146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98" name="Line 539"/>
            <p:cNvSpPr>
              <a:spLocks noChangeShapeType="1"/>
            </p:cNvSpPr>
            <p:nvPr/>
          </p:nvSpPr>
          <p:spPr bwMode="auto">
            <a:xfrm>
              <a:off x="4379913" y="29146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99" name="Line 540"/>
            <p:cNvSpPr>
              <a:spLocks noChangeShapeType="1"/>
            </p:cNvSpPr>
            <p:nvPr/>
          </p:nvSpPr>
          <p:spPr bwMode="auto">
            <a:xfrm>
              <a:off x="4386263" y="2928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00" name="Line 541"/>
            <p:cNvSpPr>
              <a:spLocks noChangeShapeType="1"/>
            </p:cNvSpPr>
            <p:nvPr/>
          </p:nvSpPr>
          <p:spPr bwMode="auto">
            <a:xfrm>
              <a:off x="4394200" y="2928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01" name="Line 542"/>
            <p:cNvSpPr>
              <a:spLocks noChangeShapeType="1"/>
            </p:cNvSpPr>
            <p:nvPr/>
          </p:nvSpPr>
          <p:spPr bwMode="auto">
            <a:xfrm>
              <a:off x="4400550" y="29210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02" name="Line 543"/>
            <p:cNvSpPr>
              <a:spLocks noChangeShapeType="1"/>
            </p:cNvSpPr>
            <p:nvPr/>
          </p:nvSpPr>
          <p:spPr bwMode="auto">
            <a:xfrm>
              <a:off x="4408488" y="2935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03" name="Line 544"/>
            <p:cNvSpPr>
              <a:spLocks noChangeShapeType="1"/>
            </p:cNvSpPr>
            <p:nvPr/>
          </p:nvSpPr>
          <p:spPr bwMode="auto">
            <a:xfrm>
              <a:off x="4414838" y="29495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04" name="Line 545"/>
            <p:cNvSpPr>
              <a:spLocks noChangeShapeType="1"/>
            </p:cNvSpPr>
            <p:nvPr/>
          </p:nvSpPr>
          <p:spPr bwMode="auto">
            <a:xfrm>
              <a:off x="4421188" y="29495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05" name="Line 546"/>
            <p:cNvSpPr>
              <a:spLocks noChangeShapeType="1"/>
            </p:cNvSpPr>
            <p:nvPr/>
          </p:nvSpPr>
          <p:spPr bwMode="auto">
            <a:xfrm>
              <a:off x="4429125" y="29432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06" name="Line 547"/>
            <p:cNvSpPr>
              <a:spLocks noChangeShapeType="1"/>
            </p:cNvSpPr>
            <p:nvPr/>
          </p:nvSpPr>
          <p:spPr bwMode="auto">
            <a:xfrm>
              <a:off x="4435475" y="2957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07" name="Line 548"/>
            <p:cNvSpPr>
              <a:spLocks noChangeShapeType="1"/>
            </p:cNvSpPr>
            <p:nvPr/>
          </p:nvSpPr>
          <p:spPr bwMode="auto">
            <a:xfrm>
              <a:off x="4443413" y="29352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08" name="Line 549"/>
            <p:cNvSpPr>
              <a:spLocks noChangeShapeType="1"/>
            </p:cNvSpPr>
            <p:nvPr/>
          </p:nvSpPr>
          <p:spPr bwMode="auto">
            <a:xfrm>
              <a:off x="4449763" y="2928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09" name="Line 550"/>
            <p:cNvSpPr>
              <a:spLocks noChangeShapeType="1"/>
            </p:cNvSpPr>
            <p:nvPr/>
          </p:nvSpPr>
          <p:spPr bwMode="auto">
            <a:xfrm>
              <a:off x="4457700" y="29432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10" name="Line 551"/>
            <p:cNvSpPr>
              <a:spLocks noChangeShapeType="1"/>
            </p:cNvSpPr>
            <p:nvPr/>
          </p:nvSpPr>
          <p:spPr bwMode="auto">
            <a:xfrm>
              <a:off x="4464050" y="2935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11" name="Line 552"/>
            <p:cNvSpPr>
              <a:spLocks noChangeShapeType="1"/>
            </p:cNvSpPr>
            <p:nvPr/>
          </p:nvSpPr>
          <p:spPr bwMode="auto">
            <a:xfrm>
              <a:off x="4471988" y="29146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12" name="Line 553"/>
            <p:cNvSpPr>
              <a:spLocks noChangeShapeType="1"/>
            </p:cNvSpPr>
            <p:nvPr/>
          </p:nvSpPr>
          <p:spPr bwMode="auto">
            <a:xfrm>
              <a:off x="4478338" y="29210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13" name="Line 554"/>
            <p:cNvSpPr>
              <a:spLocks noChangeShapeType="1"/>
            </p:cNvSpPr>
            <p:nvPr/>
          </p:nvSpPr>
          <p:spPr bwMode="auto">
            <a:xfrm>
              <a:off x="4486275" y="29146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14" name="Line 555"/>
            <p:cNvSpPr>
              <a:spLocks noChangeShapeType="1"/>
            </p:cNvSpPr>
            <p:nvPr/>
          </p:nvSpPr>
          <p:spPr bwMode="auto">
            <a:xfrm>
              <a:off x="4492625" y="28860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15" name="Line 556"/>
            <p:cNvSpPr>
              <a:spLocks noChangeShapeType="1"/>
            </p:cNvSpPr>
            <p:nvPr/>
          </p:nvSpPr>
          <p:spPr bwMode="auto">
            <a:xfrm>
              <a:off x="4500563" y="28860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16" name="Line 557"/>
            <p:cNvSpPr>
              <a:spLocks noChangeShapeType="1"/>
            </p:cNvSpPr>
            <p:nvPr/>
          </p:nvSpPr>
          <p:spPr bwMode="auto">
            <a:xfrm>
              <a:off x="4506913" y="28860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17" name="Line 558"/>
            <p:cNvSpPr>
              <a:spLocks noChangeShapeType="1"/>
            </p:cNvSpPr>
            <p:nvPr/>
          </p:nvSpPr>
          <p:spPr bwMode="auto">
            <a:xfrm>
              <a:off x="4514850" y="28924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18" name="Line 559"/>
            <p:cNvSpPr>
              <a:spLocks noChangeShapeType="1"/>
            </p:cNvSpPr>
            <p:nvPr/>
          </p:nvSpPr>
          <p:spPr bwMode="auto">
            <a:xfrm>
              <a:off x="4521200" y="28638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19" name="Line 560"/>
            <p:cNvSpPr>
              <a:spLocks noChangeShapeType="1"/>
            </p:cNvSpPr>
            <p:nvPr/>
          </p:nvSpPr>
          <p:spPr bwMode="auto">
            <a:xfrm>
              <a:off x="4529138" y="28638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20" name="Line 561"/>
            <p:cNvSpPr>
              <a:spLocks noChangeShapeType="1"/>
            </p:cNvSpPr>
            <p:nvPr/>
          </p:nvSpPr>
          <p:spPr bwMode="auto">
            <a:xfrm>
              <a:off x="4535488" y="2878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21" name="Line 562"/>
            <p:cNvSpPr>
              <a:spLocks noChangeShapeType="1"/>
            </p:cNvSpPr>
            <p:nvPr/>
          </p:nvSpPr>
          <p:spPr bwMode="auto">
            <a:xfrm>
              <a:off x="4543425" y="28717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22" name="Line 563"/>
            <p:cNvSpPr>
              <a:spLocks noChangeShapeType="1"/>
            </p:cNvSpPr>
            <p:nvPr/>
          </p:nvSpPr>
          <p:spPr bwMode="auto">
            <a:xfrm>
              <a:off x="4549775" y="2878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23" name="Line 564"/>
            <p:cNvSpPr>
              <a:spLocks noChangeShapeType="1"/>
            </p:cNvSpPr>
            <p:nvPr/>
          </p:nvSpPr>
          <p:spPr bwMode="auto">
            <a:xfrm>
              <a:off x="4557713" y="28860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24" name="Line 565"/>
            <p:cNvSpPr>
              <a:spLocks noChangeShapeType="1"/>
            </p:cNvSpPr>
            <p:nvPr/>
          </p:nvSpPr>
          <p:spPr bwMode="auto">
            <a:xfrm>
              <a:off x="4564063" y="2886076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25" name="Line 566"/>
            <p:cNvSpPr>
              <a:spLocks noChangeShapeType="1"/>
            </p:cNvSpPr>
            <p:nvPr/>
          </p:nvSpPr>
          <p:spPr bwMode="auto">
            <a:xfrm>
              <a:off x="4572000" y="2906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26" name="Line 567"/>
            <p:cNvSpPr>
              <a:spLocks noChangeShapeType="1"/>
            </p:cNvSpPr>
            <p:nvPr/>
          </p:nvSpPr>
          <p:spPr bwMode="auto">
            <a:xfrm>
              <a:off x="4578350" y="2906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27" name="Line 568"/>
            <p:cNvSpPr>
              <a:spLocks noChangeShapeType="1"/>
            </p:cNvSpPr>
            <p:nvPr/>
          </p:nvSpPr>
          <p:spPr bwMode="auto">
            <a:xfrm>
              <a:off x="4586288" y="28924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28" name="Line 569"/>
            <p:cNvSpPr>
              <a:spLocks noChangeShapeType="1"/>
            </p:cNvSpPr>
            <p:nvPr/>
          </p:nvSpPr>
          <p:spPr bwMode="auto">
            <a:xfrm>
              <a:off x="4592638" y="28924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29" name="Line 570"/>
            <p:cNvSpPr>
              <a:spLocks noChangeShapeType="1"/>
            </p:cNvSpPr>
            <p:nvPr/>
          </p:nvSpPr>
          <p:spPr bwMode="auto">
            <a:xfrm>
              <a:off x="4600575" y="2906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30" name="Line 571"/>
            <p:cNvSpPr>
              <a:spLocks noChangeShapeType="1"/>
            </p:cNvSpPr>
            <p:nvPr/>
          </p:nvSpPr>
          <p:spPr bwMode="auto">
            <a:xfrm>
              <a:off x="4606925" y="29146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31" name="Line 572"/>
            <p:cNvSpPr>
              <a:spLocks noChangeShapeType="1"/>
            </p:cNvSpPr>
            <p:nvPr/>
          </p:nvSpPr>
          <p:spPr bwMode="auto">
            <a:xfrm>
              <a:off x="4614863" y="29146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32" name="Line 573"/>
            <p:cNvSpPr>
              <a:spLocks noChangeShapeType="1"/>
            </p:cNvSpPr>
            <p:nvPr/>
          </p:nvSpPr>
          <p:spPr bwMode="auto">
            <a:xfrm>
              <a:off x="4621213" y="28924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33" name="Line 574"/>
            <p:cNvSpPr>
              <a:spLocks noChangeShapeType="1"/>
            </p:cNvSpPr>
            <p:nvPr/>
          </p:nvSpPr>
          <p:spPr bwMode="auto">
            <a:xfrm>
              <a:off x="4629150" y="28860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34" name="Line 575"/>
            <p:cNvSpPr>
              <a:spLocks noChangeShapeType="1"/>
            </p:cNvSpPr>
            <p:nvPr/>
          </p:nvSpPr>
          <p:spPr bwMode="auto">
            <a:xfrm>
              <a:off x="4635500" y="28860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35" name="Line 576"/>
            <p:cNvSpPr>
              <a:spLocks noChangeShapeType="1"/>
            </p:cNvSpPr>
            <p:nvPr/>
          </p:nvSpPr>
          <p:spPr bwMode="auto">
            <a:xfrm>
              <a:off x="4643438" y="28860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36" name="Line 577"/>
            <p:cNvSpPr>
              <a:spLocks noChangeShapeType="1"/>
            </p:cNvSpPr>
            <p:nvPr/>
          </p:nvSpPr>
          <p:spPr bwMode="auto">
            <a:xfrm>
              <a:off x="4649788" y="28860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37" name="Line 578"/>
            <p:cNvSpPr>
              <a:spLocks noChangeShapeType="1"/>
            </p:cNvSpPr>
            <p:nvPr/>
          </p:nvSpPr>
          <p:spPr bwMode="auto">
            <a:xfrm>
              <a:off x="4657725" y="28717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38" name="Line 579"/>
            <p:cNvSpPr>
              <a:spLocks noChangeShapeType="1"/>
            </p:cNvSpPr>
            <p:nvPr/>
          </p:nvSpPr>
          <p:spPr bwMode="auto">
            <a:xfrm>
              <a:off x="4664075" y="28717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39" name="Line 580"/>
            <p:cNvSpPr>
              <a:spLocks noChangeShapeType="1"/>
            </p:cNvSpPr>
            <p:nvPr/>
          </p:nvSpPr>
          <p:spPr bwMode="auto">
            <a:xfrm>
              <a:off x="4672013" y="28638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40" name="Line 581"/>
            <p:cNvSpPr>
              <a:spLocks noChangeShapeType="1"/>
            </p:cNvSpPr>
            <p:nvPr/>
          </p:nvSpPr>
          <p:spPr bwMode="auto">
            <a:xfrm>
              <a:off x="4678363" y="28495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41" name="Line 582"/>
            <p:cNvSpPr>
              <a:spLocks noChangeShapeType="1"/>
            </p:cNvSpPr>
            <p:nvPr/>
          </p:nvSpPr>
          <p:spPr bwMode="auto">
            <a:xfrm>
              <a:off x="4686300" y="28432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42" name="Line 583"/>
            <p:cNvSpPr>
              <a:spLocks noChangeShapeType="1"/>
            </p:cNvSpPr>
            <p:nvPr/>
          </p:nvSpPr>
          <p:spPr bwMode="auto">
            <a:xfrm>
              <a:off x="4692650" y="28432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43" name="Line 584"/>
            <p:cNvSpPr>
              <a:spLocks noChangeShapeType="1"/>
            </p:cNvSpPr>
            <p:nvPr/>
          </p:nvSpPr>
          <p:spPr bwMode="auto">
            <a:xfrm>
              <a:off x="4700588" y="28495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44" name="Line 585"/>
            <p:cNvSpPr>
              <a:spLocks noChangeShapeType="1"/>
            </p:cNvSpPr>
            <p:nvPr/>
          </p:nvSpPr>
          <p:spPr bwMode="auto">
            <a:xfrm>
              <a:off x="4706938" y="28495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45" name="Line 586"/>
            <p:cNvSpPr>
              <a:spLocks noChangeShapeType="1"/>
            </p:cNvSpPr>
            <p:nvPr/>
          </p:nvSpPr>
          <p:spPr bwMode="auto">
            <a:xfrm>
              <a:off x="4714875" y="28495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46" name="Line 587"/>
            <p:cNvSpPr>
              <a:spLocks noChangeShapeType="1"/>
            </p:cNvSpPr>
            <p:nvPr/>
          </p:nvSpPr>
          <p:spPr bwMode="auto">
            <a:xfrm>
              <a:off x="4721225" y="28432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47" name="Line 588"/>
            <p:cNvSpPr>
              <a:spLocks noChangeShapeType="1"/>
            </p:cNvSpPr>
            <p:nvPr/>
          </p:nvSpPr>
          <p:spPr bwMode="auto">
            <a:xfrm>
              <a:off x="4729163" y="28495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48" name="Line 589"/>
            <p:cNvSpPr>
              <a:spLocks noChangeShapeType="1"/>
            </p:cNvSpPr>
            <p:nvPr/>
          </p:nvSpPr>
          <p:spPr bwMode="auto">
            <a:xfrm>
              <a:off x="4735513" y="28575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49" name="Line 590"/>
            <p:cNvSpPr>
              <a:spLocks noChangeShapeType="1"/>
            </p:cNvSpPr>
            <p:nvPr/>
          </p:nvSpPr>
          <p:spPr bwMode="auto">
            <a:xfrm>
              <a:off x="4743450" y="28717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50" name="Line 591"/>
            <p:cNvSpPr>
              <a:spLocks noChangeShapeType="1"/>
            </p:cNvSpPr>
            <p:nvPr/>
          </p:nvSpPr>
          <p:spPr bwMode="auto">
            <a:xfrm>
              <a:off x="4749800" y="2878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51" name="Line 592"/>
            <p:cNvSpPr>
              <a:spLocks noChangeShapeType="1"/>
            </p:cNvSpPr>
            <p:nvPr/>
          </p:nvSpPr>
          <p:spPr bwMode="auto">
            <a:xfrm>
              <a:off x="4757738" y="2878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52" name="Line 593"/>
            <p:cNvSpPr>
              <a:spLocks noChangeShapeType="1"/>
            </p:cNvSpPr>
            <p:nvPr/>
          </p:nvSpPr>
          <p:spPr bwMode="auto">
            <a:xfrm>
              <a:off x="4764088" y="28860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53" name="Line 594"/>
            <p:cNvSpPr>
              <a:spLocks noChangeShapeType="1"/>
            </p:cNvSpPr>
            <p:nvPr/>
          </p:nvSpPr>
          <p:spPr bwMode="auto">
            <a:xfrm>
              <a:off x="4772025" y="28924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54" name="Line 595"/>
            <p:cNvSpPr>
              <a:spLocks noChangeShapeType="1"/>
            </p:cNvSpPr>
            <p:nvPr/>
          </p:nvSpPr>
          <p:spPr bwMode="auto">
            <a:xfrm>
              <a:off x="4778375" y="2900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55" name="Line 596"/>
            <p:cNvSpPr>
              <a:spLocks noChangeShapeType="1"/>
            </p:cNvSpPr>
            <p:nvPr/>
          </p:nvSpPr>
          <p:spPr bwMode="auto">
            <a:xfrm>
              <a:off x="4786313" y="2900363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56" name="Line 597"/>
            <p:cNvSpPr>
              <a:spLocks noChangeShapeType="1"/>
            </p:cNvSpPr>
            <p:nvPr/>
          </p:nvSpPr>
          <p:spPr bwMode="auto">
            <a:xfrm>
              <a:off x="4792663" y="2900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57" name="Line 598"/>
            <p:cNvSpPr>
              <a:spLocks noChangeShapeType="1"/>
            </p:cNvSpPr>
            <p:nvPr/>
          </p:nvSpPr>
          <p:spPr bwMode="auto">
            <a:xfrm>
              <a:off x="4800600" y="2892426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58" name="Line 599"/>
            <p:cNvSpPr>
              <a:spLocks noChangeShapeType="1"/>
            </p:cNvSpPr>
            <p:nvPr/>
          </p:nvSpPr>
          <p:spPr bwMode="auto">
            <a:xfrm>
              <a:off x="4806950" y="2886076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59" name="Line 600"/>
            <p:cNvSpPr>
              <a:spLocks noChangeShapeType="1"/>
            </p:cNvSpPr>
            <p:nvPr/>
          </p:nvSpPr>
          <p:spPr bwMode="auto">
            <a:xfrm>
              <a:off x="4814888" y="28781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60" name="Line 601"/>
            <p:cNvSpPr>
              <a:spLocks noChangeShapeType="1"/>
            </p:cNvSpPr>
            <p:nvPr/>
          </p:nvSpPr>
          <p:spPr bwMode="auto">
            <a:xfrm>
              <a:off x="4821238" y="28924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61" name="Line 602"/>
            <p:cNvSpPr>
              <a:spLocks noChangeShapeType="1"/>
            </p:cNvSpPr>
            <p:nvPr/>
          </p:nvSpPr>
          <p:spPr bwMode="auto">
            <a:xfrm>
              <a:off x="4829175" y="287178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62" name="Line 603"/>
            <p:cNvSpPr>
              <a:spLocks noChangeShapeType="1"/>
            </p:cNvSpPr>
            <p:nvPr/>
          </p:nvSpPr>
          <p:spPr bwMode="auto">
            <a:xfrm>
              <a:off x="4835525" y="28717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63" name="Line 604"/>
            <p:cNvSpPr>
              <a:spLocks noChangeShapeType="1"/>
            </p:cNvSpPr>
            <p:nvPr/>
          </p:nvSpPr>
          <p:spPr bwMode="auto">
            <a:xfrm>
              <a:off x="4843463" y="28575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64" name="Line 605"/>
            <p:cNvSpPr>
              <a:spLocks noChangeShapeType="1"/>
            </p:cNvSpPr>
            <p:nvPr/>
          </p:nvSpPr>
          <p:spPr bwMode="auto">
            <a:xfrm>
              <a:off x="4849813" y="28575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65" name="Line 606"/>
            <p:cNvSpPr>
              <a:spLocks noChangeShapeType="1"/>
            </p:cNvSpPr>
            <p:nvPr/>
          </p:nvSpPr>
          <p:spPr bwMode="auto">
            <a:xfrm>
              <a:off x="4857750" y="28495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66" name="Line 607"/>
            <p:cNvSpPr>
              <a:spLocks noChangeShapeType="1"/>
            </p:cNvSpPr>
            <p:nvPr/>
          </p:nvSpPr>
          <p:spPr bwMode="auto">
            <a:xfrm>
              <a:off x="4864100" y="28575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67" name="Line 609"/>
            <p:cNvSpPr>
              <a:spLocks noChangeShapeType="1"/>
            </p:cNvSpPr>
            <p:nvPr/>
          </p:nvSpPr>
          <p:spPr bwMode="auto">
            <a:xfrm>
              <a:off x="4872038" y="28495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68" name="Line 610"/>
            <p:cNvSpPr>
              <a:spLocks noChangeShapeType="1"/>
            </p:cNvSpPr>
            <p:nvPr/>
          </p:nvSpPr>
          <p:spPr bwMode="auto">
            <a:xfrm>
              <a:off x="4878388" y="28575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69" name="Line 611"/>
            <p:cNvSpPr>
              <a:spLocks noChangeShapeType="1"/>
            </p:cNvSpPr>
            <p:nvPr/>
          </p:nvSpPr>
          <p:spPr bwMode="auto">
            <a:xfrm>
              <a:off x="4886326" y="28638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70" name="Line 612"/>
            <p:cNvSpPr>
              <a:spLocks noChangeShapeType="1"/>
            </p:cNvSpPr>
            <p:nvPr/>
          </p:nvSpPr>
          <p:spPr bwMode="auto">
            <a:xfrm>
              <a:off x="4892676" y="287813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71" name="Line 613"/>
            <p:cNvSpPr>
              <a:spLocks noChangeShapeType="1"/>
            </p:cNvSpPr>
            <p:nvPr/>
          </p:nvSpPr>
          <p:spPr bwMode="auto">
            <a:xfrm>
              <a:off x="4900613" y="2906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72" name="Line 614"/>
            <p:cNvSpPr>
              <a:spLocks noChangeShapeType="1"/>
            </p:cNvSpPr>
            <p:nvPr/>
          </p:nvSpPr>
          <p:spPr bwMode="auto">
            <a:xfrm>
              <a:off x="4906963" y="2906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73" name="Line 615"/>
            <p:cNvSpPr>
              <a:spLocks noChangeShapeType="1"/>
            </p:cNvSpPr>
            <p:nvPr/>
          </p:nvSpPr>
          <p:spPr bwMode="auto">
            <a:xfrm>
              <a:off x="4914901" y="2906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74" name="Line 616"/>
            <p:cNvSpPr>
              <a:spLocks noChangeShapeType="1"/>
            </p:cNvSpPr>
            <p:nvPr/>
          </p:nvSpPr>
          <p:spPr bwMode="auto">
            <a:xfrm>
              <a:off x="4921251" y="29210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75" name="Line 617"/>
            <p:cNvSpPr>
              <a:spLocks noChangeShapeType="1"/>
            </p:cNvSpPr>
            <p:nvPr/>
          </p:nvSpPr>
          <p:spPr bwMode="auto">
            <a:xfrm>
              <a:off x="4929188" y="2928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76" name="Line 618"/>
            <p:cNvSpPr>
              <a:spLocks noChangeShapeType="1"/>
            </p:cNvSpPr>
            <p:nvPr/>
          </p:nvSpPr>
          <p:spPr bwMode="auto">
            <a:xfrm>
              <a:off x="4935538" y="2928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77" name="Line 619"/>
            <p:cNvSpPr>
              <a:spLocks noChangeShapeType="1"/>
            </p:cNvSpPr>
            <p:nvPr/>
          </p:nvSpPr>
          <p:spPr bwMode="auto">
            <a:xfrm>
              <a:off x="4943476" y="29067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78" name="Line 620"/>
            <p:cNvSpPr>
              <a:spLocks noChangeShapeType="1"/>
            </p:cNvSpPr>
            <p:nvPr/>
          </p:nvSpPr>
          <p:spPr bwMode="auto">
            <a:xfrm>
              <a:off x="4949826" y="2906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79" name="Line 621"/>
            <p:cNvSpPr>
              <a:spLocks noChangeShapeType="1"/>
            </p:cNvSpPr>
            <p:nvPr/>
          </p:nvSpPr>
          <p:spPr bwMode="auto">
            <a:xfrm>
              <a:off x="4957763" y="290036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80" name="Line 622"/>
            <p:cNvSpPr>
              <a:spLocks noChangeShapeType="1"/>
            </p:cNvSpPr>
            <p:nvPr/>
          </p:nvSpPr>
          <p:spPr bwMode="auto">
            <a:xfrm>
              <a:off x="4964113" y="29146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81" name="Line 623"/>
            <p:cNvSpPr>
              <a:spLocks noChangeShapeType="1"/>
            </p:cNvSpPr>
            <p:nvPr/>
          </p:nvSpPr>
          <p:spPr bwMode="auto">
            <a:xfrm>
              <a:off x="4972051" y="29146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82" name="Line 624"/>
            <p:cNvSpPr>
              <a:spLocks noChangeShapeType="1"/>
            </p:cNvSpPr>
            <p:nvPr/>
          </p:nvSpPr>
          <p:spPr bwMode="auto">
            <a:xfrm>
              <a:off x="4978401" y="29146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83" name="Line 625"/>
            <p:cNvSpPr>
              <a:spLocks noChangeShapeType="1"/>
            </p:cNvSpPr>
            <p:nvPr/>
          </p:nvSpPr>
          <p:spPr bwMode="auto">
            <a:xfrm>
              <a:off x="4986338" y="2921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84" name="Line 626"/>
            <p:cNvSpPr>
              <a:spLocks noChangeShapeType="1"/>
            </p:cNvSpPr>
            <p:nvPr/>
          </p:nvSpPr>
          <p:spPr bwMode="auto">
            <a:xfrm>
              <a:off x="4992688" y="29146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85" name="Line 627"/>
            <p:cNvSpPr>
              <a:spLocks noChangeShapeType="1"/>
            </p:cNvSpPr>
            <p:nvPr/>
          </p:nvSpPr>
          <p:spPr bwMode="auto">
            <a:xfrm>
              <a:off x="5000626" y="29146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86" name="Line 628"/>
            <p:cNvSpPr>
              <a:spLocks noChangeShapeType="1"/>
            </p:cNvSpPr>
            <p:nvPr/>
          </p:nvSpPr>
          <p:spPr bwMode="auto">
            <a:xfrm>
              <a:off x="5006976" y="28924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87" name="Line 629"/>
            <p:cNvSpPr>
              <a:spLocks noChangeShapeType="1"/>
            </p:cNvSpPr>
            <p:nvPr/>
          </p:nvSpPr>
          <p:spPr bwMode="auto">
            <a:xfrm>
              <a:off x="5014913" y="28781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88" name="Line 630"/>
            <p:cNvSpPr>
              <a:spLocks noChangeShapeType="1"/>
            </p:cNvSpPr>
            <p:nvPr/>
          </p:nvSpPr>
          <p:spPr bwMode="auto">
            <a:xfrm>
              <a:off x="5021263" y="28717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89" name="Line 631"/>
            <p:cNvSpPr>
              <a:spLocks noChangeShapeType="1"/>
            </p:cNvSpPr>
            <p:nvPr/>
          </p:nvSpPr>
          <p:spPr bwMode="auto">
            <a:xfrm>
              <a:off x="5029201" y="28717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90" name="Line 632"/>
            <p:cNvSpPr>
              <a:spLocks noChangeShapeType="1"/>
            </p:cNvSpPr>
            <p:nvPr/>
          </p:nvSpPr>
          <p:spPr bwMode="auto">
            <a:xfrm>
              <a:off x="5035551" y="28717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91" name="Line 633"/>
            <p:cNvSpPr>
              <a:spLocks noChangeShapeType="1"/>
            </p:cNvSpPr>
            <p:nvPr/>
          </p:nvSpPr>
          <p:spPr bwMode="auto">
            <a:xfrm>
              <a:off x="5043488" y="2892426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92" name="Line 634"/>
            <p:cNvSpPr>
              <a:spLocks noChangeShapeType="1"/>
            </p:cNvSpPr>
            <p:nvPr/>
          </p:nvSpPr>
          <p:spPr bwMode="auto">
            <a:xfrm>
              <a:off x="5049838" y="28860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93" name="Line 635"/>
            <p:cNvSpPr>
              <a:spLocks noChangeShapeType="1"/>
            </p:cNvSpPr>
            <p:nvPr/>
          </p:nvSpPr>
          <p:spPr bwMode="auto">
            <a:xfrm>
              <a:off x="5057776" y="28924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94" name="Line 636"/>
            <p:cNvSpPr>
              <a:spLocks noChangeShapeType="1"/>
            </p:cNvSpPr>
            <p:nvPr/>
          </p:nvSpPr>
          <p:spPr bwMode="auto">
            <a:xfrm>
              <a:off x="5064126" y="29146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95" name="Line 637"/>
            <p:cNvSpPr>
              <a:spLocks noChangeShapeType="1"/>
            </p:cNvSpPr>
            <p:nvPr/>
          </p:nvSpPr>
          <p:spPr bwMode="auto">
            <a:xfrm>
              <a:off x="5072063" y="29146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96" name="Line 638"/>
            <p:cNvSpPr>
              <a:spLocks noChangeShapeType="1"/>
            </p:cNvSpPr>
            <p:nvPr/>
          </p:nvSpPr>
          <p:spPr bwMode="auto">
            <a:xfrm>
              <a:off x="5078413" y="2928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97" name="Line 639"/>
            <p:cNvSpPr>
              <a:spLocks noChangeShapeType="1"/>
            </p:cNvSpPr>
            <p:nvPr/>
          </p:nvSpPr>
          <p:spPr bwMode="auto">
            <a:xfrm>
              <a:off x="5086351" y="2928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98" name="Line 640"/>
            <p:cNvSpPr>
              <a:spLocks noChangeShapeType="1"/>
            </p:cNvSpPr>
            <p:nvPr/>
          </p:nvSpPr>
          <p:spPr bwMode="auto">
            <a:xfrm>
              <a:off x="5092701" y="29210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99" name="Line 641"/>
            <p:cNvSpPr>
              <a:spLocks noChangeShapeType="1"/>
            </p:cNvSpPr>
            <p:nvPr/>
          </p:nvSpPr>
          <p:spPr bwMode="auto">
            <a:xfrm>
              <a:off x="5100638" y="2928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00" name="Line 642"/>
            <p:cNvSpPr>
              <a:spLocks noChangeShapeType="1"/>
            </p:cNvSpPr>
            <p:nvPr/>
          </p:nvSpPr>
          <p:spPr bwMode="auto">
            <a:xfrm>
              <a:off x="5106988" y="292893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01" name="Line 643"/>
            <p:cNvSpPr>
              <a:spLocks noChangeShapeType="1"/>
            </p:cNvSpPr>
            <p:nvPr/>
          </p:nvSpPr>
          <p:spPr bwMode="auto">
            <a:xfrm>
              <a:off x="5114926" y="29495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02" name="Line 644"/>
            <p:cNvSpPr>
              <a:spLocks noChangeShapeType="1"/>
            </p:cNvSpPr>
            <p:nvPr/>
          </p:nvSpPr>
          <p:spPr bwMode="auto">
            <a:xfrm>
              <a:off x="5121276" y="2928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03" name="Line 645"/>
            <p:cNvSpPr>
              <a:spLocks noChangeShapeType="1"/>
            </p:cNvSpPr>
            <p:nvPr/>
          </p:nvSpPr>
          <p:spPr bwMode="auto">
            <a:xfrm>
              <a:off x="5129213" y="2928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04" name="Line 646"/>
            <p:cNvSpPr>
              <a:spLocks noChangeShapeType="1"/>
            </p:cNvSpPr>
            <p:nvPr/>
          </p:nvSpPr>
          <p:spPr bwMode="auto">
            <a:xfrm>
              <a:off x="5135563" y="2935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05" name="Line 647"/>
            <p:cNvSpPr>
              <a:spLocks noChangeShapeType="1"/>
            </p:cNvSpPr>
            <p:nvPr/>
          </p:nvSpPr>
          <p:spPr bwMode="auto">
            <a:xfrm>
              <a:off x="5143501" y="29432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06" name="Line 648"/>
            <p:cNvSpPr>
              <a:spLocks noChangeShapeType="1"/>
            </p:cNvSpPr>
            <p:nvPr/>
          </p:nvSpPr>
          <p:spPr bwMode="auto">
            <a:xfrm>
              <a:off x="5149851" y="29210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07" name="Line 649"/>
            <p:cNvSpPr>
              <a:spLocks noChangeShapeType="1"/>
            </p:cNvSpPr>
            <p:nvPr/>
          </p:nvSpPr>
          <p:spPr bwMode="auto">
            <a:xfrm>
              <a:off x="5156201" y="29146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08" name="Line 650"/>
            <p:cNvSpPr>
              <a:spLocks noChangeShapeType="1"/>
            </p:cNvSpPr>
            <p:nvPr/>
          </p:nvSpPr>
          <p:spPr bwMode="auto">
            <a:xfrm>
              <a:off x="5164138" y="2900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09" name="Line 651"/>
            <p:cNvSpPr>
              <a:spLocks noChangeShapeType="1"/>
            </p:cNvSpPr>
            <p:nvPr/>
          </p:nvSpPr>
          <p:spPr bwMode="auto">
            <a:xfrm>
              <a:off x="5170488" y="2906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10" name="Line 652"/>
            <p:cNvSpPr>
              <a:spLocks noChangeShapeType="1"/>
            </p:cNvSpPr>
            <p:nvPr/>
          </p:nvSpPr>
          <p:spPr bwMode="auto">
            <a:xfrm>
              <a:off x="5178426" y="2906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11" name="Line 653"/>
            <p:cNvSpPr>
              <a:spLocks noChangeShapeType="1"/>
            </p:cNvSpPr>
            <p:nvPr/>
          </p:nvSpPr>
          <p:spPr bwMode="auto">
            <a:xfrm>
              <a:off x="5184776" y="28924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12" name="Line 654"/>
            <p:cNvSpPr>
              <a:spLocks noChangeShapeType="1"/>
            </p:cNvSpPr>
            <p:nvPr/>
          </p:nvSpPr>
          <p:spPr bwMode="auto">
            <a:xfrm>
              <a:off x="5192713" y="28860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13" name="Line 655"/>
            <p:cNvSpPr>
              <a:spLocks noChangeShapeType="1"/>
            </p:cNvSpPr>
            <p:nvPr/>
          </p:nvSpPr>
          <p:spPr bwMode="auto">
            <a:xfrm>
              <a:off x="5199063" y="28924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14" name="Line 656"/>
            <p:cNvSpPr>
              <a:spLocks noChangeShapeType="1"/>
            </p:cNvSpPr>
            <p:nvPr/>
          </p:nvSpPr>
          <p:spPr bwMode="auto">
            <a:xfrm>
              <a:off x="5207001" y="28860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15" name="Line 657"/>
            <p:cNvSpPr>
              <a:spLocks noChangeShapeType="1"/>
            </p:cNvSpPr>
            <p:nvPr/>
          </p:nvSpPr>
          <p:spPr bwMode="auto">
            <a:xfrm>
              <a:off x="5213351" y="2878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16" name="Line 658"/>
            <p:cNvSpPr>
              <a:spLocks noChangeShapeType="1"/>
            </p:cNvSpPr>
            <p:nvPr/>
          </p:nvSpPr>
          <p:spPr bwMode="auto">
            <a:xfrm>
              <a:off x="5221288" y="28781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17" name="Line 659"/>
            <p:cNvSpPr>
              <a:spLocks noChangeShapeType="1"/>
            </p:cNvSpPr>
            <p:nvPr/>
          </p:nvSpPr>
          <p:spPr bwMode="auto">
            <a:xfrm>
              <a:off x="5227638" y="2900363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18" name="Line 660"/>
            <p:cNvSpPr>
              <a:spLocks noChangeShapeType="1"/>
            </p:cNvSpPr>
            <p:nvPr/>
          </p:nvSpPr>
          <p:spPr bwMode="auto">
            <a:xfrm>
              <a:off x="5235576" y="28924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19" name="Line 661"/>
            <p:cNvSpPr>
              <a:spLocks noChangeShapeType="1"/>
            </p:cNvSpPr>
            <p:nvPr/>
          </p:nvSpPr>
          <p:spPr bwMode="auto">
            <a:xfrm>
              <a:off x="5241926" y="2886076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20" name="Line 662"/>
            <p:cNvSpPr>
              <a:spLocks noChangeShapeType="1"/>
            </p:cNvSpPr>
            <p:nvPr/>
          </p:nvSpPr>
          <p:spPr bwMode="auto">
            <a:xfrm>
              <a:off x="5249863" y="2921001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21" name="Line 663"/>
            <p:cNvSpPr>
              <a:spLocks noChangeShapeType="1"/>
            </p:cNvSpPr>
            <p:nvPr/>
          </p:nvSpPr>
          <p:spPr bwMode="auto">
            <a:xfrm>
              <a:off x="5256213" y="29146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22" name="Line 664"/>
            <p:cNvSpPr>
              <a:spLocks noChangeShapeType="1"/>
            </p:cNvSpPr>
            <p:nvPr/>
          </p:nvSpPr>
          <p:spPr bwMode="auto">
            <a:xfrm>
              <a:off x="5264151" y="29146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23" name="Line 665"/>
            <p:cNvSpPr>
              <a:spLocks noChangeShapeType="1"/>
            </p:cNvSpPr>
            <p:nvPr/>
          </p:nvSpPr>
          <p:spPr bwMode="auto">
            <a:xfrm>
              <a:off x="5270501" y="29146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24" name="Line 666"/>
            <p:cNvSpPr>
              <a:spLocks noChangeShapeType="1"/>
            </p:cNvSpPr>
            <p:nvPr/>
          </p:nvSpPr>
          <p:spPr bwMode="auto">
            <a:xfrm>
              <a:off x="5278438" y="2928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25" name="Line 667"/>
            <p:cNvSpPr>
              <a:spLocks noChangeShapeType="1"/>
            </p:cNvSpPr>
            <p:nvPr/>
          </p:nvSpPr>
          <p:spPr bwMode="auto">
            <a:xfrm>
              <a:off x="5284788" y="2935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26" name="Line 668"/>
            <p:cNvSpPr>
              <a:spLocks noChangeShapeType="1"/>
            </p:cNvSpPr>
            <p:nvPr/>
          </p:nvSpPr>
          <p:spPr bwMode="auto">
            <a:xfrm>
              <a:off x="5292726" y="2928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27" name="Line 669"/>
            <p:cNvSpPr>
              <a:spLocks noChangeShapeType="1"/>
            </p:cNvSpPr>
            <p:nvPr/>
          </p:nvSpPr>
          <p:spPr bwMode="auto">
            <a:xfrm>
              <a:off x="5299076" y="29146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28" name="Line 670"/>
            <p:cNvSpPr>
              <a:spLocks noChangeShapeType="1"/>
            </p:cNvSpPr>
            <p:nvPr/>
          </p:nvSpPr>
          <p:spPr bwMode="auto">
            <a:xfrm>
              <a:off x="5307013" y="2906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29" name="Line 671"/>
            <p:cNvSpPr>
              <a:spLocks noChangeShapeType="1"/>
            </p:cNvSpPr>
            <p:nvPr/>
          </p:nvSpPr>
          <p:spPr bwMode="auto">
            <a:xfrm>
              <a:off x="5313363" y="2906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30" name="Line 672"/>
            <p:cNvSpPr>
              <a:spLocks noChangeShapeType="1"/>
            </p:cNvSpPr>
            <p:nvPr/>
          </p:nvSpPr>
          <p:spPr bwMode="auto">
            <a:xfrm>
              <a:off x="5321301" y="2906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31" name="Line 673"/>
            <p:cNvSpPr>
              <a:spLocks noChangeShapeType="1"/>
            </p:cNvSpPr>
            <p:nvPr/>
          </p:nvSpPr>
          <p:spPr bwMode="auto">
            <a:xfrm>
              <a:off x="5327651" y="2892426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32" name="Line 674"/>
            <p:cNvSpPr>
              <a:spLocks noChangeShapeType="1"/>
            </p:cNvSpPr>
            <p:nvPr/>
          </p:nvSpPr>
          <p:spPr bwMode="auto">
            <a:xfrm>
              <a:off x="5335588" y="28860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33" name="Line 675"/>
            <p:cNvSpPr>
              <a:spLocks noChangeShapeType="1"/>
            </p:cNvSpPr>
            <p:nvPr/>
          </p:nvSpPr>
          <p:spPr bwMode="auto">
            <a:xfrm>
              <a:off x="5341938" y="28717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34" name="Line 676"/>
            <p:cNvSpPr>
              <a:spLocks noChangeShapeType="1"/>
            </p:cNvSpPr>
            <p:nvPr/>
          </p:nvSpPr>
          <p:spPr bwMode="auto">
            <a:xfrm>
              <a:off x="5349876" y="2878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35" name="Line 677"/>
            <p:cNvSpPr>
              <a:spLocks noChangeShapeType="1"/>
            </p:cNvSpPr>
            <p:nvPr/>
          </p:nvSpPr>
          <p:spPr bwMode="auto">
            <a:xfrm>
              <a:off x="5356226" y="28717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36" name="Line 678"/>
            <p:cNvSpPr>
              <a:spLocks noChangeShapeType="1"/>
            </p:cNvSpPr>
            <p:nvPr/>
          </p:nvSpPr>
          <p:spPr bwMode="auto">
            <a:xfrm>
              <a:off x="5364163" y="28638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37" name="Line 679"/>
            <p:cNvSpPr>
              <a:spLocks noChangeShapeType="1"/>
            </p:cNvSpPr>
            <p:nvPr/>
          </p:nvSpPr>
          <p:spPr bwMode="auto">
            <a:xfrm>
              <a:off x="5370513" y="28575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38" name="Line 680"/>
            <p:cNvSpPr>
              <a:spLocks noChangeShapeType="1"/>
            </p:cNvSpPr>
            <p:nvPr/>
          </p:nvSpPr>
          <p:spPr bwMode="auto">
            <a:xfrm>
              <a:off x="5378451" y="28638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39" name="Line 681"/>
            <p:cNvSpPr>
              <a:spLocks noChangeShapeType="1"/>
            </p:cNvSpPr>
            <p:nvPr/>
          </p:nvSpPr>
          <p:spPr bwMode="auto">
            <a:xfrm>
              <a:off x="5384801" y="28638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40" name="Line 682"/>
            <p:cNvSpPr>
              <a:spLocks noChangeShapeType="1"/>
            </p:cNvSpPr>
            <p:nvPr/>
          </p:nvSpPr>
          <p:spPr bwMode="auto">
            <a:xfrm>
              <a:off x="5392738" y="287178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41" name="Line 683"/>
            <p:cNvSpPr>
              <a:spLocks noChangeShapeType="1"/>
            </p:cNvSpPr>
            <p:nvPr/>
          </p:nvSpPr>
          <p:spPr bwMode="auto">
            <a:xfrm>
              <a:off x="5399088" y="28781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42" name="Line 684"/>
            <p:cNvSpPr>
              <a:spLocks noChangeShapeType="1"/>
            </p:cNvSpPr>
            <p:nvPr/>
          </p:nvSpPr>
          <p:spPr bwMode="auto">
            <a:xfrm>
              <a:off x="5407026" y="28924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43" name="Line 685"/>
            <p:cNvSpPr>
              <a:spLocks noChangeShapeType="1"/>
            </p:cNvSpPr>
            <p:nvPr/>
          </p:nvSpPr>
          <p:spPr bwMode="auto">
            <a:xfrm>
              <a:off x="5413376" y="28860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44" name="Line 686"/>
            <p:cNvSpPr>
              <a:spLocks noChangeShapeType="1"/>
            </p:cNvSpPr>
            <p:nvPr/>
          </p:nvSpPr>
          <p:spPr bwMode="auto">
            <a:xfrm>
              <a:off x="5421313" y="2900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45" name="Line 687"/>
            <p:cNvSpPr>
              <a:spLocks noChangeShapeType="1"/>
            </p:cNvSpPr>
            <p:nvPr/>
          </p:nvSpPr>
          <p:spPr bwMode="auto">
            <a:xfrm>
              <a:off x="5427663" y="2906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46" name="Line 688"/>
            <p:cNvSpPr>
              <a:spLocks noChangeShapeType="1"/>
            </p:cNvSpPr>
            <p:nvPr/>
          </p:nvSpPr>
          <p:spPr bwMode="auto">
            <a:xfrm>
              <a:off x="5435601" y="2921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47" name="Line 689"/>
            <p:cNvSpPr>
              <a:spLocks noChangeShapeType="1"/>
            </p:cNvSpPr>
            <p:nvPr/>
          </p:nvSpPr>
          <p:spPr bwMode="auto">
            <a:xfrm>
              <a:off x="5441951" y="2928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48" name="Line 690"/>
            <p:cNvSpPr>
              <a:spLocks noChangeShapeType="1"/>
            </p:cNvSpPr>
            <p:nvPr/>
          </p:nvSpPr>
          <p:spPr bwMode="auto">
            <a:xfrm>
              <a:off x="5449888" y="2921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49" name="Line 691"/>
            <p:cNvSpPr>
              <a:spLocks noChangeShapeType="1"/>
            </p:cNvSpPr>
            <p:nvPr/>
          </p:nvSpPr>
          <p:spPr bwMode="auto">
            <a:xfrm>
              <a:off x="5456238" y="2921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50" name="Line 692"/>
            <p:cNvSpPr>
              <a:spLocks noChangeShapeType="1"/>
            </p:cNvSpPr>
            <p:nvPr/>
          </p:nvSpPr>
          <p:spPr bwMode="auto">
            <a:xfrm>
              <a:off x="5464176" y="29210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51" name="Line 693"/>
            <p:cNvSpPr>
              <a:spLocks noChangeShapeType="1"/>
            </p:cNvSpPr>
            <p:nvPr/>
          </p:nvSpPr>
          <p:spPr bwMode="auto">
            <a:xfrm>
              <a:off x="5470526" y="2906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52" name="Line 694"/>
            <p:cNvSpPr>
              <a:spLocks noChangeShapeType="1"/>
            </p:cNvSpPr>
            <p:nvPr/>
          </p:nvSpPr>
          <p:spPr bwMode="auto">
            <a:xfrm>
              <a:off x="5478463" y="29146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53" name="Line 695"/>
            <p:cNvSpPr>
              <a:spLocks noChangeShapeType="1"/>
            </p:cNvSpPr>
            <p:nvPr/>
          </p:nvSpPr>
          <p:spPr bwMode="auto">
            <a:xfrm>
              <a:off x="5484813" y="29146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54" name="Line 696"/>
            <p:cNvSpPr>
              <a:spLocks noChangeShapeType="1"/>
            </p:cNvSpPr>
            <p:nvPr/>
          </p:nvSpPr>
          <p:spPr bwMode="auto">
            <a:xfrm>
              <a:off x="5492751" y="2921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55" name="Line 697"/>
            <p:cNvSpPr>
              <a:spLocks noChangeShapeType="1"/>
            </p:cNvSpPr>
            <p:nvPr/>
          </p:nvSpPr>
          <p:spPr bwMode="auto">
            <a:xfrm>
              <a:off x="5499101" y="28924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56" name="Line 698"/>
            <p:cNvSpPr>
              <a:spLocks noChangeShapeType="1"/>
            </p:cNvSpPr>
            <p:nvPr/>
          </p:nvSpPr>
          <p:spPr bwMode="auto">
            <a:xfrm>
              <a:off x="5507038" y="28638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57" name="Line 699"/>
            <p:cNvSpPr>
              <a:spLocks noChangeShapeType="1"/>
            </p:cNvSpPr>
            <p:nvPr/>
          </p:nvSpPr>
          <p:spPr bwMode="auto">
            <a:xfrm>
              <a:off x="5513388" y="28575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58" name="Line 700"/>
            <p:cNvSpPr>
              <a:spLocks noChangeShapeType="1"/>
            </p:cNvSpPr>
            <p:nvPr/>
          </p:nvSpPr>
          <p:spPr bwMode="auto">
            <a:xfrm>
              <a:off x="5521326" y="28638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59" name="Line 701"/>
            <p:cNvSpPr>
              <a:spLocks noChangeShapeType="1"/>
            </p:cNvSpPr>
            <p:nvPr/>
          </p:nvSpPr>
          <p:spPr bwMode="auto">
            <a:xfrm>
              <a:off x="5527676" y="284321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60" name="Line 702"/>
            <p:cNvSpPr>
              <a:spLocks noChangeShapeType="1"/>
            </p:cNvSpPr>
            <p:nvPr/>
          </p:nvSpPr>
          <p:spPr bwMode="auto">
            <a:xfrm>
              <a:off x="5535613" y="28289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61" name="Line 703"/>
            <p:cNvSpPr>
              <a:spLocks noChangeShapeType="1"/>
            </p:cNvSpPr>
            <p:nvPr/>
          </p:nvSpPr>
          <p:spPr bwMode="auto">
            <a:xfrm>
              <a:off x="5541963" y="2828926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62" name="Line 704"/>
            <p:cNvSpPr>
              <a:spLocks noChangeShapeType="1"/>
            </p:cNvSpPr>
            <p:nvPr/>
          </p:nvSpPr>
          <p:spPr bwMode="auto">
            <a:xfrm>
              <a:off x="5549901" y="28352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63" name="Line 705"/>
            <p:cNvSpPr>
              <a:spLocks noChangeShapeType="1"/>
            </p:cNvSpPr>
            <p:nvPr/>
          </p:nvSpPr>
          <p:spPr bwMode="auto">
            <a:xfrm>
              <a:off x="5556251" y="28352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64" name="Line 706"/>
            <p:cNvSpPr>
              <a:spLocks noChangeShapeType="1"/>
            </p:cNvSpPr>
            <p:nvPr/>
          </p:nvSpPr>
          <p:spPr bwMode="auto">
            <a:xfrm>
              <a:off x="5564188" y="28432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65" name="Line 707"/>
            <p:cNvSpPr>
              <a:spLocks noChangeShapeType="1"/>
            </p:cNvSpPr>
            <p:nvPr/>
          </p:nvSpPr>
          <p:spPr bwMode="auto">
            <a:xfrm>
              <a:off x="5570538" y="28495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66" name="Line 708"/>
            <p:cNvSpPr>
              <a:spLocks noChangeShapeType="1"/>
            </p:cNvSpPr>
            <p:nvPr/>
          </p:nvSpPr>
          <p:spPr bwMode="auto">
            <a:xfrm>
              <a:off x="5578476" y="28495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67" name="Line 709"/>
            <p:cNvSpPr>
              <a:spLocks noChangeShapeType="1"/>
            </p:cNvSpPr>
            <p:nvPr/>
          </p:nvSpPr>
          <p:spPr bwMode="auto">
            <a:xfrm>
              <a:off x="5584826" y="28575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68" name="Line 710"/>
            <p:cNvSpPr>
              <a:spLocks noChangeShapeType="1"/>
            </p:cNvSpPr>
            <p:nvPr/>
          </p:nvSpPr>
          <p:spPr bwMode="auto">
            <a:xfrm>
              <a:off x="5592763" y="28575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69" name="Line 711"/>
            <p:cNvSpPr>
              <a:spLocks noChangeShapeType="1"/>
            </p:cNvSpPr>
            <p:nvPr/>
          </p:nvSpPr>
          <p:spPr bwMode="auto">
            <a:xfrm>
              <a:off x="5599113" y="28495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70" name="Line 712"/>
            <p:cNvSpPr>
              <a:spLocks noChangeShapeType="1"/>
            </p:cNvSpPr>
            <p:nvPr/>
          </p:nvSpPr>
          <p:spPr bwMode="auto">
            <a:xfrm>
              <a:off x="5607051" y="28432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71" name="Line 713"/>
            <p:cNvSpPr>
              <a:spLocks noChangeShapeType="1"/>
            </p:cNvSpPr>
            <p:nvPr/>
          </p:nvSpPr>
          <p:spPr bwMode="auto">
            <a:xfrm>
              <a:off x="5613401" y="28575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72" name="Line 714"/>
            <p:cNvSpPr>
              <a:spLocks noChangeShapeType="1"/>
            </p:cNvSpPr>
            <p:nvPr/>
          </p:nvSpPr>
          <p:spPr bwMode="auto">
            <a:xfrm>
              <a:off x="5621338" y="28638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73" name="Line 715"/>
            <p:cNvSpPr>
              <a:spLocks noChangeShapeType="1"/>
            </p:cNvSpPr>
            <p:nvPr/>
          </p:nvSpPr>
          <p:spPr bwMode="auto">
            <a:xfrm>
              <a:off x="5627688" y="28638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74" name="Line 716"/>
            <p:cNvSpPr>
              <a:spLocks noChangeShapeType="1"/>
            </p:cNvSpPr>
            <p:nvPr/>
          </p:nvSpPr>
          <p:spPr bwMode="auto">
            <a:xfrm>
              <a:off x="5635626" y="28717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75" name="Line 717"/>
            <p:cNvSpPr>
              <a:spLocks noChangeShapeType="1"/>
            </p:cNvSpPr>
            <p:nvPr/>
          </p:nvSpPr>
          <p:spPr bwMode="auto">
            <a:xfrm>
              <a:off x="5641976" y="28638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76" name="Line 718"/>
            <p:cNvSpPr>
              <a:spLocks noChangeShapeType="1"/>
            </p:cNvSpPr>
            <p:nvPr/>
          </p:nvSpPr>
          <p:spPr bwMode="auto">
            <a:xfrm>
              <a:off x="5649913" y="28432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77" name="Line 719"/>
            <p:cNvSpPr>
              <a:spLocks noChangeShapeType="1"/>
            </p:cNvSpPr>
            <p:nvPr/>
          </p:nvSpPr>
          <p:spPr bwMode="auto">
            <a:xfrm>
              <a:off x="5656263" y="28495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78" name="Line 720"/>
            <p:cNvSpPr>
              <a:spLocks noChangeShapeType="1"/>
            </p:cNvSpPr>
            <p:nvPr/>
          </p:nvSpPr>
          <p:spPr bwMode="auto">
            <a:xfrm>
              <a:off x="5664201" y="28432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79" name="Line 721"/>
            <p:cNvSpPr>
              <a:spLocks noChangeShapeType="1"/>
            </p:cNvSpPr>
            <p:nvPr/>
          </p:nvSpPr>
          <p:spPr bwMode="auto">
            <a:xfrm>
              <a:off x="5670551" y="28289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80" name="Line 722"/>
            <p:cNvSpPr>
              <a:spLocks noChangeShapeType="1"/>
            </p:cNvSpPr>
            <p:nvPr/>
          </p:nvSpPr>
          <p:spPr bwMode="auto">
            <a:xfrm>
              <a:off x="5678488" y="28146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81" name="Line 723"/>
            <p:cNvSpPr>
              <a:spLocks noChangeShapeType="1"/>
            </p:cNvSpPr>
            <p:nvPr/>
          </p:nvSpPr>
          <p:spPr bwMode="auto">
            <a:xfrm>
              <a:off x="5684838" y="28146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82" name="Line 724"/>
            <p:cNvSpPr>
              <a:spLocks noChangeShapeType="1"/>
            </p:cNvSpPr>
            <p:nvPr/>
          </p:nvSpPr>
          <p:spPr bwMode="auto">
            <a:xfrm>
              <a:off x="5692776" y="28146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83" name="Line 725"/>
            <p:cNvSpPr>
              <a:spLocks noChangeShapeType="1"/>
            </p:cNvSpPr>
            <p:nvPr/>
          </p:nvSpPr>
          <p:spPr bwMode="auto">
            <a:xfrm>
              <a:off x="5699126" y="28003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84" name="Line 726"/>
            <p:cNvSpPr>
              <a:spLocks noChangeShapeType="1"/>
            </p:cNvSpPr>
            <p:nvPr/>
          </p:nvSpPr>
          <p:spPr bwMode="auto">
            <a:xfrm>
              <a:off x="5707063" y="28003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85" name="Line 727"/>
            <p:cNvSpPr>
              <a:spLocks noChangeShapeType="1"/>
            </p:cNvSpPr>
            <p:nvPr/>
          </p:nvSpPr>
          <p:spPr bwMode="auto">
            <a:xfrm>
              <a:off x="5713413" y="2792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86" name="Line 728"/>
            <p:cNvSpPr>
              <a:spLocks noChangeShapeType="1"/>
            </p:cNvSpPr>
            <p:nvPr/>
          </p:nvSpPr>
          <p:spPr bwMode="auto">
            <a:xfrm>
              <a:off x="5721351" y="27717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87" name="Line 729"/>
            <p:cNvSpPr>
              <a:spLocks noChangeShapeType="1"/>
            </p:cNvSpPr>
            <p:nvPr/>
          </p:nvSpPr>
          <p:spPr bwMode="auto">
            <a:xfrm>
              <a:off x="5727701" y="27717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88" name="Line 730"/>
            <p:cNvSpPr>
              <a:spLocks noChangeShapeType="1"/>
            </p:cNvSpPr>
            <p:nvPr/>
          </p:nvSpPr>
          <p:spPr bwMode="auto">
            <a:xfrm>
              <a:off x="5735638" y="27860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89" name="Line 731"/>
            <p:cNvSpPr>
              <a:spLocks noChangeShapeType="1"/>
            </p:cNvSpPr>
            <p:nvPr/>
          </p:nvSpPr>
          <p:spPr bwMode="auto">
            <a:xfrm>
              <a:off x="5741988" y="28003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90" name="Line 732"/>
            <p:cNvSpPr>
              <a:spLocks noChangeShapeType="1"/>
            </p:cNvSpPr>
            <p:nvPr/>
          </p:nvSpPr>
          <p:spPr bwMode="auto">
            <a:xfrm>
              <a:off x="5749926" y="27860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91" name="Line 733"/>
            <p:cNvSpPr>
              <a:spLocks noChangeShapeType="1"/>
            </p:cNvSpPr>
            <p:nvPr/>
          </p:nvSpPr>
          <p:spPr bwMode="auto">
            <a:xfrm>
              <a:off x="5756276" y="28003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92" name="Line 734"/>
            <p:cNvSpPr>
              <a:spLocks noChangeShapeType="1"/>
            </p:cNvSpPr>
            <p:nvPr/>
          </p:nvSpPr>
          <p:spPr bwMode="auto">
            <a:xfrm>
              <a:off x="5764213" y="28003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93" name="Line 735"/>
            <p:cNvSpPr>
              <a:spLocks noChangeShapeType="1"/>
            </p:cNvSpPr>
            <p:nvPr/>
          </p:nvSpPr>
          <p:spPr bwMode="auto">
            <a:xfrm>
              <a:off x="5770563" y="28067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94" name="Line 736"/>
            <p:cNvSpPr>
              <a:spLocks noChangeShapeType="1"/>
            </p:cNvSpPr>
            <p:nvPr/>
          </p:nvSpPr>
          <p:spPr bwMode="auto">
            <a:xfrm>
              <a:off x="5778501" y="28146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95" name="Line 737"/>
            <p:cNvSpPr>
              <a:spLocks noChangeShapeType="1"/>
            </p:cNvSpPr>
            <p:nvPr/>
          </p:nvSpPr>
          <p:spPr bwMode="auto">
            <a:xfrm>
              <a:off x="5784851" y="28209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96" name="Line 738"/>
            <p:cNvSpPr>
              <a:spLocks noChangeShapeType="1"/>
            </p:cNvSpPr>
            <p:nvPr/>
          </p:nvSpPr>
          <p:spPr bwMode="auto">
            <a:xfrm>
              <a:off x="5792788" y="28289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97" name="Line 739"/>
            <p:cNvSpPr>
              <a:spLocks noChangeShapeType="1"/>
            </p:cNvSpPr>
            <p:nvPr/>
          </p:nvSpPr>
          <p:spPr bwMode="auto">
            <a:xfrm>
              <a:off x="5799138" y="28146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98" name="Line 740"/>
            <p:cNvSpPr>
              <a:spLocks noChangeShapeType="1"/>
            </p:cNvSpPr>
            <p:nvPr/>
          </p:nvSpPr>
          <p:spPr bwMode="auto">
            <a:xfrm>
              <a:off x="5807076" y="28067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99" name="Line 741"/>
            <p:cNvSpPr>
              <a:spLocks noChangeShapeType="1"/>
            </p:cNvSpPr>
            <p:nvPr/>
          </p:nvSpPr>
          <p:spPr bwMode="auto">
            <a:xfrm>
              <a:off x="5813426" y="281463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00" name="Line 742"/>
            <p:cNvSpPr>
              <a:spLocks noChangeShapeType="1"/>
            </p:cNvSpPr>
            <p:nvPr/>
          </p:nvSpPr>
          <p:spPr bwMode="auto">
            <a:xfrm>
              <a:off x="5821363" y="27860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01" name="Line 743"/>
            <p:cNvSpPr>
              <a:spLocks noChangeShapeType="1"/>
            </p:cNvSpPr>
            <p:nvPr/>
          </p:nvSpPr>
          <p:spPr bwMode="auto">
            <a:xfrm>
              <a:off x="5827713" y="27781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02" name="Line 744"/>
            <p:cNvSpPr>
              <a:spLocks noChangeShapeType="1"/>
            </p:cNvSpPr>
            <p:nvPr/>
          </p:nvSpPr>
          <p:spPr bwMode="auto">
            <a:xfrm>
              <a:off x="5835651" y="27781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03" name="Line 745"/>
            <p:cNvSpPr>
              <a:spLocks noChangeShapeType="1"/>
            </p:cNvSpPr>
            <p:nvPr/>
          </p:nvSpPr>
          <p:spPr bwMode="auto">
            <a:xfrm>
              <a:off x="5842001" y="27781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04" name="Line 746"/>
            <p:cNvSpPr>
              <a:spLocks noChangeShapeType="1"/>
            </p:cNvSpPr>
            <p:nvPr/>
          </p:nvSpPr>
          <p:spPr bwMode="auto">
            <a:xfrm>
              <a:off x="5849938" y="2743201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05" name="Line 747"/>
            <p:cNvSpPr>
              <a:spLocks noChangeShapeType="1"/>
            </p:cNvSpPr>
            <p:nvPr/>
          </p:nvSpPr>
          <p:spPr bwMode="auto">
            <a:xfrm>
              <a:off x="5856288" y="27289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06" name="Line 748"/>
            <p:cNvSpPr>
              <a:spLocks noChangeShapeType="1"/>
            </p:cNvSpPr>
            <p:nvPr/>
          </p:nvSpPr>
          <p:spPr bwMode="auto">
            <a:xfrm>
              <a:off x="5864226" y="27289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07" name="Line 749"/>
            <p:cNvSpPr>
              <a:spLocks noChangeShapeType="1"/>
            </p:cNvSpPr>
            <p:nvPr/>
          </p:nvSpPr>
          <p:spPr bwMode="auto">
            <a:xfrm>
              <a:off x="5870576" y="27209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08" name="Line 750"/>
            <p:cNvSpPr>
              <a:spLocks noChangeShapeType="1"/>
            </p:cNvSpPr>
            <p:nvPr/>
          </p:nvSpPr>
          <p:spPr bwMode="auto">
            <a:xfrm>
              <a:off x="5878513" y="27146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09" name="Line 751"/>
            <p:cNvSpPr>
              <a:spLocks noChangeShapeType="1"/>
            </p:cNvSpPr>
            <p:nvPr/>
          </p:nvSpPr>
          <p:spPr bwMode="auto">
            <a:xfrm>
              <a:off x="5884863" y="27209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10" name="Line 752"/>
            <p:cNvSpPr>
              <a:spLocks noChangeShapeType="1"/>
            </p:cNvSpPr>
            <p:nvPr/>
          </p:nvSpPr>
          <p:spPr bwMode="auto">
            <a:xfrm>
              <a:off x="5891213" y="27289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11" name="Line 753"/>
            <p:cNvSpPr>
              <a:spLocks noChangeShapeType="1"/>
            </p:cNvSpPr>
            <p:nvPr/>
          </p:nvSpPr>
          <p:spPr bwMode="auto">
            <a:xfrm>
              <a:off x="5899151" y="27209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12" name="Line 754"/>
            <p:cNvSpPr>
              <a:spLocks noChangeShapeType="1"/>
            </p:cNvSpPr>
            <p:nvPr/>
          </p:nvSpPr>
          <p:spPr bwMode="auto">
            <a:xfrm>
              <a:off x="5905501" y="27352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13" name="Line 755"/>
            <p:cNvSpPr>
              <a:spLocks noChangeShapeType="1"/>
            </p:cNvSpPr>
            <p:nvPr/>
          </p:nvSpPr>
          <p:spPr bwMode="auto">
            <a:xfrm>
              <a:off x="5913438" y="27495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14" name="Line 756"/>
            <p:cNvSpPr>
              <a:spLocks noChangeShapeType="1"/>
            </p:cNvSpPr>
            <p:nvPr/>
          </p:nvSpPr>
          <p:spPr bwMode="auto">
            <a:xfrm>
              <a:off x="5919788" y="27574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15" name="Line 757"/>
            <p:cNvSpPr>
              <a:spLocks noChangeShapeType="1"/>
            </p:cNvSpPr>
            <p:nvPr/>
          </p:nvSpPr>
          <p:spPr bwMode="auto">
            <a:xfrm>
              <a:off x="5927726" y="27717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16" name="Line 758"/>
            <p:cNvSpPr>
              <a:spLocks noChangeShapeType="1"/>
            </p:cNvSpPr>
            <p:nvPr/>
          </p:nvSpPr>
          <p:spPr bwMode="auto">
            <a:xfrm>
              <a:off x="5934076" y="27781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17" name="Line 759"/>
            <p:cNvSpPr>
              <a:spLocks noChangeShapeType="1"/>
            </p:cNvSpPr>
            <p:nvPr/>
          </p:nvSpPr>
          <p:spPr bwMode="auto">
            <a:xfrm>
              <a:off x="5942013" y="27717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18" name="Line 760"/>
            <p:cNvSpPr>
              <a:spLocks noChangeShapeType="1"/>
            </p:cNvSpPr>
            <p:nvPr/>
          </p:nvSpPr>
          <p:spPr bwMode="auto">
            <a:xfrm>
              <a:off x="5948363" y="27781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19" name="Line 761"/>
            <p:cNvSpPr>
              <a:spLocks noChangeShapeType="1"/>
            </p:cNvSpPr>
            <p:nvPr/>
          </p:nvSpPr>
          <p:spPr bwMode="auto">
            <a:xfrm>
              <a:off x="5956301" y="27781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20" name="Line 762"/>
            <p:cNvSpPr>
              <a:spLocks noChangeShapeType="1"/>
            </p:cNvSpPr>
            <p:nvPr/>
          </p:nvSpPr>
          <p:spPr bwMode="auto">
            <a:xfrm>
              <a:off x="5962651" y="27717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21" name="Line 763"/>
            <p:cNvSpPr>
              <a:spLocks noChangeShapeType="1"/>
            </p:cNvSpPr>
            <p:nvPr/>
          </p:nvSpPr>
          <p:spPr bwMode="auto">
            <a:xfrm>
              <a:off x="5970588" y="27781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22" name="Line 764"/>
            <p:cNvSpPr>
              <a:spLocks noChangeShapeType="1"/>
            </p:cNvSpPr>
            <p:nvPr/>
          </p:nvSpPr>
          <p:spPr bwMode="auto">
            <a:xfrm>
              <a:off x="5976938" y="27574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23" name="Line 765"/>
            <p:cNvSpPr>
              <a:spLocks noChangeShapeType="1"/>
            </p:cNvSpPr>
            <p:nvPr/>
          </p:nvSpPr>
          <p:spPr bwMode="auto">
            <a:xfrm>
              <a:off x="5984876" y="27495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24" name="Line 766"/>
            <p:cNvSpPr>
              <a:spLocks noChangeShapeType="1"/>
            </p:cNvSpPr>
            <p:nvPr/>
          </p:nvSpPr>
          <p:spPr bwMode="auto">
            <a:xfrm>
              <a:off x="5991226" y="27432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25" name="Line 767"/>
            <p:cNvSpPr>
              <a:spLocks noChangeShapeType="1"/>
            </p:cNvSpPr>
            <p:nvPr/>
          </p:nvSpPr>
          <p:spPr bwMode="auto">
            <a:xfrm>
              <a:off x="5999163" y="27432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26" name="Line 768"/>
            <p:cNvSpPr>
              <a:spLocks noChangeShapeType="1"/>
            </p:cNvSpPr>
            <p:nvPr/>
          </p:nvSpPr>
          <p:spPr bwMode="auto">
            <a:xfrm>
              <a:off x="6005513" y="2714626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27" name="Line 769"/>
            <p:cNvSpPr>
              <a:spLocks noChangeShapeType="1"/>
            </p:cNvSpPr>
            <p:nvPr/>
          </p:nvSpPr>
          <p:spPr bwMode="auto">
            <a:xfrm>
              <a:off x="6013451" y="27066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28" name="Line 770"/>
            <p:cNvSpPr>
              <a:spLocks noChangeShapeType="1"/>
            </p:cNvSpPr>
            <p:nvPr/>
          </p:nvSpPr>
          <p:spPr bwMode="auto">
            <a:xfrm>
              <a:off x="6019801" y="2698751"/>
              <a:ext cx="0" cy="158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29" name="Line 771"/>
            <p:cNvSpPr>
              <a:spLocks noChangeShapeType="1"/>
            </p:cNvSpPr>
            <p:nvPr/>
          </p:nvSpPr>
          <p:spPr bwMode="auto">
            <a:xfrm>
              <a:off x="6027738" y="26844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30" name="Line 772"/>
            <p:cNvSpPr>
              <a:spLocks noChangeShapeType="1"/>
            </p:cNvSpPr>
            <p:nvPr/>
          </p:nvSpPr>
          <p:spPr bwMode="auto">
            <a:xfrm>
              <a:off x="6034088" y="26781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31" name="Line 773"/>
            <p:cNvSpPr>
              <a:spLocks noChangeShapeType="1"/>
            </p:cNvSpPr>
            <p:nvPr/>
          </p:nvSpPr>
          <p:spPr bwMode="auto">
            <a:xfrm>
              <a:off x="6042026" y="26924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32" name="Line 774"/>
            <p:cNvSpPr>
              <a:spLocks noChangeShapeType="1"/>
            </p:cNvSpPr>
            <p:nvPr/>
          </p:nvSpPr>
          <p:spPr bwMode="auto">
            <a:xfrm>
              <a:off x="6048376" y="26844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33" name="Line 775"/>
            <p:cNvSpPr>
              <a:spLocks noChangeShapeType="1"/>
            </p:cNvSpPr>
            <p:nvPr/>
          </p:nvSpPr>
          <p:spPr bwMode="auto">
            <a:xfrm>
              <a:off x="6056313" y="26844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34" name="Line 776"/>
            <p:cNvSpPr>
              <a:spLocks noChangeShapeType="1"/>
            </p:cNvSpPr>
            <p:nvPr/>
          </p:nvSpPr>
          <p:spPr bwMode="auto">
            <a:xfrm>
              <a:off x="6062663" y="26844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35" name="Line 777"/>
            <p:cNvSpPr>
              <a:spLocks noChangeShapeType="1"/>
            </p:cNvSpPr>
            <p:nvPr/>
          </p:nvSpPr>
          <p:spPr bwMode="auto">
            <a:xfrm>
              <a:off x="6070601" y="26781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36" name="Line 778"/>
            <p:cNvSpPr>
              <a:spLocks noChangeShapeType="1"/>
            </p:cNvSpPr>
            <p:nvPr/>
          </p:nvSpPr>
          <p:spPr bwMode="auto">
            <a:xfrm>
              <a:off x="6076951" y="26924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37" name="Line 779"/>
            <p:cNvSpPr>
              <a:spLocks noChangeShapeType="1"/>
            </p:cNvSpPr>
            <p:nvPr/>
          </p:nvSpPr>
          <p:spPr bwMode="auto">
            <a:xfrm>
              <a:off x="6084888" y="27146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38" name="Line 780"/>
            <p:cNvSpPr>
              <a:spLocks noChangeShapeType="1"/>
            </p:cNvSpPr>
            <p:nvPr/>
          </p:nvSpPr>
          <p:spPr bwMode="auto">
            <a:xfrm>
              <a:off x="6091238" y="27146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39" name="Line 781"/>
            <p:cNvSpPr>
              <a:spLocks noChangeShapeType="1"/>
            </p:cNvSpPr>
            <p:nvPr/>
          </p:nvSpPr>
          <p:spPr bwMode="auto">
            <a:xfrm>
              <a:off x="6099176" y="27209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40" name="Line 782"/>
            <p:cNvSpPr>
              <a:spLocks noChangeShapeType="1"/>
            </p:cNvSpPr>
            <p:nvPr/>
          </p:nvSpPr>
          <p:spPr bwMode="auto">
            <a:xfrm>
              <a:off x="6105526" y="27209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41" name="Line 783"/>
            <p:cNvSpPr>
              <a:spLocks noChangeShapeType="1"/>
            </p:cNvSpPr>
            <p:nvPr/>
          </p:nvSpPr>
          <p:spPr bwMode="auto">
            <a:xfrm>
              <a:off x="6113463" y="27209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42" name="Line 784"/>
            <p:cNvSpPr>
              <a:spLocks noChangeShapeType="1"/>
            </p:cNvSpPr>
            <p:nvPr/>
          </p:nvSpPr>
          <p:spPr bwMode="auto">
            <a:xfrm>
              <a:off x="6119813" y="27432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43" name="Line 785"/>
            <p:cNvSpPr>
              <a:spLocks noChangeShapeType="1"/>
            </p:cNvSpPr>
            <p:nvPr/>
          </p:nvSpPr>
          <p:spPr bwMode="auto">
            <a:xfrm>
              <a:off x="6127751" y="27352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44" name="Line 786"/>
            <p:cNvSpPr>
              <a:spLocks noChangeShapeType="1"/>
            </p:cNvSpPr>
            <p:nvPr/>
          </p:nvSpPr>
          <p:spPr bwMode="auto">
            <a:xfrm>
              <a:off x="6134101" y="27289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45" name="Line 787"/>
            <p:cNvSpPr>
              <a:spLocks noChangeShapeType="1"/>
            </p:cNvSpPr>
            <p:nvPr/>
          </p:nvSpPr>
          <p:spPr bwMode="auto">
            <a:xfrm>
              <a:off x="6142038" y="27289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46" name="Line 788"/>
            <p:cNvSpPr>
              <a:spLocks noChangeShapeType="1"/>
            </p:cNvSpPr>
            <p:nvPr/>
          </p:nvSpPr>
          <p:spPr bwMode="auto">
            <a:xfrm>
              <a:off x="6148388" y="27146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47" name="Line 789"/>
            <p:cNvSpPr>
              <a:spLocks noChangeShapeType="1"/>
            </p:cNvSpPr>
            <p:nvPr/>
          </p:nvSpPr>
          <p:spPr bwMode="auto">
            <a:xfrm>
              <a:off x="6156326" y="26987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48" name="Line 790"/>
            <p:cNvSpPr>
              <a:spLocks noChangeShapeType="1"/>
            </p:cNvSpPr>
            <p:nvPr/>
          </p:nvSpPr>
          <p:spPr bwMode="auto">
            <a:xfrm>
              <a:off x="6162676" y="27066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49" name="Line 791"/>
            <p:cNvSpPr>
              <a:spLocks noChangeShapeType="1"/>
            </p:cNvSpPr>
            <p:nvPr/>
          </p:nvSpPr>
          <p:spPr bwMode="auto">
            <a:xfrm>
              <a:off x="6170613" y="2698751"/>
              <a:ext cx="0" cy="158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50" name="Line 792"/>
            <p:cNvSpPr>
              <a:spLocks noChangeShapeType="1"/>
            </p:cNvSpPr>
            <p:nvPr/>
          </p:nvSpPr>
          <p:spPr bwMode="auto">
            <a:xfrm>
              <a:off x="6176963" y="26781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51" name="Line 793"/>
            <p:cNvSpPr>
              <a:spLocks noChangeShapeType="1"/>
            </p:cNvSpPr>
            <p:nvPr/>
          </p:nvSpPr>
          <p:spPr bwMode="auto">
            <a:xfrm>
              <a:off x="6184901" y="26701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52" name="Line 794"/>
            <p:cNvSpPr>
              <a:spLocks noChangeShapeType="1"/>
            </p:cNvSpPr>
            <p:nvPr/>
          </p:nvSpPr>
          <p:spPr bwMode="auto">
            <a:xfrm>
              <a:off x="6191251" y="26638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53" name="Line 795"/>
            <p:cNvSpPr>
              <a:spLocks noChangeShapeType="1"/>
            </p:cNvSpPr>
            <p:nvPr/>
          </p:nvSpPr>
          <p:spPr bwMode="auto">
            <a:xfrm>
              <a:off x="6199188" y="26558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54" name="Line 796"/>
            <p:cNvSpPr>
              <a:spLocks noChangeShapeType="1"/>
            </p:cNvSpPr>
            <p:nvPr/>
          </p:nvSpPr>
          <p:spPr bwMode="auto">
            <a:xfrm>
              <a:off x="6205538" y="26558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55" name="Line 797"/>
            <p:cNvSpPr>
              <a:spLocks noChangeShapeType="1"/>
            </p:cNvSpPr>
            <p:nvPr/>
          </p:nvSpPr>
          <p:spPr bwMode="auto">
            <a:xfrm>
              <a:off x="6213476" y="26416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56" name="Line 798"/>
            <p:cNvSpPr>
              <a:spLocks noChangeShapeType="1"/>
            </p:cNvSpPr>
            <p:nvPr/>
          </p:nvSpPr>
          <p:spPr bwMode="auto">
            <a:xfrm>
              <a:off x="6219826" y="26273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57" name="Line 799"/>
            <p:cNvSpPr>
              <a:spLocks noChangeShapeType="1"/>
            </p:cNvSpPr>
            <p:nvPr/>
          </p:nvSpPr>
          <p:spPr bwMode="auto">
            <a:xfrm>
              <a:off x="6227763" y="26352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58" name="Line 800"/>
            <p:cNvSpPr>
              <a:spLocks noChangeShapeType="1"/>
            </p:cNvSpPr>
            <p:nvPr/>
          </p:nvSpPr>
          <p:spPr bwMode="auto">
            <a:xfrm>
              <a:off x="6234113" y="26273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59" name="Line 801"/>
            <p:cNvSpPr>
              <a:spLocks noChangeShapeType="1"/>
            </p:cNvSpPr>
            <p:nvPr/>
          </p:nvSpPr>
          <p:spPr bwMode="auto">
            <a:xfrm>
              <a:off x="6242051" y="26273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60" name="Line 802"/>
            <p:cNvSpPr>
              <a:spLocks noChangeShapeType="1"/>
            </p:cNvSpPr>
            <p:nvPr/>
          </p:nvSpPr>
          <p:spPr bwMode="auto">
            <a:xfrm>
              <a:off x="6248401" y="26558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61" name="Line 803"/>
            <p:cNvSpPr>
              <a:spLocks noChangeShapeType="1"/>
            </p:cNvSpPr>
            <p:nvPr/>
          </p:nvSpPr>
          <p:spPr bwMode="auto">
            <a:xfrm>
              <a:off x="6256338" y="26558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62" name="Line 804"/>
            <p:cNvSpPr>
              <a:spLocks noChangeShapeType="1"/>
            </p:cNvSpPr>
            <p:nvPr/>
          </p:nvSpPr>
          <p:spPr bwMode="auto">
            <a:xfrm>
              <a:off x="6262688" y="26558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63" name="Line 805"/>
            <p:cNvSpPr>
              <a:spLocks noChangeShapeType="1"/>
            </p:cNvSpPr>
            <p:nvPr/>
          </p:nvSpPr>
          <p:spPr bwMode="auto">
            <a:xfrm>
              <a:off x="6270626" y="26638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64" name="Line 806"/>
            <p:cNvSpPr>
              <a:spLocks noChangeShapeType="1"/>
            </p:cNvSpPr>
            <p:nvPr/>
          </p:nvSpPr>
          <p:spPr bwMode="auto">
            <a:xfrm>
              <a:off x="6276976" y="26638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65" name="Line 807"/>
            <p:cNvSpPr>
              <a:spLocks noChangeShapeType="1"/>
            </p:cNvSpPr>
            <p:nvPr/>
          </p:nvSpPr>
          <p:spPr bwMode="auto">
            <a:xfrm>
              <a:off x="6284913" y="26558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66" name="Line 808"/>
            <p:cNvSpPr>
              <a:spLocks noChangeShapeType="1"/>
            </p:cNvSpPr>
            <p:nvPr/>
          </p:nvSpPr>
          <p:spPr bwMode="auto">
            <a:xfrm>
              <a:off x="6291263" y="2663826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67" name="Line 810"/>
            <p:cNvSpPr>
              <a:spLocks noChangeShapeType="1"/>
            </p:cNvSpPr>
            <p:nvPr/>
          </p:nvSpPr>
          <p:spPr bwMode="auto">
            <a:xfrm>
              <a:off x="6299200" y="26638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68" name="Line 811"/>
            <p:cNvSpPr>
              <a:spLocks noChangeShapeType="1"/>
            </p:cNvSpPr>
            <p:nvPr/>
          </p:nvSpPr>
          <p:spPr bwMode="auto">
            <a:xfrm>
              <a:off x="6305550" y="26701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69" name="Line 812"/>
            <p:cNvSpPr>
              <a:spLocks noChangeShapeType="1"/>
            </p:cNvSpPr>
            <p:nvPr/>
          </p:nvSpPr>
          <p:spPr bwMode="auto">
            <a:xfrm>
              <a:off x="6313488" y="26638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70" name="Line 813"/>
            <p:cNvSpPr>
              <a:spLocks noChangeShapeType="1"/>
            </p:cNvSpPr>
            <p:nvPr/>
          </p:nvSpPr>
          <p:spPr bwMode="auto">
            <a:xfrm>
              <a:off x="6319838" y="26558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71" name="Line 814"/>
            <p:cNvSpPr>
              <a:spLocks noChangeShapeType="1"/>
            </p:cNvSpPr>
            <p:nvPr/>
          </p:nvSpPr>
          <p:spPr bwMode="auto">
            <a:xfrm>
              <a:off x="6327775" y="26558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72" name="Line 815"/>
            <p:cNvSpPr>
              <a:spLocks noChangeShapeType="1"/>
            </p:cNvSpPr>
            <p:nvPr/>
          </p:nvSpPr>
          <p:spPr bwMode="auto">
            <a:xfrm>
              <a:off x="6334125" y="265588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73" name="Line 816"/>
            <p:cNvSpPr>
              <a:spLocks noChangeShapeType="1"/>
            </p:cNvSpPr>
            <p:nvPr/>
          </p:nvSpPr>
          <p:spPr bwMode="auto">
            <a:xfrm>
              <a:off x="6342063" y="26495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74" name="Line 817"/>
            <p:cNvSpPr>
              <a:spLocks noChangeShapeType="1"/>
            </p:cNvSpPr>
            <p:nvPr/>
          </p:nvSpPr>
          <p:spPr bwMode="auto">
            <a:xfrm>
              <a:off x="6348413" y="26273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75" name="Line 818"/>
            <p:cNvSpPr>
              <a:spLocks noChangeShapeType="1"/>
            </p:cNvSpPr>
            <p:nvPr/>
          </p:nvSpPr>
          <p:spPr bwMode="auto">
            <a:xfrm>
              <a:off x="6356350" y="26066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76" name="Line 819"/>
            <p:cNvSpPr>
              <a:spLocks noChangeShapeType="1"/>
            </p:cNvSpPr>
            <p:nvPr/>
          </p:nvSpPr>
          <p:spPr bwMode="auto">
            <a:xfrm>
              <a:off x="6362700" y="26130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77" name="Line 820"/>
            <p:cNvSpPr>
              <a:spLocks noChangeShapeType="1"/>
            </p:cNvSpPr>
            <p:nvPr/>
          </p:nvSpPr>
          <p:spPr bwMode="auto">
            <a:xfrm>
              <a:off x="6370638" y="26209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78" name="Line 821"/>
            <p:cNvSpPr>
              <a:spLocks noChangeShapeType="1"/>
            </p:cNvSpPr>
            <p:nvPr/>
          </p:nvSpPr>
          <p:spPr bwMode="auto">
            <a:xfrm>
              <a:off x="6376988" y="26066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79" name="Line 822"/>
            <p:cNvSpPr>
              <a:spLocks noChangeShapeType="1"/>
            </p:cNvSpPr>
            <p:nvPr/>
          </p:nvSpPr>
          <p:spPr bwMode="auto">
            <a:xfrm>
              <a:off x="6384925" y="25987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80" name="Line 823"/>
            <p:cNvSpPr>
              <a:spLocks noChangeShapeType="1"/>
            </p:cNvSpPr>
            <p:nvPr/>
          </p:nvSpPr>
          <p:spPr bwMode="auto">
            <a:xfrm>
              <a:off x="6391275" y="2598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81" name="Line 824"/>
            <p:cNvSpPr>
              <a:spLocks noChangeShapeType="1"/>
            </p:cNvSpPr>
            <p:nvPr/>
          </p:nvSpPr>
          <p:spPr bwMode="auto">
            <a:xfrm>
              <a:off x="6399213" y="26066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82" name="Line 825"/>
            <p:cNvSpPr>
              <a:spLocks noChangeShapeType="1"/>
            </p:cNvSpPr>
            <p:nvPr/>
          </p:nvSpPr>
          <p:spPr bwMode="auto">
            <a:xfrm>
              <a:off x="6405563" y="26130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83" name="Line 826"/>
            <p:cNvSpPr>
              <a:spLocks noChangeShapeType="1"/>
            </p:cNvSpPr>
            <p:nvPr/>
          </p:nvSpPr>
          <p:spPr bwMode="auto">
            <a:xfrm>
              <a:off x="6413500" y="2613026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84" name="Line 827"/>
            <p:cNvSpPr>
              <a:spLocks noChangeShapeType="1"/>
            </p:cNvSpPr>
            <p:nvPr/>
          </p:nvSpPr>
          <p:spPr bwMode="auto">
            <a:xfrm>
              <a:off x="6419850" y="26416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85" name="Line 828"/>
            <p:cNvSpPr>
              <a:spLocks noChangeShapeType="1"/>
            </p:cNvSpPr>
            <p:nvPr/>
          </p:nvSpPr>
          <p:spPr bwMode="auto">
            <a:xfrm>
              <a:off x="6427788" y="26495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86" name="Line 829"/>
            <p:cNvSpPr>
              <a:spLocks noChangeShapeType="1"/>
            </p:cNvSpPr>
            <p:nvPr/>
          </p:nvSpPr>
          <p:spPr bwMode="auto">
            <a:xfrm>
              <a:off x="6434138" y="26638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87" name="Line 830"/>
            <p:cNvSpPr>
              <a:spLocks noChangeShapeType="1"/>
            </p:cNvSpPr>
            <p:nvPr/>
          </p:nvSpPr>
          <p:spPr bwMode="auto">
            <a:xfrm>
              <a:off x="6442075" y="26701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88" name="Line 831"/>
            <p:cNvSpPr>
              <a:spLocks noChangeShapeType="1"/>
            </p:cNvSpPr>
            <p:nvPr/>
          </p:nvSpPr>
          <p:spPr bwMode="auto">
            <a:xfrm>
              <a:off x="6448425" y="26781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89" name="Line 832"/>
            <p:cNvSpPr>
              <a:spLocks noChangeShapeType="1"/>
            </p:cNvSpPr>
            <p:nvPr/>
          </p:nvSpPr>
          <p:spPr bwMode="auto">
            <a:xfrm>
              <a:off x="6456363" y="26781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90" name="Line 833"/>
            <p:cNvSpPr>
              <a:spLocks noChangeShapeType="1"/>
            </p:cNvSpPr>
            <p:nvPr/>
          </p:nvSpPr>
          <p:spPr bwMode="auto">
            <a:xfrm>
              <a:off x="6462713" y="26701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91" name="Line 834"/>
            <p:cNvSpPr>
              <a:spLocks noChangeShapeType="1"/>
            </p:cNvSpPr>
            <p:nvPr/>
          </p:nvSpPr>
          <p:spPr bwMode="auto">
            <a:xfrm>
              <a:off x="6470650" y="26558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92" name="Line 835"/>
            <p:cNvSpPr>
              <a:spLocks noChangeShapeType="1"/>
            </p:cNvSpPr>
            <p:nvPr/>
          </p:nvSpPr>
          <p:spPr bwMode="auto">
            <a:xfrm>
              <a:off x="6477000" y="26558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93" name="Line 836"/>
            <p:cNvSpPr>
              <a:spLocks noChangeShapeType="1"/>
            </p:cNvSpPr>
            <p:nvPr/>
          </p:nvSpPr>
          <p:spPr bwMode="auto">
            <a:xfrm>
              <a:off x="6484938" y="26352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94" name="Line 837"/>
            <p:cNvSpPr>
              <a:spLocks noChangeShapeType="1"/>
            </p:cNvSpPr>
            <p:nvPr/>
          </p:nvSpPr>
          <p:spPr bwMode="auto">
            <a:xfrm>
              <a:off x="6491288" y="26273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95" name="Line 838"/>
            <p:cNvSpPr>
              <a:spLocks noChangeShapeType="1"/>
            </p:cNvSpPr>
            <p:nvPr/>
          </p:nvSpPr>
          <p:spPr bwMode="auto">
            <a:xfrm>
              <a:off x="6499225" y="26273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96" name="Line 839"/>
            <p:cNvSpPr>
              <a:spLocks noChangeShapeType="1"/>
            </p:cNvSpPr>
            <p:nvPr/>
          </p:nvSpPr>
          <p:spPr bwMode="auto">
            <a:xfrm>
              <a:off x="6505575" y="262731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97" name="Line 840"/>
            <p:cNvSpPr>
              <a:spLocks noChangeShapeType="1"/>
            </p:cNvSpPr>
            <p:nvPr/>
          </p:nvSpPr>
          <p:spPr bwMode="auto">
            <a:xfrm>
              <a:off x="6513513" y="2613026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98" name="Line 841"/>
            <p:cNvSpPr>
              <a:spLocks noChangeShapeType="1"/>
            </p:cNvSpPr>
            <p:nvPr/>
          </p:nvSpPr>
          <p:spPr bwMode="auto">
            <a:xfrm>
              <a:off x="6519863" y="25987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99" name="Line 842"/>
            <p:cNvSpPr>
              <a:spLocks noChangeShapeType="1"/>
            </p:cNvSpPr>
            <p:nvPr/>
          </p:nvSpPr>
          <p:spPr bwMode="auto">
            <a:xfrm>
              <a:off x="6527800" y="2598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00" name="Line 843"/>
            <p:cNvSpPr>
              <a:spLocks noChangeShapeType="1"/>
            </p:cNvSpPr>
            <p:nvPr/>
          </p:nvSpPr>
          <p:spPr bwMode="auto">
            <a:xfrm>
              <a:off x="6534150" y="2592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01" name="Line 844"/>
            <p:cNvSpPr>
              <a:spLocks noChangeShapeType="1"/>
            </p:cNvSpPr>
            <p:nvPr/>
          </p:nvSpPr>
          <p:spPr bwMode="auto">
            <a:xfrm>
              <a:off x="6542088" y="2584451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02" name="Line 845"/>
            <p:cNvSpPr>
              <a:spLocks noChangeShapeType="1"/>
            </p:cNvSpPr>
            <p:nvPr/>
          </p:nvSpPr>
          <p:spPr bwMode="auto">
            <a:xfrm>
              <a:off x="6548438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03" name="Line 846"/>
            <p:cNvSpPr>
              <a:spLocks noChangeShapeType="1"/>
            </p:cNvSpPr>
            <p:nvPr/>
          </p:nvSpPr>
          <p:spPr bwMode="auto">
            <a:xfrm>
              <a:off x="6556375" y="25781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04" name="Line 847"/>
            <p:cNvSpPr>
              <a:spLocks noChangeShapeType="1"/>
            </p:cNvSpPr>
            <p:nvPr/>
          </p:nvSpPr>
          <p:spPr bwMode="auto">
            <a:xfrm>
              <a:off x="6562725" y="25781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05" name="Line 848"/>
            <p:cNvSpPr>
              <a:spLocks noChangeShapeType="1"/>
            </p:cNvSpPr>
            <p:nvPr/>
          </p:nvSpPr>
          <p:spPr bwMode="auto">
            <a:xfrm>
              <a:off x="6570663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06" name="Line 849"/>
            <p:cNvSpPr>
              <a:spLocks noChangeShapeType="1"/>
            </p:cNvSpPr>
            <p:nvPr/>
          </p:nvSpPr>
          <p:spPr bwMode="auto">
            <a:xfrm>
              <a:off x="6577013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07" name="Line 850"/>
            <p:cNvSpPr>
              <a:spLocks noChangeShapeType="1"/>
            </p:cNvSpPr>
            <p:nvPr/>
          </p:nvSpPr>
          <p:spPr bwMode="auto">
            <a:xfrm>
              <a:off x="6584950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08" name="Line 851"/>
            <p:cNvSpPr>
              <a:spLocks noChangeShapeType="1"/>
            </p:cNvSpPr>
            <p:nvPr/>
          </p:nvSpPr>
          <p:spPr bwMode="auto">
            <a:xfrm>
              <a:off x="6591300" y="25844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09" name="Line 852"/>
            <p:cNvSpPr>
              <a:spLocks noChangeShapeType="1"/>
            </p:cNvSpPr>
            <p:nvPr/>
          </p:nvSpPr>
          <p:spPr bwMode="auto">
            <a:xfrm>
              <a:off x="6599238" y="25923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10" name="Line 853"/>
            <p:cNvSpPr>
              <a:spLocks noChangeShapeType="1"/>
            </p:cNvSpPr>
            <p:nvPr/>
          </p:nvSpPr>
          <p:spPr bwMode="auto">
            <a:xfrm>
              <a:off x="6605588" y="25987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11" name="Line 854"/>
            <p:cNvSpPr>
              <a:spLocks noChangeShapeType="1"/>
            </p:cNvSpPr>
            <p:nvPr/>
          </p:nvSpPr>
          <p:spPr bwMode="auto">
            <a:xfrm>
              <a:off x="6613525" y="25923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12" name="Line 855"/>
            <p:cNvSpPr>
              <a:spLocks noChangeShapeType="1"/>
            </p:cNvSpPr>
            <p:nvPr/>
          </p:nvSpPr>
          <p:spPr bwMode="auto">
            <a:xfrm>
              <a:off x="6619875" y="25923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13" name="Line 856"/>
            <p:cNvSpPr>
              <a:spLocks noChangeShapeType="1"/>
            </p:cNvSpPr>
            <p:nvPr/>
          </p:nvSpPr>
          <p:spPr bwMode="auto">
            <a:xfrm>
              <a:off x="6626225" y="25987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14" name="Line 857"/>
            <p:cNvSpPr>
              <a:spLocks noChangeShapeType="1"/>
            </p:cNvSpPr>
            <p:nvPr/>
          </p:nvSpPr>
          <p:spPr bwMode="auto">
            <a:xfrm>
              <a:off x="6634163" y="25987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15" name="Line 858"/>
            <p:cNvSpPr>
              <a:spLocks noChangeShapeType="1"/>
            </p:cNvSpPr>
            <p:nvPr/>
          </p:nvSpPr>
          <p:spPr bwMode="auto">
            <a:xfrm>
              <a:off x="6640513" y="25923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16" name="Line 859"/>
            <p:cNvSpPr>
              <a:spLocks noChangeShapeType="1"/>
            </p:cNvSpPr>
            <p:nvPr/>
          </p:nvSpPr>
          <p:spPr bwMode="auto">
            <a:xfrm>
              <a:off x="6648450" y="25844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17" name="Line 860"/>
            <p:cNvSpPr>
              <a:spLocks noChangeShapeType="1"/>
            </p:cNvSpPr>
            <p:nvPr/>
          </p:nvSpPr>
          <p:spPr bwMode="auto">
            <a:xfrm>
              <a:off x="6654800" y="25844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18" name="Line 861"/>
            <p:cNvSpPr>
              <a:spLocks noChangeShapeType="1"/>
            </p:cNvSpPr>
            <p:nvPr/>
          </p:nvSpPr>
          <p:spPr bwMode="auto">
            <a:xfrm>
              <a:off x="6662738" y="2598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19" name="Line 862"/>
            <p:cNvSpPr>
              <a:spLocks noChangeShapeType="1"/>
            </p:cNvSpPr>
            <p:nvPr/>
          </p:nvSpPr>
          <p:spPr bwMode="auto">
            <a:xfrm>
              <a:off x="6669088" y="25923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20" name="Line 863"/>
            <p:cNvSpPr>
              <a:spLocks noChangeShapeType="1"/>
            </p:cNvSpPr>
            <p:nvPr/>
          </p:nvSpPr>
          <p:spPr bwMode="auto">
            <a:xfrm>
              <a:off x="6677025" y="25923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21" name="Line 864"/>
            <p:cNvSpPr>
              <a:spLocks noChangeShapeType="1"/>
            </p:cNvSpPr>
            <p:nvPr/>
          </p:nvSpPr>
          <p:spPr bwMode="auto">
            <a:xfrm>
              <a:off x="6683375" y="25923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22" name="Line 865"/>
            <p:cNvSpPr>
              <a:spLocks noChangeShapeType="1"/>
            </p:cNvSpPr>
            <p:nvPr/>
          </p:nvSpPr>
          <p:spPr bwMode="auto">
            <a:xfrm>
              <a:off x="6691313" y="25844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23" name="Line 866"/>
            <p:cNvSpPr>
              <a:spLocks noChangeShapeType="1"/>
            </p:cNvSpPr>
            <p:nvPr/>
          </p:nvSpPr>
          <p:spPr bwMode="auto">
            <a:xfrm>
              <a:off x="6697663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24" name="Line 867"/>
            <p:cNvSpPr>
              <a:spLocks noChangeShapeType="1"/>
            </p:cNvSpPr>
            <p:nvPr/>
          </p:nvSpPr>
          <p:spPr bwMode="auto">
            <a:xfrm>
              <a:off x="6705600" y="2549526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25" name="Line 868"/>
            <p:cNvSpPr>
              <a:spLocks noChangeShapeType="1"/>
            </p:cNvSpPr>
            <p:nvPr/>
          </p:nvSpPr>
          <p:spPr bwMode="auto">
            <a:xfrm>
              <a:off x="6711950" y="25495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26" name="Line 869"/>
            <p:cNvSpPr>
              <a:spLocks noChangeShapeType="1"/>
            </p:cNvSpPr>
            <p:nvPr/>
          </p:nvSpPr>
          <p:spPr bwMode="auto">
            <a:xfrm>
              <a:off x="6719888" y="25558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27" name="Line 870"/>
            <p:cNvSpPr>
              <a:spLocks noChangeShapeType="1"/>
            </p:cNvSpPr>
            <p:nvPr/>
          </p:nvSpPr>
          <p:spPr bwMode="auto">
            <a:xfrm>
              <a:off x="6726238" y="25415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28" name="Line 871"/>
            <p:cNvSpPr>
              <a:spLocks noChangeShapeType="1"/>
            </p:cNvSpPr>
            <p:nvPr/>
          </p:nvSpPr>
          <p:spPr bwMode="auto">
            <a:xfrm>
              <a:off x="6734175" y="25352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29" name="Line 872"/>
            <p:cNvSpPr>
              <a:spLocks noChangeShapeType="1"/>
            </p:cNvSpPr>
            <p:nvPr/>
          </p:nvSpPr>
          <p:spPr bwMode="auto">
            <a:xfrm>
              <a:off x="6740525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30" name="Line 873"/>
            <p:cNvSpPr>
              <a:spLocks noChangeShapeType="1"/>
            </p:cNvSpPr>
            <p:nvPr/>
          </p:nvSpPr>
          <p:spPr bwMode="auto">
            <a:xfrm>
              <a:off x="6748463" y="25495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31" name="Line 874"/>
            <p:cNvSpPr>
              <a:spLocks noChangeShapeType="1"/>
            </p:cNvSpPr>
            <p:nvPr/>
          </p:nvSpPr>
          <p:spPr bwMode="auto">
            <a:xfrm>
              <a:off x="6754813" y="257016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32" name="Line 875"/>
            <p:cNvSpPr>
              <a:spLocks noChangeShapeType="1"/>
            </p:cNvSpPr>
            <p:nvPr/>
          </p:nvSpPr>
          <p:spPr bwMode="auto">
            <a:xfrm>
              <a:off x="6762750" y="25495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33" name="Line 876"/>
            <p:cNvSpPr>
              <a:spLocks noChangeShapeType="1"/>
            </p:cNvSpPr>
            <p:nvPr/>
          </p:nvSpPr>
          <p:spPr bwMode="auto">
            <a:xfrm>
              <a:off x="6769100" y="25495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34" name="Line 877"/>
            <p:cNvSpPr>
              <a:spLocks noChangeShapeType="1"/>
            </p:cNvSpPr>
            <p:nvPr/>
          </p:nvSpPr>
          <p:spPr bwMode="auto">
            <a:xfrm>
              <a:off x="6777038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35" name="Line 878"/>
            <p:cNvSpPr>
              <a:spLocks noChangeShapeType="1"/>
            </p:cNvSpPr>
            <p:nvPr/>
          </p:nvSpPr>
          <p:spPr bwMode="auto">
            <a:xfrm>
              <a:off x="6783388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36" name="Line 879"/>
            <p:cNvSpPr>
              <a:spLocks noChangeShapeType="1"/>
            </p:cNvSpPr>
            <p:nvPr/>
          </p:nvSpPr>
          <p:spPr bwMode="auto">
            <a:xfrm>
              <a:off x="6791325" y="25844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37" name="Line 880"/>
            <p:cNvSpPr>
              <a:spLocks noChangeShapeType="1"/>
            </p:cNvSpPr>
            <p:nvPr/>
          </p:nvSpPr>
          <p:spPr bwMode="auto">
            <a:xfrm>
              <a:off x="6797675" y="25923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38" name="Line 881"/>
            <p:cNvSpPr>
              <a:spLocks noChangeShapeType="1"/>
            </p:cNvSpPr>
            <p:nvPr/>
          </p:nvSpPr>
          <p:spPr bwMode="auto">
            <a:xfrm>
              <a:off x="6805613" y="25844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39" name="Line 882"/>
            <p:cNvSpPr>
              <a:spLocks noChangeShapeType="1"/>
            </p:cNvSpPr>
            <p:nvPr/>
          </p:nvSpPr>
          <p:spPr bwMode="auto">
            <a:xfrm>
              <a:off x="6811963" y="25781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40" name="Line 883"/>
            <p:cNvSpPr>
              <a:spLocks noChangeShapeType="1"/>
            </p:cNvSpPr>
            <p:nvPr/>
          </p:nvSpPr>
          <p:spPr bwMode="auto">
            <a:xfrm>
              <a:off x="6819900" y="2549526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41" name="Line 884"/>
            <p:cNvSpPr>
              <a:spLocks noChangeShapeType="1"/>
            </p:cNvSpPr>
            <p:nvPr/>
          </p:nvSpPr>
          <p:spPr bwMode="auto">
            <a:xfrm>
              <a:off x="6826250" y="25415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42" name="Line 885"/>
            <p:cNvSpPr>
              <a:spLocks noChangeShapeType="1"/>
            </p:cNvSpPr>
            <p:nvPr/>
          </p:nvSpPr>
          <p:spPr bwMode="auto">
            <a:xfrm>
              <a:off x="6834188" y="2563813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43" name="Line 886"/>
            <p:cNvSpPr>
              <a:spLocks noChangeShapeType="1"/>
            </p:cNvSpPr>
            <p:nvPr/>
          </p:nvSpPr>
          <p:spPr bwMode="auto">
            <a:xfrm>
              <a:off x="6840538" y="25495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44" name="Line 887"/>
            <p:cNvSpPr>
              <a:spLocks noChangeShapeType="1"/>
            </p:cNvSpPr>
            <p:nvPr/>
          </p:nvSpPr>
          <p:spPr bwMode="auto">
            <a:xfrm>
              <a:off x="6848475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45" name="Line 888"/>
            <p:cNvSpPr>
              <a:spLocks noChangeShapeType="1"/>
            </p:cNvSpPr>
            <p:nvPr/>
          </p:nvSpPr>
          <p:spPr bwMode="auto">
            <a:xfrm>
              <a:off x="6854825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46" name="Line 889"/>
            <p:cNvSpPr>
              <a:spLocks noChangeShapeType="1"/>
            </p:cNvSpPr>
            <p:nvPr/>
          </p:nvSpPr>
          <p:spPr bwMode="auto">
            <a:xfrm>
              <a:off x="6862763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47" name="Line 890"/>
            <p:cNvSpPr>
              <a:spLocks noChangeShapeType="1"/>
            </p:cNvSpPr>
            <p:nvPr/>
          </p:nvSpPr>
          <p:spPr bwMode="auto">
            <a:xfrm>
              <a:off x="6869113" y="25130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48" name="Line 891"/>
            <p:cNvSpPr>
              <a:spLocks noChangeShapeType="1"/>
            </p:cNvSpPr>
            <p:nvPr/>
          </p:nvSpPr>
          <p:spPr bwMode="auto">
            <a:xfrm>
              <a:off x="6877050" y="25130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49" name="Line 892"/>
            <p:cNvSpPr>
              <a:spLocks noChangeShapeType="1"/>
            </p:cNvSpPr>
            <p:nvPr/>
          </p:nvSpPr>
          <p:spPr bwMode="auto">
            <a:xfrm>
              <a:off x="6883400" y="25130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50" name="Line 893"/>
            <p:cNvSpPr>
              <a:spLocks noChangeShapeType="1"/>
            </p:cNvSpPr>
            <p:nvPr/>
          </p:nvSpPr>
          <p:spPr bwMode="auto">
            <a:xfrm>
              <a:off x="6891338" y="24987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51" name="Line 894"/>
            <p:cNvSpPr>
              <a:spLocks noChangeShapeType="1"/>
            </p:cNvSpPr>
            <p:nvPr/>
          </p:nvSpPr>
          <p:spPr bwMode="auto">
            <a:xfrm>
              <a:off x="6897688" y="2506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52" name="Line 895"/>
            <p:cNvSpPr>
              <a:spLocks noChangeShapeType="1"/>
            </p:cNvSpPr>
            <p:nvPr/>
          </p:nvSpPr>
          <p:spPr bwMode="auto">
            <a:xfrm>
              <a:off x="6905625" y="2506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53" name="Line 896"/>
            <p:cNvSpPr>
              <a:spLocks noChangeShapeType="1"/>
            </p:cNvSpPr>
            <p:nvPr/>
          </p:nvSpPr>
          <p:spPr bwMode="auto">
            <a:xfrm>
              <a:off x="6911975" y="2506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54" name="Line 897"/>
            <p:cNvSpPr>
              <a:spLocks noChangeShapeType="1"/>
            </p:cNvSpPr>
            <p:nvPr/>
          </p:nvSpPr>
          <p:spPr bwMode="auto">
            <a:xfrm>
              <a:off x="6919913" y="25130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55" name="Line 898"/>
            <p:cNvSpPr>
              <a:spLocks noChangeShapeType="1"/>
            </p:cNvSpPr>
            <p:nvPr/>
          </p:nvSpPr>
          <p:spPr bwMode="auto">
            <a:xfrm>
              <a:off x="6926263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56" name="Line 899"/>
            <p:cNvSpPr>
              <a:spLocks noChangeShapeType="1"/>
            </p:cNvSpPr>
            <p:nvPr/>
          </p:nvSpPr>
          <p:spPr bwMode="auto">
            <a:xfrm>
              <a:off x="6934200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57" name="Line 900"/>
            <p:cNvSpPr>
              <a:spLocks noChangeShapeType="1"/>
            </p:cNvSpPr>
            <p:nvPr/>
          </p:nvSpPr>
          <p:spPr bwMode="auto">
            <a:xfrm>
              <a:off x="6940550" y="253523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58" name="Line 901"/>
            <p:cNvSpPr>
              <a:spLocks noChangeShapeType="1"/>
            </p:cNvSpPr>
            <p:nvPr/>
          </p:nvSpPr>
          <p:spPr bwMode="auto">
            <a:xfrm>
              <a:off x="6948488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59" name="Line 902"/>
            <p:cNvSpPr>
              <a:spLocks noChangeShapeType="1"/>
            </p:cNvSpPr>
            <p:nvPr/>
          </p:nvSpPr>
          <p:spPr bwMode="auto">
            <a:xfrm>
              <a:off x="6954838" y="25558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60" name="Line 903"/>
            <p:cNvSpPr>
              <a:spLocks noChangeShapeType="1"/>
            </p:cNvSpPr>
            <p:nvPr/>
          </p:nvSpPr>
          <p:spPr bwMode="auto">
            <a:xfrm>
              <a:off x="6962775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61" name="Line 904"/>
            <p:cNvSpPr>
              <a:spLocks noChangeShapeType="1"/>
            </p:cNvSpPr>
            <p:nvPr/>
          </p:nvSpPr>
          <p:spPr bwMode="auto">
            <a:xfrm>
              <a:off x="6969125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62" name="Line 905"/>
            <p:cNvSpPr>
              <a:spLocks noChangeShapeType="1"/>
            </p:cNvSpPr>
            <p:nvPr/>
          </p:nvSpPr>
          <p:spPr bwMode="auto">
            <a:xfrm>
              <a:off x="6977063" y="25495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63" name="Line 906"/>
            <p:cNvSpPr>
              <a:spLocks noChangeShapeType="1"/>
            </p:cNvSpPr>
            <p:nvPr/>
          </p:nvSpPr>
          <p:spPr bwMode="auto">
            <a:xfrm>
              <a:off x="6983413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64" name="Line 907"/>
            <p:cNvSpPr>
              <a:spLocks noChangeShapeType="1"/>
            </p:cNvSpPr>
            <p:nvPr/>
          </p:nvSpPr>
          <p:spPr bwMode="auto">
            <a:xfrm>
              <a:off x="6991350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65" name="Line 908"/>
            <p:cNvSpPr>
              <a:spLocks noChangeShapeType="1"/>
            </p:cNvSpPr>
            <p:nvPr/>
          </p:nvSpPr>
          <p:spPr bwMode="auto">
            <a:xfrm>
              <a:off x="6997700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66" name="Line 909"/>
            <p:cNvSpPr>
              <a:spLocks noChangeShapeType="1"/>
            </p:cNvSpPr>
            <p:nvPr/>
          </p:nvSpPr>
          <p:spPr bwMode="auto">
            <a:xfrm>
              <a:off x="7005638" y="25273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67" name="Line 910"/>
            <p:cNvSpPr>
              <a:spLocks noChangeShapeType="1"/>
            </p:cNvSpPr>
            <p:nvPr/>
          </p:nvSpPr>
          <p:spPr bwMode="auto">
            <a:xfrm>
              <a:off x="7011988" y="25273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68" name="Line 911"/>
            <p:cNvSpPr>
              <a:spLocks noChangeShapeType="1"/>
            </p:cNvSpPr>
            <p:nvPr/>
          </p:nvSpPr>
          <p:spPr bwMode="auto">
            <a:xfrm>
              <a:off x="7019925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69" name="Line 912"/>
            <p:cNvSpPr>
              <a:spLocks noChangeShapeType="1"/>
            </p:cNvSpPr>
            <p:nvPr/>
          </p:nvSpPr>
          <p:spPr bwMode="auto">
            <a:xfrm>
              <a:off x="7026275" y="25209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70" name="Line 913"/>
            <p:cNvSpPr>
              <a:spLocks noChangeShapeType="1"/>
            </p:cNvSpPr>
            <p:nvPr/>
          </p:nvSpPr>
          <p:spPr bwMode="auto">
            <a:xfrm>
              <a:off x="7034213" y="24987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71" name="Line 914"/>
            <p:cNvSpPr>
              <a:spLocks noChangeShapeType="1"/>
            </p:cNvSpPr>
            <p:nvPr/>
          </p:nvSpPr>
          <p:spPr bwMode="auto">
            <a:xfrm>
              <a:off x="7040563" y="24987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72" name="Line 915"/>
            <p:cNvSpPr>
              <a:spLocks noChangeShapeType="1"/>
            </p:cNvSpPr>
            <p:nvPr/>
          </p:nvSpPr>
          <p:spPr bwMode="auto">
            <a:xfrm>
              <a:off x="7048500" y="2498726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73" name="Line 916"/>
            <p:cNvSpPr>
              <a:spLocks noChangeShapeType="1"/>
            </p:cNvSpPr>
            <p:nvPr/>
          </p:nvSpPr>
          <p:spPr bwMode="auto">
            <a:xfrm>
              <a:off x="7054850" y="24923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74" name="Line 917"/>
            <p:cNvSpPr>
              <a:spLocks noChangeShapeType="1"/>
            </p:cNvSpPr>
            <p:nvPr/>
          </p:nvSpPr>
          <p:spPr bwMode="auto">
            <a:xfrm>
              <a:off x="7062788" y="24923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75" name="Line 918"/>
            <p:cNvSpPr>
              <a:spLocks noChangeShapeType="1"/>
            </p:cNvSpPr>
            <p:nvPr/>
          </p:nvSpPr>
          <p:spPr bwMode="auto">
            <a:xfrm>
              <a:off x="7069138" y="2506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76" name="Line 919"/>
            <p:cNvSpPr>
              <a:spLocks noChangeShapeType="1"/>
            </p:cNvSpPr>
            <p:nvPr/>
          </p:nvSpPr>
          <p:spPr bwMode="auto">
            <a:xfrm>
              <a:off x="7077075" y="2506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77" name="Line 920"/>
            <p:cNvSpPr>
              <a:spLocks noChangeShapeType="1"/>
            </p:cNvSpPr>
            <p:nvPr/>
          </p:nvSpPr>
          <p:spPr bwMode="auto">
            <a:xfrm>
              <a:off x="7083425" y="24923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78" name="Line 921"/>
            <p:cNvSpPr>
              <a:spLocks noChangeShapeType="1"/>
            </p:cNvSpPr>
            <p:nvPr/>
          </p:nvSpPr>
          <p:spPr bwMode="auto">
            <a:xfrm>
              <a:off x="7091363" y="24923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79" name="Line 922"/>
            <p:cNvSpPr>
              <a:spLocks noChangeShapeType="1"/>
            </p:cNvSpPr>
            <p:nvPr/>
          </p:nvSpPr>
          <p:spPr bwMode="auto">
            <a:xfrm>
              <a:off x="7097713" y="25066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80" name="Line 923"/>
            <p:cNvSpPr>
              <a:spLocks noChangeShapeType="1"/>
            </p:cNvSpPr>
            <p:nvPr/>
          </p:nvSpPr>
          <p:spPr bwMode="auto">
            <a:xfrm>
              <a:off x="7105650" y="25066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81" name="Line 924"/>
            <p:cNvSpPr>
              <a:spLocks noChangeShapeType="1"/>
            </p:cNvSpPr>
            <p:nvPr/>
          </p:nvSpPr>
          <p:spPr bwMode="auto">
            <a:xfrm>
              <a:off x="7112000" y="25273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82" name="Line 925"/>
            <p:cNvSpPr>
              <a:spLocks noChangeShapeType="1"/>
            </p:cNvSpPr>
            <p:nvPr/>
          </p:nvSpPr>
          <p:spPr bwMode="auto">
            <a:xfrm>
              <a:off x="7119938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83" name="Line 926"/>
            <p:cNvSpPr>
              <a:spLocks noChangeShapeType="1"/>
            </p:cNvSpPr>
            <p:nvPr/>
          </p:nvSpPr>
          <p:spPr bwMode="auto">
            <a:xfrm>
              <a:off x="7126288" y="25352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84" name="Line 927"/>
            <p:cNvSpPr>
              <a:spLocks noChangeShapeType="1"/>
            </p:cNvSpPr>
            <p:nvPr/>
          </p:nvSpPr>
          <p:spPr bwMode="auto">
            <a:xfrm>
              <a:off x="7134225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85" name="Line 928"/>
            <p:cNvSpPr>
              <a:spLocks noChangeShapeType="1"/>
            </p:cNvSpPr>
            <p:nvPr/>
          </p:nvSpPr>
          <p:spPr bwMode="auto">
            <a:xfrm>
              <a:off x="7140575" y="25352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86" name="Line 929"/>
            <p:cNvSpPr>
              <a:spLocks noChangeShapeType="1"/>
            </p:cNvSpPr>
            <p:nvPr/>
          </p:nvSpPr>
          <p:spPr bwMode="auto">
            <a:xfrm>
              <a:off x="7148513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87" name="Line 930"/>
            <p:cNvSpPr>
              <a:spLocks noChangeShapeType="1"/>
            </p:cNvSpPr>
            <p:nvPr/>
          </p:nvSpPr>
          <p:spPr bwMode="auto">
            <a:xfrm>
              <a:off x="7154863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88" name="Line 931"/>
            <p:cNvSpPr>
              <a:spLocks noChangeShapeType="1"/>
            </p:cNvSpPr>
            <p:nvPr/>
          </p:nvSpPr>
          <p:spPr bwMode="auto">
            <a:xfrm>
              <a:off x="7162800" y="25495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89" name="Line 932"/>
            <p:cNvSpPr>
              <a:spLocks noChangeShapeType="1"/>
            </p:cNvSpPr>
            <p:nvPr/>
          </p:nvSpPr>
          <p:spPr bwMode="auto">
            <a:xfrm>
              <a:off x="7169150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90" name="Line 933"/>
            <p:cNvSpPr>
              <a:spLocks noChangeShapeType="1"/>
            </p:cNvSpPr>
            <p:nvPr/>
          </p:nvSpPr>
          <p:spPr bwMode="auto">
            <a:xfrm>
              <a:off x="7177088" y="25273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91" name="Line 934"/>
            <p:cNvSpPr>
              <a:spLocks noChangeShapeType="1"/>
            </p:cNvSpPr>
            <p:nvPr/>
          </p:nvSpPr>
          <p:spPr bwMode="auto">
            <a:xfrm>
              <a:off x="7183438" y="25273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92" name="Line 935"/>
            <p:cNvSpPr>
              <a:spLocks noChangeShapeType="1"/>
            </p:cNvSpPr>
            <p:nvPr/>
          </p:nvSpPr>
          <p:spPr bwMode="auto">
            <a:xfrm>
              <a:off x="7191375" y="251301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93" name="Line 936"/>
            <p:cNvSpPr>
              <a:spLocks noChangeShapeType="1"/>
            </p:cNvSpPr>
            <p:nvPr/>
          </p:nvSpPr>
          <p:spPr bwMode="auto">
            <a:xfrm>
              <a:off x="7197725" y="24987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94" name="Line 937"/>
            <p:cNvSpPr>
              <a:spLocks noChangeShapeType="1"/>
            </p:cNvSpPr>
            <p:nvPr/>
          </p:nvSpPr>
          <p:spPr bwMode="auto">
            <a:xfrm>
              <a:off x="7205663" y="24844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95" name="Line 938"/>
            <p:cNvSpPr>
              <a:spLocks noChangeShapeType="1"/>
            </p:cNvSpPr>
            <p:nvPr/>
          </p:nvSpPr>
          <p:spPr bwMode="auto">
            <a:xfrm>
              <a:off x="7212013" y="24780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96" name="Line 939"/>
            <p:cNvSpPr>
              <a:spLocks noChangeShapeType="1"/>
            </p:cNvSpPr>
            <p:nvPr/>
          </p:nvSpPr>
          <p:spPr bwMode="auto">
            <a:xfrm>
              <a:off x="7219950" y="24780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97" name="Line 940"/>
            <p:cNvSpPr>
              <a:spLocks noChangeShapeType="1"/>
            </p:cNvSpPr>
            <p:nvPr/>
          </p:nvSpPr>
          <p:spPr bwMode="auto">
            <a:xfrm>
              <a:off x="7226300" y="24923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98" name="Line 941"/>
            <p:cNvSpPr>
              <a:spLocks noChangeShapeType="1"/>
            </p:cNvSpPr>
            <p:nvPr/>
          </p:nvSpPr>
          <p:spPr bwMode="auto">
            <a:xfrm>
              <a:off x="7234238" y="2478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99" name="Line 942"/>
            <p:cNvSpPr>
              <a:spLocks noChangeShapeType="1"/>
            </p:cNvSpPr>
            <p:nvPr/>
          </p:nvSpPr>
          <p:spPr bwMode="auto">
            <a:xfrm>
              <a:off x="7240588" y="24844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00" name="Line 943"/>
            <p:cNvSpPr>
              <a:spLocks noChangeShapeType="1"/>
            </p:cNvSpPr>
            <p:nvPr/>
          </p:nvSpPr>
          <p:spPr bwMode="auto">
            <a:xfrm>
              <a:off x="7248525" y="24923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01" name="Line 944"/>
            <p:cNvSpPr>
              <a:spLocks noChangeShapeType="1"/>
            </p:cNvSpPr>
            <p:nvPr/>
          </p:nvSpPr>
          <p:spPr bwMode="auto">
            <a:xfrm>
              <a:off x="7254875" y="24923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02" name="Line 945"/>
            <p:cNvSpPr>
              <a:spLocks noChangeShapeType="1"/>
            </p:cNvSpPr>
            <p:nvPr/>
          </p:nvSpPr>
          <p:spPr bwMode="auto">
            <a:xfrm>
              <a:off x="7262813" y="25066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03" name="Line 946"/>
            <p:cNvSpPr>
              <a:spLocks noChangeShapeType="1"/>
            </p:cNvSpPr>
            <p:nvPr/>
          </p:nvSpPr>
          <p:spPr bwMode="auto">
            <a:xfrm>
              <a:off x="7269163" y="25209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04" name="Line 947"/>
            <p:cNvSpPr>
              <a:spLocks noChangeShapeType="1"/>
            </p:cNvSpPr>
            <p:nvPr/>
          </p:nvSpPr>
          <p:spPr bwMode="auto">
            <a:xfrm>
              <a:off x="7277100" y="25273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05" name="Line 948"/>
            <p:cNvSpPr>
              <a:spLocks noChangeShapeType="1"/>
            </p:cNvSpPr>
            <p:nvPr/>
          </p:nvSpPr>
          <p:spPr bwMode="auto">
            <a:xfrm>
              <a:off x="7283450" y="253523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06" name="Line 949"/>
            <p:cNvSpPr>
              <a:spLocks noChangeShapeType="1"/>
            </p:cNvSpPr>
            <p:nvPr/>
          </p:nvSpPr>
          <p:spPr bwMode="auto">
            <a:xfrm>
              <a:off x="7291388" y="25273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07" name="Line 950"/>
            <p:cNvSpPr>
              <a:spLocks noChangeShapeType="1"/>
            </p:cNvSpPr>
            <p:nvPr/>
          </p:nvSpPr>
          <p:spPr bwMode="auto">
            <a:xfrm>
              <a:off x="7297738" y="2527301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08" name="Line 951"/>
            <p:cNvSpPr>
              <a:spLocks noChangeShapeType="1"/>
            </p:cNvSpPr>
            <p:nvPr/>
          </p:nvSpPr>
          <p:spPr bwMode="auto">
            <a:xfrm>
              <a:off x="7305675" y="25273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09" name="Line 952"/>
            <p:cNvSpPr>
              <a:spLocks noChangeShapeType="1"/>
            </p:cNvSpPr>
            <p:nvPr/>
          </p:nvSpPr>
          <p:spPr bwMode="auto">
            <a:xfrm>
              <a:off x="7312025" y="25495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10" name="Line 953"/>
            <p:cNvSpPr>
              <a:spLocks noChangeShapeType="1"/>
            </p:cNvSpPr>
            <p:nvPr/>
          </p:nvSpPr>
          <p:spPr bwMode="auto">
            <a:xfrm>
              <a:off x="7319963" y="25495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11" name="Line 954"/>
            <p:cNvSpPr>
              <a:spLocks noChangeShapeType="1"/>
            </p:cNvSpPr>
            <p:nvPr/>
          </p:nvSpPr>
          <p:spPr bwMode="auto">
            <a:xfrm>
              <a:off x="7326313" y="25273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12" name="Line 955"/>
            <p:cNvSpPr>
              <a:spLocks noChangeShapeType="1"/>
            </p:cNvSpPr>
            <p:nvPr/>
          </p:nvSpPr>
          <p:spPr bwMode="auto">
            <a:xfrm>
              <a:off x="7334250" y="25273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13" name="Line 956"/>
            <p:cNvSpPr>
              <a:spLocks noChangeShapeType="1"/>
            </p:cNvSpPr>
            <p:nvPr/>
          </p:nvSpPr>
          <p:spPr bwMode="auto">
            <a:xfrm>
              <a:off x="7340600" y="25209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14" name="Line 957"/>
            <p:cNvSpPr>
              <a:spLocks noChangeShapeType="1"/>
            </p:cNvSpPr>
            <p:nvPr/>
          </p:nvSpPr>
          <p:spPr bwMode="auto">
            <a:xfrm>
              <a:off x="7348538" y="25130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15" name="Line 958"/>
            <p:cNvSpPr>
              <a:spLocks noChangeShapeType="1"/>
            </p:cNvSpPr>
            <p:nvPr/>
          </p:nvSpPr>
          <p:spPr bwMode="auto">
            <a:xfrm>
              <a:off x="7354888" y="2506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16" name="Line 959"/>
            <p:cNvSpPr>
              <a:spLocks noChangeShapeType="1"/>
            </p:cNvSpPr>
            <p:nvPr/>
          </p:nvSpPr>
          <p:spPr bwMode="auto">
            <a:xfrm>
              <a:off x="7361238" y="2492376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17" name="Line 960"/>
            <p:cNvSpPr>
              <a:spLocks noChangeShapeType="1"/>
            </p:cNvSpPr>
            <p:nvPr/>
          </p:nvSpPr>
          <p:spPr bwMode="auto">
            <a:xfrm>
              <a:off x="7369175" y="24923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18" name="Line 961"/>
            <p:cNvSpPr>
              <a:spLocks noChangeShapeType="1"/>
            </p:cNvSpPr>
            <p:nvPr/>
          </p:nvSpPr>
          <p:spPr bwMode="auto">
            <a:xfrm>
              <a:off x="7375525" y="2478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19" name="Line 962"/>
            <p:cNvSpPr>
              <a:spLocks noChangeShapeType="1"/>
            </p:cNvSpPr>
            <p:nvPr/>
          </p:nvSpPr>
          <p:spPr bwMode="auto">
            <a:xfrm>
              <a:off x="7383463" y="24701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20" name="Line 963"/>
            <p:cNvSpPr>
              <a:spLocks noChangeShapeType="1"/>
            </p:cNvSpPr>
            <p:nvPr/>
          </p:nvSpPr>
          <p:spPr bwMode="auto">
            <a:xfrm>
              <a:off x="7389813" y="24701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21" name="Line 964"/>
            <p:cNvSpPr>
              <a:spLocks noChangeShapeType="1"/>
            </p:cNvSpPr>
            <p:nvPr/>
          </p:nvSpPr>
          <p:spPr bwMode="auto">
            <a:xfrm>
              <a:off x="7397750" y="24638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22" name="Line 965"/>
            <p:cNvSpPr>
              <a:spLocks noChangeShapeType="1"/>
            </p:cNvSpPr>
            <p:nvPr/>
          </p:nvSpPr>
          <p:spPr bwMode="auto">
            <a:xfrm>
              <a:off x="7404100" y="24638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23" name="Line 966"/>
            <p:cNvSpPr>
              <a:spLocks noChangeShapeType="1"/>
            </p:cNvSpPr>
            <p:nvPr/>
          </p:nvSpPr>
          <p:spPr bwMode="auto">
            <a:xfrm>
              <a:off x="7412038" y="24558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24" name="Line 967"/>
            <p:cNvSpPr>
              <a:spLocks noChangeShapeType="1"/>
            </p:cNvSpPr>
            <p:nvPr/>
          </p:nvSpPr>
          <p:spPr bwMode="auto">
            <a:xfrm>
              <a:off x="7418388" y="24638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25" name="Line 968"/>
            <p:cNvSpPr>
              <a:spLocks noChangeShapeType="1"/>
            </p:cNvSpPr>
            <p:nvPr/>
          </p:nvSpPr>
          <p:spPr bwMode="auto">
            <a:xfrm>
              <a:off x="7426325" y="2470151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26" name="Line 969"/>
            <p:cNvSpPr>
              <a:spLocks noChangeShapeType="1"/>
            </p:cNvSpPr>
            <p:nvPr/>
          </p:nvSpPr>
          <p:spPr bwMode="auto">
            <a:xfrm>
              <a:off x="7432675" y="24638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27" name="Line 970"/>
            <p:cNvSpPr>
              <a:spLocks noChangeShapeType="1"/>
            </p:cNvSpPr>
            <p:nvPr/>
          </p:nvSpPr>
          <p:spPr bwMode="auto">
            <a:xfrm>
              <a:off x="7440613" y="24780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28" name="Line 971"/>
            <p:cNvSpPr>
              <a:spLocks noChangeShapeType="1"/>
            </p:cNvSpPr>
            <p:nvPr/>
          </p:nvSpPr>
          <p:spPr bwMode="auto">
            <a:xfrm>
              <a:off x="7446963" y="24987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29" name="Line 972"/>
            <p:cNvSpPr>
              <a:spLocks noChangeShapeType="1"/>
            </p:cNvSpPr>
            <p:nvPr/>
          </p:nvSpPr>
          <p:spPr bwMode="auto">
            <a:xfrm>
              <a:off x="7454900" y="25209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30" name="Line 973"/>
            <p:cNvSpPr>
              <a:spLocks noChangeShapeType="1"/>
            </p:cNvSpPr>
            <p:nvPr/>
          </p:nvSpPr>
          <p:spPr bwMode="auto">
            <a:xfrm>
              <a:off x="7461250" y="250666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31" name="Line 974"/>
            <p:cNvSpPr>
              <a:spLocks noChangeShapeType="1"/>
            </p:cNvSpPr>
            <p:nvPr/>
          </p:nvSpPr>
          <p:spPr bwMode="auto">
            <a:xfrm>
              <a:off x="7469188" y="2506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32" name="Line 975"/>
            <p:cNvSpPr>
              <a:spLocks noChangeShapeType="1"/>
            </p:cNvSpPr>
            <p:nvPr/>
          </p:nvSpPr>
          <p:spPr bwMode="auto">
            <a:xfrm>
              <a:off x="7475538" y="25130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33" name="Line 976"/>
            <p:cNvSpPr>
              <a:spLocks noChangeShapeType="1"/>
            </p:cNvSpPr>
            <p:nvPr/>
          </p:nvSpPr>
          <p:spPr bwMode="auto">
            <a:xfrm>
              <a:off x="7483475" y="25273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34" name="Line 977"/>
            <p:cNvSpPr>
              <a:spLocks noChangeShapeType="1"/>
            </p:cNvSpPr>
            <p:nvPr/>
          </p:nvSpPr>
          <p:spPr bwMode="auto">
            <a:xfrm>
              <a:off x="7489825" y="25273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35" name="Line 978"/>
            <p:cNvSpPr>
              <a:spLocks noChangeShapeType="1"/>
            </p:cNvSpPr>
            <p:nvPr/>
          </p:nvSpPr>
          <p:spPr bwMode="auto">
            <a:xfrm>
              <a:off x="7497763" y="25273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36" name="Line 979"/>
            <p:cNvSpPr>
              <a:spLocks noChangeShapeType="1"/>
            </p:cNvSpPr>
            <p:nvPr/>
          </p:nvSpPr>
          <p:spPr bwMode="auto">
            <a:xfrm>
              <a:off x="7504113" y="25209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37" name="Line 980"/>
            <p:cNvSpPr>
              <a:spLocks noChangeShapeType="1"/>
            </p:cNvSpPr>
            <p:nvPr/>
          </p:nvSpPr>
          <p:spPr bwMode="auto">
            <a:xfrm>
              <a:off x="7512050" y="2513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38" name="Line 981"/>
            <p:cNvSpPr>
              <a:spLocks noChangeShapeType="1"/>
            </p:cNvSpPr>
            <p:nvPr/>
          </p:nvSpPr>
          <p:spPr bwMode="auto">
            <a:xfrm>
              <a:off x="7518400" y="25066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39" name="Line 982"/>
            <p:cNvSpPr>
              <a:spLocks noChangeShapeType="1"/>
            </p:cNvSpPr>
            <p:nvPr/>
          </p:nvSpPr>
          <p:spPr bwMode="auto">
            <a:xfrm>
              <a:off x="7526338" y="2506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40" name="Line 983"/>
            <p:cNvSpPr>
              <a:spLocks noChangeShapeType="1"/>
            </p:cNvSpPr>
            <p:nvPr/>
          </p:nvSpPr>
          <p:spPr bwMode="auto">
            <a:xfrm>
              <a:off x="7532688" y="24987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41" name="Line 984"/>
            <p:cNvSpPr>
              <a:spLocks noChangeShapeType="1"/>
            </p:cNvSpPr>
            <p:nvPr/>
          </p:nvSpPr>
          <p:spPr bwMode="auto">
            <a:xfrm>
              <a:off x="7540625" y="24987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42" name="Line 985"/>
            <p:cNvSpPr>
              <a:spLocks noChangeShapeType="1"/>
            </p:cNvSpPr>
            <p:nvPr/>
          </p:nvSpPr>
          <p:spPr bwMode="auto">
            <a:xfrm>
              <a:off x="7546975" y="2506663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43" name="Line 986"/>
            <p:cNvSpPr>
              <a:spLocks noChangeShapeType="1"/>
            </p:cNvSpPr>
            <p:nvPr/>
          </p:nvSpPr>
          <p:spPr bwMode="auto">
            <a:xfrm>
              <a:off x="7554913" y="24987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44" name="Line 987"/>
            <p:cNvSpPr>
              <a:spLocks noChangeShapeType="1"/>
            </p:cNvSpPr>
            <p:nvPr/>
          </p:nvSpPr>
          <p:spPr bwMode="auto">
            <a:xfrm>
              <a:off x="7561263" y="24987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45" name="Line 988"/>
            <p:cNvSpPr>
              <a:spLocks noChangeShapeType="1"/>
            </p:cNvSpPr>
            <p:nvPr/>
          </p:nvSpPr>
          <p:spPr bwMode="auto">
            <a:xfrm>
              <a:off x="7569200" y="24844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46" name="Line 989"/>
            <p:cNvSpPr>
              <a:spLocks noChangeShapeType="1"/>
            </p:cNvSpPr>
            <p:nvPr/>
          </p:nvSpPr>
          <p:spPr bwMode="auto">
            <a:xfrm>
              <a:off x="7575550" y="24844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47" name="Line 990"/>
            <p:cNvSpPr>
              <a:spLocks noChangeShapeType="1"/>
            </p:cNvSpPr>
            <p:nvPr/>
          </p:nvSpPr>
          <p:spPr bwMode="auto">
            <a:xfrm>
              <a:off x="7583488" y="24923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48" name="Line 991"/>
            <p:cNvSpPr>
              <a:spLocks noChangeShapeType="1"/>
            </p:cNvSpPr>
            <p:nvPr/>
          </p:nvSpPr>
          <p:spPr bwMode="auto">
            <a:xfrm>
              <a:off x="7589838" y="24844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49" name="Line 992"/>
            <p:cNvSpPr>
              <a:spLocks noChangeShapeType="1"/>
            </p:cNvSpPr>
            <p:nvPr/>
          </p:nvSpPr>
          <p:spPr bwMode="auto">
            <a:xfrm>
              <a:off x="7597775" y="24844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50" name="Line 993"/>
            <p:cNvSpPr>
              <a:spLocks noChangeShapeType="1"/>
            </p:cNvSpPr>
            <p:nvPr/>
          </p:nvSpPr>
          <p:spPr bwMode="auto">
            <a:xfrm>
              <a:off x="7604125" y="24923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51" name="Line 994"/>
            <p:cNvSpPr>
              <a:spLocks noChangeShapeType="1"/>
            </p:cNvSpPr>
            <p:nvPr/>
          </p:nvSpPr>
          <p:spPr bwMode="auto">
            <a:xfrm>
              <a:off x="7612063" y="24923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52" name="Line 995"/>
            <p:cNvSpPr>
              <a:spLocks noChangeShapeType="1"/>
            </p:cNvSpPr>
            <p:nvPr/>
          </p:nvSpPr>
          <p:spPr bwMode="auto">
            <a:xfrm>
              <a:off x="7618413" y="2506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53" name="Line 996"/>
            <p:cNvSpPr>
              <a:spLocks noChangeShapeType="1"/>
            </p:cNvSpPr>
            <p:nvPr/>
          </p:nvSpPr>
          <p:spPr bwMode="auto">
            <a:xfrm>
              <a:off x="7626350" y="2513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54" name="Line 997"/>
            <p:cNvSpPr>
              <a:spLocks noChangeShapeType="1"/>
            </p:cNvSpPr>
            <p:nvPr/>
          </p:nvSpPr>
          <p:spPr bwMode="auto">
            <a:xfrm>
              <a:off x="7632700" y="25130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55" name="Line 998"/>
            <p:cNvSpPr>
              <a:spLocks noChangeShapeType="1"/>
            </p:cNvSpPr>
            <p:nvPr/>
          </p:nvSpPr>
          <p:spPr bwMode="auto">
            <a:xfrm>
              <a:off x="7640638" y="25273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56" name="Line 999"/>
            <p:cNvSpPr>
              <a:spLocks noChangeShapeType="1"/>
            </p:cNvSpPr>
            <p:nvPr/>
          </p:nvSpPr>
          <p:spPr bwMode="auto">
            <a:xfrm>
              <a:off x="7646988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57" name="Line 1000"/>
            <p:cNvSpPr>
              <a:spLocks noChangeShapeType="1"/>
            </p:cNvSpPr>
            <p:nvPr/>
          </p:nvSpPr>
          <p:spPr bwMode="auto">
            <a:xfrm>
              <a:off x="7654925" y="25495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58" name="Line 1001"/>
            <p:cNvSpPr>
              <a:spLocks noChangeShapeType="1"/>
            </p:cNvSpPr>
            <p:nvPr/>
          </p:nvSpPr>
          <p:spPr bwMode="auto">
            <a:xfrm>
              <a:off x="7661275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59" name="Line 1002"/>
            <p:cNvSpPr>
              <a:spLocks noChangeShapeType="1"/>
            </p:cNvSpPr>
            <p:nvPr/>
          </p:nvSpPr>
          <p:spPr bwMode="auto">
            <a:xfrm>
              <a:off x="7669213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60" name="Line 1003"/>
            <p:cNvSpPr>
              <a:spLocks noChangeShapeType="1"/>
            </p:cNvSpPr>
            <p:nvPr/>
          </p:nvSpPr>
          <p:spPr bwMode="auto">
            <a:xfrm>
              <a:off x="7675563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61" name="Line 1004"/>
            <p:cNvSpPr>
              <a:spLocks noChangeShapeType="1"/>
            </p:cNvSpPr>
            <p:nvPr/>
          </p:nvSpPr>
          <p:spPr bwMode="auto">
            <a:xfrm>
              <a:off x="7683500" y="25209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62" name="Line 1005"/>
            <p:cNvSpPr>
              <a:spLocks noChangeShapeType="1"/>
            </p:cNvSpPr>
            <p:nvPr/>
          </p:nvSpPr>
          <p:spPr bwMode="auto">
            <a:xfrm>
              <a:off x="7689850" y="25209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63" name="Line 1006"/>
            <p:cNvSpPr>
              <a:spLocks noChangeShapeType="1"/>
            </p:cNvSpPr>
            <p:nvPr/>
          </p:nvSpPr>
          <p:spPr bwMode="auto">
            <a:xfrm>
              <a:off x="7697788" y="25273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64" name="Line 1007"/>
            <p:cNvSpPr>
              <a:spLocks noChangeShapeType="1"/>
            </p:cNvSpPr>
            <p:nvPr/>
          </p:nvSpPr>
          <p:spPr bwMode="auto">
            <a:xfrm>
              <a:off x="7704138" y="25066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65" name="Line 1008"/>
            <p:cNvSpPr>
              <a:spLocks noChangeShapeType="1"/>
            </p:cNvSpPr>
            <p:nvPr/>
          </p:nvSpPr>
          <p:spPr bwMode="auto">
            <a:xfrm>
              <a:off x="7712075" y="24923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66" name="Line 1009"/>
            <p:cNvSpPr>
              <a:spLocks noChangeShapeType="1"/>
            </p:cNvSpPr>
            <p:nvPr/>
          </p:nvSpPr>
          <p:spPr bwMode="auto">
            <a:xfrm>
              <a:off x="7718425" y="24987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67" name="Line 1011"/>
            <p:cNvSpPr>
              <a:spLocks noChangeShapeType="1"/>
            </p:cNvSpPr>
            <p:nvPr/>
          </p:nvSpPr>
          <p:spPr bwMode="auto">
            <a:xfrm>
              <a:off x="7726363" y="2506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68" name="Line 1012"/>
            <p:cNvSpPr>
              <a:spLocks noChangeShapeType="1"/>
            </p:cNvSpPr>
            <p:nvPr/>
          </p:nvSpPr>
          <p:spPr bwMode="auto">
            <a:xfrm>
              <a:off x="7732713" y="2506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69" name="Line 1013"/>
            <p:cNvSpPr>
              <a:spLocks noChangeShapeType="1"/>
            </p:cNvSpPr>
            <p:nvPr/>
          </p:nvSpPr>
          <p:spPr bwMode="auto">
            <a:xfrm>
              <a:off x="7740651" y="24987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70" name="Line 1014"/>
            <p:cNvSpPr>
              <a:spLocks noChangeShapeType="1"/>
            </p:cNvSpPr>
            <p:nvPr/>
          </p:nvSpPr>
          <p:spPr bwMode="auto">
            <a:xfrm>
              <a:off x="7747001" y="25066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71" name="Line 1015"/>
            <p:cNvSpPr>
              <a:spLocks noChangeShapeType="1"/>
            </p:cNvSpPr>
            <p:nvPr/>
          </p:nvSpPr>
          <p:spPr bwMode="auto">
            <a:xfrm>
              <a:off x="7754938" y="2506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72" name="Line 1016"/>
            <p:cNvSpPr>
              <a:spLocks noChangeShapeType="1"/>
            </p:cNvSpPr>
            <p:nvPr/>
          </p:nvSpPr>
          <p:spPr bwMode="auto">
            <a:xfrm>
              <a:off x="7761288" y="24987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73" name="Line 1017"/>
            <p:cNvSpPr>
              <a:spLocks noChangeShapeType="1"/>
            </p:cNvSpPr>
            <p:nvPr/>
          </p:nvSpPr>
          <p:spPr bwMode="auto">
            <a:xfrm>
              <a:off x="7769226" y="25130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74" name="Line 1018"/>
            <p:cNvSpPr>
              <a:spLocks noChangeShapeType="1"/>
            </p:cNvSpPr>
            <p:nvPr/>
          </p:nvSpPr>
          <p:spPr bwMode="auto">
            <a:xfrm>
              <a:off x="7775576" y="25209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75" name="Line 1019"/>
            <p:cNvSpPr>
              <a:spLocks noChangeShapeType="1"/>
            </p:cNvSpPr>
            <p:nvPr/>
          </p:nvSpPr>
          <p:spPr bwMode="auto">
            <a:xfrm>
              <a:off x="7783513" y="25209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76" name="Line 1020"/>
            <p:cNvSpPr>
              <a:spLocks noChangeShapeType="1"/>
            </p:cNvSpPr>
            <p:nvPr/>
          </p:nvSpPr>
          <p:spPr bwMode="auto">
            <a:xfrm>
              <a:off x="7789863" y="25130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77" name="Line 1021"/>
            <p:cNvSpPr>
              <a:spLocks noChangeShapeType="1"/>
            </p:cNvSpPr>
            <p:nvPr/>
          </p:nvSpPr>
          <p:spPr bwMode="auto">
            <a:xfrm>
              <a:off x="7797801" y="25273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78" name="Line 1022"/>
            <p:cNvSpPr>
              <a:spLocks noChangeShapeType="1"/>
            </p:cNvSpPr>
            <p:nvPr/>
          </p:nvSpPr>
          <p:spPr bwMode="auto">
            <a:xfrm>
              <a:off x="7804151" y="253523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79" name="Line 1023"/>
            <p:cNvSpPr>
              <a:spLocks noChangeShapeType="1"/>
            </p:cNvSpPr>
            <p:nvPr/>
          </p:nvSpPr>
          <p:spPr bwMode="auto">
            <a:xfrm>
              <a:off x="7812088" y="2555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80" name="Line 1024"/>
            <p:cNvSpPr>
              <a:spLocks noChangeShapeType="1"/>
            </p:cNvSpPr>
            <p:nvPr/>
          </p:nvSpPr>
          <p:spPr bwMode="auto">
            <a:xfrm>
              <a:off x="7818438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81" name="Line 1025"/>
            <p:cNvSpPr>
              <a:spLocks noChangeShapeType="1"/>
            </p:cNvSpPr>
            <p:nvPr/>
          </p:nvSpPr>
          <p:spPr bwMode="auto">
            <a:xfrm>
              <a:off x="7826376" y="2563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82" name="Line 1026"/>
            <p:cNvSpPr>
              <a:spLocks noChangeShapeType="1"/>
            </p:cNvSpPr>
            <p:nvPr/>
          </p:nvSpPr>
          <p:spPr bwMode="auto">
            <a:xfrm>
              <a:off x="7832726" y="2555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83" name="Line 1027"/>
            <p:cNvSpPr>
              <a:spLocks noChangeShapeType="1"/>
            </p:cNvSpPr>
            <p:nvPr/>
          </p:nvSpPr>
          <p:spPr bwMode="auto">
            <a:xfrm>
              <a:off x="7840663" y="25495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84" name="Line 1028"/>
            <p:cNvSpPr>
              <a:spLocks noChangeShapeType="1"/>
            </p:cNvSpPr>
            <p:nvPr/>
          </p:nvSpPr>
          <p:spPr bwMode="auto">
            <a:xfrm>
              <a:off x="7847013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85" name="Line 1029"/>
            <p:cNvSpPr>
              <a:spLocks noChangeShapeType="1"/>
            </p:cNvSpPr>
            <p:nvPr/>
          </p:nvSpPr>
          <p:spPr bwMode="auto">
            <a:xfrm>
              <a:off x="7854951" y="25352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86" name="Line 1030"/>
            <p:cNvSpPr>
              <a:spLocks noChangeShapeType="1"/>
            </p:cNvSpPr>
            <p:nvPr/>
          </p:nvSpPr>
          <p:spPr bwMode="auto">
            <a:xfrm>
              <a:off x="7861301" y="25352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87" name="Line 1031"/>
            <p:cNvSpPr>
              <a:spLocks noChangeShapeType="1"/>
            </p:cNvSpPr>
            <p:nvPr/>
          </p:nvSpPr>
          <p:spPr bwMode="auto">
            <a:xfrm>
              <a:off x="7869238" y="25273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88" name="Line 1032"/>
            <p:cNvSpPr>
              <a:spLocks noChangeShapeType="1"/>
            </p:cNvSpPr>
            <p:nvPr/>
          </p:nvSpPr>
          <p:spPr bwMode="auto">
            <a:xfrm>
              <a:off x="7875588" y="25209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89" name="Line 1033"/>
            <p:cNvSpPr>
              <a:spLocks noChangeShapeType="1"/>
            </p:cNvSpPr>
            <p:nvPr/>
          </p:nvSpPr>
          <p:spPr bwMode="auto">
            <a:xfrm>
              <a:off x="7883526" y="2506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90" name="Line 1034"/>
            <p:cNvSpPr>
              <a:spLocks noChangeShapeType="1"/>
            </p:cNvSpPr>
            <p:nvPr/>
          </p:nvSpPr>
          <p:spPr bwMode="auto">
            <a:xfrm>
              <a:off x="7889876" y="24923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91" name="Line 1035"/>
            <p:cNvSpPr>
              <a:spLocks noChangeShapeType="1"/>
            </p:cNvSpPr>
            <p:nvPr/>
          </p:nvSpPr>
          <p:spPr bwMode="auto">
            <a:xfrm>
              <a:off x="7897813" y="24923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92" name="Line 1036"/>
            <p:cNvSpPr>
              <a:spLocks noChangeShapeType="1"/>
            </p:cNvSpPr>
            <p:nvPr/>
          </p:nvSpPr>
          <p:spPr bwMode="auto">
            <a:xfrm>
              <a:off x="7904163" y="24923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93" name="Line 1037"/>
            <p:cNvSpPr>
              <a:spLocks noChangeShapeType="1"/>
            </p:cNvSpPr>
            <p:nvPr/>
          </p:nvSpPr>
          <p:spPr bwMode="auto">
            <a:xfrm>
              <a:off x="7912101" y="24987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94" name="Line 1038"/>
            <p:cNvSpPr>
              <a:spLocks noChangeShapeType="1"/>
            </p:cNvSpPr>
            <p:nvPr/>
          </p:nvSpPr>
          <p:spPr bwMode="auto">
            <a:xfrm>
              <a:off x="7918451" y="24987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95" name="Line 1039"/>
            <p:cNvSpPr>
              <a:spLocks noChangeShapeType="1"/>
            </p:cNvSpPr>
            <p:nvPr/>
          </p:nvSpPr>
          <p:spPr bwMode="auto">
            <a:xfrm>
              <a:off x="7926388" y="2513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96" name="Line 1040"/>
            <p:cNvSpPr>
              <a:spLocks noChangeShapeType="1"/>
            </p:cNvSpPr>
            <p:nvPr/>
          </p:nvSpPr>
          <p:spPr bwMode="auto">
            <a:xfrm>
              <a:off x="7932738" y="2513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97" name="Line 1041"/>
            <p:cNvSpPr>
              <a:spLocks noChangeShapeType="1"/>
            </p:cNvSpPr>
            <p:nvPr/>
          </p:nvSpPr>
          <p:spPr bwMode="auto">
            <a:xfrm>
              <a:off x="7940676" y="25209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98" name="Line 1042"/>
            <p:cNvSpPr>
              <a:spLocks noChangeShapeType="1"/>
            </p:cNvSpPr>
            <p:nvPr/>
          </p:nvSpPr>
          <p:spPr bwMode="auto">
            <a:xfrm>
              <a:off x="7947026" y="25273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99" name="Line 1043"/>
            <p:cNvSpPr>
              <a:spLocks noChangeShapeType="1"/>
            </p:cNvSpPr>
            <p:nvPr/>
          </p:nvSpPr>
          <p:spPr bwMode="auto">
            <a:xfrm>
              <a:off x="7954963" y="25209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00" name="Line 1044"/>
            <p:cNvSpPr>
              <a:spLocks noChangeShapeType="1"/>
            </p:cNvSpPr>
            <p:nvPr/>
          </p:nvSpPr>
          <p:spPr bwMode="auto">
            <a:xfrm>
              <a:off x="7961313" y="25352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01" name="Line 1045"/>
            <p:cNvSpPr>
              <a:spLocks noChangeShapeType="1"/>
            </p:cNvSpPr>
            <p:nvPr/>
          </p:nvSpPr>
          <p:spPr bwMode="auto">
            <a:xfrm>
              <a:off x="7969251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02" name="Line 1046"/>
            <p:cNvSpPr>
              <a:spLocks noChangeShapeType="1"/>
            </p:cNvSpPr>
            <p:nvPr/>
          </p:nvSpPr>
          <p:spPr bwMode="auto">
            <a:xfrm>
              <a:off x="7975601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03" name="Line 1047"/>
            <p:cNvSpPr>
              <a:spLocks noChangeShapeType="1"/>
            </p:cNvSpPr>
            <p:nvPr/>
          </p:nvSpPr>
          <p:spPr bwMode="auto">
            <a:xfrm>
              <a:off x="7983538" y="25352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04" name="Line 1048"/>
            <p:cNvSpPr>
              <a:spLocks noChangeShapeType="1"/>
            </p:cNvSpPr>
            <p:nvPr/>
          </p:nvSpPr>
          <p:spPr bwMode="auto">
            <a:xfrm>
              <a:off x="7989888" y="254158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05" name="Line 1049"/>
            <p:cNvSpPr>
              <a:spLocks noChangeShapeType="1"/>
            </p:cNvSpPr>
            <p:nvPr/>
          </p:nvSpPr>
          <p:spPr bwMode="auto">
            <a:xfrm>
              <a:off x="7997826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06" name="Line 1050"/>
            <p:cNvSpPr>
              <a:spLocks noChangeShapeType="1"/>
            </p:cNvSpPr>
            <p:nvPr/>
          </p:nvSpPr>
          <p:spPr bwMode="auto">
            <a:xfrm>
              <a:off x="8004176" y="25209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07" name="Line 1051"/>
            <p:cNvSpPr>
              <a:spLocks noChangeShapeType="1"/>
            </p:cNvSpPr>
            <p:nvPr/>
          </p:nvSpPr>
          <p:spPr bwMode="auto">
            <a:xfrm>
              <a:off x="8012113" y="25130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08" name="Line 1052"/>
            <p:cNvSpPr>
              <a:spLocks noChangeShapeType="1"/>
            </p:cNvSpPr>
            <p:nvPr/>
          </p:nvSpPr>
          <p:spPr bwMode="auto">
            <a:xfrm>
              <a:off x="8018463" y="25209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09" name="Line 1053"/>
            <p:cNvSpPr>
              <a:spLocks noChangeShapeType="1"/>
            </p:cNvSpPr>
            <p:nvPr/>
          </p:nvSpPr>
          <p:spPr bwMode="auto">
            <a:xfrm>
              <a:off x="8026401" y="25209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10" name="Line 1054"/>
            <p:cNvSpPr>
              <a:spLocks noChangeShapeType="1"/>
            </p:cNvSpPr>
            <p:nvPr/>
          </p:nvSpPr>
          <p:spPr bwMode="auto">
            <a:xfrm>
              <a:off x="8032751" y="25273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11" name="Line 1055"/>
            <p:cNvSpPr>
              <a:spLocks noChangeShapeType="1"/>
            </p:cNvSpPr>
            <p:nvPr/>
          </p:nvSpPr>
          <p:spPr bwMode="auto">
            <a:xfrm>
              <a:off x="8040688" y="25130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12" name="Line 1056"/>
            <p:cNvSpPr>
              <a:spLocks noChangeShapeType="1"/>
            </p:cNvSpPr>
            <p:nvPr/>
          </p:nvSpPr>
          <p:spPr bwMode="auto">
            <a:xfrm>
              <a:off x="8047038" y="25209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13" name="Line 1057"/>
            <p:cNvSpPr>
              <a:spLocks noChangeShapeType="1"/>
            </p:cNvSpPr>
            <p:nvPr/>
          </p:nvSpPr>
          <p:spPr bwMode="auto">
            <a:xfrm>
              <a:off x="8054976" y="25066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14" name="Line 1058"/>
            <p:cNvSpPr>
              <a:spLocks noChangeShapeType="1"/>
            </p:cNvSpPr>
            <p:nvPr/>
          </p:nvSpPr>
          <p:spPr bwMode="auto">
            <a:xfrm>
              <a:off x="8061326" y="24844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15" name="Line 1059"/>
            <p:cNvSpPr>
              <a:spLocks noChangeShapeType="1"/>
            </p:cNvSpPr>
            <p:nvPr/>
          </p:nvSpPr>
          <p:spPr bwMode="auto">
            <a:xfrm>
              <a:off x="8069263" y="2470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16" name="Line 1060"/>
            <p:cNvSpPr>
              <a:spLocks noChangeShapeType="1"/>
            </p:cNvSpPr>
            <p:nvPr/>
          </p:nvSpPr>
          <p:spPr bwMode="auto">
            <a:xfrm>
              <a:off x="8075613" y="24701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17" name="Line 1061"/>
            <p:cNvSpPr>
              <a:spLocks noChangeShapeType="1"/>
            </p:cNvSpPr>
            <p:nvPr/>
          </p:nvSpPr>
          <p:spPr bwMode="auto">
            <a:xfrm>
              <a:off x="8081963" y="24638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18" name="Line 1062"/>
            <p:cNvSpPr>
              <a:spLocks noChangeShapeType="1"/>
            </p:cNvSpPr>
            <p:nvPr/>
          </p:nvSpPr>
          <p:spPr bwMode="auto">
            <a:xfrm>
              <a:off x="8089901" y="24780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19" name="Line 1063"/>
            <p:cNvSpPr>
              <a:spLocks noChangeShapeType="1"/>
            </p:cNvSpPr>
            <p:nvPr/>
          </p:nvSpPr>
          <p:spPr bwMode="auto">
            <a:xfrm>
              <a:off x="8096251" y="2470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20" name="Line 1064"/>
            <p:cNvSpPr>
              <a:spLocks noChangeShapeType="1"/>
            </p:cNvSpPr>
            <p:nvPr/>
          </p:nvSpPr>
          <p:spPr bwMode="auto">
            <a:xfrm>
              <a:off x="8104188" y="2470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21" name="Line 1065"/>
            <p:cNvSpPr>
              <a:spLocks noChangeShapeType="1"/>
            </p:cNvSpPr>
            <p:nvPr/>
          </p:nvSpPr>
          <p:spPr bwMode="auto">
            <a:xfrm>
              <a:off x="8110538" y="248443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22" name="Line 1066"/>
            <p:cNvSpPr>
              <a:spLocks noChangeShapeType="1"/>
            </p:cNvSpPr>
            <p:nvPr/>
          </p:nvSpPr>
          <p:spPr bwMode="auto">
            <a:xfrm>
              <a:off x="8118476" y="24987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23" name="Line 1067"/>
            <p:cNvSpPr>
              <a:spLocks noChangeShapeType="1"/>
            </p:cNvSpPr>
            <p:nvPr/>
          </p:nvSpPr>
          <p:spPr bwMode="auto">
            <a:xfrm>
              <a:off x="8124826" y="2506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24" name="Line 1068"/>
            <p:cNvSpPr>
              <a:spLocks noChangeShapeType="1"/>
            </p:cNvSpPr>
            <p:nvPr/>
          </p:nvSpPr>
          <p:spPr bwMode="auto">
            <a:xfrm>
              <a:off x="8132763" y="25066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25" name="Line 1069"/>
            <p:cNvSpPr>
              <a:spLocks noChangeShapeType="1"/>
            </p:cNvSpPr>
            <p:nvPr/>
          </p:nvSpPr>
          <p:spPr bwMode="auto">
            <a:xfrm>
              <a:off x="8139113" y="25209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26" name="Line 1070"/>
            <p:cNvSpPr>
              <a:spLocks noChangeShapeType="1"/>
            </p:cNvSpPr>
            <p:nvPr/>
          </p:nvSpPr>
          <p:spPr bwMode="auto">
            <a:xfrm>
              <a:off x="8147051" y="25352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27" name="Line 1071"/>
            <p:cNvSpPr>
              <a:spLocks noChangeShapeType="1"/>
            </p:cNvSpPr>
            <p:nvPr/>
          </p:nvSpPr>
          <p:spPr bwMode="auto">
            <a:xfrm>
              <a:off x="8153401" y="25273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28" name="Line 1072"/>
            <p:cNvSpPr>
              <a:spLocks noChangeShapeType="1"/>
            </p:cNvSpPr>
            <p:nvPr/>
          </p:nvSpPr>
          <p:spPr bwMode="auto">
            <a:xfrm>
              <a:off x="8161338" y="25130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29" name="Line 1073"/>
            <p:cNvSpPr>
              <a:spLocks noChangeShapeType="1"/>
            </p:cNvSpPr>
            <p:nvPr/>
          </p:nvSpPr>
          <p:spPr bwMode="auto">
            <a:xfrm>
              <a:off x="8167688" y="25130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30" name="Line 1074"/>
            <p:cNvSpPr>
              <a:spLocks noChangeShapeType="1"/>
            </p:cNvSpPr>
            <p:nvPr/>
          </p:nvSpPr>
          <p:spPr bwMode="auto">
            <a:xfrm>
              <a:off x="8175626" y="25066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31" name="Line 1075"/>
            <p:cNvSpPr>
              <a:spLocks noChangeShapeType="1"/>
            </p:cNvSpPr>
            <p:nvPr/>
          </p:nvSpPr>
          <p:spPr bwMode="auto">
            <a:xfrm>
              <a:off x="8181976" y="24987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32" name="Line 1076"/>
            <p:cNvSpPr>
              <a:spLocks noChangeShapeType="1"/>
            </p:cNvSpPr>
            <p:nvPr/>
          </p:nvSpPr>
          <p:spPr bwMode="auto">
            <a:xfrm>
              <a:off x="8189913" y="24987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33" name="Line 1077"/>
            <p:cNvSpPr>
              <a:spLocks noChangeShapeType="1"/>
            </p:cNvSpPr>
            <p:nvPr/>
          </p:nvSpPr>
          <p:spPr bwMode="auto">
            <a:xfrm>
              <a:off x="8196263" y="2513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34" name="Line 1078"/>
            <p:cNvSpPr>
              <a:spLocks noChangeShapeType="1"/>
            </p:cNvSpPr>
            <p:nvPr/>
          </p:nvSpPr>
          <p:spPr bwMode="auto">
            <a:xfrm>
              <a:off x="8204201" y="2513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35" name="Line 1079"/>
            <p:cNvSpPr>
              <a:spLocks noChangeShapeType="1"/>
            </p:cNvSpPr>
            <p:nvPr/>
          </p:nvSpPr>
          <p:spPr bwMode="auto">
            <a:xfrm>
              <a:off x="8210551" y="24987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36" name="Line 1080"/>
            <p:cNvSpPr>
              <a:spLocks noChangeShapeType="1"/>
            </p:cNvSpPr>
            <p:nvPr/>
          </p:nvSpPr>
          <p:spPr bwMode="auto">
            <a:xfrm>
              <a:off x="8218488" y="246380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37" name="Line 1081"/>
            <p:cNvSpPr>
              <a:spLocks noChangeShapeType="1"/>
            </p:cNvSpPr>
            <p:nvPr/>
          </p:nvSpPr>
          <p:spPr bwMode="auto">
            <a:xfrm>
              <a:off x="8224838" y="24638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38" name="Line 1082"/>
            <p:cNvSpPr>
              <a:spLocks noChangeShapeType="1"/>
            </p:cNvSpPr>
            <p:nvPr/>
          </p:nvSpPr>
          <p:spPr bwMode="auto">
            <a:xfrm>
              <a:off x="8232776" y="24638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39" name="Line 1083"/>
            <p:cNvSpPr>
              <a:spLocks noChangeShapeType="1"/>
            </p:cNvSpPr>
            <p:nvPr/>
          </p:nvSpPr>
          <p:spPr bwMode="auto">
            <a:xfrm>
              <a:off x="8239126" y="2470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40" name="Line 1084"/>
            <p:cNvSpPr>
              <a:spLocks noChangeShapeType="1"/>
            </p:cNvSpPr>
            <p:nvPr/>
          </p:nvSpPr>
          <p:spPr bwMode="auto">
            <a:xfrm>
              <a:off x="8247063" y="24701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41" name="Line 1085"/>
            <p:cNvSpPr>
              <a:spLocks noChangeShapeType="1"/>
            </p:cNvSpPr>
            <p:nvPr/>
          </p:nvSpPr>
          <p:spPr bwMode="auto">
            <a:xfrm>
              <a:off x="8253413" y="2470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42" name="Line 1086"/>
            <p:cNvSpPr>
              <a:spLocks noChangeShapeType="1"/>
            </p:cNvSpPr>
            <p:nvPr/>
          </p:nvSpPr>
          <p:spPr bwMode="auto">
            <a:xfrm>
              <a:off x="8261351" y="2470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43" name="Line 1087"/>
            <p:cNvSpPr>
              <a:spLocks noChangeShapeType="1"/>
            </p:cNvSpPr>
            <p:nvPr/>
          </p:nvSpPr>
          <p:spPr bwMode="auto">
            <a:xfrm>
              <a:off x="8267701" y="2449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44" name="Line 1088"/>
            <p:cNvSpPr>
              <a:spLocks noChangeShapeType="1"/>
            </p:cNvSpPr>
            <p:nvPr/>
          </p:nvSpPr>
          <p:spPr bwMode="auto">
            <a:xfrm>
              <a:off x="8275638" y="24558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45" name="Line 1089"/>
            <p:cNvSpPr>
              <a:spLocks noChangeShapeType="1"/>
            </p:cNvSpPr>
            <p:nvPr/>
          </p:nvSpPr>
          <p:spPr bwMode="auto">
            <a:xfrm>
              <a:off x="8281988" y="24701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46" name="Line 1090"/>
            <p:cNvSpPr>
              <a:spLocks noChangeShapeType="1"/>
            </p:cNvSpPr>
            <p:nvPr/>
          </p:nvSpPr>
          <p:spPr bwMode="auto">
            <a:xfrm>
              <a:off x="8289926" y="24638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47" name="Line 1091"/>
            <p:cNvSpPr>
              <a:spLocks noChangeShapeType="1"/>
            </p:cNvSpPr>
            <p:nvPr/>
          </p:nvSpPr>
          <p:spPr bwMode="auto">
            <a:xfrm>
              <a:off x="8296276" y="24780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48" name="Line 1092"/>
            <p:cNvSpPr>
              <a:spLocks noChangeShapeType="1"/>
            </p:cNvSpPr>
            <p:nvPr/>
          </p:nvSpPr>
          <p:spPr bwMode="auto">
            <a:xfrm>
              <a:off x="8304213" y="24923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49" name="Line 1093"/>
            <p:cNvSpPr>
              <a:spLocks noChangeShapeType="1"/>
            </p:cNvSpPr>
            <p:nvPr/>
          </p:nvSpPr>
          <p:spPr bwMode="auto">
            <a:xfrm>
              <a:off x="8310563" y="24923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50" name="Line 1094"/>
            <p:cNvSpPr>
              <a:spLocks noChangeShapeType="1"/>
            </p:cNvSpPr>
            <p:nvPr/>
          </p:nvSpPr>
          <p:spPr bwMode="auto">
            <a:xfrm>
              <a:off x="8318501" y="24987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51" name="Line 1095"/>
            <p:cNvSpPr>
              <a:spLocks noChangeShapeType="1"/>
            </p:cNvSpPr>
            <p:nvPr/>
          </p:nvSpPr>
          <p:spPr bwMode="auto">
            <a:xfrm>
              <a:off x="8324851" y="25209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52" name="Line 1096"/>
            <p:cNvSpPr>
              <a:spLocks noChangeShapeType="1"/>
            </p:cNvSpPr>
            <p:nvPr/>
          </p:nvSpPr>
          <p:spPr bwMode="auto">
            <a:xfrm>
              <a:off x="8332788" y="25130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53" name="Line 1097"/>
            <p:cNvSpPr>
              <a:spLocks noChangeShapeType="1"/>
            </p:cNvSpPr>
            <p:nvPr/>
          </p:nvSpPr>
          <p:spPr bwMode="auto">
            <a:xfrm>
              <a:off x="8339138" y="25130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54" name="Line 1098"/>
            <p:cNvSpPr>
              <a:spLocks noChangeShapeType="1"/>
            </p:cNvSpPr>
            <p:nvPr/>
          </p:nvSpPr>
          <p:spPr bwMode="auto">
            <a:xfrm>
              <a:off x="8347076" y="2513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55" name="Line 1099"/>
            <p:cNvSpPr>
              <a:spLocks noChangeShapeType="1"/>
            </p:cNvSpPr>
            <p:nvPr/>
          </p:nvSpPr>
          <p:spPr bwMode="auto">
            <a:xfrm>
              <a:off x="8353426" y="2520950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56" name="Line 1100"/>
            <p:cNvSpPr>
              <a:spLocks noChangeShapeType="1"/>
            </p:cNvSpPr>
            <p:nvPr/>
          </p:nvSpPr>
          <p:spPr bwMode="auto">
            <a:xfrm>
              <a:off x="8361363" y="248443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57" name="Line 1101"/>
            <p:cNvSpPr>
              <a:spLocks noChangeShapeType="1"/>
            </p:cNvSpPr>
            <p:nvPr/>
          </p:nvSpPr>
          <p:spPr bwMode="auto">
            <a:xfrm>
              <a:off x="8367713" y="24844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58" name="Line 1102"/>
            <p:cNvSpPr>
              <a:spLocks noChangeShapeType="1"/>
            </p:cNvSpPr>
            <p:nvPr/>
          </p:nvSpPr>
          <p:spPr bwMode="auto">
            <a:xfrm>
              <a:off x="8375651" y="24923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59" name="Line 1103"/>
            <p:cNvSpPr>
              <a:spLocks noChangeShapeType="1"/>
            </p:cNvSpPr>
            <p:nvPr/>
          </p:nvSpPr>
          <p:spPr bwMode="auto">
            <a:xfrm>
              <a:off x="8382001" y="24780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60" name="Line 1104"/>
            <p:cNvSpPr>
              <a:spLocks noChangeShapeType="1"/>
            </p:cNvSpPr>
            <p:nvPr/>
          </p:nvSpPr>
          <p:spPr bwMode="auto">
            <a:xfrm>
              <a:off x="8389938" y="24638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61" name="Line 1105"/>
            <p:cNvSpPr>
              <a:spLocks noChangeShapeType="1"/>
            </p:cNvSpPr>
            <p:nvPr/>
          </p:nvSpPr>
          <p:spPr bwMode="auto">
            <a:xfrm>
              <a:off x="8396288" y="24558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62" name="Line 1106"/>
            <p:cNvSpPr>
              <a:spLocks noChangeShapeType="1"/>
            </p:cNvSpPr>
            <p:nvPr/>
          </p:nvSpPr>
          <p:spPr bwMode="auto">
            <a:xfrm>
              <a:off x="8404226" y="2449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63" name="Line 1107"/>
            <p:cNvSpPr>
              <a:spLocks noChangeShapeType="1"/>
            </p:cNvSpPr>
            <p:nvPr/>
          </p:nvSpPr>
          <p:spPr bwMode="auto">
            <a:xfrm>
              <a:off x="8410576" y="24352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64" name="Line 1108"/>
            <p:cNvSpPr>
              <a:spLocks noChangeShapeType="1"/>
            </p:cNvSpPr>
            <p:nvPr/>
          </p:nvSpPr>
          <p:spPr bwMode="auto">
            <a:xfrm>
              <a:off x="8418513" y="2449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65" name="Line 1109"/>
            <p:cNvSpPr>
              <a:spLocks noChangeShapeType="1"/>
            </p:cNvSpPr>
            <p:nvPr/>
          </p:nvSpPr>
          <p:spPr bwMode="auto">
            <a:xfrm>
              <a:off x="8424863" y="2449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66" name="Line 1110"/>
            <p:cNvSpPr>
              <a:spLocks noChangeShapeType="1"/>
            </p:cNvSpPr>
            <p:nvPr/>
          </p:nvSpPr>
          <p:spPr bwMode="auto">
            <a:xfrm>
              <a:off x="8432801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67" name="Line 1111"/>
            <p:cNvSpPr>
              <a:spLocks noChangeShapeType="1"/>
            </p:cNvSpPr>
            <p:nvPr/>
          </p:nvSpPr>
          <p:spPr bwMode="auto">
            <a:xfrm>
              <a:off x="8439151" y="2449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68" name="Line 1112"/>
            <p:cNvSpPr>
              <a:spLocks noChangeShapeType="1"/>
            </p:cNvSpPr>
            <p:nvPr/>
          </p:nvSpPr>
          <p:spPr bwMode="auto">
            <a:xfrm>
              <a:off x="8447088" y="24558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69" name="Line 1113"/>
            <p:cNvSpPr>
              <a:spLocks noChangeShapeType="1"/>
            </p:cNvSpPr>
            <p:nvPr/>
          </p:nvSpPr>
          <p:spPr bwMode="auto">
            <a:xfrm>
              <a:off x="8453438" y="24780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70" name="Line 1114"/>
            <p:cNvSpPr>
              <a:spLocks noChangeShapeType="1"/>
            </p:cNvSpPr>
            <p:nvPr/>
          </p:nvSpPr>
          <p:spPr bwMode="auto">
            <a:xfrm>
              <a:off x="8461376" y="24844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71" name="Line 1115"/>
            <p:cNvSpPr>
              <a:spLocks noChangeShapeType="1"/>
            </p:cNvSpPr>
            <p:nvPr/>
          </p:nvSpPr>
          <p:spPr bwMode="auto">
            <a:xfrm>
              <a:off x="8467726" y="24987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72" name="Line 1116"/>
            <p:cNvSpPr>
              <a:spLocks noChangeShapeType="1"/>
            </p:cNvSpPr>
            <p:nvPr/>
          </p:nvSpPr>
          <p:spPr bwMode="auto">
            <a:xfrm>
              <a:off x="8475663" y="251301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73" name="Line 1117"/>
            <p:cNvSpPr>
              <a:spLocks noChangeShapeType="1"/>
            </p:cNvSpPr>
            <p:nvPr/>
          </p:nvSpPr>
          <p:spPr bwMode="auto">
            <a:xfrm>
              <a:off x="8482013" y="2506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74" name="Line 1118"/>
            <p:cNvSpPr>
              <a:spLocks noChangeShapeType="1"/>
            </p:cNvSpPr>
            <p:nvPr/>
          </p:nvSpPr>
          <p:spPr bwMode="auto">
            <a:xfrm>
              <a:off x="8489951" y="25209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75" name="Line 1119"/>
            <p:cNvSpPr>
              <a:spLocks noChangeShapeType="1"/>
            </p:cNvSpPr>
            <p:nvPr/>
          </p:nvSpPr>
          <p:spPr bwMode="auto">
            <a:xfrm>
              <a:off x="8496301" y="25273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76" name="Line 1120"/>
            <p:cNvSpPr>
              <a:spLocks noChangeShapeType="1"/>
            </p:cNvSpPr>
            <p:nvPr/>
          </p:nvSpPr>
          <p:spPr bwMode="auto">
            <a:xfrm>
              <a:off x="8504238" y="2527300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77" name="Line 1121"/>
            <p:cNvSpPr>
              <a:spLocks noChangeShapeType="1"/>
            </p:cNvSpPr>
            <p:nvPr/>
          </p:nvSpPr>
          <p:spPr bwMode="auto">
            <a:xfrm>
              <a:off x="8510588" y="25066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78" name="Line 1122"/>
            <p:cNvSpPr>
              <a:spLocks noChangeShapeType="1"/>
            </p:cNvSpPr>
            <p:nvPr/>
          </p:nvSpPr>
          <p:spPr bwMode="auto">
            <a:xfrm>
              <a:off x="8518526" y="24923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79" name="Line 1123"/>
            <p:cNvSpPr>
              <a:spLocks noChangeShapeType="1"/>
            </p:cNvSpPr>
            <p:nvPr/>
          </p:nvSpPr>
          <p:spPr bwMode="auto">
            <a:xfrm>
              <a:off x="8524876" y="24923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80" name="Line 1124"/>
            <p:cNvSpPr>
              <a:spLocks noChangeShapeType="1"/>
            </p:cNvSpPr>
            <p:nvPr/>
          </p:nvSpPr>
          <p:spPr bwMode="auto">
            <a:xfrm>
              <a:off x="8532813" y="24923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81" name="Line 1125"/>
            <p:cNvSpPr>
              <a:spLocks noChangeShapeType="1"/>
            </p:cNvSpPr>
            <p:nvPr/>
          </p:nvSpPr>
          <p:spPr bwMode="auto">
            <a:xfrm>
              <a:off x="8539163" y="24987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82" name="Line 1126"/>
            <p:cNvSpPr>
              <a:spLocks noChangeShapeType="1"/>
            </p:cNvSpPr>
            <p:nvPr/>
          </p:nvSpPr>
          <p:spPr bwMode="auto">
            <a:xfrm>
              <a:off x="8547101" y="24844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83" name="Line 1127"/>
            <p:cNvSpPr>
              <a:spLocks noChangeShapeType="1"/>
            </p:cNvSpPr>
            <p:nvPr/>
          </p:nvSpPr>
          <p:spPr bwMode="auto">
            <a:xfrm>
              <a:off x="8553451" y="24780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84" name="Line 1128"/>
            <p:cNvSpPr>
              <a:spLocks noChangeShapeType="1"/>
            </p:cNvSpPr>
            <p:nvPr/>
          </p:nvSpPr>
          <p:spPr bwMode="auto">
            <a:xfrm>
              <a:off x="8561388" y="24844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85" name="Line 1129"/>
            <p:cNvSpPr>
              <a:spLocks noChangeShapeType="1"/>
            </p:cNvSpPr>
            <p:nvPr/>
          </p:nvSpPr>
          <p:spPr bwMode="auto">
            <a:xfrm>
              <a:off x="8567738" y="245586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86" name="Line 1130"/>
            <p:cNvSpPr>
              <a:spLocks noChangeShapeType="1"/>
            </p:cNvSpPr>
            <p:nvPr/>
          </p:nvSpPr>
          <p:spPr bwMode="auto">
            <a:xfrm>
              <a:off x="8575676" y="24558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87" name="Line 1131"/>
            <p:cNvSpPr>
              <a:spLocks noChangeShapeType="1"/>
            </p:cNvSpPr>
            <p:nvPr/>
          </p:nvSpPr>
          <p:spPr bwMode="auto">
            <a:xfrm>
              <a:off x="8582026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88" name="Line 1132"/>
            <p:cNvSpPr>
              <a:spLocks noChangeShapeType="1"/>
            </p:cNvSpPr>
            <p:nvPr/>
          </p:nvSpPr>
          <p:spPr bwMode="auto">
            <a:xfrm>
              <a:off x="8589963" y="24558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89" name="Line 1133"/>
            <p:cNvSpPr>
              <a:spLocks noChangeShapeType="1"/>
            </p:cNvSpPr>
            <p:nvPr/>
          </p:nvSpPr>
          <p:spPr bwMode="auto">
            <a:xfrm>
              <a:off x="8596313" y="2463800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90" name="Line 1134"/>
            <p:cNvSpPr>
              <a:spLocks noChangeShapeType="1"/>
            </p:cNvSpPr>
            <p:nvPr/>
          </p:nvSpPr>
          <p:spPr bwMode="auto">
            <a:xfrm>
              <a:off x="8604251" y="24558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91" name="Line 1135"/>
            <p:cNvSpPr>
              <a:spLocks noChangeShapeType="1"/>
            </p:cNvSpPr>
            <p:nvPr/>
          </p:nvSpPr>
          <p:spPr bwMode="auto">
            <a:xfrm>
              <a:off x="8610601" y="24638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92" name="Line 1136"/>
            <p:cNvSpPr>
              <a:spLocks noChangeShapeType="1"/>
            </p:cNvSpPr>
            <p:nvPr/>
          </p:nvSpPr>
          <p:spPr bwMode="auto">
            <a:xfrm>
              <a:off x="8618538" y="247808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93" name="Line 1137"/>
            <p:cNvSpPr>
              <a:spLocks noChangeShapeType="1"/>
            </p:cNvSpPr>
            <p:nvPr/>
          </p:nvSpPr>
          <p:spPr bwMode="auto">
            <a:xfrm>
              <a:off x="8624888" y="24923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94" name="Line 1138"/>
            <p:cNvSpPr>
              <a:spLocks noChangeShapeType="1"/>
            </p:cNvSpPr>
            <p:nvPr/>
          </p:nvSpPr>
          <p:spPr bwMode="auto">
            <a:xfrm>
              <a:off x="8632826" y="24923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95" name="Line 1139"/>
            <p:cNvSpPr>
              <a:spLocks noChangeShapeType="1"/>
            </p:cNvSpPr>
            <p:nvPr/>
          </p:nvSpPr>
          <p:spPr bwMode="auto">
            <a:xfrm>
              <a:off x="8639176" y="24987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96" name="Line 1140"/>
            <p:cNvSpPr>
              <a:spLocks noChangeShapeType="1"/>
            </p:cNvSpPr>
            <p:nvPr/>
          </p:nvSpPr>
          <p:spPr bwMode="auto">
            <a:xfrm>
              <a:off x="8647113" y="2513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97" name="Line 1141"/>
            <p:cNvSpPr>
              <a:spLocks noChangeShapeType="1"/>
            </p:cNvSpPr>
            <p:nvPr/>
          </p:nvSpPr>
          <p:spPr bwMode="auto">
            <a:xfrm>
              <a:off x="8653463" y="25066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98" name="Line 1142"/>
            <p:cNvSpPr>
              <a:spLocks noChangeShapeType="1"/>
            </p:cNvSpPr>
            <p:nvPr/>
          </p:nvSpPr>
          <p:spPr bwMode="auto">
            <a:xfrm>
              <a:off x="8661401" y="24987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99" name="Line 1143"/>
            <p:cNvSpPr>
              <a:spLocks noChangeShapeType="1"/>
            </p:cNvSpPr>
            <p:nvPr/>
          </p:nvSpPr>
          <p:spPr bwMode="auto">
            <a:xfrm>
              <a:off x="8667751" y="2513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00" name="Line 1144"/>
            <p:cNvSpPr>
              <a:spLocks noChangeShapeType="1"/>
            </p:cNvSpPr>
            <p:nvPr/>
          </p:nvSpPr>
          <p:spPr bwMode="auto">
            <a:xfrm>
              <a:off x="8675688" y="2513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01" name="Line 1145"/>
            <p:cNvSpPr>
              <a:spLocks noChangeShapeType="1"/>
            </p:cNvSpPr>
            <p:nvPr/>
          </p:nvSpPr>
          <p:spPr bwMode="auto">
            <a:xfrm>
              <a:off x="8682038" y="25209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02" name="Line 1146"/>
            <p:cNvSpPr>
              <a:spLocks noChangeShapeType="1"/>
            </p:cNvSpPr>
            <p:nvPr/>
          </p:nvSpPr>
          <p:spPr bwMode="auto">
            <a:xfrm>
              <a:off x="8689976" y="25130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03" name="Line 1147"/>
            <p:cNvSpPr>
              <a:spLocks noChangeShapeType="1"/>
            </p:cNvSpPr>
            <p:nvPr/>
          </p:nvSpPr>
          <p:spPr bwMode="auto">
            <a:xfrm>
              <a:off x="8696326" y="2513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04" name="Line 1148"/>
            <p:cNvSpPr>
              <a:spLocks noChangeShapeType="1"/>
            </p:cNvSpPr>
            <p:nvPr/>
          </p:nvSpPr>
          <p:spPr bwMode="auto">
            <a:xfrm>
              <a:off x="8704263" y="25130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05" name="Line 1149"/>
            <p:cNvSpPr>
              <a:spLocks noChangeShapeType="1"/>
            </p:cNvSpPr>
            <p:nvPr/>
          </p:nvSpPr>
          <p:spPr bwMode="auto">
            <a:xfrm>
              <a:off x="8710613" y="2506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06" name="Line 1150"/>
            <p:cNvSpPr>
              <a:spLocks noChangeShapeType="1"/>
            </p:cNvSpPr>
            <p:nvPr/>
          </p:nvSpPr>
          <p:spPr bwMode="auto">
            <a:xfrm>
              <a:off x="8718551" y="24923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07" name="Line 1151"/>
            <p:cNvSpPr>
              <a:spLocks noChangeShapeType="1"/>
            </p:cNvSpPr>
            <p:nvPr/>
          </p:nvSpPr>
          <p:spPr bwMode="auto">
            <a:xfrm>
              <a:off x="8724901" y="24923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08" name="Line 1152"/>
            <p:cNvSpPr>
              <a:spLocks noChangeShapeType="1"/>
            </p:cNvSpPr>
            <p:nvPr/>
          </p:nvSpPr>
          <p:spPr bwMode="auto">
            <a:xfrm>
              <a:off x="8732838" y="24987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09" name="Line 1153"/>
            <p:cNvSpPr>
              <a:spLocks noChangeShapeType="1"/>
            </p:cNvSpPr>
            <p:nvPr/>
          </p:nvSpPr>
          <p:spPr bwMode="auto">
            <a:xfrm>
              <a:off x="8739188" y="24923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10" name="Line 1154"/>
            <p:cNvSpPr>
              <a:spLocks noChangeShapeType="1"/>
            </p:cNvSpPr>
            <p:nvPr/>
          </p:nvSpPr>
          <p:spPr bwMode="auto">
            <a:xfrm>
              <a:off x="8747126" y="2478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11" name="Line 1155"/>
            <p:cNvSpPr>
              <a:spLocks noChangeShapeType="1"/>
            </p:cNvSpPr>
            <p:nvPr/>
          </p:nvSpPr>
          <p:spPr bwMode="auto">
            <a:xfrm>
              <a:off x="8753476" y="24780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12" name="Line 1156"/>
            <p:cNvSpPr>
              <a:spLocks noChangeShapeType="1"/>
            </p:cNvSpPr>
            <p:nvPr/>
          </p:nvSpPr>
          <p:spPr bwMode="auto">
            <a:xfrm>
              <a:off x="8761413" y="24844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13" name="Line 1157"/>
            <p:cNvSpPr>
              <a:spLocks noChangeShapeType="1"/>
            </p:cNvSpPr>
            <p:nvPr/>
          </p:nvSpPr>
          <p:spPr bwMode="auto">
            <a:xfrm>
              <a:off x="8767763" y="24923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14" name="Line 1158"/>
            <p:cNvSpPr>
              <a:spLocks noChangeShapeType="1"/>
            </p:cNvSpPr>
            <p:nvPr/>
          </p:nvSpPr>
          <p:spPr bwMode="auto">
            <a:xfrm>
              <a:off x="8775701" y="24844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15" name="Line 1159"/>
            <p:cNvSpPr>
              <a:spLocks noChangeShapeType="1"/>
            </p:cNvSpPr>
            <p:nvPr/>
          </p:nvSpPr>
          <p:spPr bwMode="auto">
            <a:xfrm>
              <a:off x="8782051" y="249237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16" name="Line 1160"/>
            <p:cNvSpPr>
              <a:spLocks noChangeShapeType="1"/>
            </p:cNvSpPr>
            <p:nvPr/>
          </p:nvSpPr>
          <p:spPr bwMode="auto">
            <a:xfrm>
              <a:off x="8789988" y="25130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17" name="Line 1161"/>
            <p:cNvSpPr>
              <a:spLocks noChangeShapeType="1"/>
            </p:cNvSpPr>
            <p:nvPr/>
          </p:nvSpPr>
          <p:spPr bwMode="auto">
            <a:xfrm>
              <a:off x="8796338" y="24987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18" name="Line 1162"/>
            <p:cNvSpPr>
              <a:spLocks noChangeShapeType="1"/>
            </p:cNvSpPr>
            <p:nvPr/>
          </p:nvSpPr>
          <p:spPr bwMode="auto">
            <a:xfrm>
              <a:off x="8804276" y="2506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19" name="Line 1163"/>
            <p:cNvSpPr>
              <a:spLocks noChangeShapeType="1"/>
            </p:cNvSpPr>
            <p:nvPr/>
          </p:nvSpPr>
          <p:spPr bwMode="auto">
            <a:xfrm>
              <a:off x="8810626" y="25066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20" name="Line 1164"/>
            <p:cNvSpPr>
              <a:spLocks noChangeShapeType="1"/>
            </p:cNvSpPr>
            <p:nvPr/>
          </p:nvSpPr>
          <p:spPr bwMode="auto">
            <a:xfrm>
              <a:off x="8816976" y="24987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21" name="Line 1165"/>
            <p:cNvSpPr>
              <a:spLocks noChangeShapeType="1"/>
            </p:cNvSpPr>
            <p:nvPr/>
          </p:nvSpPr>
          <p:spPr bwMode="auto">
            <a:xfrm>
              <a:off x="8824913" y="25066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22" name="Line 1166"/>
            <p:cNvSpPr>
              <a:spLocks noChangeShapeType="1"/>
            </p:cNvSpPr>
            <p:nvPr/>
          </p:nvSpPr>
          <p:spPr bwMode="auto">
            <a:xfrm>
              <a:off x="8831263" y="25130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23" name="Line 1167"/>
            <p:cNvSpPr>
              <a:spLocks noChangeShapeType="1"/>
            </p:cNvSpPr>
            <p:nvPr/>
          </p:nvSpPr>
          <p:spPr bwMode="auto">
            <a:xfrm>
              <a:off x="8839201" y="25130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24" name="Line 1168"/>
            <p:cNvSpPr>
              <a:spLocks noChangeShapeType="1"/>
            </p:cNvSpPr>
            <p:nvPr/>
          </p:nvSpPr>
          <p:spPr bwMode="auto">
            <a:xfrm>
              <a:off x="8845551" y="2513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25" name="Line 1169"/>
            <p:cNvSpPr>
              <a:spLocks noChangeShapeType="1"/>
            </p:cNvSpPr>
            <p:nvPr/>
          </p:nvSpPr>
          <p:spPr bwMode="auto">
            <a:xfrm>
              <a:off x="8853488" y="25066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26" name="Line 1170"/>
            <p:cNvSpPr>
              <a:spLocks noChangeShapeType="1"/>
            </p:cNvSpPr>
            <p:nvPr/>
          </p:nvSpPr>
          <p:spPr bwMode="auto">
            <a:xfrm>
              <a:off x="8859838" y="25209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27" name="Line 1171"/>
            <p:cNvSpPr>
              <a:spLocks noChangeShapeType="1"/>
            </p:cNvSpPr>
            <p:nvPr/>
          </p:nvSpPr>
          <p:spPr bwMode="auto">
            <a:xfrm>
              <a:off x="8867776" y="25066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28" name="Line 1172"/>
            <p:cNvSpPr>
              <a:spLocks noChangeShapeType="1"/>
            </p:cNvSpPr>
            <p:nvPr/>
          </p:nvSpPr>
          <p:spPr bwMode="auto">
            <a:xfrm>
              <a:off x="8874126" y="24987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29" name="Line 1173"/>
            <p:cNvSpPr>
              <a:spLocks noChangeShapeType="1"/>
            </p:cNvSpPr>
            <p:nvPr/>
          </p:nvSpPr>
          <p:spPr bwMode="auto">
            <a:xfrm>
              <a:off x="8882063" y="24923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30" name="Line 1174"/>
            <p:cNvSpPr>
              <a:spLocks noChangeShapeType="1"/>
            </p:cNvSpPr>
            <p:nvPr/>
          </p:nvSpPr>
          <p:spPr bwMode="auto">
            <a:xfrm>
              <a:off x="8888413" y="2470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31" name="Line 1175"/>
            <p:cNvSpPr>
              <a:spLocks noChangeShapeType="1"/>
            </p:cNvSpPr>
            <p:nvPr/>
          </p:nvSpPr>
          <p:spPr bwMode="auto">
            <a:xfrm>
              <a:off x="8896351" y="2470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32" name="Line 1176"/>
            <p:cNvSpPr>
              <a:spLocks noChangeShapeType="1"/>
            </p:cNvSpPr>
            <p:nvPr/>
          </p:nvSpPr>
          <p:spPr bwMode="auto">
            <a:xfrm>
              <a:off x="8902701" y="2470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33" name="Line 1177"/>
            <p:cNvSpPr>
              <a:spLocks noChangeShapeType="1"/>
            </p:cNvSpPr>
            <p:nvPr/>
          </p:nvSpPr>
          <p:spPr bwMode="auto">
            <a:xfrm>
              <a:off x="8910638" y="24638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34" name="Line 1178"/>
            <p:cNvSpPr>
              <a:spLocks noChangeShapeType="1"/>
            </p:cNvSpPr>
            <p:nvPr/>
          </p:nvSpPr>
          <p:spPr bwMode="auto">
            <a:xfrm>
              <a:off x="8916988" y="24558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35" name="Line 1179"/>
            <p:cNvSpPr>
              <a:spLocks noChangeShapeType="1"/>
            </p:cNvSpPr>
            <p:nvPr/>
          </p:nvSpPr>
          <p:spPr bwMode="auto">
            <a:xfrm>
              <a:off x="8924926" y="2470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36" name="Line 1180"/>
            <p:cNvSpPr>
              <a:spLocks noChangeShapeType="1"/>
            </p:cNvSpPr>
            <p:nvPr/>
          </p:nvSpPr>
          <p:spPr bwMode="auto">
            <a:xfrm>
              <a:off x="8931276" y="2478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37" name="Line 1181"/>
            <p:cNvSpPr>
              <a:spLocks noChangeShapeType="1"/>
            </p:cNvSpPr>
            <p:nvPr/>
          </p:nvSpPr>
          <p:spPr bwMode="auto">
            <a:xfrm>
              <a:off x="8939213" y="24844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38" name="Line 1182"/>
            <p:cNvSpPr>
              <a:spLocks noChangeShapeType="1"/>
            </p:cNvSpPr>
            <p:nvPr/>
          </p:nvSpPr>
          <p:spPr bwMode="auto">
            <a:xfrm>
              <a:off x="8945563" y="24844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39" name="Line 1183"/>
            <p:cNvSpPr>
              <a:spLocks noChangeShapeType="1"/>
            </p:cNvSpPr>
            <p:nvPr/>
          </p:nvSpPr>
          <p:spPr bwMode="auto">
            <a:xfrm>
              <a:off x="8953501" y="24844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40" name="Line 1184"/>
            <p:cNvSpPr>
              <a:spLocks noChangeShapeType="1"/>
            </p:cNvSpPr>
            <p:nvPr/>
          </p:nvSpPr>
          <p:spPr bwMode="auto">
            <a:xfrm>
              <a:off x="8959851" y="24923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41" name="Line 1185"/>
            <p:cNvSpPr>
              <a:spLocks noChangeShapeType="1"/>
            </p:cNvSpPr>
            <p:nvPr/>
          </p:nvSpPr>
          <p:spPr bwMode="auto">
            <a:xfrm>
              <a:off x="8967788" y="24987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42" name="Line 1186"/>
            <p:cNvSpPr>
              <a:spLocks noChangeShapeType="1"/>
            </p:cNvSpPr>
            <p:nvPr/>
          </p:nvSpPr>
          <p:spPr bwMode="auto">
            <a:xfrm>
              <a:off x="8974138" y="25130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43" name="Line 1187"/>
            <p:cNvSpPr>
              <a:spLocks noChangeShapeType="1"/>
            </p:cNvSpPr>
            <p:nvPr/>
          </p:nvSpPr>
          <p:spPr bwMode="auto">
            <a:xfrm>
              <a:off x="8982076" y="25209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44" name="Line 1188"/>
            <p:cNvSpPr>
              <a:spLocks noChangeShapeType="1"/>
            </p:cNvSpPr>
            <p:nvPr/>
          </p:nvSpPr>
          <p:spPr bwMode="auto">
            <a:xfrm>
              <a:off x="8988426" y="25273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45" name="Line 1189"/>
            <p:cNvSpPr>
              <a:spLocks noChangeShapeType="1"/>
            </p:cNvSpPr>
            <p:nvPr/>
          </p:nvSpPr>
          <p:spPr bwMode="auto">
            <a:xfrm>
              <a:off x="8996363" y="25352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46" name="Line 1190"/>
            <p:cNvSpPr>
              <a:spLocks noChangeShapeType="1"/>
            </p:cNvSpPr>
            <p:nvPr/>
          </p:nvSpPr>
          <p:spPr bwMode="auto">
            <a:xfrm>
              <a:off x="9002713" y="25352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47" name="Line 1191"/>
            <p:cNvSpPr>
              <a:spLocks noChangeShapeType="1"/>
            </p:cNvSpPr>
            <p:nvPr/>
          </p:nvSpPr>
          <p:spPr bwMode="auto">
            <a:xfrm>
              <a:off x="9010651" y="25352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48" name="Line 1192"/>
            <p:cNvSpPr>
              <a:spLocks noChangeShapeType="1"/>
            </p:cNvSpPr>
            <p:nvPr/>
          </p:nvSpPr>
          <p:spPr bwMode="auto">
            <a:xfrm>
              <a:off x="9017001" y="25209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49" name="Line 1193"/>
            <p:cNvSpPr>
              <a:spLocks noChangeShapeType="1"/>
            </p:cNvSpPr>
            <p:nvPr/>
          </p:nvSpPr>
          <p:spPr bwMode="auto">
            <a:xfrm>
              <a:off x="9024938" y="25273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50" name="Line 1194"/>
            <p:cNvSpPr>
              <a:spLocks noChangeShapeType="1"/>
            </p:cNvSpPr>
            <p:nvPr/>
          </p:nvSpPr>
          <p:spPr bwMode="auto">
            <a:xfrm>
              <a:off x="9031288" y="25273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51" name="Line 1195"/>
            <p:cNvSpPr>
              <a:spLocks noChangeShapeType="1"/>
            </p:cNvSpPr>
            <p:nvPr/>
          </p:nvSpPr>
          <p:spPr bwMode="auto">
            <a:xfrm>
              <a:off x="9039226" y="2513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52" name="Line 1196"/>
            <p:cNvSpPr>
              <a:spLocks noChangeShapeType="1"/>
            </p:cNvSpPr>
            <p:nvPr/>
          </p:nvSpPr>
          <p:spPr bwMode="auto">
            <a:xfrm>
              <a:off x="9045576" y="2506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53" name="Line 1197"/>
            <p:cNvSpPr>
              <a:spLocks noChangeShapeType="1"/>
            </p:cNvSpPr>
            <p:nvPr/>
          </p:nvSpPr>
          <p:spPr bwMode="auto">
            <a:xfrm>
              <a:off x="9053513" y="24987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54" name="Line 1198"/>
            <p:cNvSpPr>
              <a:spLocks noChangeShapeType="1"/>
            </p:cNvSpPr>
            <p:nvPr/>
          </p:nvSpPr>
          <p:spPr bwMode="auto">
            <a:xfrm>
              <a:off x="9059863" y="2478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55" name="Line 1199"/>
            <p:cNvSpPr>
              <a:spLocks noChangeShapeType="1"/>
            </p:cNvSpPr>
            <p:nvPr/>
          </p:nvSpPr>
          <p:spPr bwMode="auto">
            <a:xfrm>
              <a:off x="9067801" y="2478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56" name="Line 1200"/>
            <p:cNvSpPr>
              <a:spLocks noChangeShapeType="1"/>
            </p:cNvSpPr>
            <p:nvPr/>
          </p:nvSpPr>
          <p:spPr bwMode="auto">
            <a:xfrm>
              <a:off x="9074151" y="2478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57" name="Line 1201"/>
            <p:cNvSpPr>
              <a:spLocks noChangeShapeType="1"/>
            </p:cNvSpPr>
            <p:nvPr/>
          </p:nvSpPr>
          <p:spPr bwMode="auto">
            <a:xfrm>
              <a:off x="9082088" y="2470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58" name="Line 1202"/>
            <p:cNvSpPr>
              <a:spLocks noChangeShapeType="1"/>
            </p:cNvSpPr>
            <p:nvPr/>
          </p:nvSpPr>
          <p:spPr bwMode="auto">
            <a:xfrm>
              <a:off x="9088438" y="2470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59" name="Line 1203"/>
            <p:cNvSpPr>
              <a:spLocks noChangeShapeType="1"/>
            </p:cNvSpPr>
            <p:nvPr/>
          </p:nvSpPr>
          <p:spPr bwMode="auto">
            <a:xfrm>
              <a:off x="9096376" y="24780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60" name="Line 1204"/>
            <p:cNvSpPr>
              <a:spLocks noChangeShapeType="1"/>
            </p:cNvSpPr>
            <p:nvPr/>
          </p:nvSpPr>
          <p:spPr bwMode="auto">
            <a:xfrm>
              <a:off x="9102726" y="2470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61" name="Line 1205"/>
            <p:cNvSpPr>
              <a:spLocks noChangeShapeType="1"/>
            </p:cNvSpPr>
            <p:nvPr/>
          </p:nvSpPr>
          <p:spPr bwMode="auto">
            <a:xfrm>
              <a:off x="9110663" y="24638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62" name="Line 1206"/>
            <p:cNvSpPr>
              <a:spLocks noChangeShapeType="1"/>
            </p:cNvSpPr>
            <p:nvPr/>
          </p:nvSpPr>
          <p:spPr bwMode="auto">
            <a:xfrm>
              <a:off x="9117013" y="2470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63" name="Line 1207"/>
            <p:cNvSpPr>
              <a:spLocks noChangeShapeType="1"/>
            </p:cNvSpPr>
            <p:nvPr/>
          </p:nvSpPr>
          <p:spPr bwMode="auto">
            <a:xfrm>
              <a:off x="9124951" y="24844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580" name="Textfeld 1579"/>
          <p:cNvSpPr txBox="1"/>
          <p:nvPr/>
        </p:nvSpPr>
        <p:spPr>
          <a:xfrm>
            <a:off x="1131888" y="5877272"/>
            <a:ext cx="406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151214_002 fr15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360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854077" y="2419347"/>
            <a:ext cx="8285163" cy="1493838"/>
            <a:chOff x="839788" y="2452688"/>
            <a:chExt cx="8285163" cy="1493838"/>
          </a:xfrm>
        </p:grpSpPr>
        <p:sp>
          <p:nvSpPr>
            <p:cNvPr id="5" name="Line 41"/>
            <p:cNvSpPr>
              <a:spLocks noChangeShapeType="1"/>
            </p:cNvSpPr>
            <p:nvPr/>
          </p:nvSpPr>
          <p:spPr bwMode="auto">
            <a:xfrm>
              <a:off x="839788" y="24590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" name="Line 42"/>
            <p:cNvSpPr>
              <a:spLocks noChangeShapeType="1"/>
            </p:cNvSpPr>
            <p:nvPr/>
          </p:nvSpPr>
          <p:spPr bwMode="auto">
            <a:xfrm>
              <a:off x="846138" y="24590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" name="Line 43"/>
            <p:cNvSpPr>
              <a:spLocks noChangeShapeType="1"/>
            </p:cNvSpPr>
            <p:nvPr/>
          </p:nvSpPr>
          <p:spPr bwMode="auto">
            <a:xfrm>
              <a:off x="854075" y="24812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" name="Line 44"/>
            <p:cNvSpPr>
              <a:spLocks noChangeShapeType="1"/>
            </p:cNvSpPr>
            <p:nvPr/>
          </p:nvSpPr>
          <p:spPr bwMode="auto">
            <a:xfrm>
              <a:off x="860425" y="24812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" name="Line 45"/>
            <p:cNvSpPr>
              <a:spLocks noChangeShapeType="1"/>
            </p:cNvSpPr>
            <p:nvPr/>
          </p:nvSpPr>
          <p:spPr bwMode="auto">
            <a:xfrm>
              <a:off x="868363" y="24669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Line 46"/>
            <p:cNvSpPr>
              <a:spLocks noChangeShapeType="1"/>
            </p:cNvSpPr>
            <p:nvPr/>
          </p:nvSpPr>
          <p:spPr bwMode="auto">
            <a:xfrm>
              <a:off x="874713" y="24733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Line 47"/>
            <p:cNvSpPr>
              <a:spLocks noChangeShapeType="1"/>
            </p:cNvSpPr>
            <p:nvPr/>
          </p:nvSpPr>
          <p:spPr bwMode="auto">
            <a:xfrm>
              <a:off x="882650" y="24733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Line 48"/>
            <p:cNvSpPr>
              <a:spLocks noChangeShapeType="1"/>
            </p:cNvSpPr>
            <p:nvPr/>
          </p:nvSpPr>
          <p:spPr bwMode="auto">
            <a:xfrm>
              <a:off x="889000" y="24733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Line 49"/>
            <p:cNvSpPr>
              <a:spLocks noChangeShapeType="1"/>
            </p:cNvSpPr>
            <p:nvPr/>
          </p:nvSpPr>
          <p:spPr bwMode="auto">
            <a:xfrm>
              <a:off x="896938" y="24733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Line 50"/>
            <p:cNvSpPr>
              <a:spLocks noChangeShapeType="1"/>
            </p:cNvSpPr>
            <p:nvPr/>
          </p:nvSpPr>
          <p:spPr bwMode="auto">
            <a:xfrm>
              <a:off x="903288" y="24876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Line 51"/>
            <p:cNvSpPr>
              <a:spLocks noChangeShapeType="1"/>
            </p:cNvSpPr>
            <p:nvPr/>
          </p:nvSpPr>
          <p:spPr bwMode="auto">
            <a:xfrm>
              <a:off x="911225" y="24876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Line 52"/>
            <p:cNvSpPr>
              <a:spLocks noChangeShapeType="1"/>
            </p:cNvSpPr>
            <p:nvPr/>
          </p:nvSpPr>
          <p:spPr bwMode="auto">
            <a:xfrm>
              <a:off x="917575" y="24812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Line 53"/>
            <p:cNvSpPr>
              <a:spLocks noChangeShapeType="1"/>
            </p:cNvSpPr>
            <p:nvPr/>
          </p:nvSpPr>
          <p:spPr bwMode="auto">
            <a:xfrm>
              <a:off x="925513" y="24733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Line 54"/>
            <p:cNvSpPr>
              <a:spLocks noChangeShapeType="1"/>
            </p:cNvSpPr>
            <p:nvPr/>
          </p:nvSpPr>
          <p:spPr bwMode="auto">
            <a:xfrm>
              <a:off x="931863" y="24733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Line 55"/>
            <p:cNvSpPr>
              <a:spLocks noChangeShapeType="1"/>
            </p:cNvSpPr>
            <p:nvPr/>
          </p:nvSpPr>
          <p:spPr bwMode="auto">
            <a:xfrm>
              <a:off x="939800" y="24876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Line 56"/>
            <p:cNvSpPr>
              <a:spLocks noChangeShapeType="1"/>
            </p:cNvSpPr>
            <p:nvPr/>
          </p:nvSpPr>
          <p:spPr bwMode="auto">
            <a:xfrm>
              <a:off x="946150" y="24812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Line 57"/>
            <p:cNvSpPr>
              <a:spLocks noChangeShapeType="1"/>
            </p:cNvSpPr>
            <p:nvPr/>
          </p:nvSpPr>
          <p:spPr bwMode="auto">
            <a:xfrm>
              <a:off x="954088" y="24876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Line 58"/>
            <p:cNvSpPr>
              <a:spLocks noChangeShapeType="1"/>
            </p:cNvSpPr>
            <p:nvPr/>
          </p:nvSpPr>
          <p:spPr bwMode="auto">
            <a:xfrm>
              <a:off x="960438" y="24955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Line 59"/>
            <p:cNvSpPr>
              <a:spLocks noChangeShapeType="1"/>
            </p:cNvSpPr>
            <p:nvPr/>
          </p:nvSpPr>
          <p:spPr bwMode="auto">
            <a:xfrm>
              <a:off x="968375" y="2487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Line 60"/>
            <p:cNvSpPr>
              <a:spLocks noChangeShapeType="1"/>
            </p:cNvSpPr>
            <p:nvPr/>
          </p:nvSpPr>
          <p:spPr bwMode="auto">
            <a:xfrm>
              <a:off x="974725" y="25019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Line 61"/>
            <p:cNvSpPr>
              <a:spLocks noChangeShapeType="1"/>
            </p:cNvSpPr>
            <p:nvPr/>
          </p:nvSpPr>
          <p:spPr bwMode="auto">
            <a:xfrm>
              <a:off x="982663" y="2487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Line 62"/>
            <p:cNvSpPr>
              <a:spLocks noChangeShapeType="1"/>
            </p:cNvSpPr>
            <p:nvPr/>
          </p:nvSpPr>
          <p:spPr bwMode="auto">
            <a:xfrm>
              <a:off x="989013" y="24812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Line 63"/>
            <p:cNvSpPr>
              <a:spLocks noChangeShapeType="1"/>
            </p:cNvSpPr>
            <p:nvPr/>
          </p:nvSpPr>
          <p:spPr bwMode="auto">
            <a:xfrm>
              <a:off x="996950" y="24955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Line 64"/>
            <p:cNvSpPr>
              <a:spLocks noChangeShapeType="1"/>
            </p:cNvSpPr>
            <p:nvPr/>
          </p:nvSpPr>
          <p:spPr bwMode="auto">
            <a:xfrm>
              <a:off x="1003300" y="25161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Line 65"/>
            <p:cNvSpPr>
              <a:spLocks noChangeShapeType="1"/>
            </p:cNvSpPr>
            <p:nvPr/>
          </p:nvSpPr>
          <p:spPr bwMode="auto">
            <a:xfrm>
              <a:off x="1011238" y="25098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Line 66"/>
            <p:cNvSpPr>
              <a:spLocks noChangeShapeType="1"/>
            </p:cNvSpPr>
            <p:nvPr/>
          </p:nvSpPr>
          <p:spPr bwMode="auto">
            <a:xfrm>
              <a:off x="1017588" y="25019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Line 67"/>
            <p:cNvSpPr>
              <a:spLocks noChangeShapeType="1"/>
            </p:cNvSpPr>
            <p:nvPr/>
          </p:nvSpPr>
          <p:spPr bwMode="auto">
            <a:xfrm>
              <a:off x="1025525" y="25019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Line 68"/>
            <p:cNvSpPr>
              <a:spLocks noChangeShapeType="1"/>
            </p:cNvSpPr>
            <p:nvPr/>
          </p:nvSpPr>
          <p:spPr bwMode="auto">
            <a:xfrm>
              <a:off x="1031875" y="2509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" name="Line 69"/>
            <p:cNvSpPr>
              <a:spLocks noChangeShapeType="1"/>
            </p:cNvSpPr>
            <p:nvPr/>
          </p:nvSpPr>
          <p:spPr bwMode="auto">
            <a:xfrm>
              <a:off x="1039813" y="25019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" name="Line 70"/>
            <p:cNvSpPr>
              <a:spLocks noChangeShapeType="1"/>
            </p:cNvSpPr>
            <p:nvPr/>
          </p:nvSpPr>
          <p:spPr bwMode="auto">
            <a:xfrm>
              <a:off x="1046163" y="24955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" name="Line 71"/>
            <p:cNvSpPr>
              <a:spLocks noChangeShapeType="1"/>
            </p:cNvSpPr>
            <p:nvPr/>
          </p:nvSpPr>
          <p:spPr bwMode="auto">
            <a:xfrm>
              <a:off x="1054100" y="245903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" name="Line 72"/>
            <p:cNvSpPr>
              <a:spLocks noChangeShapeType="1"/>
            </p:cNvSpPr>
            <p:nvPr/>
          </p:nvSpPr>
          <p:spPr bwMode="auto">
            <a:xfrm>
              <a:off x="1060450" y="24526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" name="Line 73"/>
            <p:cNvSpPr>
              <a:spLocks noChangeShapeType="1"/>
            </p:cNvSpPr>
            <p:nvPr/>
          </p:nvSpPr>
          <p:spPr bwMode="auto">
            <a:xfrm>
              <a:off x="1068388" y="24526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" name="Line 74"/>
            <p:cNvSpPr>
              <a:spLocks noChangeShapeType="1"/>
            </p:cNvSpPr>
            <p:nvPr/>
          </p:nvSpPr>
          <p:spPr bwMode="auto">
            <a:xfrm>
              <a:off x="1074738" y="24590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" name="Line 75"/>
            <p:cNvSpPr>
              <a:spLocks noChangeShapeType="1"/>
            </p:cNvSpPr>
            <p:nvPr/>
          </p:nvSpPr>
          <p:spPr bwMode="auto">
            <a:xfrm>
              <a:off x="1082675" y="24590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" name="Line 76"/>
            <p:cNvSpPr>
              <a:spLocks noChangeShapeType="1"/>
            </p:cNvSpPr>
            <p:nvPr/>
          </p:nvSpPr>
          <p:spPr bwMode="auto">
            <a:xfrm>
              <a:off x="1089025" y="24526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" name="Line 77"/>
            <p:cNvSpPr>
              <a:spLocks noChangeShapeType="1"/>
            </p:cNvSpPr>
            <p:nvPr/>
          </p:nvSpPr>
          <p:spPr bwMode="auto">
            <a:xfrm>
              <a:off x="1096963" y="245268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Line 78"/>
            <p:cNvSpPr>
              <a:spLocks noChangeShapeType="1"/>
            </p:cNvSpPr>
            <p:nvPr/>
          </p:nvSpPr>
          <p:spPr bwMode="auto">
            <a:xfrm>
              <a:off x="1103313" y="24812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Line 79"/>
            <p:cNvSpPr>
              <a:spLocks noChangeShapeType="1"/>
            </p:cNvSpPr>
            <p:nvPr/>
          </p:nvSpPr>
          <p:spPr bwMode="auto">
            <a:xfrm>
              <a:off x="1111250" y="24812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Line 80"/>
            <p:cNvSpPr>
              <a:spLocks noChangeShapeType="1"/>
            </p:cNvSpPr>
            <p:nvPr/>
          </p:nvSpPr>
          <p:spPr bwMode="auto">
            <a:xfrm>
              <a:off x="1117600" y="2487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Line 81"/>
            <p:cNvSpPr>
              <a:spLocks noChangeShapeType="1"/>
            </p:cNvSpPr>
            <p:nvPr/>
          </p:nvSpPr>
          <p:spPr bwMode="auto">
            <a:xfrm>
              <a:off x="1125538" y="24955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Line 82"/>
            <p:cNvSpPr>
              <a:spLocks noChangeShapeType="1"/>
            </p:cNvSpPr>
            <p:nvPr/>
          </p:nvSpPr>
          <p:spPr bwMode="auto">
            <a:xfrm>
              <a:off x="1131888" y="24955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Line 83"/>
            <p:cNvSpPr>
              <a:spLocks noChangeShapeType="1"/>
            </p:cNvSpPr>
            <p:nvPr/>
          </p:nvSpPr>
          <p:spPr bwMode="auto">
            <a:xfrm>
              <a:off x="1139825" y="24955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" name="Line 84"/>
            <p:cNvSpPr>
              <a:spLocks noChangeShapeType="1"/>
            </p:cNvSpPr>
            <p:nvPr/>
          </p:nvSpPr>
          <p:spPr bwMode="auto">
            <a:xfrm>
              <a:off x="1146175" y="24955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" name="Line 85"/>
            <p:cNvSpPr>
              <a:spLocks noChangeShapeType="1"/>
            </p:cNvSpPr>
            <p:nvPr/>
          </p:nvSpPr>
          <p:spPr bwMode="auto">
            <a:xfrm>
              <a:off x="1154113" y="2487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" name="Line 86"/>
            <p:cNvSpPr>
              <a:spLocks noChangeShapeType="1"/>
            </p:cNvSpPr>
            <p:nvPr/>
          </p:nvSpPr>
          <p:spPr bwMode="auto">
            <a:xfrm>
              <a:off x="1160463" y="25019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" name="Line 87"/>
            <p:cNvSpPr>
              <a:spLocks noChangeShapeType="1"/>
            </p:cNvSpPr>
            <p:nvPr/>
          </p:nvSpPr>
          <p:spPr bwMode="auto">
            <a:xfrm>
              <a:off x="1168400" y="24812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" name="Line 88"/>
            <p:cNvSpPr>
              <a:spLocks noChangeShapeType="1"/>
            </p:cNvSpPr>
            <p:nvPr/>
          </p:nvSpPr>
          <p:spPr bwMode="auto">
            <a:xfrm>
              <a:off x="1174750" y="24812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Line 89"/>
            <p:cNvSpPr>
              <a:spLocks noChangeShapeType="1"/>
            </p:cNvSpPr>
            <p:nvPr/>
          </p:nvSpPr>
          <p:spPr bwMode="auto">
            <a:xfrm>
              <a:off x="1182688" y="2487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Line 90"/>
            <p:cNvSpPr>
              <a:spLocks noChangeShapeType="1"/>
            </p:cNvSpPr>
            <p:nvPr/>
          </p:nvSpPr>
          <p:spPr bwMode="auto">
            <a:xfrm>
              <a:off x="1189038" y="24876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Line 91"/>
            <p:cNvSpPr>
              <a:spLocks noChangeShapeType="1"/>
            </p:cNvSpPr>
            <p:nvPr/>
          </p:nvSpPr>
          <p:spPr bwMode="auto">
            <a:xfrm>
              <a:off x="1196975" y="24955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Line 92"/>
            <p:cNvSpPr>
              <a:spLocks noChangeShapeType="1"/>
            </p:cNvSpPr>
            <p:nvPr/>
          </p:nvSpPr>
          <p:spPr bwMode="auto">
            <a:xfrm>
              <a:off x="1203325" y="2509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Line 93"/>
            <p:cNvSpPr>
              <a:spLocks noChangeShapeType="1"/>
            </p:cNvSpPr>
            <p:nvPr/>
          </p:nvSpPr>
          <p:spPr bwMode="auto">
            <a:xfrm>
              <a:off x="1211263" y="24955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Line 94"/>
            <p:cNvSpPr>
              <a:spLocks noChangeShapeType="1"/>
            </p:cNvSpPr>
            <p:nvPr/>
          </p:nvSpPr>
          <p:spPr bwMode="auto">
            <a:xfrm>
              <a:off x="1217613" y="24955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Line 95"/>
            <p:cNvSpPr>
              <a:spLocks noChangeShapeType="1"/>
            </p:cNvSpPr>
            <p:nvPr/>
          </p:nvSpPr>
          <p:spPr bwMode="auto">
            <a:xfrm>
              <a:off x="1225550" y="25019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Line 96"/>
            <p:cNvSpPr>
              <a:spLocks noChangeShapeType="1"/>
            </p:cNvSpPr>
            <p:nvPr/>
          </p:nvSpPr>
          <p:spPr bwMode="auto">
            <a:xfrm>
              <a:off x="1231900" y="2487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Line 97"/>
            <p:cNvSpPr>
              <a:spLocks noChangeShapeType="1"/>
            </p:cNvSpPr>
            <p:nvPr/>
          </p:nvSpPr>
          <p:spPr bwMode="auto">
            <a:xfrm>
              <a:off x="1239838" y="24955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Line 98"/>
            <p:cNvSpPr>
              <a:spLocks noChangeShapeType="1"/>
            </p:cNvSpPr>
            <p:nvPr/>
          </p:nvSpPr>
          <p:spPr bwMode="auto">
            <a:xfrm>
              <a:off x="1246188" y="246697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Line 99"/>
            <p:cNvSpPr>
              <a:spLocks noChangeShapeType="1"/>
            </p:cNvSpPr>
            <p:nvPr/>
          </p:nvSpPr>
          <p:spPr bwMode="auto">
            <a:xfrm>
              <a:off x="1254125" y="24669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Line 100"/>
            <p:cNvSpPr>
              <a:spLocks noChangeShapeType="1"/>
            </p:cNvSpPr>
            <p:nvPr/>
          </p:nvSpPr>
          <p:spPr bwMode="auto">
            <a:xfrm>
              <a:off x="1260475" y="24812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Line 101"/>
            <p:cNvSpPr>
              <a:spLocks noChangeShapeType="1"/>
            </p:cNvSpPr>
            <p:nvPr/>
          </p:nvSpPr>
          <p:spPr bwMode="auto">
            <a:xfrm>
              <a:off x="1268413" y="24733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Line 102"/>
            <p:cNvSpPr>
              <a:spLocks noChangeShapeType="1"/>
            </p:cNvSpPr>
            <p:nvPr/>
          </p:nvSpPr>
          <p:spPr bwMode="auto">
            <a:xfrm>
              <a:off x="1274763" y="24733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Line 103"/>
            <p:cNvSpPr>
              <a:spLocks noChangeShapeType="1"/>
            </p:cNvSpPr>
            <p:nvPr/>
          </p:nvSpPr>
          <p:spPr bwMode="auto">
            <a:xfrm>
              <a:off x="1282700" y="24733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Line 104"/>
            <p:cNvSpPr>
              <a:spLocks noChangeShapeType="1"/>
            </p:cNvSpPr>
            <p:nvPr/>
          </p:nvSpPr>
          <p:spPr bwMode="auto">
            <a:xfrm>
              <a:off x="1289050" y="24812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Line 105"/>
            <p:cNvSpPr>
              <a:spLocks noChangeShapeType="1"/>
            </p:cNvSpPr>
            <p:nvPr/>
          </p:nvSpPr>
          <p:spPr bwMode="auto">
            <a:xfrm>
              <a:off x="1296988" y="24876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Line 106"/>
            <p:cNvSpPr>
              <a:spLocks noChangeShapeType="1"/>
            </p:cNvSpPr>
            <p:nvPr/>
          </p:nvSpPr>
          <p:spPr bwMode="auto">
            <a:xfrm>
              <a:off x="1303338" y="24876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" name="Line 107"/>
            <p:cNvSpPr>
              <a:spLocks noChangeShapeType="1"/>
            </p:cNvSpPr>
            <p:nvPr/>
          </p:nvSpPr>
          <p:spPr bwMode="auto">
            <a:xfrm>
              <a:off x="1311275" y="25161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Line 108"/>
            <p:cNvSpPr>
              <a:spLocks noChangeShapeType="1"/>
            </p:cNvSpPr>
            <p:nvPr/>
          </p:nvSpPr>
          <p:spPr bwMode="auto">
            <a:xfrm>
              <a:off x="1317625" y="2509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Line 109"/>
            <p:cNvSpPr>
              <a:spLocks noChangeShapeType="1"/>
            </p:cNvSpPr>
            <p:nvPr/>
          </p:nvSpPr>
          <p:spPr bwMode="auto">
            <a:xfrm>
              <a:off x="1325563" y="25019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Line 110"/>
            <p:cNvSpPr>
              <a:spLocks noChangeShapeType="1"/>
            </p:cNvSpPr>
            <p:nvPr/>
          </p:nvSpPr>
          <p:spPr bwMode="auto">
            <a:xfrm>
              <a:off x="1331913" y="25019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Line 111"/>
            <p:cNvSpPr>
              <a:spLocks noChangeShapeType="1"/>
            </p:cNvSpPr>
            <p:nvPr/>
          </p:nvSpPr>
          <p:spPr bwMode="auto">
            <a:xfrm>
              <a:off x="1339850" y="2509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Line 112"/>
            <p:cNvSpPr>
              <a:spLocks noChangeShapeType="1"/>
            </p:cNvSpPr>
            <p:nvPr/>
          </p:nvSpPr>
          <p:spPr bwMode="auto">
            <a:xfrm>
              <a:off x="1346200" y="2509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Line 113"/>
            <p:cNvSpPr>
              <a:spLocks noChangeShapeType="1"/>
            </p:cNvSpPr>
            <p:nvPr/>
          </p:nvSpPr>
          <p:spPr bwMode="auto">
            <a:xfrm>
              <a:off x="1354138" y="24955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Line 114"/>
            <p:cNvSpPr>
              <a:spLocks noChangeShapeType="1"/>
            </p:cNvSpPr>
            <p:nvPr/>
          </p:nvSpPr>
          <p:spPr bwMode="auto">
            <a:xfrm>
              <a:off x="1360488" y="24812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Line 115"/>
            <p:cNvSpPr>
              <a:spLocks noChangeShapeType="1"/>
            </p:cNvSpPr>
            <p:nvPr/>
          </p:nvSpPr>
          <p:spPr bwMode="auto">
            <a:xfrm>
              <a:off x="1368425" y="2481263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Line 116"/>
            <p:cNvSpPr>
              <a:spLocks noChangeShapeType="1"/>
            </p:cNvSpPr>
            <p:nvPr/>
          </p:nvSpPr>
          <p:spPr bwMode="auto">
            <a:xfrm>
              <a:off x="1374775" y="24669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Line 117"/>
            <p:cNvSpPr>
              <a:spLocks noChangeShapeType="1"/>
            </p:cNvSpPr>
            <p:nvPr/>
          </p:nvSpPr>
          <p:spPr bwMode="auto">
            <a:xfrm>
              <a:off x="1382713" y="24733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Line 118"/>
            <p:cNvSpPr>
              <a:spLocks noChangeShapeType="1"/>
            </p:cNvSpPr>
            <p:nvPr/>
          </p:nvSpPr>
          <p:spPr bwMode="auto">
            <a:xfrm>
              <a:off x="1389063" y="24733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Line 119"/>
            <p:cNvSpPr>
              <a:spLocks noChangeShapeType="1"/>
            </p:cNvSpPr>
            <p:nvPr/>
          </p:nvSpPr>
          <p:spPr bwMode="auto">
            <a:xfrm>
              <a:off x="1397000" y="24733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Line 120"/>
            <p:cNvSpPr>
              <a:spLocks noChangeShapeType="1"/>
            </p:cNvSpPr>
            <p:nvPr/>
          </p:nvSpPr>
          <p:spPr bwMode="auto">
            <a:xfrm>
              <a:off x="1403350" y="24733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Line 121"/>
            <p:cNvSpPr>
              <a:spLocks noChangeShapeType="1"/>
            </p:cNvSpPr>
            <p:nvPr/>
          </p:nvSpPr>
          <p:spPr bwMode="auto">
            <a:xfrm>
              <a:off x="1411288" y="24733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Line 122"/>
            <p:cNvSpPr>
              <a:spLocks noChangeShapeType="1"/>
            </p:cNvSpPr>
            <p:nvPr/>
          </p:nvSpPr>
          <p:spPr bwMode="auto">
            <a:xfrm>
              <a:off x="1417638" y="24812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" name="Line 123"/>
            <p:cNvSpPr>
              <a:spLocks noChangeShapeType="1"/>
            </p:cNvSpPr>
            <p:nvPr/>
          </p:nvSpPr>
          <p:spPr bwMode="auto">
            <a:xfrm>
              <a:off x="1425575" y="24733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" name="Line 124"/>
            <p:cNvSpPr>
              <a:spLocks noChangeShapeType="1"/>
            </p:cNvSpPr>
            <p:nvPr/>
          </p:nvSpPr>
          <p:spPr bwMode="auto">
            <a:xfrm>
              <a:off x="1431925" y="24733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" name="Line 125"/>
            <p:cNvSpPr>
              <a:spLocks noChangeShapeType="1"/>
            </p:cNvSpPr>
            <p:nvPr/>
          </p:nvSpPr>
          <p:spPr bwMode="auto">
            <a:xfrm>
              <a:off x="1439863" y="24955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0" name="Line 126"/>
            <p:cNvSpPr>
              <a:spLocks noChangeShapeType="1"/>
            </p:cNvSpPr>
            <p:nvPr/>
          </p:nvSpPr>
          <p:spPr bwMode="auto">
            <a:xfrm>
              <a:off x="1446213" y="24876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1" name="Line 127"/>
            <p:cNvSpPr>
              <a:spLocks noChangeShapeType="1"/>
            </p:cNvSpPr>
            <p:nvPr/>
          </p:nvSpPr>
          <p:spPr bwMode="auto">
            <a:xfrm>
              <a:off x="1454150" y="24876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2" name="Line 128"/>
            <p:cNvSpPr>
              <a:spLocks noChangeShapeType="1"/>
            </p:cNvSpPr>
            <p:nvPr/>
          </p:nvSpPr>
          <p:spPr bwMode="auto">
            <a:xfrm>
              <a:off x="1460500" y="24876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3" name="Line 129"/>
            <p:cNvSpPr>
              <a:spLocks noChangeShapeType="1"/>
            </p:cNvSpPr>
            <p:nvPr/>
          </p:nvSpPr>
          <p:spPr bwMode="auto">
            <a:xfrm>
              <a:off x="1468438" y="2501900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4" name="Line 130"/>
            <p:cNvSpPr>
              <a:spLocks noChangeShapeType="1"/>
            </p:cNvSpPr>
            <p:nvPr/>
          </p:nvSpPr>
          <p:spPr bwMode="auto">
            <a:xfrm>
              <a:off x="1474788" y="24955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5" name="Line 131"/>
            <p:cNvSpPr>
              <a:spLocks noChangeShapeType="1"/>
            </p:cNvSpPr>
            <p:nvPr/>
          </p:nvSpPr>
          <p:spPr bwMode="auto">
            <a:xfrm>
              <a:off x="1482725" y="2487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6" name="Line 132"/>
            <p:cNvSpPr>
              <a:spLocks noChangeShapeType="1"/>
            </p:cNvSpPr>
            <p:nvPr/>
          </p:nvSpPr>
          <p:spPr bwMode="auto">
            <a:xfrm>
              <a:off x="1489075" y="2487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7" name="Line 133"/>
            <p:cNvSpPr>
              <a:spLocks noChangeShapeType="1"/>
            </p:cNvSpPr>
            <p:nvPr/>
          </p:nvSpPr>
          <p:spPr bwMode="auto">
            <a:xfrm>
              <a:off x="1495425" y="24955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8" name="Line 134"/>
            <p:cNvSpPr>
              <a:spLocks noChangeShapeType="1"/>
            </p:cNvSpPr>
            <p:nvPr/>
          </p:nvSpPr>
          <p:spPr bwMode="auto">
            <a:xfrm>
              <a:off x="1503363" y="24955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9" name="Line 135"/>
            <p:cNvSpPr>
              <a:spLocks noChangeShapeType="1"/>
            </p:cNvSpPr>
            <p:nvPr/>
          </p:nvSpPr>
          <p:spPr bwMode="auto">
            <a:xfrm>
              <a:off x="1509713" y="2487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0" name="Line 136"/>
            <p:cNvSpPr>
              <a:spLocks noChangeShapeType="1"/>
            </p:cNvSpPr>
            <p:nvPr/>
          </p:nvSpPr>
          <p:spPr bwMode="auto">
            <a:xfrm>
              <a:off x="1517650" y="24955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1" name="Line 137"/>
            <p:cNvSpPr>
              <a:spLocks noChangeShapeType="1"/>
            </p:cNvSpPr>
            <p:nvPr/>
          </p:nvSpPr>
          <p:spPr bwMode="auto">
            <a:xfrm>
              <a:off x="1524000" y="24876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2" name="Line 138"/>
            <p:cNvSpPr>
              <a:spLocks noChangeShapeType="1"/>
            </p:cNvSpPr>
            <p:nvPr/>
          </p:nvSpPr>
          <p:spPr bwMode="auto">
            <a:xfrm>
              <a:off x="1531938" y="2481263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" name="Line 139"/>
            <p:cNvSpPr>
              <a:spLocks noChangeShapeType="1"/>
            </p:cNvSpPr>
            <p:nvPr/>
          </p:nvSpPr>
          <p:spPr bwMode="auto">
            <a:xfrm>
              <a:off x="1538288" y="24733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" name="Line 140"/>
            <p:cNvSpPr>
              <a:spLocks noChangeShapeType="1"/>
            </p:cNvSpPr>
            <p:nvPr/>
          </p:nvSpPr>
          <p:spPr bwMode="auto">
            <a:xfrm>
              <a:off x="1546225" y="24812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" name="Line 141"/>
            <p:cNvSpPr>
              <a:spLocks noChangeShapeType="1"/>
            </p:cNvSpPr>
            <p:nvPr/>
          </p:nvSpPr>
          <p:spPr bwMode="auto">
            <a:xfrm>
              <a:off x="1552575" y="2487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6" name="Line 142"/>
            <p:cNvSpPr>
              <a:spLocks noChangeShapeType="1"/>
            </p:cNvSpPr>
            <p:nvPr/>
          </p:nvSpPr>
          <p:spPr bwMode="auto">
            <a:xfrm>
              <a:off x="1560513" y="2487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7" name="Line 143"/>
            <p:cNvSpPr>
              <a:spLocks noChangeShapeType="1"/>
            </p:cNvSpPr>
            <p:nvPr/>
          </p:nvSpPr>
          <p:spPr bwMode="auto">
            <a:xfrm>
              <a:off x="1566863" y="24876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8" name="Line 144"/>
            <p:cNvSpPr>
              <a:spLocks noChangeShapeType="1"/>
            </p:cNvSpPr>
            <p:nvPr/>
          </p:nvSpPr>
          <p:spPr bwMode="auto">
            <a:xfrm>
              <a:off x="1574800" y="24812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" name="Line 145"/>
            <p:cNvSpPr>
              <a:spLocks noChangeShapeType="1"/>
            </p:cNvSpPr>
            <p:nvPr/>
          </p:nvSpPr>
          <p:spPr bwMode="auto">
            <a:xfrm>
              <a:off x="1581150" y="24669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" name="Line 146"/>
            <p:cNvSpPr>
              <a:spLocks noChangeShapeType="1"/>
            </p:cNvSpPr>
            <p:nvPr/>
          </p:nvSpPr>
          <p:spPr bwMode="auto">
            <a:xfrm>
              <a:off x="1589088" y="24669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" name="Line 147"/>
            <p:cNvSpPr>
              <a:spLocks noChangeShapeType="1"/>
            </p:cNvSpPr>
            <p:nvPr/>
          </p:nvSpPr>
          <p:spPr bwMode="auto">
            <a:xfrm>
              <a:off x="1595438" y="24733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2" name="Line 148"/>
            <p:cNvSpPr>
              <a:spLocks noChangeShapeType="1"/>
            </p:cNvSpPr>
            <p:nvPr/>
          </p:nvSpPr>
          <p:spPr bwMode="auto">
            <a:xfrm>
              <a:off x="1603375" y="24876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" name="Line 149"/>
            <p:cNvSpPr>
              <a:spLocks noChangeShapeType="1"/>
            </p:cNvSpPr>
            <p:nvPr/>
          </p:nvSpPr>
          <p:spPr bwMode="auto">
            <a:xfrm>
              <a:off x="1609725" y="24733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4" name="Line 150"/>
            <p:cNvSpPr>
              <a:spLocks noChangeShapeType="1"/>
            </p:cNvSpPr>
            <p:nvPr/>
          </p:nvSpPr>
          <p:spPr bwMode="auto">
            <a:xfrm>
              <a:off x="1617663" y="247332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" name="Line 151"/>
            <p:cNvSpPr>
              <a:spLocks noChangeShapeType="1"/>
            </p:cNvSpPr>
            <p:nvPr/>
          </p:nvSpPr>
          <p:spPr bwMode="auto">
            <a:xfrm>
              <a:off x="1624013" y="24955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6" name="Line 152"/>
            <p:cNvSpPr>
              <a:spLocks noChangeShapeType="1"/>
            </p:cNvSpPr>
            <p:nvPr/>
          </p:nvSpPr>
          <p:spPr bwMode="auto">
            <a:xfrm>
              <a:off x="1631950" y="24955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" name="Line 153"/>
            <p:cNvSpPr>
              <a:spLocks noChangeShapeType="1"/>
            </p:cNvSpPr>
            <p:nvPr/>
          </p:nvSpPr>
          <p:spPr bwMode="auto">
            <a:xfrm>
              <a:off x="1638300" y="24812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8" name="Line 154"/>
            <p:cNvSpPr>
              <a:spLocks noChangeShapeType="1"/>
            </p:cNvSpPr>
            <p:nvPr/>
          </p:nvSpPr>
          <p:spPr bwMode="auto">
            <a:xfrm>
              <a:off x="1646238" y="24812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" name="Line 155"/>
            <p:cNvSpPr>
              <a:spLocks noChangeShapeType="1"/>
            </p:cNvSpPr>
            <p:nvPr/>
          </p:nvSpPr>
          <p:spPr bwMode="auto">
            <a:xfrm>
              <a:off x="1652588" y="24955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" name="Line 156"/>
            <p:cNvSpPr>
              <a:spLocks noChangeShapeType="1"/>
            </p:cNvSpPr>
            <p:nvPr/>
          </p:nvSpPr>
          <p:spPr bwMode="auto">
            <a:xfrm>
              <a:off x="1660525" y="25019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1" name="Line 157"/>
            <p:cNvSpPr>
              <a:spLocks noChangeShapeType="1"/>
            </p:cNvSpPr>
            <p:nvPr/>
          </p:nvSpPr>
          <p:spPr bwMode="auto">
            <a:xfrm>
              <a:off x="1666875" y="2509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2" name="Line 158"/>
            <p:cNvSpPr>
              <a:spLocks noChangeShapeType="1"/>
            </p:cNvSpPr>
            <p:nvPr/>
          </p:nvSpPr>
          <p:spPr bwMode="auto">
            <a:xfrm>
              <a:off x="1674813" y="24955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3" name="Line 159"/>
            <p:cNvSpPr>
              <a:spLocks noChangeShapeType="1"/>
            </p:cNvSpPr>
            <p:nvPr/>
          </p:nvSpPr>
          <p:spPr bwMode="auto">
            <a:xfrm>
              <a:off x="1681163" y="24955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4" name="Line 160"/>
            <p:cNvSpPr>
              <a:spLocks noChangeShapeType="1"/>
            </p:cNvSpPr>
            <p:nvPr/>
          </p:nvSpPr>
          <p:spPr bwMode="auto">
            <a:xfrm>
              <a:off x="1689100" y="25019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5" name="Line 161"/>
            <p:cNvSpPr>
              <a:spLocks noChangeShapeType="1"/>
            </p:cNvSpPr>
            <p:nvPr/>
          </p:nvSpPr>
          <p:spPr bwMode="auto">
            <a:xfrm>
              <a:off x="1695450" y="251618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6" name="Line 162"/>
            <p:cNvSpPr>
              <a:spLocks noChangeShapeType="1"/>
            </p:cNvSpPr>
            <p:nvPr/>
          </p:nvSpPr>
          <p:spPr bwMode="auto">
            <a:xfrm>
              <a:off x="1703388" y="25019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7" name="Line 163"/>
            <p:cNvSpPr>
              <a:spLocks noChangeShapeType="1"/>
            </p:cNvSpPr>
            <p:nvPr/>
          </p:nvSpPr>
          <p:spPr bwMode="auto">
            <a:xfrm>
              <a:off x="1709738" y="24955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8" name="Line 164"/>
            <p:cNvSpPr>
              <a:spLocks noChangeShapeType="1"/>
            </p:cNvSpPr>
            <p:nvPr/>
          </p:nvSpPr>
          <p:spPr bwMode="auto">
            <a:xfrm>
              <a:off x="1717675" y="24955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9" name="Line 165"/>
            <p:cNvSpPr>
              <a:spLocks noChangeShapeType="1"/>
            </p:cNvSpPr>
            <p:nvPr/>
          </p:nvSpPr>
          <p:spPr bwMode="auto">
            <a:xfrm>
              <a:off x="1724025" y="2487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0" name="Line 166"/>
            <p:cNvSpPr>
              <a:spLocks noChangeShapeType="1"/>
            </p:cNvSpPr>
            <p:nvPr/>
          </p:nvSpPr>
          <p:spPr bwMode="auto">
            <a:xfrm>
              <a:off x="1731963" y="24876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1" name="Line 167"/>
            <p:cNvSpPr>
              <a:spLocks noChangeShapeType="1"/>
            </p:cNvSpPr>
            <p:nvPr/>
          </p:nvSpPr>
          <p:spPr bwMode="auto">
            <a:xfrm>
              <a:off x="1738313" y="24812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2" name="Line 168"/>
            <p:cNvSpPr>
              <a:spLocks noChangeShapeType="1"/>
            </p:cNvSpPr>
            <p:nvPr/>
          </p:nvSpPr>
          <p:spPr bwMode="auto">
            <a:xfrm>
              <a:off x="1746250" y="24733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3" name="Line 169"/>
            <p:cNvSpPr>
              <a:spLocks noChangeShapeType="1"/>
            </p:cNvSpPr>
            <p:nvPr/>
          </p:nvSpPr>
          <p:spPr bwMode="auto">
            <a:xfrm>
              <a:off x="1752600" y="24669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4" name="Line 170"/>
            <p:cNvSpPr>
              <a:spLocks noChangeShapeType="1"/>
            </p:cNvSpPr>
            <p:nvPr/>
          </p:nvSpPr>
          <p:spPr bwMode="auto">
            <a:xfrm>
              <a:off x="1760538" y="24812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5" name="Line 171"/>
            <p:cNvSpPr>
              <a:spLocks noChangeShapeType="1"/>
            </p:cNvSpPr>
            <p:nvPr/>
          </p:nvSpPr>
          <p:spPr bwMode="auto">
            <a:xfrm>
              <a:off x="1766888" y="24812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6" name="Line 172"/>
            <p:cNvSpPr>
              <a:spLocks noChangeShapeType="1"/>
            </p:cNvSpPr>
            <p:nvPr/>
          </p:nvSpPr>
          <p:spPr bwMode="auto">
            <a:xfrm>
              <a:off x="1774825" y="24733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7" name="Line 173"/>
            <p:cNvSpPr>
              <a:spLocks noChangeShapeType="1"/>
            </p:cNvSpPr>
            <p:nvPr/>
          </p:nvSpPr>
          <p:spPr bwMode="auto">
            <a:xfrm>
              <a:off x="1781175" y="24812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" name="Line 174"/>
            <p:cNvSpPr>
              <a:spLocks noChangeShapeType="1"/>
            </p:cNvSpPr>
            <p:nvPr/>
          </p:nvSpPr>
          <p:spPr bwMode="auto">
            <a:xfrm>
              <a:off x="1789113" y="24876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9" name="Line 175"/>
            <p:cNvSpPr>
              <a:spLocks noChangeShapeType="1"/>
            </p:cNvSpPr>
            <p:nvPr/>
          </p:nvSpPr>
          <p:spPr bwMode="auto">
            <a:xfrm>
              <a:off x="1795463" y="24812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0" name="Line 176"/>
            <p:cNvSpPr>
              <a:spLocks noChangeShapeType="1"/>
            </p:cNvSpPr>
            <p:nvPr/>
          </p:nvSpPr>
          <p:spPr bwMode="auto">
            <a:xfrm>
              <a:off x="1803400" y="24955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" name="Line 177"/>
            <p:cNvSpPr>
              <a:spLocks noChangeShapeType="1"/>
            </p:cNvSpPr>
            <p:nvPr/>
          </p:nvSpPr>
          <p:spPr bwMode="auto">
            <a:xfrm>
              <a:off x="1809750" y="24812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2" name="Line 178"/>
            <p:cNvSpPr>
              <a:spLocks noChangeShapeType="1"/>
            </p:cNvSpPr>
            <p:nvPr/>
          </p:nvSpPr>
          <p:spPr bwMode="auto">
            <a:xfrm>
              <a:off x="1817688" y="24876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" name="Line 179"/>
            <p:cNvSpPr>
              <a:spLocks noChangeShapeType="1"/>
            </p:cNvSpPr>
            <p:nvPr/>
          </p:nvSpPr>
          <p:spPr bwMode="auto">
            <a:xfrm>
              <a:off x="1824038" y="2509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" name="Line 180"/>
            <p:cNvSpPr>
              <a:spLocks noChangeShapeType="1"/>
            </p:cNvSpPr>
            <p:nvPr/>
          </p:nvSpPr>
          <p:spPr bwMode="auto">
            <a:xfrm>
              <a:off x="1831975" y="25019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" name="Line 181"/>
            <p:cNvSpPr>
              <a:spLocks noChangeShapeType="1"/>
            </p:cNvSpPr>
            <p:nvPr/>
          </p:nvSpPr>
          <p:spPr bwMode="auto">
            <a:xfrm>
              <a:off x="1838325" y="2509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" name="Line 182"/>
            <p:cNvSpPr>
              <a:spLocks noChangeShapeType="1"/>
            </p:cNvSpPr>
            <p:nvPr/>
          </p:nvSpPr>
          <p:spPr bwMode="auto">
            <a:xfrm>
              <a:off x="1846263" y="24955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" name="Line 183"/>
            <p:cNvSpPr>
              <a:spLocks noChangeShapeType="1"/>
            </p:cNvSpPr>
            <p:nvPr/>
          </p:nvSpPr>
          <p:spPr bwMode="auto">
            <a:xfrm>
              <a:off x="1852613" y="24733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" name="Line 184"/>
            <p:cNvSpPr>
              <a:spLocks noChangeShapeType="1"/>
            </p:cNvSpPr>
            <p:nvPr/>
          </p:nvSpPr>
          <p:spPr bwMode="auto">
            <a:xfrm>
              <a:off x="1860550" y="24733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" name="Line 185"/>
            <p:cNvSpPr>
              <a:spLocks noChangeShapeType="1"/>
            </p:cNvSpPr>
            <p:nvPr/>
          </p:nvSpPr>
          <p:spPr bwMode="auto">
            <a:xfrm>
              <a:off x="1866900" y="24669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" name="Line 186"/>
            <p:cNvSpPr>
              <a:spLocks noChangeShapeType="1"/>
            </p:cNvSpPr>
            <p:nvPr/>
          </p:nvSpPr>
          <p:spPr bwMode="auto">
            <a:xfrm>
              <a:off x="1874838" y="24733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" name="Line 187"/>
            <p:cNvSpPr>
              <a:spLocks noChangeShapeType="1"/>
            </p:cNvSpPr>
            <p:nvPr/>
          </p:nvSpPr>
          <p:spPr bwMode="auto">
            <a:xfrm>
              <a:off x="1881188" y="24733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" name="Line 188"/>
            <p:cNvSpPr>
              <a:spLocks noChangeShapeType="1"/>
            </p:cNvSpPr>
            <p:nvPr/>
          </p:nvSpPr>
          <p:spPr bwMode="auto">
            <a:xfrm>
              <a:off x="1889125" y="24812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" name="Line 189"/>
            <p:cNvSpPr>
              <a:spLocks noChangeShapeType="1"/>
            </p:cNvSpPr>
            <p:nvPr/>
          </p:nvSpPr>
          <p:spPr bwMode="auto">
            <a:xfrm>
              <a:off x="1895475" y="24812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" name="Line 190"/>
            <p:cNvSpPr>
              <a:spLocks noChangeShapeType="1"/>
            </p:cNvSpPr>
            <p:nvPr/>
          </p:nvSpPr>
          <p:spPr bwMode="auto">
            <a:xfrm>
              <a:off x="1903413" y="2487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" name="Line 191"/>
            <p:cNvSpPr>
              <a:spLocks noChangeShapeType="1"/>
            </p:cNvSpPr>
            <p:nvPr/>
          </p:nvSpPr>
          <p:spPr bwMode="auto">
            <a:xfrm>
              <a:off x="1909763" y="24955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" name="Line 192"/>
            <p:cNvSpPr>
              <a:spLocks noChangeShapeType="1"/>
            </p:cNvSpPr>
            <p:nvPr/>
          </p:nvSpPr>
          <p:spPr bwMode="auto">
            <a:xfrm>
              <a:off x="1917700" y="24955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" name="Line 193"/>
            <p:cNvSpPr>
              <a:spLocks noChangeShapeType="1"/>
            </p:cNvSpPr>
            <p:nvPr/>
          </p:nvSpPr>
          <p:spPr bwMode="auto">
            <a:xfrm>
              <a:off x="1924050" y="25019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" name="Line 194"/>
            <p:cNvSpPr>
              <a:spLocks noChangeShapeType="1"/>
            </p:cNvSpPr>
            <p:nvPr/>
          </p:nvSpPr>
          <p:spPr bwMode="auto">
            <a:xfrm>
              <a:off x="1931988" y="25019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" name="Line 195"/>
            <p:cNvSpPr>
              <a:spLocks noChangeShapeType="1"/>
            </p:cNvSpPr>
            <p:nvPr/>
          </p:nvSpPr>
          <p:spPr bwMode="auto">
            <a:xfrm>
              <a:off x="1938338" y="25019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" name="Line 196"/>
            <p:cNvSpPr>
              <a:spLocks noChangeShapeType="1"/>
            </p:cNvSpPr>
            <p:nvPr/>
          </p:nvSpPr>
          <p:spPr bwMode="auto">
            <a:xfrm>
              <a:off x="1946275" y="24955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" name="Line 197"/>
            <p:cNvSpPr>
              <a:spLocks noChangeShapeType="1"/>
            </p:cNvSpPr>
            <p:nvPr/>
          </p:nvSpPr>
          <p:spPr bwMode="auto">
            <a:xfrm>
              <a:off x="1952625" y="24955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" name="Line 198"/>
            <p:cNvSpPr>
              <a:spLocks noChangeShapeType="1"/>
            </p:cNvSpPr>
            <p:nvPr/>
          </p:nvSpPr>
          <p:spPr bwMode="auto">
            <a:xfrm>
              <a:off x="1960563" y="25019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3" name="Line 199"/>
            <p:cNvSpPr>
              <a:spLocks noChangeShapeType="1"/>
            </p:cNvSpPr>
            <p:nvPr/>
          </p:nvSpPr>
          <p:spPr bwMode="auto">
            <a:xfrm>
              <a:off x="1966913" y="2509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4" name="Line 200"/>
            <p:cNvSpPr>
              <a:spLocks noChangeShapeType="1"/>
            </p:cNvSpPr>
            <p:nvPr/>
          </p:nvSpPr>
          <p:spPr bwMode="auto">
            <a:xfrm>
              <a:off x="1974850" y="251618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" name="Line 201"/>
            <p:cNvSpPr>
              <a:spLocks noChangeShapeType="1"/>
            </p:cNvSpPr>
            <p:nvPr/>
          </p:nvSpPr>
          <p:spPr bwMode="auto">
            <a:xfrm>
              <a:off x="1981200" y="25098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6" name="Line 202"/>
            <p:cNvSpPr>
              <a:spLocks noChangeShapeType="1"/>
            </p:cNvSpPr>
            <p:nvPr/>
          </p:nvSpPr>
          <p:spPr bwMode="auto">
            <a:xfrm>
              <a:off x="1989138" y="2524125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7" name="Line 203"/>
            <p:cNvSpPr>
              <a:spLocks noChangeShapeType="1"/>
            </p:cNvSpPr>
            <p:nvPr/>
          </p:nvSpPr>
          <p:spPr bwMode="auto">
            <a:xfrm>
              <a:off x="1995488" y="25304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" name="Line 204"/>
            <p:cNvSpPr>
              <a:spLocks noChangeShapeType="1"/>
            </p:cNvSpPr>
            <p:nvPr/>
          </p:nvSpPr>
          <p:spPr bwMode="auto">
            <a:xfrm>
              <a:off x="2003425" y="25304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9" name="Line 205"/>
            <p:cNvSpPr>
              <a:spLocks noChangeShapeType="1"/>
            </p:cNvSpPr>
            <p:nvPr/>
          </p:nvSpPr>
          <p:spPr bwMode="auto">
            <a:xfrm>
              <a:off x="2009775" y="25161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0" name="Line 207"/>
            <p:cNvSpPr>
              <a:spLocks noChangeShapeType="1"/>
            </p:cNvSpPr>
            <p:nvPr/>
          </p:nvSpPr>
          <p:spPr bwMode="auto">
            <a:xfrm>
              <a:off x="2017713" y="25161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" name="Line 208"/>
            <p:cNvSpPr>
              <a:spLocks noChangeShapeType="1"/>
            </p:cNvSpPr>
            <p:nvPr/>
          </p:nvSpPr>
          <p:spPr bwMode="auto">
            <a:xfrm>
              <a:off x="2024063" y="25098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2" name="Line 209"/>
            <p:cNvSpPr>
              <a:spLocks noChangeShapeType="1"/>
            </p:cNvSpPr>
            <p:nvPr/>
          </p:nvSpPr>
          <p:spPr bwMode="auto">
            <a:xfrm>
              <a:off x="2032001" y="2509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" name="Line 210"/>
            <p:cNvSpPr>
              <a:spLocks noChangeShapeType="1"/>
            </p:cNvSpPr>
            <p:nvPr/>
          </p:nvSpPr>
          <p:spPr bwMode="auto">
            <a:xfrm>
              <a:off x="2038351" y="25019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4" name="Line 211"/>
            <p:cNvSpPr>
              <a:spLocks noChangeShapeType="1"/>
            </p:cNvSpPr>
            <p:nvPr/>
          </p:nvSpPr>
          <p:spPr bwMode="auto">
            <a:xfrm>
              <a:off x="2046288" y="25019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5" name="Line 212"/>
            <p:cNvSpPr>
              <a:spLocks noChangeShapeType="1"/>
            </p:cNvSpPr>
            <p:nvPr/>
          </p:nvSpPr>
          <p:spPr bwMode="auto">
            <a:xfrm>
              <a:off x="2052638" y="2509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6" name="Line 213"/>
            <p:cNvSpPr>
              <a:spLocks noChangeShapeType="1"/>
            </p:cNvSpPr>
            <p:nvPr/>
          </p:nvSpPr>
          <p:spPr bwMode="auto">
            <a:xfrm>
              <a:off x="2060576" y="25019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7" name="Line 214"/>
            <p:cNvSpPr>
              <a:spLocks noChangeShapeType="1"/>
            </p:cNvSpPr>
            <p:nvPr/>
          </p:nvSpPr>
          <p:spPr bwMode="auto">
            <a:xfrm>
              <a:off x="2066926" y="24955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8" name="Line 215"/>
            <p:cNvSpPr>
              <a:spLocks noChangeShapeType="1"/>
            </p:cNvSpPr>
            <p:nvPr/>
          </p:nvSpPr>
          <p:spPr bwMode="auto">
            <a:xfrm>
              <a:off x="2074863" y="24876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Line 216"/>
            <p:cNvSpPr>
              <a:spLocks noChangeShapeType="1"/>
            </p:cNvSpPr>
            <p:nvPr/>
          </p:nvSpPr>
          <p:spPr bwMode="auto">
            <a:xfrm>
              <a:off x="2081213" y="248761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0" name="Line 217"/>
            <p:cNvSpPr>
              <a:spLocks noChangeShapeType="1"/>
            </p:cNvSpPr>
            <p:nvPr/>
          </p:nvSpPr>
          <p:spPr bwMode="auto">
            <a:xfrm>
              <a:off x="2089151" y="2509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1" name="Line 218"/>
            <p:cNvSpPr>
              <a:spLocks noChangeShapeType="1"/>
            </p:cNvSpPr>
            <p:nvPr/>
          </p:nvSpPr>
          <p:spPr bwMode="auto">
            <a:xfrm>
              <a:off x="2095501" y="2509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2" name="Line 219"/>
            <p:cNvSpPr>
              <a:spLocks noChangeShapeType="1"/>
            </p:cNvSpPr>
            <p:nvPr/>
          </p:nvSpPr>
          <p:spPr bwMode="auto">
            <a:xfrm>
              <a:off x="2103438" y="251618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3" name="Line 220"/>
            <p:cNvSpPr>
              <a:spLocks noChangeShapeType="1"/>
            </p:cNvSpPr>
            <p:nvPr/>
          </p:nvSpPr>
          <p:spPr bwMode="auto">
            <a:xfrm>
              <a:off x="2109788" y="25161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4" name="Line 221"/>
            <p:cNvSpPr>
              <a:spLocks noChangeShapeType="1"/>
            </p:cNvSpPr>
            <p:nvPr/>
          </p:nvSpPr>
          <p:spPr bwMode="auto">
            <a:xfrm>
              <a:off x="2117726" y="2516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5" name="Line 222"/>
            <p:cNvSpPr>
              <a:spLocks noChangeShapeType="1"/>
            </p:cNvSpPr>
            <p:nvPr/>
          </p:nvSpPr>
          <p:spPr bwMode="auto">
            <a:xfrm>
              <a:off x="2124076" y="25161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6" name="Line 223"/>
            <p:cNvSpPr>
              <a:spLocks noChangeShapeType="1"/>
            </p:cNvSpPr>
            <p:nvPr/>
          </p:nvSpPr>
          <p:spPr bwMode="auto">
            <a:xfrm>
              <a:off x="2132013" y="25161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Line 224"/>
            <p:cNvSpPr>
              <a:spLocks noChangeShapeType="1"/>
            </p:cNvSpPr>
            <p:nvPr/>
          </p:nvSpPr>
          <p:spPr bwMode="auto">
            <a:xfrm>
              <a:off x="2138363" y="25384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8" name="Line 225"/>
            <p:cNvSpPr>
              <a:spLocks noChangeShapeType="1"/>
            </p:cNvSpPr>
            <p:nvPr/>
          </p:nvSpPr>
          <p:spPr bwMode="auto">
            <a:xfrm>
              <a:off x="2146301" y="2544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9" name="Line 226"/>
            <p:cNvSpPr>
              <a:spLocks noChangeShapeType="1"/>
            </p:cNvSpPr>
            <p:nvPr/>
          </p:nvSpPr>
          <p:spPr bwMode="auto">
            <a:xfrm>
              <a:off x="2152651" y="2544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0" name="Line 227"/>
            <p:cNvSpPr>
              <a:spLocks noChangeShapeType="1"/>
            </p:cNvSpPr>
            <p:nvPr/>
          </p:nvSpPr>
          <p:spPr bwMode="auto">
            <a:xfrm>
              <a:off x="2160588" y="25527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1" name="Line 228"/>
            <p:cNvSpPr>
              <a:spLocks noChangeShapeType="1"/>
            </p:cNvSpPr>
            <p:nvPr/>
          </p:nvSpPr>
          <p:spPr bwMode="auto">
            <a:xfrm>
              <a:off x="2166938" y="25527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2" name="Line 229"/>
            <p:cNvSpPr>
              <a:spLocks noChangeShapeType="1"/>
            </p:cNvSpPr>
            <p:nvPr/>
          </p:nvSpPr>
          <p:spPr bwMode="auto">
            <a:xfrm>
              <a:off x="2174876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3" name="Line 230"/>
            <p:cNvSpPr>
              <a:spLocks noChangeShapeType="1"/>
            </p:cNvSpPr>
            <p:nvPr/>
          </p:nvSpPr>
          <p:spPr bwMode="auto">
            <a:xfrm>
              <a:off x="2181226" y="25304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4" name="Line 231"/>
            <p:cNvSpPr>
              <a:spLocks noChangeShapeType="1"/>
            </p:cNvSpPr>
            <p:nvPr/>
          </p:nvSpPr>
          <p:spPr bwMode="auto">
            <a:xfrm>
              <a:off x="2189163" y="25241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5" name="Line 232"/>
            <p:cNvSpPr>
              <a:spLocks noChangeShapeType="1"/>
            </p:cNvSpPr>
            <p:nvPr/>
          </p:nvSpPr>
          <p:spPr bwMode="auto">
            <a:xfrm>
              <a:off x="2195513" y="25304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6" name="Line 233"/>
            <p:cNvSpPr>
              <a:spLocks noChangeShapeType="1"/>
            </p:cNvSpPr>
            <p:nvPr/>
          </p:nvSpPr>
          <p:spPr bwMode="auto">
            <a:xfrm>
              <a:off x="2203451" y="2516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7" name="Line 234"/>
            <p:cNvSpPr>
              <a:spLocks noChangeShapeType="1"/>
            </p:cNvSpPr>
            <p:nvPr/>
          </p:nvSpPr>
          <p:spPr bwMode="auto">
            <a:xfrm>
              <a:off x="2209801" y="25304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8" name="Line 235"/>
            <p:cNvSpPr>
              <a:spLocks noChangeShapeType="1"/>
            </p:cNvSpPr>
            <p:nvPr/>
          </p:nvSpPr>
          <p:spPr bwMode="auto">
            <a:xfrm>
              <a:off x="2217738" y="2516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9" name="Line 236"/>
            <p:cNvSpPr>
              <a:spLocks noChangeShapeType="1"/>
            </p:cNvSpPr>
            <p:nvPr/>
          </p:nvSpPr>
          <p:spPr bwMode="auto">
            <a:xfrm>
              <a:off x="2224088" y="2516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0" name="Line 237"/>
            <p:cNvSpPr>
              <a:spLocks noChangeShapeType="1"/>
            </p:cNvSpPr>
            <p:nvPr/>
          </p:nvSpPr>
          <p:spPr bwMode="auto">
            <a:xfrm>
              <a:off x="2230438" y="25241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1" name="Line 238"/>
            <p:cNvSpPr>
              <a:spLocks noChangeShapeType="1"/>
            </p:cNvSpPr>
            <p:nvPr/>
          </p:nvSpPr>
          <p:spPr bwMode="auto">
            <a:xfrm>
              <a:off x="2238376" y="25161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2" name="Line 239"/>
            <p:cNvSpPr>
              <a:spLocks noChangeShapeType="1"/>
            </p:cNvSpPr>
            <p:nvPr/>
          </p:nvSpPr>
          <p:spPr bwMode="auto">
            <a:xfrm>
              <a:off x="2244726" y="25098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3" name="Line 240"/>
            <p:cNvSpPr>
              <a:spLocks noChangeShapeType="1"/>
            </p:cNvSpPr>
            <p:nvPr/>
          </p:nvSpPr>
          <p:spPr bwMode="auto">
            <a:xfrm>
              <a:off x="2252663" y="25019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" name="Line 241"/>
            <p:cNvSpPr>
              <a:spLocks noChangeShapeType="1"/>
            </p:cNvSpPr>
            <p:nvPr/>
          </p:nvSpPr>
          <p:spPr bwMode="auto">
            <a:xfrm>
              <a:off x="2259013" y="25019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" name="Line 242"/>
            <p:cNvSpPr>
              <a:spLocks noChangeShapeType="1"/>
            </p:cNvSpPr>
            <p:nvPr/>
          </p:nvSpPr>
          <p:spPr bwMode="auto">
            <a:xfrm>
              <a:off x="2266951" y="24955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" name="Line 243"/>
            <p:cNvSpPr>
              <a:spLocks noChangeShapeType="1"/>
            </p:cNvSpPr>
            <p:nvPr/>
          </p:nvSpPr>
          <p:spPr bwMode="auto">
            <a:xfrm>
              <a:off x="2273301" y="24955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7" name="Line 244"/>
            <p:cNvSpPr>
              <a:spLocks noChangeShapeType="1"/>
            </p:cNvSpPr>
            <p:nvPr/>
          </p:nvSpPr>
          <p:spPr bwMode="auto">
            <a:xfrm>
              <a:off x="2281238" y="25019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8" name="Line 245"/>
            <p:cNvSpPr>
              <a:spLocks noChangeShapeType="1"/>
            </p:cNvSpPr>
            <p:nvPr/>
          </p:nvSpPr>
          <p:spPr bwMode="auto">
            <a:xfrm>
              <a:off x="2287588" y="25098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9" name="Line 246"/>
            <p:cNvSpPr>
              <a:spLocks noChangeShapeType="1"/>
            </p:cNvSpPr>
            <p:nvPr/>
          </p:nvSpPr>
          <p:spPr bwMode="auto">
            <a:xfrm>
              <a:off x="2295526" y="2509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0" name="Line 247"/>
            <p:cNvSpPr>
              <a:spLocks noChangeShapeType="1"/>
            </p:cNvSpPr>
            <p:nvPr/>
          </p:nvSpPr>
          <p:spPr bwMode="auto">
            <a:xfrm>
              <a:off x="2301876" y="2516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1" name="Line 248"/>
            <p:cNvSpPr>
              <a:spLocks noChangeShapeType="1"/>
            </p:cNvSpPr>
            <p:nvPr/>
          </p:nvSpPr>
          <p:spPr bwMode="auto">
            <a:xfrm>
              <a:off x="2309813" y="25304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2" name="Line 249"/>
            <p:cNvSpPr>
              <a:spLocks noChangeShapeType="1"/>
            </p:cNvSpPr>
            <p:nvPr/>
          </p:nvSpPr>
          <p:spPr bwMode="auto">
            <a:xfrm>
              <a:off x="2316163" y="25304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3" name="Line 250"/>
            <p:cNvSpPr>
              <a:spLocks noChangeShapeType="1"/>
            </p:cNvSpPr>
            <p:nvPr/>
          </p:nvSpPr>
          <p:spPr bwMode="auto">
            <a:xfrm>
              <a:off x="2324101" y="25304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4" name="Line 251"/>
            <p:cNvSpPr>
              <a:spLocks noChangeShapeType="1"/>
            </p:cNvSpPr>
            <p:nvPr/>
          </p:nvSpPr>
          <p:spPr bwMode="auto">
            <a:xfrm>
              <a:off x="2330451" y="2544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5" name="Line 252"/>
            <p:cNvSpPr>
              <a:spLocks noChangeShapeType="1"/>
            </p:cNvSpPr>
            <p:nvPr/>
          </p:nvSpPr>
          <p:spPr bwMode="auto">
            <a:xfrm>
              <a:off x="2338388" y="2538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" name="Line 253"/>
            <p:cNvSpPr>
              <a:spLocks noChangeShapeType="1"/>
            </p:cNvSpPr>
            <p:nvPr/>
          </p:nvSpPr>
          <p:spPr bwMode="auto">
            <a:xfrm>
              <a:off x="2344738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" name="Line 254"/>
            <p:cNvSpPr>
              <a:spLocks noChangeShapeType="1"/>
            </p:cNvSpPr>
            <p:nvPr/>
          </p:nvSpPr>
          <p:spPr bwMode="auto">
            <a:xfrm>
              <a:off x="2352676" y="25304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8" name="Line 255"/>
            <p:cNvSpPr>
              <a:spLocks noChangeShapeType="1"/>
            </p:cNvSpPr>
            <p:nvPr/>
          </p:nvSpPr>
          <p:spPr bwMode="auto">
            <a:xfrm>
              <a:off x="2359026" y="25241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9" name="Line 256"/>
            <p:cNvSpPr>
              <a:spLocks noChangeShapeType="1"/>
            </p:cNvSpPr>
            <p:nvPr/>
          </p:nvSpPr>
          <p:spPr bwMode="auto">
            <a:xfrm>
              <a:off x="2366963" y="2516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0" name="Line 257"/>
            <p:cNvSpPr>
              <a:spLocks noChangeShapeType="1"/>
            </p:cNvSpPr>
            <p:nvPr/>
          </p:nvSpPr>
          <p:spPr bwMode="auto">
            <a:xfrm>
              <a:off x="2373313" y="25098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1" name="Line 258"/>
            <p:cNvSpPr>
              <a:spLocks noChangeShapeType="1"/>
            </p:cNvSpPr>
            <p:nvPr/>
          </p:nvSpPr>
          <p:spPr bwMode="auto">
            <a:xfrm>
              <a:off x="2381251" y="25304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2" name="Line 259"/>
            <p:cNvSpPr>
              <a:spLocks noChangeShapeType="1"/>
            </p:cNvSpPr>
            <p:nvPr/>
          </p:nvSpPr>
          <p:spPr bwMode="auto">
            <a:xfrm>
              <a:off x="2387601" y="2516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3" name="Line 260"/>
            <p:cNvSpPr>
              <a:spLocks noChangeShapeType="1"/>
            </p:cNvSpPr>
            <p:nvPr/>
          </p:nvSpPr>
          <p:spPr bwMode="auto">
            <a:xfrm>
              <a:off x="2395538" y="25161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4" name="Line 261"/>
            <p:cNvSpPr>
              <a:spLocks noChangeShapeType="1"/>
            </p:cNvSpPr>
            <p:nvPr/>
          </p:nvSpPr>
          <p:spPr bwMode="auto">
            <a:xfrm>
              <a:off x="2401888" y="25241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5" name="Line 262"/>
            <p:cNvSpPr>
              <a:spLocks noChangeShapeType="1"/>
            </p:cNvSpPr>
            <p:nvPr/>
          </p:nvSpPr>
          <p:spPr bwMode="auto">
            <a:xfrm>
              <a:off x="2409826" y="25161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6" name="Line 263"/>
            <p:cNvSpPr>
              <a:spLocks noChangeShapeType="1"/>
            </p:cNvSpPr>
            <p:nvPr/>
          </p:nvSpPr>
          <p:spPr bwMode="auto">
            <a:xfrm>
              <a:off x="2416176" y="25241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7" name="Line 264"/>
            <p:cNvSpPr>
              <a:spLocks noChangeShapeType="1"/>
            </p:cNvSpPr>
            <p:nvPr/>
          </p:nvSpPr>
          <p:spPr bwMode="auto">
            <a:xfrm>
              <a:off x="2424113" y="25241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8" name="Line 265"/>
            <p:cNvSpPr>
              <a:spLocks noChangeShapeType="1"/>
            </p:cNvSpPr>
            <p:nvPr/>
          </p:nvSpPr>
          <p:spPr bwMode="auto">
            <a:xfrm>
              <a:off x="2430463" y="2516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9" name="Line 266"/>
            <p:cNvSpPr>
              <a:spLocks noChangeShapeType="1"/>
            </p:cNvSpPr>
            <p:nvPr/>
          </p:nvSpPr>
          <p:spPr bwMode="auto">
            <a:xfrm>
              <a:off x="2438401" y="25304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0" name="Line 267"/>
            <p:cNvSpPr>
              <a:spLocks noChangeShapeType="1"/>
            </p:cNvSpPr>
            <p:nvPr/>
          </p:nvSpPr>
          <p:spPr bwMode="auto">
            <a:xfrm>
              <a:off x="2444751" y="25304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1" name="Line 268"/>
            <p:cNvSpPr>
              <a:spLocks noChangeShapeType="1"/>
            </p:cNvSpPr>
            <p:nvPr/>
          </p:nvSpPr>
          <p:spPr bwMode="auto">
            <a:xfrm>
              <a:off x="2452688" y="25304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2" name="Line 269"/>
            <p:cNvSpPr>
              <a:spLocks noChangeShapeType="1"/>
            </p:cNvSpPr>
            <p:nvPr/>
          </p:nvSpPr>
          <p:spPr bwMode="auto">
            <a:xfrm>
              <a:off x="2459038" y="25304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3" name="Line 270"/>
            <p:cNvSpPr>
              <a:spLocks noChangeShapeType="1"/>
            </p:cNvSpPr>
            <p:nvPr/>
          </p:nvSpPr>
          <p:spPr bwMode="auto">
            <a:xfrm>
              <a:off x="2466976" y="25304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4" name="Line 271"/>
            <p:cNvSpPr>
              <a:spLocks noChangeShapeType="1"/>
            </p:cNvSpPr>
            <p:nvPr/>
          </p:nvSpPr>
          <p:spPr bwMode="auto">
            <a:xfrm>
              <a:off x="2473326" y="25304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5" name="Line 272"/>
            <p:cNvSpPr>
              <a:spLocks noChangeShapeType="1"/>
            </p:cNvSpPr>
            <p:nvPr/>
          </p:nvSpPr>
          <p:spPr bwMode="auto">
            <a:xfrm>
              <a:off x="2481263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6" name="Line 273"/>
            <p:cNvSpPr>
              <a:spLocks noChangeShapeType="1"/>
            </p:cNvSpPr>
            <p:nvPr/>
          </p:nvSpPr>
          <p:spPr bwMode="auto">
            <a:xfrm>
              <a:off x="2487613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7" name="Line 274"/>
            <p:cNvSpPr>
              <a:spLocks noChangeShapeType="1"/>
            </p:cNvSpPr>
            <p:nvPr/>
          </p:nvSpPr>
          <p:spPr bwMode="auto">
            <a:xfrm>
              <a:off x="2495551" y="25304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8" name="Line 275"/>
            <p:cNvSpPr>
              <a:spLocks noChangeShapeType="1"/>
            </p:cNvSpPr>
            <p:nvPr/>
          </p:nvSpPr>
          <p:spPr bwMode="auto">
            <a:xfrm>
              <a:off x="2501901" y="25304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9" name="Line 276"/>
            <p:cNvSpPr>
              <a:spLocks noChangeShapeType="1"/>
            </p:cNvSpPr>
            <p:nvPr/>
          </p:nvSpPr>
          <p:spPr bwMode="auto">
            <a:xfrm>
              <a:off x="2509838" y="25241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0" name="Line 277"/>
            <p:cNvSpPr>
              <a:spLocks noChangeShapeType="1"/>
            </p:cNvSpPr>
            <p:nvPr/>
          </p:nvSpPr>
          <p:spPr bwMode="auto">
            <a:xfrm>
              <a:off x="2516188" y="2516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1" name="Line 278"/>
            <p:cNvSpPr>
              <a:spLocks noChangeShapeType="1"/>
            </p:cNvSpPr>
            <p:nvPr/>
          </p:nvSpPr>
          <p:spPr bwMode="auto">
            <a:xfrm>
              <a:off x="2524126" y="25161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2" name="Line 279"/>
            <p:cNvSpPr>
              <a:spLocks noChangeShapeType="1"/>
            </p:cNvSpPr>
            <p:nvPr/>
          </p:nvSpPr>
          <p:spPr bwMode="auto">
            <a:xfrm>
              <a:off x="2530476" y="25304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3" name="Line 280"/>
            <p:cNvSpPr>
              <a:spLocks noChangeShapeType="1"/>
            </p:cNvSpPr>
            <p:nvPr/>
          </p:nvSpPr>
          <p:spPr bwMode="auto">
            <a:xfrm>
              <a:off x="2538413" y="25241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4" name="Line 281"/>
            <p:cNvSpPr>
              <a:spLocks noChangeShapeType="1"/>
            </p:cNvSpPr>
            <p:nvPr/>
          </p:nvSpPr>
          <p:spPr bwMode="auto">
            <a:xfrm>
              <a:off x="2544763" y="25241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5" name="Line 282"/>
            <p:cNvSpPr>
              <a:spLocks noChangeShapeType="1"/>
            </p:cNvSpPr>
            <p:nvPr/>
          </p:nvSpPr>
          <p:spPr bwMode="auto">
            <a:xfrm>
              <a:off x="2552701" y="25241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6" name="Line 283"/>
            <p:cNvSpPr>
              <a:spLocks noChangeShapeType="1"/>
            </p:cNvSpPr>
            <p:nvPr/>
          </p:nvSpPr>
          <p:spPr bwMode="auto">
            <a:xfrm>
              <a:off x="2559051" y="2516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7" name="Line 284"/>
            <p:cNvSpPr>
              <a:spLocks noChangeShapeType="1"/>
            </p:cNvSpPr>
            <p:nvPr/>
          </p:nvSpPr>
          <p:spPr bwMode="auto">
            <a:xfrm>
              <a:off x="2566988" y="2509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8" name="Line 285"/>
            <p:cNvSpPr>
              <a:spLocks noChangeShapeType="1"/>
            </p:cNvSpPr>
            <p:nvPr/>
          </p:nvSpPr>
          <p:spPr bwMode="auto">
            <a:xfrm>
              <a:off x="2573338" y="2516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9" name="Line 286"/>
            <p:cNvSpPr>
              <a:spLocks noChangeShapeType="1"/>
            </p:cNvSpPr>
            <p:nvPr/>
          </p:nvSpPr>
          <p:spPr bwMode="auto">
            <a:xfrm>
              <a:off x="2581276" y="25098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0" name="Line 287"/>
            <p:cNvSpPr>
              <a:spLocks noChangeShapeType="1"/>
            </p:cNvSpPr>
            <p:nvPr/>
          </p:nvSpPr>
          <p:spPr bwMode="auto">
            <a:xfrm>
              <a:off x="2587626" y="25019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1" name="Line 288"/>
            <p:cNvSpPr>
              <a:spLocks noChangeShapeType="1"/>
            </p:cNvSpPr>
            <p:nvPr/>
          </p:nvSpPr>
          <p:spPr bwMode="auto">
            <a:xfrm>
              <a:off x="2595563" y="25241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2" name="Line 289"/>
            <p:cNvSpPr>
              <a:spLocks noChangeShapeType="1"/>
            </p:cNvSpPr>
            <p:nvPr/>
          </p:nvSpPr>
          <p:spPr bwMode="auto">
            <a:xfrm>
              <a:off x="2601913" y="25098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3" name="Line 290"/>
            <p:cNvSpPr>
              <a:spLocks noChangeShapeType="1"/>
            </p:cNvSpPr>
            <p:nvPr/>
          </p:nvSpPr>
          <p:spPr bwMode="auto">
            <a:xfrm>
              <a:off x="2609851" y="25098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" name="Line 291"/>
            <p:cNvSpPr>
              <a:spLocks noChangeShapeType="1"/>
            </p:cNvSpPr>
            <p:nvPr/>
          </p:nvSpPr>
          <p:spPr bwMode="auto">
            <a:xfrm>
              <a:off x="2616201" y="2509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" name="Line 292"/>
            <p:cNvSpPr>
              <a:spLocks noChangeShapeType="1"/>
            </p:cNvSpPr>
            <p:nvPr/>
          </p:nvSpPr>
          <p:spPr bwMode="auto">
            <a:xfrm>
              <a:off x="2624138" y="25241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" name="Line 293"/>
            <p:cNvSpPr>
              <a:spLocks noChangeShapeType="1"/>
            </p:cNvSpPr>
            <p:nvPr/>
          </p:nvSpPr>
          <p:spPr bwMode="auto">
            <a:xfrm>
              <a:off x="2630488" y="2516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7" name="Line 294"/>
            <p:cNvSpPr>
              <a:spLocks noChangeShapeType="1"/>
            </p:cNvSpPr>
            <p:nvPr/>
          </p:nvSpPr>
          <p:spPr bwMode="auto">
            <a:xfrm>
              <a:off x="2638426" y="25304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8" name="Line 295"/>
            <p:cNvSpPr>
              <a:spLocks noChangeShapeType="1"/>
            </p:cNvSpPr>
            <p:nvPr/>
          </p:nvSpPr>
          <p:spPr bwMode="auto">
            <a:xfrm>
              <a:off x="2644776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9" name="Line 296"/>
            <p:cNvSpPr>
              <a:spLocks noChangeShapeType="1"/>
            </p:cNvSpPr>
            <p:nvPr/>
          </p:nvSpPr>
          <p:spPr bwMode="auto">
            <a:xfrm>
              <a:off x="2652713" y="25241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0" name="Line 297"/>
            <p:cNvSpPr>
              <a:spLocks noChangeShapeType="1"/>
            </p:cNvSpPr>
            <p:nvPr/>
          </p:nvSpPr>
          <p:spPr bwMode="auto">
            <a:xfrm>
              <a:off x="2659063" y="2524126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1" name="Line 298"/>
            <p:cNvSpPr>
              <a:spLocks noChangeShapeType="1"/>
            </p:cNvSpPr>
            <p:nvPr/>
          </p:nvSpPr>
          <p:spPr bwMode="auto">
            <a:xfrm>
              <a:off x="2667001" y="25241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2" name="Line 299"/>
            <p:cNvSpPr>
              <a:spLocks noChangeShapeType="1"/>
            </p:cNvSpPr>
            <p:nvPr/>
          </p:nvSpPr>
          <p:spPr bwMode="auto">
            <a:xfrm>
              <a:off x="2673351" y="25304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3" name="Line 300"/>
            <p:cNvSpPr>
              <a:spLocks noChangeShapeType="1"/>
            </p:cNvSpPr>
            <p:nvPr/>
          </p:nvSpPr>
          <p:spPr bwMode="auto">
            <a:xfrm>
              <a:off x="2681288" y="25304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4" name="Line 301"/>
            <p:cNvSpPr>
              <a:spLocks noChangeShapeType="1"/>
            </p:cNvSpPr>
            <p:nvPr/>
          </p:nvSpPr>
          <p:spPr bwMode="auto">
            <a:xfrm>
              <a:off x="2687638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5" name="Line 302"/>
            <p:cNvSpPr>
              <a:spLocks noChangeShapeType="1"/>
            </p:cNvSpPr>
            <p:nvPr/>
          </p:nvSpPr>
          <p:spPr bwMode="auto">
            <a:xfrm>
              <a:off x="2695576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6" name="Line 303"/>
            <p:cNvSpPr>
              <a:spLocks noChangeShapeType="1"/>
            </p:cNvSpPr>
            <p:nvPr/>
          </p:nvSpPr>
          <p:spPr bwMode="auto">
            <a:xfrm>
              <a:off x="2701926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7" name="Line 304"/>
            <p:cNvSpPr>
              <a:spLocks noChangeShapeType="1"/>
            </p:cNvSpPr>
            <p:nvPr/>
          </p:nvSpPr>
          <p:spPr bwMode="auto">
            <a:xfrm>
              <a:off x="2709863" y="250983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8" name="Line 305"/>
            <p:cNvSpPr>
              <a:spLocks noChangeShapeType="1"/>
            </p:cNvSpPr>
            <p:nvPr/>
          </p:nvSpPr>
          <p:spPr bwMode="auto">
            <a:xfrm>
              <a:off x="2716213" y="25019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9" name="Line 306"/>
            <p:cNvSpPr>
              <a:spLocks noChangeShapeType="1"/>
            </p:cNvSpPr>
            <p:nvPr/>
          </p:nvSpPr>
          <p:spPr bwMode="auto">
            <a:xfrm>
              <a:off x="2724151" y="2509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0" name="Line 307"/>
            <p:cNvSpPr>
              <a:spLocks noChangeShapeType="1"/>
            </p:cNvSpPr>
            <p:nvPr/>
          </p:nvSpPr>
          <p:spPr bwMode="auto">
            <a:xfrm>
              <a:off x="2730501" y="25019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1" name="Line 308"/>
            <p:cNvSpPr>
              <a:spLocks noChangeShapeType="1"/>
            </p:cNvSpPr>
            <p:nvPr/>
          </p:nvSpPr>
          <p:spPr bwMode="auto">
            <a:xfrm>
              <a:off x="2738438" y="25019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2" name="Line 309"/>
            <p:cNvSpPr>
              <a:spLocks noChangeShapeType="1"/>
            </p:cNvSpPr>
            <p:nvPr/>
          </p:nvSpPr>
          <p:spPr bwMode="auto">
            <a:xfrm>
              <a:off x="2744788" y="2495551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3" name="Line 310"/>
            <p:cNvSpPr>
              <a:spLocks noChangeShapeType="1"/>
            </p:cNvSpPr>
            <p:nvPr/>
          </p:nvSpPr>
          <p:spPr bwMode="auto">
            <a:xfrm>
              <a:off x="2752726" y="24876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4" name="Line 311"/>
            <p:cNvSpPr>
              <a:spLocks noChangeShapeType="1"/>
            </p:cNvSpPr>
            <p:nvPr/>
          </p:nvSpPr>
          <p:spPr bwMode="auto">
            <a:xfrm>
              <a:off x="2759076" y="2509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5" name="Line 312"/>
            <p:cNvSpPr>
              <a:spLocks noChangeShapeType="1"/>
            </p:cNvSpPr>
            <p:nvPr/>
          </p:nvSpPr>
          <p:spPr bwMode="auto">
            <a:xfrm>
              <a:off x="2767013" y="25019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6" name="Line 313"/>
            <p:cNvSpPr>
              <a:spLocks noChangeShapeType="1"/>
            </p:cNvSpPr>
            <p:nvPr/>
          </p:nvSpPr>
          <p:spPr bwMode="auto">
            <a:xfrm>
              <a:off x="2773363" y="2501901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7" name="Line 314"/>
            <p:cNvSpPr>
              <a:spLocks noChangeShapeType="1"/>
            </p:cNvSpPr>
            <p:nvPr/>
          </p:nvSpPr>
          <p:spPr bwMode="auto">
            <a:xfrm>
              <a:off x="2781301" y="24955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8" name="Line 315"/>
            <p:cNvSpPr>
              <a:spLocks noChangeShapeType="1"/>
            </p:cNvSpPr>
            <p:nvPr/>
          </p:nvSpPr>
          <p:spPr bwMode="auto">
            <a:xfrm>
              <a:off x="2787651" y="25098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9" name="Line 316"/>
            <p:cNvSpPr>
              <a:spLocks noChangeShapeType="1"/>
            </p:cNvSpPr>
            <p:nvPr/>
          </p:nvSpPr>
          <p:spPr bwMode="auto">
            <a:xfrm>
              <a:off x="2795588" y="25161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0" name="Line 317"/>
            <p:cNvSpPr>
              <a:spLocks noChangeShapeType="1"/>
            </p:cNvSpPr>
            <p:nvPr/>
          </p:nvSpPr>
          <p:spPr bwMode="auto">
            <a:xfrm>
              <a:off x="2801938" y="2509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1" name="Line 318"/>
            <p:cNvSpPr>
              <a:spLocks noChangeShapeType="1"/>
            </p:cNvSpPr>
            <p:nvPr/>
          </p:nvSpPr>
          <p:spPr bwMode="auto">
            <a:xfrm>
              <a:off x="2809876" y="25161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2" name="Line 319"/>
            <p:cNvSpPr>
              <a:spLocks noChangeShapeType="1"/>
            </p:cNvSpPr>
            <p:nvPr/>
          </p:nvSpPr>
          <p:spPr bwMode="auto">
            <a:xfrm>
              <a:off x="2816226" y="251618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3" name="Line 320"/>
            <p:cNvSpPr>
              <a:spLocks noChangeShapeType="1"/>
            </p:cNvSpPr>
            <p:nvPr/>
          </p:nvSpPr>
          <p:spPr bwMode="auto">
            <a:xfrm>
              <a:off x="2824163" y="2509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4" name="Line 321"/>
            <p:cNvSpPr>
              <a:spLocks noChangeShapeType="1"/>
            </p:cNvSpPr>
            <p:nvPr/>
          </p:nvSpPr>
          <p:spPr bwMode="auto">
            <a:xfrm>
              <a:off x="2830513" y="25019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5" name="Line 322"/>
            <p:cNvSpPr>
              <a:spLocks noChangeShapeType="1"/>
            </p:cNvSpPr>
            <p:nvPr/>
          </p:nvSpPr>
          <p:spPr bwMode="auto">
            <a:xfrm>
              <a:off x="2838451" y="25161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6" name="Line 323"/>
            <p:cNvSpPr>
              <a:spLocks noChangeShapeType="1"/>
            </p:cNvSpPr>
            <p:nvPr/>
          </p:nvSpPr>
          <p:spPr bwMode="auto">
            <a:xfrm>
              <a:off x="2844801" y="2524126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7" name="Line 324"/>
            <p:cNvSpPr>
              <a:spLocks noChangeShapeType="1"/>
            </p:cNvSpPr>
            <p:nvPr/>
          </p:nvSpPr>
          <p:spPr bwMode="auto">
            <a:xfrm>
              <a:off x="2852738" y="25241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8" name="Line 325"/>
            <p:cNvSpPr>
              <a:spLocks noChangeShapeType="1"/>
            </p:cNvSpPr>
            <p:nvPr/>
          </p:nvSpPr>
          <p:spPr bwMode="auto">
            <a:xfrm>
              <a:off x="2859088" y="25161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9" name="Line 326"/>
            <p:cNvSpPr>
              <a:spLocks noChangeShapeType="1"/>
            </p:cNvSpPr>
            <p:nvPr/>
          </p:nvSpPr>
          <p:spPr bwMode="auto">
            <a:xfrm>
              <a:off x="2867026" y="25161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" name="Line 327"/>
            <p:cNvSpPr>
              <a:spLocks noChangeShapeType="1"/>
            </p:cNvSpPr>
            <p:nvPr/>
          </p:nvSpPr>
          <p:spPr bwMode="auto">
            <a:xfrm>
              <a:off x="2873376" y="25019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1" name="Line 328"/>
            <p:cNvSpPr>
              <a:spLocks noChangeShapeType="1"/>
            </p:cNvSpPr>
            <p:nvPr/>
          </p:nvSpPr>
          <p:spPr bwMode="auto">
            <a:xfrm>
              <a:off x="2881313" y="25019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2" name="Line 329"/>
            <p:cNvSpPr>
              <a:spLocks noChangeShapeType="1"/>
            </p:cNvSpPr>
            <p:nvPr/>
          </p:nvSpPr>
          <p:spPr bwMode="auto">
            <a:xfrm>
              <a:off x="2887663" y="24955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3" name="Line 330"/>
            <p:cNvSpPr>
              <a:spLocks noChangeShapeType="1"/>
            </p:cNvSpPr>
            <p:nvPr/>
          </p:nvSpPr>
          <p:spPr bwMode="auto">
            <a:xfrm>
              <a:off x="2895601" y="24955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4" name="Line 331"/>
            <p:cNvSpPr>
              <a:spLocks noChangeShapeType="1"/>
            </p:cNvSpPr>
            <p:nvPr/>
          </p:nvSpPr>
          <p:spPr bwMode="auto">
            <a:xfrm>
              <a:off x="2901951" y="24955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5" name="Line 332"/>
            <p:cNvSpPr>
              <a:spLocks noChangeShapeType="1"/>
            </p:cNvSpPr>
            <p:nvPr/>
          </p:nvSpPr>
          <p:spPr bwMode="auto">
            <a:xfrm>
              <a:off x="2909888" y="24955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6" name="Line 333"/>
            <p:cNvSpPr>
              <a:spLocks noChangeShapeType="1"/>
            </p:cNvSpPr>
            <p:nvPr/>
          </p:nvSpPr>
          <p:spPr bwMode="auto">
            <a:xfrm>
              <a:off x="2916238" y="24955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7" name="Line 334"/>
            <p:cNvSpPr>
              <a:spLocks noChangeShapeType="1"/>
            </p:cNvSpPr>
            <p:nvPr/>
          </p:nvSpPr>
          <p:spPr bwMode="auto">
            <a:xfrm>
              <a:off x="2924176" y="25019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8" name="Line 335"/>
            <p:cNvSpPr>
              <a:spLocks noChangeShapeType="1"/>
            </p:cNvSpPr>
            <p:nvPr/>
          </p:nvSpPr>
          <p:spPr bwMode="auto">
            <a:xfrm>
              <a:off x="2930526" y="2509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9" name="Line 336"/>
            <p:cNvSpPr>
              <a:spLocks noChangeShapeType="1"/>
            </p:cNvSpPr>
            <p:nvPr/>
          </p:nvSpPr>
          <p:spPr bwMode="auto">
            <a:xfrm>
              <a:off x="2938463" y="25019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0" name="Line 337"/>
            <p:cNvSpPr>
              <a:spLocks noChangeShapeType="1"/>
            </p:cNvSpPr>
            <p:nvPr/>
          </p:nvSpPr>
          <p:spPr bwMode="auto">
            <a:xfrm>
              <a:off x="2944813" y="25098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1" name="Line 338"/>
            <p:cNvSpPr>
              <a:spLocks noChangeShapeType="1"/>
            </p:cNvSpPr>
            <p:nvPr/>
          </p:nvSpPr>
          <p:spPr bwMode="auto">
            <a:xfrm>
              <a:off x="2951163" y="2516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2" name="Line 339"/>
            <p:cNvSpPr>
              <a:spLocks noChangeShapeType="1"/>
            </p:cNvSpPr>
            <p:nvPr/>
          </p:nvSpPr>
          <p:spPr bwMode="auto">
            <a:xfrm>
              <a:off x="2959101" y="2524126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3" name="Line 340"/>
            <p:cNvSpPr>
              <a:spLocks noChangeShapeType="1"/>
            </p:cNvSpPr>
            <p:nvPr/>
          </p:nvSpPr>
          <p:spPr bwMode="auto">
            <a:xfrm>
              <a:off x="2965451" y="25161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4" name="Line 341"/>
            <p:cNvSpPr>
              <a:spLocks noChangeShapeType="1"/>
            </p:cNvSpPr>
            <p:nvPr/>
          </p:nvSpPr>
          <p:spPr bwMode="auto">
            <a:xfrm>
              <a:off x="2973388" y="2516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5" name="Line 342"/>
            <p:cNvSpPr>
              <a:spLocks noChangeShapeType="1"/>
            </p:cNvSpPr>
            <p:nvPr/>
          </p:nvSpPr>
          <p:spPr bwMode="auto">
            <a:xfrm>
              <a:off x="2979738" y="25304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6" name="Line 343"/>
            <p:cNvSpPr>
              <a:spLocks noChangeShapeType="1"/>
            </p:cNvSpPr>
            <p:nvPr/>
          </p:nvSpPr>
          <p:spPr bwMode="auto">
            <a:xfrm>
              <a:off x="2987676" y="2538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" name="Line 344"/>
            <p:cNvSpPr>
              <a:spLocks noChangeShapeType="1"/>
            </p:cNvSpPr>
            <p:nvPr/>
          </p:nvSpPr>
          <p:spPr bwMode="auto">
            <a:xfrm>
              <a:off x="2994026" y="2530476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" name="Line 345"/>
            <p:cNvSpPr>
              <a:spLocks noChangeShapeType="1"/>
            </p:cNvSpPr>
            <p:nvPr/>
          </p:nvSpPr>
          <p:spPr bwMode="auto">
            <a:xfrm>
              <a:off x="3001963" y="2538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" name="Line 346"/>
            <p:cNvSpPr>
              <a:spLocks noChangeShapeType="1"/>
            </p:cNvSpPr>
            <p:nvPr/>
          </p:nvSpPr>
          <p:spPr bwMode="auto">
            <a:xfrm>
              <a:off x="3008313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0" name="Line 347"/>
            <p:cNvSpPr>
              <a:spLocks noChangeShapeType="1"/>
            </p:cNvSpPr>
            <p:nvPr/>
          </p:nvSpPr>
          <p:spPr bwMode="auto">
            <a:xfrm>
              <a:off x="3016251" y="25304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1" name="Line 348"/>
            <p:cNvSpPr>
              <a:spLocks noChangeShapeType="1"/>
            </p:cNvSpPr>
            <p:nvPr/>
          </p:nvSpPr>
          <p:spPr bwMode="auto">
            <a:xfrm>
              <a:off x="3022601" y="25304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2" name="Line 349"/>
            <p:cNvSpPr>
              <a:spLocks noChangeShapeType="1"/>
            </p:cNvSpPr>
            <p:nvPr/>
          </p:nvSpPr>
          <p:spPr bwMode="auto">
            <a:xfrm>
              <a:off x="3030538" y="2538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3" name="Line 350"/>
            <p:cNvSpPr>
              <a:spLocks noChangeShapeType="1"/>
            </p:cNvSpPr>
            <p:nvPr/>
          </p:nvSpPr>
          <p:spPr bwMode="auto">
            <a:xfrm>
              <a:off x="3036888" y="25304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4" name="Line 351"/>
            <p:cNvSpPr>
              <a:spLocks noChangeShapeType="1"/>
            </p:cNvSpPr>
            <p:nvPr/>
          </p:nvSpPr>
          <p:spPr bwMode="auto">
            <a:xfrm>
              <a:off x="3044826" y="2538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5" name="Line 352"/>
            <p:cNvSpPr>
              <a:spLocks noChangeShapeType="1"/>
            </p:cNvSpPr>
            <p:nvPr/>
          </p:nvSpPr>
          <p:spPr bwMode="auto">
            <a:xfrm>
              <a:off x="3051176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6" name="Line 353"/>
            <p:cNvSpPr>
              <a:spLocks noChangeShapeType="1"/>
            </p:cNvSpPr>
            <p:nvPr/>
          </p:nvSpPr>
          <p:spPr bwMode="auto">
            <a:xfrm>
              <a:off x="3059113" y="2538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7" name="Line 354"/>
            <p:cNvSpPr>
              <a:spLocks noChangeShapeType="1"/>
            </p:cNvSpPr>
            <p:nvPr/>
          </p:nvSpPr>
          <p:spPr bwMode="auto">
            <a:xfrm>
              <a:off x="3065463" y="25304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8" name="Line 355"/>
            <p:cNvSpPr>
              <a:spLocks noChangeShapeType="1"/>
            </p:cNvSpPr>
            <p:nvPr/>
          </p:nvSpPr>
          <p:spPr bwMode="auto">
            <a:xfrm>
              <a:off x="3073401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" name="Line 356"/>
            <p:cNvSpPr>
              <a:spLocks noChangeShapeType="1"/>
            </p:cNvSpPr>
            <p:nvPr/>
          </p:nvSpPr>
          <p:spPr bwMode="auto">
            <a:xfrm>
              <a:off x="3079751" y="25527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" name="Line 357"/>
            <p:cNvSpPr>
              <a:spLocks noChangeShapeType="1"/>
            </p:cNvSpPr>
            <p:nvPr/>
          </p:nvSpPr>
          <p:spPr bwMode="auto">
            <a:xfrm>
              <a:off x="3087688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1" name="Line 358"/>
            <p:cNvSpPr>
              <a:spLocks noChangeShapeType="1"/>
            </p:cNvSpPr>
            <p:nvPr/>
          </p:nvSpPr>
          <p:spPr bwMode="auto">
            <a:xfrm>
              <a:off x="3094038" y="25161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2" name="Line 359"/>
            <p:cNvSpPr>
              <a:spLocks noChangeShapeType="1"/>
            </p:cNvSpPr>
            <p:nvPr/>
          </p:nvSpPr>
          <p:spPr bwMode="auto">
            <a:xfrm>
              <a:off x="3101976" y="25019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3" name="Line 360"/>
            <p:cNvSpPr>
              <a:spLocks noChangeShapeType="1"/>
            </p:cNvSpPr>
            <p:nvPr/>
          </p:nvSpPr>
          <p:spPr bwMode="auto">
            <a:xfrm>
              <a:off x="3108326" y="2487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4" name="Line 361"/>
            <p:cNvSpPr>
              <a:spLocks noChangeShapeType="1"/>
            </p:cNvSpPr>
            <p:nvPr/>
          </p:nvSpPr>
          <p:spPr bwMode="auto">
            <a:xfrm>
              <a:off x="3116263" y="24876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5" name="Line 362"/>
            <p:cNvSpPr>
              <a:spLocks noChangeShapeType="1"/>
            </p:cNvSpPr>
            <p:nvPr/>
          </p:nvSpPr>
          <p:spPr bwMode="auto">
            <a:xfrm>
              <a:off x="3122613" y="25098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6" name="Line 363"/>
            <p:cNvSpPr>
              <a:spLocks noChangeShapeType="1"/>
            </p:cNvSpPr>
            <p:nvPr/>
          </p:nvSpPr>
          <p:spPr bwMode="auto">
            <a:xfrm>
              <a:off x="3130551" y="25241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7" name="Line 364"/>
            <p:cNvSpPr>
              <a:spLocks noChangeShapeType="1"/>
            </p:cNvSpPr>
            <p:nvPr/>
          </p:nvSpPr>
          <p:spPr bwMode="auto">
            <a:xfrm>
              <a:off x="3136901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" name="Line 365"/>
            <p:cNvSpPr>
              <a:spLocks noChangeShapeType="1"/>
            </p:cNvSpPr>
            <p:nvPr/>
          </p:nvSpPr>
          <p:spPr bwMode="auto">
            <a:xfrm>
              <a:off x="3144838" y="25304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" name="Line 366"/>
            <p:cNvSpPr>
              <a:spLocks noChangeShapeType="1"/>
            </p:cNvSpPr>
            <p:nvPr/>
          </p:nvSpPr>
          <p:spPr bwMode="auto">
            <a:xfrm>
              <a:off x="3151188" y="25527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0" name="Line 367"/>
            <p:cNvSpPr>
              <a:spLocks noChangeShapeType="1"/>
            </p:cNvSpPr>
            <p:nvPr/>
          </p:nvSpPr>
          <p:spPr bwMode="auto">
            <a:xfrm>
              <a:off x="3159126" y="2544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1" name="Line 368"/>
            <p:cNvSpPr>
              <a:spLocks noChangeShapeType="1"/>
            </p:cNvSpPr>
            <p:nvPr/>
          </p:nvSpPr>
          <p:spPr bwMode="auto">
            <a:xfrm>
              <a:off x="3165476" y="25447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2" name="Line 369"/>
            <p:cNvSpPr>
              <a:spLocks noChangeShapeType="1"/>
            </p:cNvSpPr>
            <p:nvPr/>
          </p:nvSpPr>
          <p:spPr bwMode="auto">
            <a:xfrm>
              <a:off x="3173413" y="25669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3" name="Line 370"/>
            <p:cNvSpPr>
              <a:spLocks noChangeShapeType="1"/>
            </p:cNvSpPr>
            <p:nvPr/>
          </p:nvSpPr>
          <p:spPr bwMode="auto">
            <a:xfrm>
              <a:off x="3179763" y="25669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4" name="Line 371"/>
            <p:cNvSpPr>
              <a:spLocks noChangeShapeType="1"/>
            </p:cNvSpPr>
            <p:nvPr/>
          </p:nvSpPr>
          <p:spPr bwMode="auto">
            <a:xfrm>
              <a:off x="3187701" y="25527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5" name="Line 372"/>
            <p:cNvSpPr>
              <a:spLocks noChangeShapeType="1"/>
            </p:cNvSpPr>
            <p:nvPr/>
          </p:nvSpPr>
          <p:spPr bwMode="auto">
            <a:xfrm>
              <a:off x="3194051" y="25590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6" name="Line 373"/>
            <p:cNvSpPr>
              <a:spLocks noChangeShapeType="1"/>
            </p:cNvSpPr>
            <p:nvPr/>
          </p:nvSpPr>
          <p:spPr bwMode="auto">
            <a:xfrm>
              <a:off x="3201988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7" name="Line 374"/>
            <p:cNvSpPr>
              <a:spLocks noChangeShapeType="1"/>
            </p:cNvSpPr>
            <p:nvPr/>
          </p:nvSpPr>
          <p:spPr bwMode="auto">
            <a:xfrm>
              <a:off x="3208338" y="2538413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" name="Line 375"/>
            <p:cNvSpPr>
              <a:spLocks noChangeShapeType="1"/>
            </p:cNvSpPr>
            <p:nvPr/>
          </p:nvSpPr>
          <p:spPr bwMode="auto">
            <a:xfrm>
              <a:off x="3216276" y="25304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9" name="Line 376"/>
            <p:cNvSpPr>
              <a:spLocks noChangeShapeType="1"/>
            </p:cNvSpPr>
            <p:nvPr/>
          </p:nvSpPr>
          <p:spPr bwMode="auto">
            <a:xfrm>
              <a:off x="3222626" y="25241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0" name="Line 377"/>
            <p:cNvSpPr>
              <a:spLocks noChangeShapeType="1"/>
            </p:cNvSpPr>
            <p:nvPr/>
          </p:nvSpPr>
          <p:spPr bwMode="auto">
            <a:xfrm>
              <a:off x="3230563" y="25304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1" name="Line 378"/>
            <p:cNvSpPr>
              <a:spLocks noChangeShapeType="1"/>
            </p:cNvSpPr>
            <p:nvPr/>
          </p:nvSpPr>
          <p:spPr bwMode="auto">
            <a:xfrm>
              <a:off x="3236913" y="25241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2" name="Line 379"/>
            <p:cNvSpPr>
              <a:spLocks noChangeShapeType="1"/>
            </p:cNvSpPr>
            <p:nvPr/>
          </p:nvSpPr>
          <p:spPr bwMode="auto">
            <a:xfrm>
              <a:off x="3244851" y="25241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3" name="Line 380"/>
            <p:cNvSpPr>
              <a:spLocks noChangeShapeType="1"/>
            </p:cNvSpPr>
            <p:nvPr/>
          </p:nvSpPr>
          <p:spPr bwMode="auto">
            <a:xfrm>
              <a:off x="3251201" y="25241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4" name="Line 381"/>
            <p:cNvSpPr>
              <a:spLocks noChangeShapeType="1"/>
            </p:cNvSpPr>
            <p:nvPr/>
          </p:nvSpPr>
          <p:spPr bwMode="auto">
            <a:xfrm>
              <a:off x="3259138" y="25241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5" name="Line 382"/>
            <p:cNvSpPr>
              <a:spLocks noChangeShapeType="1"/>
            </p:cNvSpPr>
            <p:nvPr/>
          </p:nvSpPr>
          <p:spPr bwMode="auto">
            <a:xfrm>
              <a:off x="3265488" y="25304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6" name="Line 383"/>
            <p:cNvSpPr>
              <a:spLocks noChangeShapeType="1"/>
            </p:cNvSpPr>
            <p:nvPr/>
          </p:nvSpPr>
          <p:spPr bwMode="auto">
            <a:xfrm>
              <a:off x="3273426" y="25304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7" name="Line 384"/>
            <p:cNvSpPr>
              <a:spLocks noChangeShapeType="1"/>
            </p:cNvSpPr>
            <p:nvPr/>
          </p:nvSpPr>
          <p:spPr bwMode="auto">
            <a:xfrm>
              <a:off x="3279776" y="25304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8" name="Line 385"/>
            <p:cNvSpPr>
              <a:spLocks noChangeShapeType="1"/>
            </p:cNvSpPr>
            <p:nvPr/>
          </p:nvSpPr>
          <p:spPr bwMode="auto">
            <a:xfrm>
              <a:off x="3287713" y="25241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9" name="Line 386"/>
            <p:cNvSpPr>
              <a:spLocks noChangeShapeType="1"/>
            </p:cNvSpPr>
            <p:nvPr/>
          </p:nvSpPr>
          <p:spPr bwMode="auto">
            <a:xfrm>
              <a:off x="3294063" y="25241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0" name="Line 387"/>
            <p:cNvSpPr>
              <a:spLocks noChangeShapeType="1"/>
            </p:cNvSpPr>
            <p:nvPr/>
          </p:nvSpPr>
          <p:spPr bwMode="auto">
            <a:xfrm>
              <a:off x="3302001" y="254476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1" name="Line 388"/>
            <p:cNvSpPr>
              <a:spLocks noChangeShapeType="1"/>
            </p:cNvSpPr>
            <p:nvPr/>
          </p:nvSpPr>
          <p:spPr bwMode="auto">
            <a:xfrm>
              <a:off x="3308351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2" name="Line 389"/>
            <p:cNvSpPr>
              <a:spLocks noChangeShapeType="1"/>
            </p:cNvSpPr>
            <p:nvPr/>
          </p:nvSpPr>
          <p:spPr bwMode="auto">
            <a:xfrm>
              <a:off x="3316288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3" name="Line 390"/>
            <p:cNvSpPr>
              <a:spLocks noChangeShapeType="1"/>
            </p:cNvSpPr>
            <p:nvPr/>
          </p:nvSpPr>
          <p:spPr bwMode="auto">
            <a:xfrm>
              <a:off x="3322638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4" name="Line 391"/>
            <p:cNvSpPr>
              <a:spLocks noChangeShapeType="1"/>
            </p:cNvSpPr>
            <p:nvPr/>
          </p:nvSpPr>
          <p:spPr bwMode="auto">
            <a:xfrm>
              <a:off x="3330576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5" name="Line 392"/>
            <p:cNvSpPr>
              <a:spLocks noChangeShapeType="1"/>
            </p:cNvSpPr>
            <p:nvPr/>
          </p:nvSpPr>
          <p:spPr bwMode="auto">
            <a:xfrm>
              <a:off x="3336926" y="25304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6" name="Line 393"/>
            <p:cNvSpPr>
              <a:spLocks noChangeShapeType="1"/>
            </p:cNvSpPr>
            <p:nvPr/>
          </p:nvSpPr>
          <p:spPr bwMode="auto">
            <a:xfrm>
              <a:off x="3344863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7" name="Line 394"/>
            <p:cNvSpPr>
              <a:spLocks noChangeShapeType="1"/>
            </p:cNvSpPr>
            <p:nvPr/>
          </p:nvSpPr>
          <p:spPr bwMode="auto">
            <a:xfrm>
              <a:off x="3351213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" name="Line 395"/>
            <p:cNvSpPr>
              <a:spLocks noChangeShapeType="1"/>
            </p:cNvSpPr>
            <p:nvPr/>
          </p:nvSpPr>
          <p:spPr bwMode="auto">
            <a:xfrm>
              <a:off x="3359151" y="25304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" name="Line 396"/>
            <p:cNvSpPr>
              <a:spLocks noChangeShapeType="1"/>
            </p:cNvSpPr>
            <p:nvPr/>
          </p:nvSpPr>
          <p:spPr bwMode="auto">
            <a:xfrm>
              <a:off x="3365501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0" name="Line 397"/>
            <p:cNvSpPr>
              <a:spLocks noChangeShapeType="1"/>
            </p:cNvSpPr>
            <p:nvPr/>
          </p:nvSpPr>
          <p:spPr bwMode="auto">
            <a:xfrm>
              <a:off x="3373438" y="254476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1" name="Line 398"/>
            <p:cNvSpPr>
              <a:spLocks noChangeShapeType="1"/>
            </p:cNvSpPr>
            <p:nvPr/>
          </p:nvSpPr>
          <p:spPr bwMode="auto">
            <a:xfrm>
              <a:off x="3379788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2" name="Line 399"/>
            <p:cNvSpPr>
              <a:spLocks noChangeShapeType="1"/>
            </p:cNvSpPr>
            <p:nvPr/>
          </p:nvSpPr>
          <p:spPr bwMode="auto">
            <a:xfrm>
              <a:off x="3387726" y="25304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3" name="Line 400"/>
            <p:cNvSpPr>
              <a:spLocks noChangeShapeType="1"/>
            </p:cNvSpPr>
            <p:nvPr/>
          </p:nvSpPr>
          <p:spPr bwMode="auto">
            <a:xfrm>
              <a:off x="3394076" y="25241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4" name="Line 401"/>
            <p:cNvSpPr>
              <a:spLocks noChangeShapeType="1"/>
            </p:cNvSpPr>
            <p:nvPr/>
          </p:nvSpPr>
          <p:spPr bwMode="auto">
            <a:xfrm>
              <a:off x="3402013" y="2516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5" name="Line 402"/>
            <p:cNvSpPr>
              <a:spLocks noChangeShapeType="1"/>
            </p:cNvSpPr>
            <p:nvPr/>
          </p:nvSpPr>
          <p:spPr bwMode="auto">
            <a:xfrm>
              <a:off x="3408363" y="2509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6" name="Line 403"/>
            <p:cNvSpPr>
              <a:spLocks noChangeShapeType="1"/>
            </p:cNvSpPr>
            <p:nvPr/>
          </p:nvSpPr>
          <p:spPr bwMode="auto">
            <a:xfrm>
              <a:off x="3416301" y="25161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7" name="Line 404"/>
            <p:cNvSpPr>
              <a:spLocks noChangeShapeType="1"/>
            </p:cNvSpPr>
            <p:nvPr/>
          </p:nvSpPr>
          <p:spPr bwMode="auto">
            <a:xfrm>
              <a:off x="3422651" y="25161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8" name="Line 405"/>
            <p:cNvSpPr>
              <a:spLocks noChangeShapeType="1"/>
            </p:cNvSpPr>
            <p:nvPr/>
          </p:nvSpPr>
          <p:spPr bwMode="auto">
            <a:xfrm>
              <a:off x="3430588" y="25241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9" name="Line 406"/>
            <p:cNvSpPr>
              <a:spLocks noChangeShapeType="1"/>
            </p:cNvSpPr>
            <p:nvPr/>
          </p:nvSpPr>
          <p:spPr bwMode="auto">
            <a:xfrm>
              <a:off x="3436938" y="2516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0" name="Line 408"/>
            <p:cNvSpPr>
              <a:spLocks noChangeShapeType="1"/>
            </p:cNvSpPr>
            <p:nvPr/>
          </p:nvSpPr>
          <p:spPr bwMode="auto">
            <a:xfrm>
              <a:off x="3444875" y="25241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1" name="Line 409"/>
            <p:cNvSpPr>
              <a:spLocks noChangeShapeType="1"/>
            </p:cNvSpPr>
            <p:nvPr/>
          </p:nvSpPr>
          <p:spPr bwMode="auto">
            <a:xfrm>
              <a:off x="3451225" y="25241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2" name="Line 410"/>
            <p:cNvSpPr>
              <a:spLocks noChangeShapeType="1"/>
            </p:cNvSpPr>
            <p:nvPr/>
          </p:nvSpPr>
          <p:spPr bwMode="auto">
            <a:xfrm>
              <a:off x="3459163" y="25241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3" name="Line 411"/>
            <p:cNvSpPr>
              <a:spLocks noChangeShapeType="1"/>
            </p:cNvSpPr>
            <p:nvPr/>
          </p:nvSpPr>
          <p:spPr bwMode="auto">
            <a:xfrm>
              <a:off x="3465513" y="25161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4" name="Line 412"/>
            <p:cNvSpPr>
              <a:spLocks noChangeShapeType="1"/>
            </p:cNvSpPr>
            <p:nvPr/>
          </p:nvSpPr>
          <p:spPr bwMode="auto">
            <a:xfrm>
              <a:off x="3473450" y="25241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5" name="Line 413"/>
            <p:cNvSpPr>
              <a:spLocks noChangeShapeType="1"/>
            </p:cNvSpPr>
            <p:nvPr/>
          </p:nvSpPr>
          <p:spPr bwMode="auto">
            <a:xfrm>
              <a:off x="3479800" y="25241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6" name="Line 414"/>
            <p:cNvSpPr>
              <a:spLocks noChangeShapeType="1"/>
            </p:cNvSpPr>
            <p:nvPr/>
          </p:nvSpPr>
          <p:spPr bwMode="auto">
            <a:xfrm>
              <a:off x="3487738" y="25161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7" name="Line 415"/>
            <p:cNvSpPr>
              <a:spLocks noChangeShapeType="1"/>
            </p:cNvSpPr>
            <p:nvPr/>
          </p:nvSpPr>
          <p:spPr bwMode="auto">
            <a:xfrm>
              <a:off x="3494088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8" name="Line 416"/>
            <p:cNvSpPr>
              <a:spLocks noChangeShapeType="1"/>
            </p:cNvSpPr>
            <p:nvPr/>
          </p:nvSpPr>
          <p:spPr bwMode="auto">
            <a:xfrm>
              <a:off x="3502025" y="2544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9" name="Line 417"/>
            <p:cNvSpPr>
              <a:spLocks noChangeShapeType="1"/>
            </p:cNvSpPr>
            <p:nvPr/>
          </p:nvSpPr>
          <p:spPr bwMode="auto">
            <a:xfrm>
              <a:off x="3508375" y="25527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0" name="Line 418"/>
            <p:cNvSpPr>
              <a:spLocks noChangeShapeType="1"/>
            </p:cNvSpPr>
            <p:nvPr/>
          </p:nvSpPr>
          <p:spPr bwMode="auto">
            <a:xfrm>
              <a:off x="3516313" y="25447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1" name="Line 419"/>
            <p:cNvSpPr>
              <a:spLocks noChangeShapeType="1"/>
            </p:cNvSpPr>
            <p:nvPr/>
          </p:nvSpPr>
          <p:spPr bwMode="auto">
            <a:xfrm>
              <a:off x="3522663" y="25304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2" name="Line 420"/>
            <p:cNvSpPr>
              <a:spLocks noChangeShapeType="1"/>
            </p:cNvSpPr>
            <p:nvPr/>
          </p:nvSpPr>
          <p:spPr bwMode="auto">
            <a:xfrm>
              <a:off x="3530600" y="25304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3" name="Line 421"/>
            <p:cNvSpPr>
              <a:spLocks noChangeShapeType="1"/>
            </p:cNvSpPr>
            <p:nvPr/>
          </p:nvSpPr>
          <p:spPr bwMode="auto">
            <a:xfrm>
              <a:off x="3536950" y="25304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4" name="Line 422"/>
            <p:cNvSpPr>
              <a:spLocks noChangeShapeType="1"/>
            </p:cNvSpPr>
            <p:nvPr/>
          </p:nvSpPr>
          <p:spPr bwMode="auto">
            <a:xfrm>
              <a:off x="3544888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5" name="Line 423"/>
            <p:cNvSpPr>
              <a:spLocks noChangeShapeType="1"/>
            </p:cNvSpPr>
            <p:nvPr/>
          </p:nvSpPr>
          <p:spPr bwMode="auto">
            <a:xfrm>
              <a:off x="3551238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6" name="Line 424"/>
            <p:cNvSpPr>
              <a:spLocks noChangeShapeType="1"/>
            </p:cNvSpPr>
            <p:nvPr/>
          </p:nvSpPr>
          <p:spPr bwMode="auto">
            <a:xfrm>
              <a:off x="3559175" y="254476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7" name="Line 425"/>
            <p:cNvSpPr>
              <a:spLocks noChangeShapeType="1"/>
            </p:cNvSpPr>
            <p:nvPr/>
          </p:nvSpPr>
          <p:spPr bwMode="auto">
            <a:xfrm>
              <a:off x="3565525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8" name="Line 426"/>
            <p:cNvSpPr>
              <a:spLocks noChangeShapeType="1"/>
            </p:cNvSpPr>
            <p:nvPr/>
          </p:nvSpPr>
          <p:spPr bwMode="auto">
            <a:xfrm>
              <a:off x="3573463" y="25241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9" name="Line 427"/>
            <p:cNvSpPr>
              <a:spLocks noChangeShapeType="1"/>
            </p:cNvSpPr>
            <p:nvPr/>
          </p:nvSpPr>
          <p:spPr bwMode="auto">
            <a:xfrm>
              <a:off x="3579813" y="25161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0" name="Line 428"/>
            <p:cNvSpPr>
              <a:spLocks noChangeShapeType="1"/>
            </p:cNvSpPr>
            <p:nvPr/>
          </p:nvSpPr>
          <p:spPr bwMode="auto">
            <a:xfrm>
              <a:off x="3587750" y="25241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1" name="Line 429"/>
            <p:cNvSpPr>
              <a:spLocks noChangeShapeType="1"/>
            </p:cNvSpPr>
            <p:nvPr/>
          </p:nvSpPr>
          <p:spPr bwMode="auto">
            <a:xfrm>
              <a:off x="3594100" y="25241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2" name="Line 430"/>
            <p:cNvSpPr>
              <a:spLocks noChangeShapeType="1"/>
            </p:cNvSpPr>
            <p:nvPr/>
          </p:nvSpPr>
          <p:spPr bwMode="auto">
            <a:xfrm>
              <a:off x="3602038" y="25241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3" name="Line 431"/>
            <p:cNvSpPr>
              <a:spLocks noChangeShapeType="1"/>
            </p:cNvSpPr>
            <p:nvPr/>
          </p:nvSpPr>
          <p:spPr bwMode="auto">
            <a:xfrm>
              <a:off x="3608388" y="25241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4" name="Line 432"/>
            <p:cNvSpPr>
              <a:spLocks noChangeShapeType="1"/>
            </p:cNvSpPr>
            <p:nvPr/>
          </p:nvSpPr>
          <p:spPr bwMode="auto">
            <a:xfrm>
              <a:off x="3616325" y="25241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5" name="Line 433"/>
            <p:cNvSpPr>
              <a:spLocks noChangeShapeType="1"/>
            </p:cNvSpPr>
            <p:nvPr/>
          </p:nvSpPr>
          <p:spPr bwMode="auto">
            <a:xfrm>
              <a:off x="3622675" y="25241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6" name="Line 434"/>
            <p:cNvSpPr>
              <a:spLocks noChangeShapeType="1"/>
            </p:cNvSpPr>
            <p:nvPr/>
          </p:nvSpPr>
          <p:spPr bwMode="auto">
            <a:xfrm>
              <a:off x="3630613" y="25241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7" name="Line 435"/>
            <p:cNvSpPr>
              <a:spLocks noChangeShapeType="1"/>
            </p:cNvSpPr>
            <p:nvPr/>
          </p:nvSpPr>
          <p:spPr bwMode="auto">
            <a:xfrm>
              <a:off x="3636963" y="25241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8" name="Line 436"/>
            <p:cNvSpPr>
              <a:spLocks noChangeShapeType="1"/>
            </p:cNvSpPr>
            <p:nvPr/>
          </p:nvSpPr>
          <p:spPr bwMode="auto">
            <a:xfrm>
              <a:off x="3644900" y="25304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9" name="Line 437"/>
            <p:cNvSpPr>
              <a:spLocks noChangeShapeType="1"/>
            </p:cNvSpPr>
            <p:nvPr/>
          </p:nvSpPr>
          <p:spPr bwMode="auto">
            <a:xfrm>
              <a:off x="3651250" y="25304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0" name="Line 438"/>
            <p:cNvSpPr>
              <a:spLocks noChangeShapeType="1"/>
            </p:cNvSpPr>
            <p:nvPr/>
          </p:nvSpPr>
          <p:spPr bwMode="auto">
            <a:xfrm>
              <a:off x="3659188" y="25304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1" name="Line 439"/>
            <p:cNvSpPr>
              <a:spLocks noChangeShapeType="1"/>
            </p:cNvSpPr>
            <p:nvPr/>
          </p:nvSpPr>
          <p:spPr bwMode="auto">
            <a:xfrm>
              <a:off x="3665538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2" name="Line 440"/>
            <p:cNvSpPr>
              <a:spLocks noChangeShapeType="1"/>
            </p:cNvSpPr>
            <p:nvPr/>
          </p:nvSpPr>
          <p:spPr bwMode="auto">
            <a:xfrm>
              <a:off x="3673475" y="25304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3" name="Line 441"/>
            <p:cNvSpPr>
              <a:spLocks noChangeShapeType="1"/>
            </p:cNvSpPr>
            <p:nvPr/>
          </p:nvSpPr>
          <p:spPr bwMode="auto">
            <a:xfrm>
              <a:off x="3679825" y="25304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4" name="Line 442"/>
            <p:cNvSpPr>
              <a:spLocks noChangeShapeType="1"/>
            </p:cNvSpPr>
            <p:nvPr/>
          </p:nvSpPr>
          <p:spPr bwMode="auto">
            <a:xfrm>
              <a:off x="3686175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5" name="Line 443"/>
            <p:cNvSpPr>
              <a:spLocks noChangeShapeType="1"/>
            </p:cNvSpPr>
            <p:nvPr/>
          </p:nvSpPr>
          <p:spPr bwMode="auto">
            <a:xfrm>
              <a:off x="3694113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6" name="Line 444"/>
            <p:cNvSpPr>
              <a:spLocks noChangeShapeType="1"/>
            </p:cNvSpPr>
            <p:nvPr/>
          </p:nvSpPr>
          <p:spPr bwMode="auto">
            <a:xfrm>
              <a:off x="3700463" y="2538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7" name="Line 445"/>
            <p:cNvSpPr>
              <a:spLocks noChangeShapeType="1"/>
            </p:cNvSpPr>
            <p:nvPr/>
          </p:nvSpPr>
          <p:spPr bwMode="auto">
            <a:xfrm>
              <a:off x="3708400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8" name="Line 446"/>
            <p:cNvSpPr>
              <a:spLocks noChangeShapeType="1"/>
            </p:cNvSpPr>
            <p:nvPr/>
          </p:nvSpPr>
          <p:spPr bwMode="auto">
            <a:xfrm>
              <a:off x="3714750" y="2552700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9" name="Line 447"/>
            <p:cNvSpPr>
              <a:spLocks noChangeShapeType="1"/>
            </p:cNvSpPr>
            <p:nvPr/>
          </p:nvSpPr>
          <p:spPr bwMode="auto">
            <a:xfrm>
              <a:off x="3722688" y="2544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0" name="Line 448"/>
            <p:cNvSpPr>
              <a:spLocks noChangeShapeType="1"/>
            </p:cNvSpPr>
            <p:nvPr/>
          </p:nvSpPr>
          <p:spPr bwMode="auto">
            <a:xfrm>
              <a:off x="3729038" y="25304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1" name="Line 449"/>
            <p:cNvSpPr>
              <a:spLocks noChangeShapeType="1"/>
            </p:cNvSpPr>
            <p:nvPr/>
          </p:nvSpPr>
          <p:spPr bwMode="auto">
            <a:xfrm>
              <a:off x="3736975" y="25241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2" name="Line 450"/>
            <p:cNvSpPr>
              <a:spLocks noChangeShapeType="1"/>
            </p:cNvSpPr>
            <p:nvPr/>
          </p:nvSpPr>
          <p:spPr bwMode="auto">
            <a:xfrm>
              <a:off x="3743325" y="25161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3" name="Line 451"/>
            <p:cNvSpPr>
              <a:spLocks noChangeShapeType="1"/>
            </p:cNvSpPr>
            <p:nvPr/>
          </p:nvSpPr>
          <p:spPr bwMode="auto">
            <a:xfrm>
              <a:off x="3751263" y="25241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4" name="Line 452"/>
            <p:cNvSpPr>
              <a:spLocks noChangeShapeType="1"/>
            </p:cNvSpPr>
            <p:nvPr/>
          </p:nvSpPr>
          <p:spPr bwMode="auto">
            <a:xfrm>
              <a:off x="3757613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5" name="Line 453"/>
            <p:cNvSpPr>
              <a:spLocks noChangeShapeType="1"/>
            </p:cNvSpPr>
            <p:nvPr/>
          </p:nvSpPr>
          <p:spPr bwMode="auto">
            <a:xfrm>
              <a:off x="3765550" y="25304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6" name="Line 454"/>
            <p:cNvSpPr>
              <a:spLocks noChangeShapeType="1"/>
            </p:cNvSpPr>
            <p:nvPr/>
          </p:nvSpPr>
          <p:spPr bwMode="auto">
            <a:xfrm>
              <a:off x="3771900" y="25241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7" name="Line 455"/>
            <p:cNvSpPr>
              <a:spLocks noChangeShapeType="1"/>
            </p:cNvSpPr>
            <p:nvPr/>
          </p:nvSpPr>
          <p:spPr bwMode="auto">
            <a:xfrm>
              <a:off x="3779838" y="25304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8" name="Line 456"/>
            <p:cNvSpPr>
              <a:spLocks noChangeShapeType="1"/>
            </p:cNvSpPr>
            <p:nvPr/>
          </p:nvSpPr>
          <p:spPr bwMode="auto">
            <a:xfrm>
              <a:off x="3786188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9" name="Line 457"/>
            <p:cNvSpPr>
              <a:spLocks noChangeShapeType="1"/>
            </p:cNvSpPr>
            <p:nvPr/>
          </p:nvSpPr>
          <p:spPr bwMode="auto">
            <a:xfrm>
              <a:off x="3794125" y="25241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0" name="Line 458"/>
            <p:cNvSpPr>
              <a:spLocks noChangeShapeType="1"/>
            </p:cNvSpPr>
            <p:nvPr/>
          </p:nvSpPr>
          <p:spPr bwMode="auto">
            <a:xfrm>
              <a:off x="3800475" y="25304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1" name="Line 459"/>
            <p:cNvSpPr>
              <a:spLocks noChangeShapeType="1"/>
            </p:cNvSpPr>
            <p:nvPr/>
          </p:nvSpPr>
          <p:spPr bwMode="auto">
            <a:xfrm>
              <a:off x="3808413" y="254476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2" name="Line 460"/>
            <p:cNvSpPr>
              <a:spLocks noChangeShapeType="1"/>
            </p:cNvSpPr>
            <p:nvPr/>
          </p:nvSpPr>
          <p:spPr bwMode="auto">
            <a:xfrm>
              <a:off x="3814763" y="25590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3" name="Line 461"/>
            <p:cNvSpPr>
              <a:spLocks noChangeShapeType="1"/>
            </p:cNvSpPr>
            <p:nvPr/>
          </p:nvSpPr>
          <p:spPr bwMode="auto">
            <a:xfrm>
              <a:off x="3822700" y="25447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4" name="Line 462"/>
            <p:cNvSpPr>
              <a:spLocks noChangeShapeType="1"/>
            </p:cNvSpPr>
            <p:nvPr/>
          </p:nvSpPr>
          <p:spPr bwMode="auto">
            <a:xfrm>
              <a:off x="3829050" y="25447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5" name="Line 463"/>
            <p:cNvSpPr>
              <a:spLocks noChangeShapeType="1"/>
            </p:cNvSpPr>
            <p:nvPr/>
          </p:nvSpPr>
          <p:spPr bwMode="auto">
            <a:xfrm>
              <a:off x="3836988" y="25590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6" name="Line 464"/>
            <p:cNvSpPr>
              <a:spLocks noChangeShapeType="1"/>
            </p:cNvSpPr>
            <p:nvPr/>
          </p:nvSpPr>
          <p:spPr bwMode="auto">
            <a:xfrm>
              <a:off x="3843338" y="25527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7" name="Line 465"/>
            <p:cNvSpPr>
              <a:spLocks noChangeShapeType="1"/>
            </p:cNvSpPr>
            <p:nvPr/>
          </p:nvSpPr>
          <p:spPr bwMode="auto">
            <a:xfrm>
              <a:off x="3851275" y="25669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8" name="Line 466"/>
            <p:cNvSpPr>
              <a:spLocks noChangeShapeType="1"/>
            </p:cNvSpPr>
            <p:nvPr/>
          </p:nvSpPr>
          <p:spPr bwMode="auto">
            <a:xfrm>
              <a:off x="3857625" y="25527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9" name="Line 467"/>
            <p:cNvSpPr>
              <a:spLocks noChangeShapeType="1"/>
            </p:cNvSpPr>
            <p:nvPr/>
          </p:nvSpPr>
          <p:spPr bwMode="auto">
            <a:xfrm>
              <a:off x="3865563" y="2544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0" name="Line 468"/>
            <p:cNvSpPr>
              <a:spLocks noChangeShapeType="1"/>
            </p:cNvSpPr>
            <p:nvPr/>
          </p:nvSpPr>
          <p:spPr bwMode="auto">
            <a:xfrm>
              <a:off x="3871913" y="2552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1" name="Line 469"/>
            <p:cNvSpPr>
              <a:spLocks noChangeShapeType="1"/>
            </p:cNvSpPr>
            <p:nvPr/>
          </p:nvSpPr>
          <p:spPr bwMode="auto">
            <a:xfrm>
              <a:off x="3879850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2" name="Line 470"/>
            <p:cNvSpPr>
              <a:spLocks noChangeShapeType="1"/>
            </p:cNvSpPr>
            <p:nvPr/>
          </p:nvSpPr>
          <p:spPr bwMode="auto">
            <a:xfrm>
              <a:off x="3886200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3" name="Line 471"/>
            <p:cNvSpPr>
              <a:spLocks noChangeShapeType="1"/>
            </p:cNvSpPr>
            <p:nvPr/>
          </p:nvSpPr>
          <p:spPr bwMode="auto">
            <a:xfrm>
              <a:off x="3894138" y="25384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4" name="Line 472"/>
            <p:cNvSpPr>
              <a:spLocks noChangeShapeType="1"/>
            </p:cNvSpPr>
            <p:nvPr/>
          </p:nvSpPr>
          <p:spPr bwMode="auto">
            <a:xfrm>
              <a:off x="3900488" y="25304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5" name="Line 473"/>
            <p:cNvSpPr>
              <a:spLocks noChangeShapeType="1"/>
            </p:cNvSpPr>
            <p:nvPr/>
          </p:nvSpPr>
          <p:spPr bwMode="auto">
            <a:xfrm>
              <a:off x="3908425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6" name="Line 474"/>
            <p:cNvSpPr>
              <a:spLocks noChangeShapeType="1"/>
            </p:cNvSpPr>
            <p:nvPr/>
          </p:nvSpPr>
          <p:spPr bwMode="auto">
            <a:xfrm>
              <a:off x="3914775" y="25241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7" name="Line 475"/>
            <p:cNvSpPr>
              <a:spLocks noChangeShapeType="1"/>
            </p:cNvSpPr>
            <p:nvPr/>
          </p:nvSpPr>
          <p:spPr bwMode="auto">
            <a:xfrm>
              <a:off x="3922713" y="25304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8" name="Line 476"/>
            <p:cNvSpPr>
              <a:spLocks noChangeShapeType="1"/>
            </p:cNvSpPr>
            <p:nvPr/>
          </p:nvSpPr>
          <p:spPr bwMode="auto">
            <a:xfrm>
              <a:off x="3929063" y="2516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9" name="Line 477"/>
            <p:cNvSpPr>
              <a:spLocks noChangeShapeType="1"/>
            </p:cNvSpPr>
            <p:nvPr/>
          </p:nvSpPr>
          <p:spPr bwMode="auto">
            <a:xfrm>
              <a:off x="3937000" y="25098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0" name="Line 478"/>
            <p:cNvSpPr>
              <a:spLocks noChangeShapeType="1"/>
            </p:cNvSpPr>
            <p:nvPr/>
          </p:nvSpPr>
          <p:spPr bwMode="auto">
            <a:xfrm>
              <a:off x="3943350" y="25019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1" name="Line 479"/>
            <p:cNvSpPr>
              <a:spLocks noChangeShapeType="1"/>
            </p:cNvSpPr>
            <p:nvPr/>
          </p:nvSpPr>
          <p:spPr bwMode="auto">
            <a:xfrm>
              <a:off x="3951288" y="25019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2" name="Line 480"/>
            <p:cNvSpPr>
              <a:spLocks noChangeShapeType="1"/>
            </p:cNvSpPr>
            <p:nvPr/>
          </p:nvSpPr>
          <p:spPr bwMode="auto">
            <a:xfrm>
              <a:off x="3957638" y="2516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3" name="Line 481"/>
            <p:cNvSpPr>
              <a:spLocks noChangeShapeType="1"/>
            </p:cNvSpPr>
            <p:nvPr/>
          </p:nvSpPr>
          <p:spPr bwMode="auto">
            <a:xfrm>
              <a:off x="3965575" y="2516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4" name="Line 482"/>
            <p:cNvSpPr>
              <a:spLocks noChangeShapeType="1"/>
            </p:cNvSpPr>
            <p:nvPr/>
          </p:nvSpPr>
          <p:spPr bwMode="auto">
            <a:xfrm>
              <a:off x="3971925" y="25304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5" name="Line 483"/>
            <p:cNvSpPr>
              <a:spLocks noChangeShapeType="1"/>
            </p:cNvSpPr>
            <p:nvPr/>
          </p:nvSpPr>
          <p:spPr bwMode="auto">
            <a:xfrm>
              <a:off x="3979863" y="2538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6" name="Line 484"/>
            <p:cNvSpPr>
              <a:spLocks noChangeShapeType="1"/>
            </p:cNvSpPr>
            <p:nvPr/>
          </p:nvSpPr>
          <p:spPr bwMode="auto">
            <a:xfrm>
              <a:off x="3986213" y="25384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7" name="Line 485"/>
            <p:cNvSpPr>
              <a:spLocks noChangeShapeType="1"/>
            </p:cNvSpPr>
            <p:nvPr/>
          </p:nvSpPr>
          <p:spPr bwMode="auto">
            <a:xfrm>
              <a:off x="3994150" y="2559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8" name="Line 486"/>
            <p:cNvSpPr>
              <a:spLocks noChangeShapeType="1"/>
            </p:cNvSpPr>
            <p:nvPr/>
          </p:nvSpPr>
          <p:spPr bwMode="auto">
            <a:xfrm>
              <a:off x="4000500" y="2559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9" name="Line 487"/>
            <p:cNvSpPr>
              <a:spLocks noChangeShapeType="1"/>
            </p:cNvSpPr>
            <p:nvPr/>
          </p:nvSpPr>
          <p:spPr bwMode="auto">
            <a:xfrm>
              <a:off x="4008438" y="2544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0" name="Line 488"/>
            <p:cNvSpPr>
              <a:spLocks noChangeShapeType="1"/>
            </p:cNvSpPr>
            <p:nvPr/>
          </p:nvSpPr>
          <p:spPr bwMode="auto">
            <a:xfrm>
              <a:off x="4014788" y="25447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1" name="Line 489"/>
            <p:cNvSpPr>
              <a:spLocks noChangeShapeType="1"/>
            </p:cNvSpPr>
            <p:nvPr/>
          </p:nvSpPr>
          <p:spPr bwMode="auto">
            <a:xfrm>
              <a:off x="4022725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2" name="Line 490"/>
            <p:cNvSpPr>
              <a:spLocks noChangeShapeType="1"/>
            </p:cNvSpPr>
            <p:nvPr/>
          </p:nvSpPr>
          <p:spPr bwMode="auto">
            <a:xfrm>
              <a:off x="4029075" y="2544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3" name="Line 491"/>
            <p:cNvSpPr>
              <a:spLocks noChangeShapeType="1"/>
            </p:cNvSpPr>
            <p:nvPr/>
          </p:nvSpPr>
          <p:spPr bwMode="auto">
            <a:xfrm>
              <a:off x="4037013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4" name="Line 492"/>
            <p:cNvSpPr>
              <a:spLocks noChangeShapeType="1"/>
            </p:cNvSpPr>
            <p:nvPr/>
          </p:nvSpPr>
          <p:spPr bwMode="auto">
            <a:xfrm>
              <a:off x="4043363" y="2544763"/>
              <a:ext cx="0" cy="1285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5" name="Line 493"/>
            <p:cNvSpPr>
              <a:spLocks noChangeShapeType="1"/>
            </p:cNvSpPr>
            <p:nvPr/>
          </p:nvSpPr>
          <p:spPr bwMode="auto">
            <a:xfrm>
              <a:off x="4051300" y="2573338"/>
              <a:ext cx="0" cy="13731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6" name="Line 494"/>
            <p:cNvSpPr>
              <a:spLocks noChangeShapeType="1"/>
            </p:cNvSpPr>
            <p:nvPr/>
          </p:nvSpPr>
          <p:spPr bwMode="auto">
            <a:xfrm>
              <a:off x="4057650" y="2495550"/>
              <a:ext cx="0" cy="777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7" name="Line 495"/>
            <p:cNvSpPr>
              <a:spLocks noChangeShapeType="1"/>
            </p:cNvSpPr>
            <p:nvPr/>
          </p:nvSpPr>
          <p:spPr bwMode="auto">
            <a:xfrm>
              <a:off x="4065588" y="2516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8" name="Line 496"/>
            <p:cNvSpPr>
              <a:spLocks noChangeShapeType="1"/>
            </p:cNvSpPr>
            <p:nvPr/>
          </p:nvSpPr>
          <p:spPr bwMode="auto">
            <a:xfrm>
              <a:off x="4071938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9" name="Line 497"/>
            <p:cNvSpPr>
              <a:spLocks noChangeShapeType="1"/>
            </p:cNvSpPr>
            <p:nvPr/>
          </p:nvSpPr>
          <p:spPr bwMode="auto">
            <a:xfrm>
              <a:off x="4079875" y="254476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0" name="Line 498"/>
            <p:cNvSpPr>
              <a:spLocks noChangeShapeType="1"/>
            </p:cNvSpPr>
            <p:nvPr/>
          </p:nvSpPr>
          <p:spPr bwMode="auto">
            <a:xfrm>
              <a:off x="4086225" y="25876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1" name="Line 499"/>
            <p:cNvSpPr>
              <a:spLocks noChangeShapeType="1"/>
            </p:cNvSpPr>
            <p:nvPr/>
          </p:nvSpPr>
          <p:spPr bwMode="auto">
            <a:xfrm>
              <a:off x="4094163" y="26098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2" name="Line 500"/>
            <p:cNvSpPr>
              <a:spLocks noChangeShapeType="1"/>
            </p:cNvSpPr>
            <p:nvPr/>
          </p:nvSpPr>
          <p:spPr bwMode="auto">
            <a:xfrm>
              <a:off x="4100513" y="26162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3" name="Line 501"/>
            <p:cNvSpPr>
              <a:spLocks noChangeShapeType="1"/>
            </p:cNvSpPr>
            <p:nvPr/>
          </p:nvSpPr>
          <p:spPr bwMode="auto">
            <a:xfrm>
              <a:off x="4108450" y="26384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4" name="Line 502"/>
            <p:cNvSpPr>
              <a:spLocks noChangeShapeType="1"/>
            </p:cNvSpPr>
            <p:nvPr/>
          </p:nvSpPr>
          <p:spPr bwMode="auto">
            <a:xfrm>
              <a:off x="4114800" y="26304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5" name="Line 503"/>
            <p:cNvSpPr>
              <a:spLocks noChangeShapeType="1"/>
            </p:cNvSpPr>
            <p:nvPr/>
          </p:nvSpPr>
          <p:spPr bwMode="auto">
            <a:xfrm>
              <a:off x="4122738" y="26304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6" name="Line 504"/>
            <p:cNvSpPr>
              <a:spLocks noChangeShapeType="1"/>
            </p:cNvSpPr>
            <p:nvPr/>
          </p:nvSpPr>
          <p:spPr bwMode="auto">
            <a:xfrm>
              <a:off x="4129088" y="26304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7" name="Line 505"/>
            <p:cNvSpPr>
              <a:spLocks noChangeShapeType="1"/>
            </p:cNvSpPr>
            <p:nvPr/>
          </p:nvSpPr>
          <p:spPr bwMode="auto">
            <a:xfrm>
              <a:off x="4137025" y="2667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8" name="Line 506"/>
            <p:cNvSpPr>
              <a:spLocks noChangeShapeType="1"/>
            </p:cNvSpPr>
            <p:nvPr/>
          </p:nvSpPr>
          <p:spPr bwMode="auto">
            <a:xfrm>
              <a:off x="4143375" y="26590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9" name="Line 507"/>
            <p:cNvSpPr>
              <a:spLocks noChangeShapeType="1"/>
            </p:cNvSpPr>
            <p:nvPr/>
          </p:nvSpPr>
          <p:spPr bwMode="auto">
            <a:xfrm>
              <a:off x="4151313" y="2652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0" name="Line 508"/>
            <p:cNvSpPr>
              <a:spLocks noChangeShapeType="1"/>
            </p:cNvSpPr>
            <p:nvPr/>
          </p:nvSpPr>
          <p:spPr bwMode="auto">
            <a:xfrm>
              <a:off x="4157663" y="26447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1" name="Line 509"/>
            <p:cNvSpPr>
              <a:spLocks noChangeShapeType="1"/>
            </p:cNvSpPr>
            <p:nvPr/>
          </p:nvSpPr>
          <p:spPr bwMode="auto">
            <a:xfrm>
              <a:off x="4165600" y="26447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2" name="Line 510"/>
            <p:cNvSpPr>
              <a:spLocks noChangeShapeType="1"/>
            </p:cNvSpPr>
            <p:nvPr/>
          </p:nvSpPr>
          <p:spPr bwMode="auto">
            <a:xfrm>
              <a:off x="4171950" y="2667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3" name="Line 511"/>
            <p:cNvSpPr>
              <a:spLocks noChangeShapeType="1"/>
            </p:cNvSpPr>
            <p:nvPr/>
          </p:nvSpPr>
          <p:spPr bwMode="auto">
            <a:xfrm>
              <a:off x="4179888" y="2667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4" name="Line 512"/>
            <p:cNvSpPr>
              <a:spLocks noChangeShapeType="1"/>
            </p:cNvSpPr>
            <p:nvPr/>
          </p:nvSpPr>
          <p:spPr bwMode="auto">
            <a:xfrm>
              <a:off x="4186238" y="26733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5" name="Line 513"/>
            <p:cNvSpPr>
              <a:spLocks noChangeShapeType="1"/>
            </p:cNvSpPr>
            <p:nvPr/>
          </p:nvSpPr>
          <p:spPr bwMode="auto">
            <a:xfrm>
              <a:off x="4194175" y="26590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6" name="Line 514"/>
            <p:cNvSpPr>
              <a:spLocks noChangeShapeType="1"/>
            </p:cNvSpPr>
            <p:nvPr/>
          </p:nvSpPr>
          <p:spPr bwMode="auto">
            <a:xfrm>
              <a:off x="4200525" y="26590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7" name="Line 515"/>
            <p:cNvSpPr>
              <a:spLocks noChangeShapeType="1"/>
            </p:cNvSpPr>
            <p:nvPr/>
          </p:nvSpPr>
          <p:spPr bwMode="auto">
            <a:xfrm>
              <a:off x="4208463" y="26590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8" name="Line 516"/>
            <p:cNvSpPr>
              <a:spLocks noChangeShapeType="1"/>
            </p:cNvSpPr>
            <p:nvPr/>
          </p:nvSpPr>
          <p:spPr bwMode="auto">
            <a:xfrm>
              <a:off x="4214813" y="26590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9" name="Line 517"/>
            <p:cNvSpPr>
              <a:spLocks noChangeShapeType="1"/>
            </p:cNvSpPr>
            <p:nvPr/>
          </p:nvSpPr>
          <p:spPr bwMode="auto">
            <a:xfrm>
              <a:off x="4222750" y="2667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0" name="Line 518"/>
            <p:cNvSpPr>
              <a:spLocks noChangeShapeType="1"/>
            </p:cNvSpPr>
            <p:nvPr/>
          </p:nvSpPr>
          <p:spPr bwMode="auto">
            <a:xfrm>
              <a:off x="4229100" y="26447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1" name="Line 519"/>
            <p:cNvSpPr>
              <a:spLocks noChangeShapeType="1"/>
            </p:cNvSpPr>
            <p:nvPr/>
          </p:nvSpPr>
          <p:spPr bwMode="auto">
            <a:xfrm>
              <a:off x="4237038" y="26447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2" name="Line 520"/>
            <p:cNvSpPr>
              <a:spLocks noChangeShapeType="1"/>
            </p:cNvSpPr>
            <p:nvPr/>
          </p:nvSpPr>
          <p:spPr bwMode="auto">
            <a:xfrm>
              <a:off x="4243388" y="26304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3" name="Line 521"/>
            <p:cNvSpPr>
              <a:spLocks noChangeShapeType="1"/>
            </p:cNvSpPr>
            <p:nvPr/>
          </p:nvSpPr>
          <p:spPr bwMode="auto">
            <a:xfrm>
              <a:off x="4251325" y="26241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4" name="Line 522"/>
            <p:cNvSpPr>
              <a:spLocks noChangeShapeType="1"/>
            </p:cNvSpPr>
            <p:nvPr/>
          </p:nvSpPr>
          <p:spPr bwMode="auto">
            <a:xfrm>
              <a:off x="4257675" y="26384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5" name="Line 523"/>
            <p:cNvSpPr>
              <a:spLocks noChangeShapeType="1"/>
            </p:cNvSpPr>
            <p:nvPr/>
          </p:nvSpPr>
          <p:spPr bwMode="auto">
            <a:xfrm>
              <a:off x="4265613" y="26304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6" name="Line 524"/>
            <p:cNvSpPr>
              <a:spLocks noChangeShapeType="1"/>
            </p:cNvSpPr>
            <p:nvPr/>
          </p:nvSpPr>
          <p:spPr bwMode="auto">
            <a:xfrm>
              <a:off x="4271963" y="26304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7" name="Line 525"/>
            <p:cNvSpPr>
              <a:spLocks noChangeShapeType="1"/>
            </p:cNvSpPr>
            <p:nvPr/>
          </p:nvSpPr>
          <p:spPr bwMode="auto">
            <a:xfrm>
              <a:off x="4279900" y="2638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8" name="Line 526"/>
            <p:cNvSpPr>
              <a:spLocks noChangeShapeType="1"/>
            </p:cNvSpPr>
            <p:nvPr/>
          </p:nvSpPr>
          <p:spPr bwMode="auto">
            <a:xfrm>
              <a:off x="4286250" y="2652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9" name="Line 527"/>
            <p:cNvSpPr>
              <a:spLocks noChangeShapeType="1"/>
            </p:cNvSpPr>
            <p:nvPr/>
          </p:nvSpPr>
          <p:spPr bwMode="auto">
            <a:xfrm>
              <a:off x="4294188" y="2652713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0" name="Line 528"/>
            <p:cNvSpPr>
              <a:spLocks noChangeShapeType="1"/>
            </p:cNvSpPr>
            <p:nvPr/>
          </p:nvSpPr>
          <p:spPr bwMode="auto">
            <a:xfrm>
              <a:off x="4300538" y="26447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1" name="Line 529"/>
            <p:cNvSpPr>
              <a:spLocks noChangeShapeType="1"/>
            </p:cNvSpPr>
            <p:nvPr/>
          </p:nvSpPr>
          <p:spPr bwMode="auto">
            <a:xfrm>
              <a:off x="4308475" y="2652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2" name="Line 530"/>
            <p:cNvSpPr>
              <a:spLocks noChangeShapeType="1"/>
            </p:cNvSpPr>
            <p:nvPr/>
          </p:nvSpPr>
          <p:spPr bwMode="auto">
            <a:xfrm>
              <a:off x="4314825" y="26527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3" name="Line 531"/>
            <p:cNvSpPr>
              <a:spLocks noChangeShapeType="1"/>
            </p:cNvSpPr>
            <p:nvPr/>
          </p:nvSpPr>
          <p:spPr bwMode="auto">
            <a:xfrm>
              <a:off x="4322763" y="26447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4" name="Line 532"/>
            <p:cNvSpPr>
              <a:spLocks noChangeShapeType="1"/>
            </p:cNvSpPr>
            <p:nvPr/>
          </p:nvSpPr>
          <p:spPr bwMode="auto">
            <a:xfrm>
              <a:off x="4329113" y="26447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5" name="Line 533"/>
            <p:cNvSpPr>
              <a:spLocks noChangeShapeType="1"/>
            </p:cNvSpPr>
            <p:nvPr/>
          </p:nvSpPr>
          <p:spPr bwMode="auto">
            <a:xfrm>
              <a:off x="4337050" y="2667000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6" name="Line 534"/>
            <p:cNvSpPr>
              <a:spLocks noChangeShapeType="1"/>
            </p:cNvSpPr>
            <p:nvPr/>
          </p:nvSpPr>
          <p:spPr bwMode="auto">
            <a:xfrm>
              <a:off x="4343400" y="26590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7" name="Line 535"/>
            <p:cNvSpPr>
              <a:spLocks noChangeShapeType="1"/>
            </p:cNvSpPr>
            <p:nvPr/>
          </p:nvSpPr>
          <p:spPr bwMode="auto">
            <a:xfrm>
              <a:off x="4351338" y="26590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8" name="Line 536"/>
            <p:cNvSpPr>
              <a:spLocks noChangeShapeType="1"/>
            </p:cNvSpPr>
            <p:nvPr/>
          </p:nvSpPr>
          <p:spPr bwMode="auto">
            <a:xfrm>
              <a:off x="4357688" y="2673350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9" name="Line 537"/>
            <p:cNvSpPr>
              <a:spLocks noChangeShapeType="1"/>
            </p:cNvSpPr>
            <p:nvPr/>
          </p:nvSpPr>
          <p:spPr bwMode="auto">
            <a:xfrm>
              <a:off x="4365625" y="26590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0" name="Line 538"/>
            <p:cNvSpPr>
              <a:spLocks noChangeShapeType="1"/>
            </p:cNvSpPr>
            <p:nvPr/>
          </p:nvSpPr>
          <p:spPr bwMode="auto">
            <a:xfrm>
              <a:off x="4371975" y="26384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1" name="Line 539"/>
            <p:cNvSpPr>
              <a:spLocks noChangeShapeType="1"/>
            </p:cNvSpPr>
            <p:nvPr/>
          </p:nvSpPr>
          <p:spPr bwMode="auto">
            <a:xfrm>
              <a:off x="4379913" y="26384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2" name="Line 540"/>
            <p:cNvSpPr>
              <a:spLocks noChangeShapeType="1"/>
            </p:cNvSpPr>
            <p:nvPr/>
          </p:nvSpPr>
          <p:spPr bwMode="auto">
            <a:xfrm>
              <a:off x="4386263" y="26447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3" name="Line 541"/>
            <p:cNvSpPr>
              <a:spLocks noChangeShapeType="1"/>
            </p:cNvSpPr>
            <p:nvPr/>
          </p:nvSpPr>
          <p:spPr bwMode="auto">
            <a:xfrm>
              <a:off x="4394200" y="26447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4" name="Line 542"/>
            <p:cNvSpPr>
              <a:spLocks noChangeShapeType="1"/>
            </p:cNvSpPr>
            <p:nvPr/>
          </p:nvSpPr>
          <p:spPr bwMode="auto">
            <a:xfrm>
              <a:off x="4400550" y="2644775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5" name="Line 543"/>
            <p:cNvSpPr>
              <a:spLocks noChangeShapeType="1"/>
            </p:cNvSpPr>
            <p:nvPr/>
          </p:nvSpPr>
          <p:spPr bwMode="auto">
            <a:xfrm>
              <a:off x="4408488" y="26447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6" name="Line 544"/>
            <p:cNvSpPr>
              <a:spLocks noChangeShapeType="1"/>
            </p:cNvSpPr>
            <p:nvPr/>
          </p:nvSpPr>
          <p:spPr bwMode="auto">
            <a:xfrm>
              <a:off x="4414838" y="26590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7" name="Line 545"/>
            <p:cNvSpPr>
              <a:spLocks noChangeShapeType="1"/>
            </p:cNvSpPr>
            <p:nvPr/>
          </p:nvSpPr>
          <p:spPr bwMode="auto">
            <a:xfrm>
              <a:off x="4421188" y="26304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8" name="Line 546"/>
            <p:cNvSpPr>
              <a:spLocks noChangeShapeType="1"/>
            </p:cNvSpPr>
            <p:nvPr/>
          </p:nvSpPr>
          <p:spPr bwMode="auto">
            <a:xfrm>
              <a:off x="4429125" y="26304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9" name="Line 547"/>
            <p:cNvSpPr>
              <a:spLocks noChangeShapeType="1"/>
            </p:cNvSpPr>
            <p:nvPr/>
          </p:nvSpPr>
          <p:spPr bwMode="auto">
            <a:xfrm>
              <a:off x="4435475" y="26304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0" name="Line 548"/>
            <p:cNvSpPr>
              <a:spLocks noChangeShapeType="1"/>
            </p:cNvSpPr>
            <p:nvPr/>
          </p:nvSpPr>
          <p:spPr bwMode="auto">
            <a:xfrm>
              <a:off x="4443413" y="26304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1" name="Line 549"/>
            <p:cNvSpPr>
              <a:spLocks noChangeShapeType="1"/>
            </p:cNvSpPr>
            <p:nvPr/>
          </p:nvSpPr>
          <p:spPr bwMode="auto">
            <a:xfrm>
              <a:off x="4449763" y="263048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2" name="Line 550"/>
            <p:cNvSpPr>
              <a:spLocks noChangeShapeType="1"/>
            </p:cNvSpPr>
            <p:nvPr/>
          </p:nvSpPr>
          <p:spPr bwMode="auto">
            <a:xfrm>
              <a:off x="4457700" y="26304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3" name="Line 551"/>
            <p:cNvSpPr>
              <a:spLocks noChangeShapeType="1"/>
            </p:cNvSpPr>
            <p:nvPr/>
          </p:nvSpPr>
          <p:spPr bwMode="auto">
            <a:xfrm>
              <a:off x="4464050" y="2638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4" name="Line 552"/>
            <p:cNvSpPr>
              <a:spLocks noChangeShapeType="1"/>
            </p:cNvSpPr>
            <p:nvPr/>
          </p:nvSpPr>
          <p:spPr bwMode="auto">
            <a:xfrm>
              <a:off x="4471988" y="2638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5" name="Line 553"/>
            <p:cNvSpPr>
              <a:spLocks noChangeShapeType="1"/>
            </p:cNvSpPr>
            <p:nvPr/>
          </p:nvSpPr>
          <p:spPr bwMode="auto">
            <a:xfrm>
              <a:off x="4478338" y="261620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6" name="Line 554"/>
            <p:cNvSpPr>
              <a:spLocks noChangeShapeType="1"/>
            </p:cNvSpPr>
            <p:nvPr/>
          </p:nvSpPr>
          <p:spPr bwMode="auto">
            <a:xfrm>
              <a:off x="4486275" y="2624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7" name="Line 555"/>
            <p:cNvSpPr>
              <a:spLocks noChangeShapeType="1"/>
            </p:cNvSpPr>
            <p:nvPr/>
          </p:nvSpPr>
          <p:spPr bwMode="auto">
            <a:xfrm>
              <a:off x="4492625" y="26304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8" name="Line 556"/>
            <p:cNvSpPr>
              <a:spLocks noChangeShapeType="1"/>
            </p:cNvSpPr>
            <p:nvPr/>
          </p:nvSpPr>
          <p:spPr bwMode="auto">
            <a:xfrm>
              <a:off x="4500563" y="26447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9" name="Line 557"/>
            <p:cNvSpPr>
              <a:spLocks noChangeShapeType="1"/>
            </p:cNvSpPr>
            <p:nvPr/>
          </p:nvSpPr>
          <p:spPr bwMode="auto">
            <a:xfrm>
              <a:off x="4506913" y="26527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0" name="Line 558"/>
            <p:cNvSpPr>
              <a:spLocks noChangeShapeType="1"/>
            </p:cNvSpPr>
            <p:nvPr/>
          </p:nvSpPr>
          <p:spPr bwMode="auto">
            <a:xfrm>
              <a:off x="4514850" y="2667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1" name="Line 559"/>
            <p:cNvSpPr>
              <a:spLocks noChangeShapeType="1"/>
            </p:cNvSpPr>
            <p:nvPr/>
          </p:nvSpPr>
          <p:spPr bwMode="auto">
            <a:xfrm>
              <a:off x="4521200" y="26670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2" name="Line 560"/>
            <p:cNvSpPr>
              <a:spLocks noChangeShapeType="1"/>
            </p:cNvSpPr>
            <p:nvPr/>
          </p:nvSpPr>
          <p:spPr bwMode="auto">
            <a:xfrm>
              <a:off x="4529138" y="26590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3" name="Line 561"/>
            <p:cNvSpPr>
              <a:spLocks noChangeShapeType="1"/>
            </p:cNvSpPr>
            <p:nvPr/>
          </p:nvSpPr>
          <p:spPr bwMode="auto">
            <a:xfrm>
              <a:off x="4535488" y="2667000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4" name="Line 562"/>
            <p:cNvSpPr>
              <a:spLocks noChangeShapeType="1"/>
            </p:cNvSpPr>
            <p:nvPr/>
          </p:nvSpPr>
          <p:spPr bwMode="auto">
            <a:xfrm>
              <a:off x="4543425" y="26733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5" name="Line 563"/>
            <p:cNvSpPr>
              <a:spLocks noChangeShapeType="1"/>
            </p:cNvSpPr>
            <p:nvPr/>
          </p:nvSpPr>
          <p:spPr bwMode="auto">
            <a:xfrm>
              <a:off x="4549775" y="2667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6" name="Line 564"/>
            <p:cNvSpPr>
              <a:spLocks noChangeShapeType="1"/>
            </p:cNvSpPr>
            <p:nvPr/>
          </p:nvSpPr>
          <p:spPr bwMode="auto">
            <a:xfrm>
              <a:off x="4557713" y="26733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7" name="Line 565"/>
            <p:cNvSpPr>
              <a:spLocks noChangeShapeType="1"/>
            </p:cNvSpPr>
            <p:nvPr/>
          </p:nvSpPr>
          <p:spPr bwMode="auto">
            <a:xfrm>
              <a:off x="4564063" y="26670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8" name="Line 566"/>
            <p:cNvSpPr>
              <a:spLocks noChangeShapeType="1"/>
            </p:cNvSpPr>
            <p:nvPr/>
          </p:nvSpPr>
          <p:spPr bwMode="auto">
            <a:xfrm>
              <a:off x="4572000" y="26733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9" name="Line 567"/>
            <p:cNvSpPr>
              <a:spLocks noChangeShapeType="1"/>
            </p:cNvSpPr>
            <p:nvPr/>
          </p:nvSpPr>
          <p:spPr bwMode="auto">
            <a:xfrm>
              <a:off x="4578350" y="2667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0" name="Line 568"/>
            <p:cNvSpPr>
              <a:spLocks noChangeShapeType="1"/>
            </p:cNvSpPr>
            <p:nvPr/>
          </p:nvSpPr>
          <p:spPr bwMode="auto">
            <a:xfrm>
              <a:off x="4586288" y="26733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1" name="Line 569"/>
            <p:cNvSpPr>
              <a:spLocks noChangeShapeType="1"/>
            </p:cNvSpPr>
            <p:nvPr/>
          </p:nvSpPr>
          <p:spPr bwMode="auto">
            <a:xfrm>
              <a:off x="4592638" y="26733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2" name="Line 570"/>
            <p:cNvSpPr>
              <a:spLocks noChangeShapeType="1"/>
            </p:cNvSpPr>
            <p:nvPr/>
          </p:nvSpPr>
          <p:spPr bwMode="auto">
            <a:xfrm>
              <a:off x="4600575" y="26812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3" name="Line 571"/>
            <p:cNvSpPr>
              <a:spLocks noChangeShapeType="1"/>
            </p:cNvSpPr>
            <p:nvPr/>
          </p:nvSpPr>
          <p:spPr bwMode="auto">
            <a:xfrm>
              <a:off x="4606925" y="266700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4" name="Line 572"/>
            <p:cNvSpPr>
              <a:spLocks noChangeShapeType="1"/>
            </p:cNvSpPr>
            <p:nvPr/>
          </p:nvSpPr>
          <p:spPr bwMode="auto">
            <a:xfrm>
              <a:off x="4614863" y="26670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5" name="Line 573"/>
            <p:cNvSpPr>
              <a:spLocks noChangeShapeType="1"/>
            </p:cNvSpPr>
            <p:nvPr/>
          </p:nvSpPr>
          <p:spPr bwMode="auto">
            <a:xfrm>
              <a:off x="4621213" y="26670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6" name="Line 574"/>
            <p:cNvSpPr>
              <a:spLocks noChangeShapeType="1"/>
            </p:cNvSpPr>
            <p:nvPr/>
          </p:nvSpPr>
          <p:spPr bwMode="auto">
            <a:xfrm>
              <a:off x="4629150" y="2667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7" name="Line 575"/>
            <p:cNvSpPr>
              <a:spLocks noChangeShapeType="1"/>
            </p:cNvSpPr>
            <p:nvPr/>
          </p:nvSpPr>
          <p:spPr bwMode="auto">
            <a:xfrm>
              <a:off x="4635500" y="26670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8" name="Line 576"/>
            <p:cNvSpPr>
              <a:spLocks noChangeShapeType="1"/>
            </p:cNvSpPr>
            <p:nvPr/>
          </p:nvSpPr>
          <p:spPr bwMode="auto">
            <a:xfrm>
              <a:off x="4643438" y="26733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9" name="Line 577"/>
            <p:cNvSpPr>
              <a:spLocks noChangeShapeType="1"/>
            </p:cNvSpPr>
            <p:nvPr/>
          </p:nvSpPr>
          <p:spPr bwMode="auto">
            <a:xfrm>
              <a:off x="4649788" y="2681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0" name="Line 578"/>
            <p:cNvSpPr>
              <a:spLocks noChangeShapeType="1"/>
            </p:cNvSpPr>
            <p:nvPr/>
          </p:nvSpPr>
          <p:spPr bwMode="auto">
            <a:xfrm>
              <a:off x="4657725" y="26876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1" name="Line 579"/>
            <p:cNvSpPr>
              <a:spLocks noChangeShapeType="1"/>
            </p:cNvSpPr>
            <p:nvPr/>
          </p:nvSpPr>
          <p:spPr bwMode="auto">
            <a:xfrm>
              <a:off x="4664075" y="26812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2" name="Line 580"/>
            <p:cNvSpPr>
              <a:spLocks noChangeShapeType="1"/>
            </p:cNvSpPr>
            <p:nvPr/>
          </p:nvSpPr>
          <p:spPr bwMode="auto">
            <a:xfrm>
              <a:off x="4672013" y="26812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3" name="Line 581"/>
            <p:cNvSpPr>
              <a:spLocks noChangeShapeType="1"/>
            </p:cNvSpPr>
            <p:nvPr/>
          </p:nvSpPr>
          <p:spPr bwMode="auto">
            <a:xfrm>
              <a:off x="4678363" y="26955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4" name="Line 582"/>
            <p:cNvSpPr>
              <a:spLocks noChangeShapeType="1"/>
            </p:cNvSpPr>
            <p:nvPr/>
          </p:nvSpPr>
          <p:spPr bwMode="auto">
            <a:xfrm>
              <a:off x="4686300" y="26876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5" name="Line 583"/>
            <p:cNvSpPr>
              <a:spLocks noChangeShapeType="1"/>
            </p:cNvSpPr>
            <p:nvPr/>
          </p:nvSpPr>
          <p:spPr bwMode="auto">
            <a:xfrm>
              <a:off x="4692650" y="2681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6" name="Line 584"/>
            <p:cNvSpPr>
              <a:spLocks noChangeShapeType="1"/>
            </p:cNvSpPr>
            <p:nvPr/>
          </p:nvSpPr>
          <p:spPr bwMode="auto">
            <a:xfrm>
              <a:off x="4700588" y="26812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7" name="Line 585"/>
            <p:cNvSpPr>
              <a:spLocks noChangeShapeType="1"/>
            </p:cNvSpPr>
            <p:nvPr/>
          </p:nvSpPr>
          <p:spPr bwMode="auto">
            <a:xfrm>
              <a:off x="4706938" y="26812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8" name="Line 586"/>
            <p:cNvSpPr>
              <a:spLocks noChangeShapeType="1"/>
            </p:cNvSpPr>
            <p:nvPr/>
          </p:nvSpPr>
          <p:spPr bwMode="auto">
            <a:xfrm>
              <a:off x="4714875" y="26733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9" name="Line 587"/>
            <p:cNvSpPr>
              <a:spLocks noChangeShapeType="1"/>
            </p:cNvSpPr>
            <p:nvPr/>
          </p:nvSpPr>
          <p:spPr bwMode="auto">
            <a:xfrm>
              <a:off x="4721225" y="26733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0" name="Line 588"/>
            <p:cNvSpPr>
              <a:spLocks noChangeShapeType="1"/>
            </p:cNvSpPr>
            <p:nvPr/>
          </p:nvSpPr>
          <p:spPr bwMode="auto">
            <a:xfrm>
              <a:off x="4729163" y="26876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1" name="Line 589"/>
            <p:cNvSpPr>
              <a:spLocks noChangeShapeType="1"/>
            </p:cNvSpPr>
            <p:nvPr/>
          </p:nvSpPr>
          <p:spPr bwMode="auto">
            <a:xfrm>
              <a:off x="4735513" y="26955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2" name="Line 590"/>
            <p:cNvSpPr>
              <a:spLocks noChangeShapeType="1"/>
            </p:cNvSpPr>
            <p:nvPr/>
          </p:nvSpPr>
          <p:spPr bwMode="auto">
            <a:xfrm>
              <a:off x="4743450" y="2681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3" name="Line 591"/>
            <p:cNvSpPr>
              <a:spLocks noChangeShapeType="1"/>
            </p:cNvSpPr>
            <p:nvPr/>
          </p:nvSpPr>
          <p:spPr bwMode="auto">
            <a:xfrm>
              <a:off x="4749800" y="26733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4" name="Line 592"/>
            <p:cNvSpPr>
              <a:spLocks noChangeShapeType="1"/>
            </p:cNvSpPr>
            <p:nvPr/>
          </p:nvSpPr>
          <p:spPr bwMode="auto">
            <a:xfrm>
              <a:off x="4757738" y="2667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5" name="Line 593"/>
            <p:cNvSpPr>
              <a:spLocks noChangeShapeType="1"/>
            </p:cNvSpPr>
            <p:nvPr/>
          </p:nvSpPr>
          <p:spPr bwMode="auto">
            <a:xfrm>
              <a:off x="4764088" y="26590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6" name="Line 594"/>
            <p:cNvSpPr>
              <a:spLocks noChangeShapeType="1"/>
            </p:cNvSpPr>
            <p:nvPr/>
          </p:nvSpPr>
          <p:spPr bwMode="auto">
            <a:xfrm>
              <a:off x="4772025" y="2667000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7" name="Line 595"/>
            <p:cNvSpPr>
              <a:spLocks noChangeShapeType="1"/>
            </p:cNvSpPr>
            <p:nvPr/>
          </p:nvSpPr>
          <p:spPr bwMode="auto">
            <a:xfrm>
              <a:off x="4778375" y="26590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8" name="Line 596"/>
            <p:cNvSpPr>
              <a:spLocks noChangeShapeType="1"/>
            </p:cNvSpPr>
            <p:nvPr/>
          </p:nvSpPr>
          <p:spPr bwMode="auto">
            <a:xfrm>
              <a:off x="4786313" y="26590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9" name="Line 597"/>
            <p:cNvSpPr>
              <a:spLocks noChangeShapeType="1"/>
            </p:cNvSpPr>
            <p:nvPr/>
          </p:nvSpPr>
          <p:spPr bwMode="auto">
            <a:xfrm>
              <a:off x="4792663" y="2667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0" name="Line 598"/>
            <p:cNvSpPr>
              <a:spLocks noChangeShapeType="1"/>
            </p:cNvSpPr>
            <p:nvPr/>
          </p:nvSpPr>
          <p:spPr bwMode="auto">
            <a:xfrm>
              <a:off x="4800600" y="26733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1" name="Line 599"/>
            <p:cNvSpPr>
              <a:spLocks noChangeShapeType="1"/>
            </p:cNvSpPr>
            <p:nvPr/>
          </p:nvSpPr>
          <p:spPr bwMode="auto">
            <a:xfrm>
              <a:off x="4806950" y="2667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2" name="Line 600"/>
            <p:cNvSpPr>
              <a:spLocks noChangeShapeType="1"/>
            </p:cNvSpPr>
            <p:nvPr/>
          </p:nvSpPr>
          <p:spPr bwMode="auto">
            <a:xfrm>
              <a:off x="4814888" y="26670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3" name="Line 601"/>
            <p:cNvSpPr>
              <a:spLocks noChangeShapeType="1"/>
            </p:cNvSpPr>
            <p:nvPr/>
          </p:nvSpPr>
          <p:spPr bwMode="auto">
            <a:xfrm>
              <a:off x="4821238" y="2681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4" name="Line 602"/>
            <p:cNvSpPr>
              <a:spLocks noChangeShapeType="1"/>
            </p:cNvSpPr>
            <p:nvPr/>
          </p:nvSpPr>
          <p:spPr bwMode="auto">
            <a:xfrm>
              <a:off x="4829175" y="26670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5" name="Line 603"/>
            <p:cNvSpPr>
              <a:spLocks noChangeShapeType="1"/>
            </p:cNvSpPr>
            <p:nvPr/>
          </p:nvSpPr>
          <p:spPr bwMode="auto">
            <a:xfrm>
              <a:off x="4835525" y="26670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6" name="Line 604"/>
            <p:cNvSpPr>
              <a:spLocks noChangeShapeType="1"/>
            </p:cNvSpPr>
            <p:nvPr/>
          </p:nvSpPr>
          <p:spPr bwMode="auto">
            <a:xfrm>
              <a:off x="4843463" y="26733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7" name="Line 605"/>
            <p:cNvSpPr>
              <a:spLocks noChangeShapeType="1"/>
            </p:cNvSpPr>
            <p:nvPr/>
          </p:nvSpPr>
          <p:spPr bwMode="auto">
            <a:xfrm>
              <a:off x="4849813" y="2681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8" name="Line 606"/>
            <p:cNvSpPr>
              <a:spLocks noChangeShapeType="1"/>
            </p:cNvSpPr>
            <p:nvPr/>
          </p:nvSpPr>
          <p:spPr bwMode="auto">
            <a:xfrm>
              <a:off x="4857750" y="2681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9" name="Line 607"/>
            <p:cNvSpPr>
              <a:spLocks noChangeShapeType="1"/>
            </p:cNvSpPr>
            <p:nvPr/>
          </p:nvSpPr>
          <p:spPr bwMode="auto">
            <a:xfrm>
              <a:off x="4864100" y="26876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0" name="Line 609"/>
            <p:cNvSpPr>
              <a:spLocks noChangeShapeType="1"/>
            </p:cNvSpPr>
            <p:nvPr/>
          </p:nvSpPr>
          <p:spPr bwMode="auto">
            <a:xfrm>
              <a:off x="4872038" y="26876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1" name="Line 610"/>
            <p:cNvSpPr>
              <a:spLocks noChangeShapeType="1"/>
            </p:cNvSpPr>
            <p:nvPr/>
          </p:nvSpPr>
          <p:spPr bwMode="auto">
            <a:xfrm>
              <a:off x="4878388" y="26955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2" name="Line 611"/>
            <p:cNvSpPr>
              <a:spLocks noChangeShapeType="1"/>
            </p:cNvSpPr>
            <p:nvPr/>
          </p:nvSpPr>
          <p:spPr bwMode="auto">
            <a:xfrm>
              <a:off x="4886326" y="26812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3" name="Line 612"/>
            <p:cNvSpPr>
              <a:spLocks noChangeShapeType="1"/>
            </p:cNvSpPr>
            <p:nvPr/>
          </p:nvSpPr>
          <p:spPr bwMode="auto">
            <a:xfrm>
              <a:off x="4892676" y="2681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4" name="Line 613"/>
            <p:cNvSpPr>
              <a:spLocks noChangeShapeType="1"/>
            </p:cNvSpPr>
            <p:nvPr/>
          </p:nvSpPr>
          <p:spPr bwMode="auto">
            <a:xfrm>
              <a:off x="4900613" y="2681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5" name="Line 614"/>
            <p:cNvSpPr>
              <a:spLocks noChangeShapeType="1"/>
            </p:cNvSpPr>
            <p:nvPr/>
          </p:nvSpPr>
          <p:spPr bwMode="auto">
            <a:xfrm>
              <a:off x="4906963" y="26670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6" name="Line 615"/>
            <p:cNvSpPr>
              <a:spLocks noChangeShapeType="1"/>
            </p:cNvSpPr>
            <p:nvPr/>
          </p:nvSpPr>
          <p:spPr bwMode="auto">
            <a:xfrm>
              <a:off x="4914901" y="26670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7" name="Line 616"/>
            <p:cNvSpPr>
              <a:spLocks noChangeShapeType="1"/>
            </p:cNvSpPr>
            <p:nvPr/>
          </p:nvSpPr>
          <p:spPr bwMode="auto">
            <a:xfrm>
              <a:off x="4921251" y="26733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8" name="Line 617"/>
            <p:cNvSpPr>
              <a:spLocks noChangeShapeType="1"/>
            </p:cNvSpPr>
            <p:nvPr/>
          </p:nvSpPr>
          <p:spPr bwMode="auto">
            <a:xfrm>
              <a:off x="4929188" y="2681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9" name="Line 618"/>
            <p:cNvSpPr>
              <a:spLocks noChangeShapeType="1"/>
            </p:cNvSpPr>
            <p:nvPr/>
          </p:nvSpPr>
          <p:spPr bwMode="auto">
            <a:xfrm>
              <a:off x="4935538" y="2681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0" name="Line 619"/>
            <p:cNvSpPr>
              <a:spLocks noChangeShapeType="1"/>
            </p:cNvSpPr>
            <p:nvPr/>
          </p:nvSpPr>
          <p:spPr bwMode="auto">
            <a:xfrm>
              <a:off x="4943476" y="26812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1" name="Line 620"/>
            <p:cNvSpPr>
              <a:spLocks noChangeShapeType="1"/>
            </p:cNvSpPr>
            <p:nvPr/>
          </p:nvSpPr>
          <p:spPr bwMode="auto">
            <a:xfrm>
              <a:off x="4949826" y="26590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2" name="Line 621"/>
            <p:cNvSpPr>
              <a:spLocks noChangeShapeType="1"/>
            </p:cNvSpPr>
            <p:nvPr/>
          </p:nvSpPr>
          <p:spPr bwMode="auto">
            <a:xfrm>
              <a:off x="4957763" y="26590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3" name="Line 622"/>
            <p:cNvSpPr>
              <a:spLocks noChangeShapeType="1"/>
            </p:cNvSpPr>
            <p:nvPr/>
          </p:nvSpPr>
          <p:spPr bwMode="auto">
            <a:xfrm>
              <a:off x="4964113" y="26733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4" name="Line 623"/>
            <p:cNvSpPr>
              <a:spLocks noChangeShapeType="1"/>
            </p:cNvSpPr>
            <p:nvPr/>
          </p:nvSpPr>
          <p:spPr bwMode="auto">
            <a:xfrm>
              <a:off x="4972051" y="26733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5" name="Line 624"/>
            <p:cNvSpPr>
              <a:spLocks noChangeShapeType="1"/>
            </p:cNvSpPr>
            <p:nvPr/>
          </p:nvSpPr>
          <p:spPr bwMode="auto">
            <a:xfrm>
              <a:off x="4978401" y="26733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6" name="Line 625"/>
            <p:cNvSpPr>
              <a:spLocks noChangeShapeType="1"/>
            </p:cNvSpPr>
            <p:nvPr/>
          </p:nvSpPr>
          <p:spPr bwMode="auto">
            <a:xfrm>
              <a:off x="4986338" y="2667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7" name="Line 626"/>
            <p:cNvSpPr>
              <a:spLocks noChangeShapeType="1"/>
            </p:cNvSpPr>
            <p:nvPr/>
          </p:nvSpPr>
          <p:spPr bwMode="auto">
            <a:xfrm>
              <a:off x="4992688" y="26670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8" name="Line 627"/>
            <p:cNvSpPr>
              <a:spLocks noChangeShapeType="1"/>
            </p:cNvSpPr>
            <p:nvPr/>
          </p:nvSpPr>
          <p:spPr bwMode="auto">
            <a:xfrm>
              <a:off x="5000626" y="2681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9" name="Line 628"/>
            <p:cNvSpPr>
              <a:spLocks noChangeShapeType="1"/>
            </p:cNvSpPr>
            <p:nvPr/>
          </p:nvSpPr>
          <p:spPr bwMode="auto">
            <a:xfrm>
              <a:off x="5006976" y="26733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0" name="Line 629"/>
            <p:cNvSpPr>
              <a:spLocks noChangeShapeType="1"/>
            </p:cNvSpPr>
            <p:nvPr/>
          </p:nvSpPr>
          <p:spPr bwMode="auto">
            <a:xfrm>
              <a:off x="5014913" y="26733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1" name="Line 630"/>
            <p:cNvSpPr>
              <a:spLocks noChangeShapeType="1"/>
            </p:cNvSpPr>
            <p:nvPr/>
          </p:nvSpPr>
          <p:spPr bwMode="auto">
            <a:xfrm>
              <a:off x="5021263" y="26812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2" name="Line 631"/>
            <p:cNvSpPr>
              <a:spLocks noChangeShapeType="1"/>
            </p:cNvSpPr>
            <p:nvPr/>
          </p:nvSpPr>
          <p:spPr bwMode="auto">
            <a:xfrm>
              <a:off x="5029201" y="26812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3" name="Line 632"/>
            <p:cNvSpPr>
              <a:spLocks noChangeShapeType="1"/>
            </p:cNvSpPr>
            <p:nvPr/>
          </p:nvSpPr>
          <p:spPr bwMode="auto">
            <a:xfrm>
              <a:off x="5035551" y="26955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4" name="Line 633"/>
            <p:cNvSpPr>
              <a:spLocks noChangeShapeType="1"/>
            </p:cNvSpPr>
            <p:nvPr/>
          </p:nvSpPr>
          <p:spPr bwMode="auto">
            <a:xfrm>
              <a:off x="5043488" y="26812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5" name="Line 634"/>
            <p:cNvSpPr>
              <a:spLocks noChangeShapeType="1"/>
            </p:cNvSpPr>
            <p:nvPr/>
          </p:nvSpPr>
          <p:spPr bwMode="auto">
            <a:xfrm>
              <a:off x="5049838" y="26812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6" name="Line 635"/>
            <p:cNvSpPr>
              <a:spLocks noChangeShapeType="1"/>
            </p:cNvSpPr>
            <p:nvPr/>
          </p:nvSpPr>
          <p:spPr bwMode="auto">
            <a:xfrm>
              <a:off x="5057776" y="26876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7" name="Line 636"/>
            <p:cNvSpPr>
              <a:spLocks noChangeShapeType="1"/>
            </p:cNvSpPr>
            <p:nvPr/>
          </p:nvSpPr>
          <p:spPr bwMode="auto">
            <a:xfrm>
              <a:off x="5064126" y="26733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8" name="Line 637"/>
            <p:cNvSpPr>
              <a:spLocks noChangeShapeType="1"/>
            </p:cNvSpPr>
            <p:nvPr/>
          </p:nvSpPr>
          <p:spPr bwMode="auto">
            <a:xfrm>
              <a:off x="5072063" y="2667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9" name="Line 638"/>
            <p:cNvSpPr>
              <a:spLocks noChangeShapeType="1"/>
            </p:cNvSpPr>
            <p:nvPr/>
          </p:nvSpPr>
          <p:spPr bwMode="auto">
            <a:xfrm>
              <a:off x="5078413" y="26670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0" name="Line 639"/>
            <p:cNvSpPr>
              <a:spLocks noChangeShapeType="1"/>
            </p:cNvSpPr>
            <p:nvPr/>
          </p:nvSpPr>
          <p:spPr bwMode="auto">
            <a:xfrm>
              <a:off x="5086351" y="2681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1" name="Line 640"/>
            <p:cNvSpPr>
              <a:spLocks noChangeShapeType="1"/>
            </p:cNvSpPr>
            <p:nvPr/>
          </p:nvSpPr>
          <p:spPr bwMode="auto">
            <a:xfrm>
              <a:off x="5092701" y="26733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2" name="Line 641"/>
            <p:cNvSpPr>
              <a:spLocks noChangeShapeType="1"/>
            </p:cNvSpPr>
            <p:nvPr/>
          </p:nvSpPr>
          <p:spPr bwMode="auto">
            <a:xfrm>
              <a:off x="5100638" y="26590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3" name="Line 642"/>
            <p:cNvSpPr>
              <a:spLocks noChangeShapeType="1"/>
            </p:cNvSpPr>
            <p:nvPr/>
          </p:nvSpPr>
          <p:spPr bwMode="auto">
            <a:xfrm>
              <a:off x="5106988" y="26590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4" name="Line 643"/>
            <p:cNvSpPr>
              <a:spLocks noChangeShapeType="1"/>
            </p:cNvSpPr>
            <p:nvPr/>
          </p:nvSpPr>
          <p:spPr bwMode="auto">
            <a:xfrm>
              <a:off x="5114926" y="2652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5" name="Line 644"/>
            <p:cNvSpPr>
              <a:spLocks noChangeShapeType="1"/>
            </p:cNvSpPr>
            <p:nvPr/>
          </p:nvSpPr>
          <p:spPr bwMode="auto">
            <a:xfrm>
              <a:off x="5121276" y="26590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6" name="Line 645"/>
            <p:cNvSpPr>
              <a:spLocks noChangeShapeType="1"/>
            </p:cNvSpPr>
            <p:nvPr/>
          </p:nvSpPr>
          <p:spPr bwMode="auto">
            <a:xfrm>
              <a:off x="5129213" y="26527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7" name="Line 646"/>
            <p:cNvSpPr>
              <a:spLocks noChangeShapeType="1"/>
            </p:cNvSpPr>
            <p:nvPr/>
          </p:nvSpPr>
          <p:spPr bwMode="auto">
            <a:xfrm>
              <a:off x="5135563" y="26590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8" name="Line 647"/>
            <p:cNvSpPr>
              <a:spLocks noChangeShapeType="1"/>
            </p:cNvSpPr>
            <p:nvPr/>
          </p:nvSpPr>
          <p:spPr bwMode="auto">
            <a:xfrm>
              <a:off x="5143501" y="26590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9" name="Line 648"/>
            <p:cNvSpPr>
              <a:spLocks noChangeShapeType="1"/>
            </p:cNvSpPr>
            <p:nvPr/>
          </p:nvSpPr>
          <p:spPr bwMode="auto">
            <a:xfrm>
              <a:off x="5149851" y="26590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0" name="Line 649"/>
            <p:cNvSpPr>
              <a:spLocks noChangeShapeType="1"/>
            </p:cNvSpPr>
            <p:nvPr/>
          </p:nvSpPr>
          <p:spPr bwMode="auto">
            <a:xfrm>
              <a:off x="5156201" y="26733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1" name="Line 650"/>
            <p:cNvSpPr>
              <a:spLocks noChangeShapeType="1"/>
            </p:cNvSpPr>
            <p:nvPr/>
          </p:nvSpPr>
          <p:spPr bwMode="auto">
            <a:xfrm>
              <a:off x="5164138" y="26812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2" name="Line 651"/>
            <p:cNvSpPr>
              <a:spLocks noChangeShapeType="1"/>
            </p:cNvSpPr>
            <p:nvPr/>
          </p:nvSpPr>
          <p:spPr bwMode="auto">
            <a:xfrm>
              <a:off x="5170488" y="26955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3" name="Line 652"/>
            <p:cNvSpPr>
              <a:spLocks noChangeShapeType="1"/>
            </p:cNvSpPr>
            <p:nvPr/>
          </p:nvSpPr>
          <p:spPr bwMode="auto">
            <a:xfrm>
              <a:off x="5178426" y="26812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4" name="Line 653"/>
            <p:cNvSpPr>
              <a:spLocks noChangeShapeType="1"/>
            </p:cNvSpPr>
            <p:nvPr/>
          </p:nvSpPr>
          <p:spPr bwMode="auto">
            <a:xfrm>
              <a:off x="5184776" y="26733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5" name="Line 654"/>
            <p:cNvSpPr>
              <a:spLocks noChangeShapeType="1"/>
            </p:cNvSpPr>
            <p:nvPr/>
          </p:nvSpPr>
          <p:spPr bwMode="auto">
            <a:xfrm>
              <a:off x="5192713" y="26812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6" name="Line 655"/>
            <p:cNvSpPr>
              <a:spLocks noChangeShapeType="1"/>
            </p:cNvSpPr>
            <p:nvPr/>
          </p:nvSpPr>
          <p:spPr bwMode="auto">
            <a:xfrm>
              <a:off x="5199063" y="26955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7" name="Line 656"/>
            <p:cNvSpPr>
              <a:spLocks noChangeShapeType="1"/>
            </p:cNvSpPr>
            <p:nvPr/>
          </p:nvSpPr>
          <p:spPr bwMode="auto">
            <a:xfrm>
              <a:off x="5207001" y="26876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8" name="Line 657"/>
            <p:cNvSpPr>
              <a:spLocks noChangeShapeType="1"/>
            </p:cNvSpPr>
            <p:nvPr/>
          </p:nvSpPr>
          <p:spPr bwMode="auto">
            <a:xfrm>
              <a:off x="5213351" y="26955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9" name="Line 658"/>
            <p:cNvSpPr>
              <a:spLocks noChangeShapeType="1"/>
            </p:cNvSpPr>
            <p:nvPr/>
          </p:nvSpPr>
          <p:spPr bwMode="auto">
            <a:xfrm>
              <a:off x="5221288" y="26876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0" name="Line 659"/>
            <p:cNvSpPr>
              <a:spLocks noChangeShapeType="1"/>
            </p:cNvSpPr>
            <p:nvPr/>
          </p:nvSpPr>
          <p:spPr bwMode="auto">
            <a:xfrm>
              <a:off x="5227638" y="268763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1" name="Line 660"/>
            <p:cNvSpPr>
              <a:spLocks noChangeShapeType="1"/>
            </p:cNvSpPr>
            <p:nvPr/>
          </p:nvSpPr>
          <p:spPr bwMode="auto">
            <a:xfrm>
              <a:off x="5235576" y="2681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2" name="Line 661"/>
            <p:cNvSpPr>
              <a:spLocks noChangeShapeType="1"/>
            </p:cNvSpPr>
            <p:nvPr/>
          </p:nvSpPr>
          <p:spPr bwMode="auto">
            <a:xfrm>
              <a:off x="5241926" y="2681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3" name="Line 662"/>
            <p:cNvSpPr>
              <a:spLocks noChangeShapeType="1"/>
            </p:cNvSpPr>
            <p:nvPr/>
          </p:nvSpPr>
          <p:spPr bwMode="auto">
            <a:xfrm>
              <a:off x="5249863" y="26670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4" name="Line 663"/>
            <p:cNvSpPr>
              <a:spLocks noChangeShapeType="1"/>
            </p:cNvSpPr>
            <p:nvPr/>
          </p:nvSpPr>
          <p:spPr bwMode="auto">
            <a:xfrm>
              <a:off x="5256213" y="2667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5" name="Line 664"/>
            <p:cNvSpPr>
              <a:spLocks noChangeShapeType="1"/>
            </p:cNvSpPr>
            <p:nvPr/>
          </p:nvSpPr>
          <p:spPr bwMode="auto">
            <a:xfrm>
              <a:off x="5264151" y="26670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6" name="Line 665"/>
            <p:cNvSpPr>
              <a:spLocks noChangeShapeType="1"/>
            </p:cNvSpPr>
            <p:nvPr/>
          </p:nvSpPr>
          <p:spPr bwMode="auto">
            <a:xfrm>
              <a:off x="5270501" y="26590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7" name="Line 666"/>
            <p:cNvSpPr>
              <a:spLocks noChangeShapeType="1"/>
            </p:cNvSpPr>
            <p:nvPr/>
          </p:nvSpPr>
          <p:spPr bwMode="auto">
            <a:xfrm>
              <a:off x="5278438" y="26670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8" name="Line 667"/>
            <p:cNvSpPr>
              <a:spLocks noChangeShapeType="1"/>
            </p:cNvSpPr>
            <p:nvPr/>
          </p:nvSpPr>
          <p:spPr bwMode="auto">
            <a:xfrm>
              <a:off x="5284788" y="26590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9" name="Line 668"/>
            <p:cNvSpPr>
              <a:spLocks noChangeShapeType="1"/>
            </p:cNvSpPr>
            <p:nvPr/>
          </p:nvSpPr>
          <p:spPr bwMode="auto">
            <a:xfrm>
              <a:off x="5292726" y="26670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0" name="Line 669"/>
            <p:cNvSpPr>
              <a:spLocks noChangeShapeType="1"/>
            </p:cNvSpPr>
            <p:nvPr/>
          </p:nvSpPr>
          <p:spPr bwMode="auto">
            <a:xfrm>
              <a:off x="5299076" y="26733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1" name="Line 670"/>
            <p:cNvSpPr>
              <a:spLocks noChangeShapeType="1"/>
            </p:cNvSpPr>
            <p:nvPr/>
          </p:nvSpPr>
          <p:spPr bwMode="auto">
            <a:xfrm>
              <a:off x="5307013" y="26733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2" name="Line 671"/>
            <p:cNvSpPr>
              <a:spLocks noChangeShapeType="1"/>
            </p:cNvSpPr>
            <p:nvPr/>
          </p:nvSpPr>
          <p:spPr bwMode="auto">
            <a:xfrm>
              <a:off x="5313363" y="26590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3" name="Line 672"/>
            <p:cNvSpPr>
              <a:spLocks noChangeShapeType="1"/>
            </p:cNvSpPr>
            <p:nvPr/>
          </p:nvSpPr>
          <p:spPr bwMode="auto">
            <a:xfrm>
              <a:off x="5321301" y="26590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4" name="Line 673"/>
            <p:cNvSpPr>
              <a:spLocks noChangeShapeType="1"/>
            </p:cNvSpPr>
            <p:nvPr/>
          </p:nvSpPr>
          <p:spPr bwMode="auto">
            <a:xfrm>
              <a:off x="5327651" y="2681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5" name="Line 674"/>
            <p:cNvSpPr>
              <a:spLocks noChangeShapeType="1"/>
            </p:cNvSpPr>
            <p:nvPr/>
          </p:nvSpPr>
          <p:spPr bwMode="auto">
            <a:xfrm>
              <a:off x="5335588" y="2667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6" name="Line 675"/>
            <p:cNvSpPr>
              <a:spLocks noChangeShapeType="1"/>
            </p:cNvSpPr>
            <p:nvPr/>
          </p:nvSpPr>
          <p:spPr bwMode="auto">
            <a:xfrm>
              <a:off x="5341938" y="26733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7" name="Line 676"/>
            <p:cNvSpPr>
              <a:spLocks noChangeShapeType="1"/>
            </p:cNvSpPr>
            <p:nvPr/>
          </p:nvSpPr>
          <p:spPr bwMode="auto">
            <a:xfrm>
              <a:off x="5349876" y="26876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8" name="Line 677"/>
            <p:cNvSpPr>
              <a:spLocks noChangeShapeType="1"/>
            </p:cNvSpPr>
            <p:nvPr/>
          </p:nvSpPr>
          <p:spPr bwMode="auto">
            <a:xfrm>
              <a:off x="5356226" y="2681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9" name="Line 678"/>
            <p:cNvSpPr>
              <a:spLocks noChangeShapeType="1"/>
            </p:cNvSpPr>
            <p:nvPr/>
          </p:nvSpPr>
          <p:spPr bwMode="auto">
            <a:xfrm>
              <a:off x="5364163" y="2681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0" name="Line 679"/>
            <p:cNvSpPr>
              <a:spLocks noChangeShapeType="1"/>
            </p:cNvSpPr>
            <p:nvPr/>
          </p:nvSpPr>
          <p:spPr bwMode="auto">
            <a:xfrm>
              <a:off x="5370513" y="2687638"/>
              <a:ext cx="0" cy="301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1" name="Line 680"/>
            <p:cNvSpPr>
              <a:spLocks noChangeShapeType="1"/>
            </p:cNvSpPr>
            <p:nvPr/>
          </p:nvSpPr>
          <p:spPr bwMode="auto">
            <a:xfrm>
              <a:off x="5378451" y="26876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2" name="Line 681"/>
            <p:cNvSpPr>
              <a:spLocks noChangeShapeType="1"/>
            </p:cNvSpPr>
            <p:nvPr/>
          </p:nvSpPr>
          <p:spPr bwMode="auto">
            <a:xfrm>
              <a:off x="5384801" y="268763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3" name="Line 682"/>
            <p:cNvSpPr>
              <a:spLocks noChangeShapeType="1"/>
            </p:cNvSpPr>
            <p:nvPr/>
          </p:nvSpPr>
          <p:spPr bwMode="auto">
            <a:xfrm>
              <a:off x="5392738" y="26955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4" name="Line 683"/>
            <p:cNvSpPr>
              <a:spLocks noChangeShapeType="1"/>
            </p:cNvSpPr>
            <p:nvPr/>
          </p:nvSpPr>
          <p:spPr bwMode="auto">
            <a:xfrm>
              <a:off x="5399088" y="26733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5" name="Line 684"/>
            <p:cNvSpPr>
              <a:spLocks noChangeShapeType="1"/>
            </p:cNvSpPr>
            <p:nvPr/>
          </p:nvSpPr>
          <p:spPr bwMode="auto">
            <a:xfrm>
              <a:off x="5407026" y="26733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6" name="Line 685"/>
            <p:cNvSpPr>
              <a:spLocks noChangeShapeType="1"/>
            </p:cNvSpPr>
            <p:nvPr/>
          </p:nvSpPr>
          <p:spPr bwMode="auto">
            <a:xfrm>
              <a:off x="5413376" y="26733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7" name="Line 686"/>
            <p:cNvSpPr>
              <a:spLocks noChangeShapeType="1"/>
            </p:cNvSpPr>
            <p:nvPr/>
          </p:nvSpPr>
          <p:spPr bwMode="auto">
            <a:xfrm>
              <a:off x="5421313" y="26670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8" name="Line 687"/>
            <p:cNvSpPr>
              <a:spLocks noChangeShapeType="1"/>
            </p:cNvSpPr>
            <p:nvPr/>
          </p:nvSpPr>
          <p:spPr bwMode="auto">
            <a:xfrm>
              <a:off x="5427663" y="26527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9" name="Line 688"/>
            <p:cNvSpPr>
              <a:spLocks noChangeShapeType="1"/>
            </p:cNvSpPr>
            <p:nvPr/>
          </p:nvSpPr>
          <p:spPr bwMode="auto">
            <a:xfrm>
              <a:off x="5435601" y="26384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0" name="Line 689"/>
            <p:cNvSpPr>
              <a:spLocks noChangeShapeType="1"/>
            </p:cNvSpPr>
            <p:nvPr/>
          </p:nvSpPr>
          <p:spPr bwMode="auto">
            <a:xfrm>
              <a:off x="5441951" y="26384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1" name="Line 690"/>
            <p:cNvSpPr>
              <a:spLocks noChangeShapeType="1"/>
            </p:cNvSpPr>
            <p:nvPr/>
          </p:nvSpPr>
          <p:spPr bwMode="auto">
            <a:xfrm>
              <a:off x="5449888" y="26447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2" name="Line 691"/>
            <p:cNvSpPr>
              <a:spLocks noChangeShapeType="1"/>
            </p:cNvSpPr>
            <p:nvPr/>
          </p:nvSpPr>
          <p:spPr bwMode="auto">
            <a:xfrm>
              <a:off x="5456238" y="26384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3" name="Line 692"/>
            <p:cNvSpPr>
              <a:spLocks noChangeShapeType="1"/>
            </p:cNvSpPr>
            <p:nvPr/>
          </p:nvSpPr>
          <p:spPr bwMode="auto">
            <a:xfrm>
              <a:off x="5464176" y="26447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4" name="Line 693"/>
            <p:cNvSpPr>
              <a:spLocks noChangeShapeType="1"/>
            </p:cNvSpPr>
            <p:nvPr/>
          </p:nvSpPr>
          <p:spPr bwMode="auto">
            <a:xfrm>
              <a:off x="5470526" y="2652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5" name="Line 694"/>
            <p:cNvSpPr>
              <a:spLocks noChangeShapeType="1"/>
            </p:cNvSpPr>
            <p:nvPr/>
          </p:nvSpPr>
          <p:spPr bwMode="auto">
            <a:xfrm>
              <a:off x="5478463" y="26447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6" name="Line 695"/>
            <p:cNvSpPr>
              <a:spLocks noChangeShapeType="1"/>
            </p:cNvSpPr>
            <p:nvPr/>
          </p:nvSpPr>
          <p:spPr bwMode="auto">
            <a:xfrm>
              <a:off x="5484813" y="26590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7" name="Line 696"/>
            <p:cNvSpPr>
              <a:spLocks noChangeShapeType="1"/>
            </p:cNvSpPr>
            <p:nvPr/>
          </p:nvSpPr>
          <p:spPr bwMode="auto">
            <a:xfrm>
              <a:off x="5492751" y="26590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8" name="Line 697"/>
            <p:cNvSpPr>
              <a:spLocks noChangeShapeType="1"/>
            </p:cNvSpPr>
            <p:nvPr/>
          </p:nvSpPr>
          <p:spPr bwMode="auto">
            <a:xfrm>
              <a:off x="5499101" y="26733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9" name="Line 698"/>
            <p:cNvSpPr>
              <a:spLocks noChangeShapeType="1"/>
            </p:cNvSpPr>
            <p:nvPr/>
          </p:nvSpPr>
          <p:spPr bwMode="auto">
            <a:xfrm>
              <a:off x="5507038" y="26670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0" name="Line 699"/>
            <p:cNvSpPr>
              <a:spLocks noChangeShapeType="1"/>
            </p:cNvSpPr>
            <p:nvPr/>
          </p:nvSpPr>
          <p:spPr bwMode="auto">
            <a:xfrm>
              <a:off x="5513388" y="26527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1" name="Line 700"/>
            <p:cNvSpPr>
              <a:spLocks noChangeShapeType="1"/>
            </p:cNvSpPr>
            <p:nvPr/>
          </p:nvSpPr>
          <p:spPr bwMode="auto">
            <a:xfrm>
              <a:off x="5521326" y="26670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2" name="Line 701"/>
            <p:cNvSpPr>
              <a:spLocks noChangeShapeType="1"/>
            </p:cNvSpPr>
            <p:nvPr/>
          </p:nvSpPr>
          <p:spPr bwMode="auto">
            <a:xfrm>
              <a:off x="5527676" y="26733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3" name="Line 702"/>
            <p:cNvSpPr>
              <a:spLocks noChangeShapeType="1"/>
            </p:cNvSpPr>
            <p:nvPr/>
          </p:nvSpPr>
          <p:spPr bwMode="auto">
            <a:xfrm>
              <a:off x="5535613" y="26733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4" name="Line 703"/>
            <p:cNvSpPr>
              <a:spLocks noChangeShapeType="1"/>
            </p:cNvSpPr>
            <p:nvPr/>
          </p:nvSpPr>
          <p:spPr bwMode="auto">
            <a:xfrm>
              <a:off x="5541963" y="26955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5" name="Line 704"/>
            <p:cNvSpPr>
              <a:spLocks noChangeShapeType="1"/>
            </p:cNvSpPr>
            <p:nvPr/>
          </p:nvSpPr>
          <p:spPr bwMode="auto">
            <a:xfrm>
              <a:off x="5549901" y="26876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6" name="Line 705"/>
            <p:cNvSpPr>
              <a:spLocks noChangeShapeType="1"/>
            </p:cNvSpPr>
            <p:nvPr/>
          </p:nvSpPr>
          <p:spPr bwMode="auto">
            <a:xfrm>
              <a:off x="5556251" y="26733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7" name="Line 706"/>
            <p:cNvSpPr>
              <a:spLocks noChangeShapeType="1"/>
            </p:cNvSpPr>
            <p:nvPr/>
          </p:nvSpPr>
          <p:spPr bwMode="auto">
            <a:xfrm>
              <a:off x="5564188" y="2681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8" name="Line 707"/>
            <p:cNvSpPr>
              <a:spLocks noChangeShapeType="1"/>
            </p:cNvSpPr>
            <p:nvPr/>
          </p:nvSpPr>
          <p:spPr bwMode="auto">
            <a:xfrm>
              <a:off x="5570538" y="26670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9" name="Line 708"/>
            <p:cNvSpPr>
              <a:spLocks noChangeShapeType="1"/>
            </p:cNvSpPr>
            <p:nvPr/>
          </p:nvSpPr>
          <p:spPr bwMode="auto">
            <a:xfrm>
              <a:off x="5578476" y="26590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0" name="Line 709"/>
            <p:cNvSpPr>
              <a:spLocks noChangeShapeType="1"/>
            </p:cNvSpPr>
            <p:nvPr/>
          </p:nvSpPr>
          <p:spPr bwMode="auto">
            <a:xfrm>
              <a:off x="5584826" y="2667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1" name="Line 710"/>
            <p:cNvSpPr>
              <a:spLocks noChangeShapeType="1"/>
            </p:cNvSpPr>
            <p:nvPr/>
          </p:nvSpPr>
          <p:spPr bwMode="auto">
            <a:xfrm>
              <a:off x="5592763" y="26590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2" name="Line 711"/>
            <p:cNvSpPr>
              <a:spLocks noChangeShapeType="1"/>
            </p:cNvSpPr>
            <p:nvPr/>
          </p:nvSpPr>
          <p:spPr bwMode="auto">
            <a:xfrm>
              <a:off x="5599113" y="26590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3" name="Line 712"/>
            <p:cNvSpPr>
              <a:spLocks noChangeShapeType="1"/>
            </p:cNvSpPr>
            <p:nvPr/>
          </p:nvSpPr>
          <p:spPr bwMode="auto">
            <a:xfrm>
              <a:off x="5607051" y="26447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4" name="Line 713"/>
            <p:cNvSpPr>
              <a:spLocks noChangeShapeType="1"/>
            </p:cNvSpPr>
            <p:nvPr/>
          </p:nvSpPr>
          <p:spPr bwMode="auto">
            <a:xfrm>
              <a:off x="5613401" y="265906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5" name="Line 714"/>
            <p:cNvSpPr>
              <a:spLocks noChangeShapeType="1"/>
            </p:cNvSpPr>
            <p:nvPr/>
          </p:nvSpPr>
          <p:spPr bwMode="auto">
            <a:xfrm>
              <a:off x="5621338" y="2667001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6" name="Line 715"/>
            <p:cNvSpPr>
              <a:spLocks noChangeShapeType="1"/>
            </p:cNvSpPr>
            <p:nvPr/>
          </p:nvSpPr>
          <p:spPr bwMode="auto">
            <a:xfrm>
              <a:off x="5627688" y="26670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7" name="Line 716"/>
            <p:cNvSpPr>
              <a:spLocks noChangeShapeType="1"/>
            </p:cNvSpPr>
            <p:nvPr/>
          </p:nvSpPr>
          <p:spPr bwMode="auto">
            <a:xfrm>
              <a:off x="5635626" y="26527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8" name="Line 717"/>
            <p:cNvSpPr>
              <a:spLocks noChangeShapeType="1"/>
            </p:cNvSpPr>
            <p:nvPr/>
          </p:nvSpPr>
          <p:spPr bwMode="auto">
            <a:xfrm>
              <a:off x="5641976" y="26447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9" name="Line 718"/>
            <p:cNvSpPr>
              <a:spLocks noChangeShapeType="1"/>
            </p:cNvSpPr>
            <p:nvPr/>
          </p:nvSpPr>
          <p:spPr bwMode="auto">
            <a:xfrm>
              <a:off x="5649913" y="26241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0" name="Line 719"/>
            <p:cNvSpPr>
              <a:spLocks noChangeShapeType="1"/>
            </p:cNvSpPr>
            <p:nvPr/>
          </p:nvSpPr>
          <p:spPr bwMode="auto">
            <a:xfrm>
              <a:off x="5656263" y="26304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1" name="Line 720"/>
            <p:cNvSpPr>
              <a:spLocks noChangeShapeType="1"/>
            </p:cNvSpPr>
            <p:nvPr/>
          </p:nvSpPr>
          <p:spPr bwMode="auto">
            <a:xfrm>
              <a:off x="5664201" y="26384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2" name="Line 721"/>
            <p:cNvSpPr>
              <a:spLocks noChangeShapeType="1"/>
            </p:cNvSpPr>
            <p:nvPr/>
          </p:nvSpPr>
          <p:spPr bwMode="auto">
            <a:xfrm>
              <a:off x="5670551" y="26384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3" name="Line 722"/>
            <p:cNvSpPr>
              <a:spLocks noChangeShapeType="1"/>
            </p:cNvSpPr>
            <p:nvPr/>
          </p:nvSpPr>
          <p:spPr bwMode="auto">
            <a:xfrm>
              <a:off x="5678488" y="26527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4" name="Line 723"/>
            <p:cNvSpPr>
              <a:spLocks noChangeShapeType="1"/>
            </p:cNvSpPr>
            <p:nvPr/>
          </p:nvSpPr>
          <p:spPr bwMode="auto">
            <a:xfrm>
              <a:off x="5684838" y="26527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5" name="Line 724"/>
            <p:cNvSpPr>
              <a:spLocks noChangeShapeType="1"/>
            </p:cNvSpPr>
            <p:nvPr/>
          </p:nvSpPr>
          <p:spPr bwMode="auto">
            <a:xfrm>
              <a:off x="5692776" y="2667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6" name="Line 725"/>
            <p:cNvSpPr>
              <a:spLocks noChangeShapeType="1"/>
            </p:cNvSpPr>
            <p:nvPr/>
          </p:nvSpPr>
          <p:spPr bwMode="auto">
            <a:xfrm>
              <a:off x="5699126" y="26590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7" name="Line 726"/>
            <p:cNvSpPr>
              <a:spLocks noChangeShapeType="1"/>
            </p:cNvSpPr>
            <p:nvPr/>
          </p:nvSpPr>
          <p:spPr bwMode="auto">
            <a:xfrm>
              <a:off x="5707063" y="26670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8" name="Line 727"/>
            <p:cNvSpPr>
              <a:spLocks noChangeShapeType="1"/>
            </p:cNvSpPr>
            <p:nvPr/>
          </p:nvSpPr>
          <p:spPr bwMode="auto">
            <a:xfrm>
              <a:off x="5713413" y="2681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9" name="Line 728"/>
            <p:cNvSpPr>
              <a:spLocks noChangeShapeType="1"/>
            </p:cNvSpPr>
            <p:nvPr/>
          </p:nvSpPr>
          <p:spPr bwMode="auto">
            <a:xfrm>
              <a:off x="5721351" y="26733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0" name="Line 729"/>
            <p:cNvSpPr>
              <a:spLocks noChangeShapeType="1"/>
            </p:cNvSpPr>
            <p:nvPr/>
          </p:nvSpPr>
          <p:spPr bwMode="auto">
            <a:xfrm>
              <a:off x="5727701" y="26733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1" name="Line 730"/>
            <p:cNvSpPr>
              <a:spLocks noChangeShapeType="1"/>
            </p:cNvSpPr>
            <p:nvPr/>
          </p:nvSpPr>
          <p:spPr bwMode="auto">
            <a:xfrm>
              <a:off x="5735638" y="2667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2" name="Line 731"/>
            <p:cNvSpPr>
              <a:spLocks noChangeShapeType="1"/>
            </p:cNvSpPr>
            <p:nvPr/>
          </p:nvSpPr>
          <p:spPr bwMode="auto">
            <a:xfrm>
              <a:off x="5741988" y="2667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3" name="Line 732"/>
            <p:cNvSpPr>
              <a:spLocks noChangeShapeType="1"/>
            </p:cNvSpPr>
            <p:nvPr/>
          </p:nvSpPr>
          <p:spPr bwMode="auto">
            <a:xfrm>
              <a:off x="5749926" y="2667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4" name="Line 733"/>
            <p:cNvSpPr>
              <a:spLocks noChangeShapeType="1"/>
            </p:cNvSpPr>
            <p:nvPr/>
          </p:nvSpPr>
          <p:spPr bwMode="auto">
            <a:xfrm>
              <a:off x="5756276" y="26590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5" name="Line 734"/>
            <p:cNvSpPr>
              <a:spLocks noChangeShapeType="1"/>
            </p:cNvSpPr>
            <p:nvPr/>
          </p:nvSpPr>
          <p:spPr bwMode="auto">
            <a:xfrm>
              <a:off x="5764213" y="26384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6" name="Line 735"/>
            <p:cNvSpPr>
              <a:spLocks noChangeShapeType="1"/>
            </p:cNvSpPr>
            <p:nvPr/>
          </p:nvSpPr>
          <p:spPr bwMode="auto">
            <a:xfrm>
              <a:off x="5770563" y="26384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7" name="Line 736"/>
            <p:cNvSpPr>
              <a:spLocks noChangeShapeType="1"/>
            </p:cNvSpPr>
            <p:nvPr/>
          </p:nvSpPr>
          <p:spPr bwMode="auto">
            <a:xfrm>
              <a:off x="5778501" y="2667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8" name="Line 737"/>
            <p:cNvSpPr>
              <a:spLocks noChangeShapeType="1"/>
            </p:cNvSpPr>
            <p:nvPr/>
          </p:nvSpPr>
          <p:spPr bwMode="auto">
            <a:xfrm>
              <a:off x="5784851" y="26670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9" name="Line 738"/>
            <p:cNvSpPr>
              <a:spLocks noChangeShapeType="1"/>
            </p:cNvSpPr>
            <p:nvPr/>
          </p:nvSpPr>
          <p:spPr bwMode="auto">
            <a:xfrm>
              <a:off x="5792788" y="265271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0" name="Line 739"/>
            <p:cNvSpPr>
              <a:spLocks noChangeShapeType="1"/>
            </p:cNvSpPr>
            <p:nvPr/>
          </p:nvSpPr>
          <p:spPr bwMode="auto">
            <a:xfrm>
              <a:off x="5799138" y="2652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1" name="Line 740"/>
            <p:cNvSpPr>
              <a:spLocks noChangeShapeType="1"/>
            </p:cNvSpPr>
            <p:nvPr/>
          </p:nvSpPr>
          <p:spPr bwMode="auto">
            <a:xfrm>
              <a:off x="5807076" y="2652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2" name="Line 741"/>
            <p:cNvSpPr>
              <a:spLocks noChangeShapeType="1"/>
            </p:cNvSpPr>
            <p:nvPr/>
          </p:nvSpPr>
          <p:spPr bwMode="auto">
            <a:xfrm>
              <a:off x="5813426" y="26447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3" name="Line 742"/>
            <p:cNvSpPr>
              <a:spLocks noChangeShapeType="1"/>
            </p:cNvSpPr>
            <p:nvPr/>
          </p:nvSpPr>
          <p:spPr bwMode="auto">
            <a:xfrm>
              <a:off x="5821363" y="26447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4" name="Line 743"/>
            <p:cNvSpPr>
              <a:spLocks noChangeShapeType="1"/>
            </p:cNvSpPr>
            <p:nvPr/>
          </p:nvSpPr>
          <p:spPr bwMode="auto">
            <a:xfrm>
              <a:off x="5827713" y="26447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5" name="Line 744"/>
            <p:cNvSpPr>
              <a:spLocks noChangeShapeType="1"/>
            </p:cNvSpPr>
            <p:nvPr/>
          </p:nvSpPr>
          <p:spPr bwMode="auto">
            <a:xfrm>
              <a:off x="5835651" y="2644776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6" name="Line 745"/>
            <p:cNvSpPr>
              <a:spLocks noChangeShapeType="1"/>
            </p:cNvSpPr>
            <p:nvPr/>
          </p:nvSpPr>
          <p:spPr bwMode="auto">
            <a:xfrm>
              <a:off x="5842001" y="26384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7" name="Line 746"/>
            <p:cNvSpPr>
              <a:spLocks noChangeShapeType="1"/>
            </p:cNvSpPr>
            <p:nvPr/>
          </p:nvSpPr>
          <p:spPr bwMode="auto">
            <a:xfrm>
              <a:off x="5849938" y="26527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8" name="Line 747"/>
            <p:cNvSpPr>
              <a:spLocks noChangeShapeType="1"/>
            </p:cNvSpPr>
            <p:nvPr/>
          </p:nvSpPr>
          <p:spPr bwMode="auto">
            <a:xfrm>
              <a:off x="5856288" y="26447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9" name="Line 748"/>
            <p:cNvSpPr>
              <a:spLocks noChangeShapeType="1"/>
            </p:cNvSpPr>
            <p:nvPr/>
          </p:nvSpPr>
          <p:spPr bwMode="auto">
            <a:xfrm>
              <a:off x="5864226" y="26590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0" name="Line 749"/>
            <p:cNvSpPr>
              <a:spLocks noChangeShapeType="1"/>
            </p:cNvSpPr>
            <p:nvPr/>
          </p:nvSpPr>
          <p:spPr bwMode="auto">
            <a:xfrm>
              <a:off x="5870576" y="26590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1" name="Line 750"/>
            <p:cNvSpPr>
              <a:spLocks noChangeShapeType="1"/>
            </p:cNvSpPr>
            <p:nvPr/>
          </p:nvSpPr>
          <p:spPr bwMode="auto">
            <a:xfrm>
              <a:off x="5878513" y="2667001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2" name="Line 751"/>
            <p:cNvSpPr>
              <a:spLocks noChangeShapeType="1"/>
            </p:cNvSpPr>
            <p:nvPr/>
          </p:nvSpPr>
          <p:spPr bwMode="auto">
            <a:xfrm>
              <a:off x="5884863" y="2652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3" name="Line 752"/>
            <p:cNvSpPr>
              <a:spLocks noChangeShapeType="1"/>
            </p:cNvSpPr>
            <p:nvPr/>
          </p:nvSpPr>
          <p:spPr bwMode="auto">
            <a:xfrm>
              <a:off x="5891213" y="26447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4" name="Line 753"/>
            <p:cNvSpPr>
              <a:spLocks noChangeShapeType="1"/>
            </p:cNvSpPr>
            <p:nvPr/>
          </p:nvSpPr>
          <p:spPr bwMode="auto">
            <a:xfrm>
              <a:off x="5899151" y="265906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5" name="Line 754"/>
            <p:cNvSpPr>
              <a:spLocks noChangeShapeType="1"/>
            </p:cNvSpPr>
            <p:nvPr/>
          </p:nvSpPr>
          <p:spPr bwMode="auto">
            <a:xfrm>
              <a:off x="5905501" y="26527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6" name="Line 755"/>
            <p:cNvSpPr>
              <a:spLocks noChangeShapeType="1"/>
            </p:cNvSpPr>
            <p:nvPr/>
          </p:nvSpPr>
          <p:spPr bwMode="auto">
            <a:xfrm>
              <a:off x="5913438" y="26590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7" name="Line 756"/>
            <p:cNvSpPr>
              <a:spLocks noChangeShapeType="1"/>
            </p:cNvSpPr>
            <p:nvPr/>
          </p:nvSpPr>
          <p:spPr bwMode="auto">
            <a:xfrm>
              <a:off x="5919788" y="26590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8" name="Line 757"/>
            <p:cNvSpPr>
              <a:spLocks noChangeShapeType="1"/>
            </p:cNvSpPr>
            <p:nvPr/>
          </p:nvSpPr>
          <p:spPr bwMode="auto">
            <a:xfrm>
              <a:off x="5927726" y="26304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9" name="Line 758"/>
            <p:cNvSpPr>
              <a:spLocks noChangeShapeType="1"/>
            </p:cNvSpPr>
            <p:nvPr/>
          </p:nvSpPr>
          <p:spPr bwMode="auto">
            <a:xfrm>
              <a:off x="5934076" y="26304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0" name="Line 759"/>
            <p:cNvSpPr>
              <a:spLocks noChangeShapeType="1"/>
            </p:cNvSpPr>
            <p:nvPr/>
          </p:nvSpPr>
          <p:spPr bwMode="auto">
            <a:xfrm>
              <a:off x="5942013" y="26304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1" name="Line 760"/>
            <p:cNvSpPr>
              <a:spLocks noChangeShapeType="1"/>
            </p:cNvSpPr>
            <p:nvPr/>
          </p:nvSpPr>
          <p:spPr bwMode="auto">
            <a:xfrm>
              <a:off x="5948363" y="26384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2" name="Line 761"/>
            <p:cNvSpPr>
              <a:spLocks noChangeShapeType="1"/>
            </p:cNvSpPr>
            <p:nvPr/>
          </p:nvSpPr>
          <p:spPr bwMode="auto">
            <a:xfrm>
              <a:off x="5956301" y="26384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3" name="Line 762"/>
            <p:cNvSpPr>
              <a:spLocks noChangeShapeType="1"/>
            </p:cNvSpPr>
            <p:nvPr/>
          </p:nvSpPr>
          <p:spPr bwMode="auto">
            <a:xfrm>
              <a:off x="5962651" y="26162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4" name="Line 763"/>
            <p:cNvSpPr>
              <a:spLocks noChangeShapeType="1"/>
            </p:cNvSpPr>
            <p:nvPr/>
          </p:nvSpPr>
          <p:spPr bwMode="auto">
            <a:xfrm>
              <a:off x="5970588" y="2624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5" name="Line 764"/>
            <p:cNvSpPr>
              <a:spLocks noChangeShapeType="1"/>
            </p:cNvSpPr>
            <p:nvPr/>
          </p:nvSpPr>
          <p:spPr bwMode="auto">
            <a:xfrm>
              <a:off x="5976938" y="26304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6" name="Line 765"/>
            <p:cNvSpPr>
              <a:spLocks noChangeShapeType="1"/>
            </p:cNvSpPr>
            <p:nvPr/>
          </p:nvSpPr>
          <p:spPr bwMode="auto">
            <a:xfrm>
              <a:off x="5984876" y="26162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7" name="Line 766"/>
            <p:cNvSpPr>
              <a:spLocks noChangeShapeType="1"/>
            </p:cNvSpPr>
            <p:nvPr/>
          </p:nvSpPr>
          <p:spPr bwMode="auto">
            <a:xfrm>
              <a:off x="5991226" y="26162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8" name="Line 767"/>
            <p:cNvSpPr>
              <a:spLocks noChangeShapeType="1"/>
            </p:cNvSpPr>
            <p:nvPr/>
          </p:nvSpPr>
          <p:spPr bwMode="auto">
            <a:xfrm>
              <a:off x="5999163" y="26241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9" name="Line 768"/>
            <p:cNvSpPr>
              <a:spLocks noChangeShapeType="1"/>
            </p:cNvSpPr>
            <p:nvPr/>
          </p:nvSpPr>
          <p:spPr bwMode="auto">
            <a:xfrm>
              <a:off x="6005513" y="26304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0" name="Line 769"/>
            <p:cNvSpPr>
              <a:spLocks noChangeShapeType="1"/>
            </p:cNvSpPr>
            <p:nvPr/>
          </p:nvSpPr>
          <p:spPr bwMode="auto">
            <a:xfrm>
              <a:off x="6013451" y="26304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1" name="Line 770"/>
            <p:cNvSpPr>
              <a:spLocks noChangeShapeType="1"/>
            </p:cNvSpPr>
            <p:nvPr/>
          </p:nvSpPr>
          <p:spPr bwMode="auto">
            <a:xfrm>
              <a:off x="6019801" y="26241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2" name="Line 771"/>
            <p:cNvSpPr>
              <a:spLocks noChangeShapeType="1"/>
            </p:cNvSpPr>
            <p:nvPr/>
          </p:nvSpPr>
          <p:spPr bwMode="auto">
            <a:xfrm>
              <a:off x="6027738" y="26384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3" name="Line 772"/>
            <p:cNvSpPr>
              <a:spLocks noChangeShapeType="1"/>
            </p:cNvSpPr>
            <p:nvPr/>
          </p:nvSpPr>
          <p:spPr bwMode="auto">
            <a:xfrm>
              <a:off x="6034088" y="26241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4" name="Line 773"/>
            <p:cNvSpPr>
              <a:spLocks noChangeShapeType="1"/>
            </p:cNvSpPr>
            <p:nvPr/>
          </p:nvSpPr>
          <p:spPr bwMode="auto">
            <a:xfrm>
              <a:off x="6042026" y="26241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5" name="Line 774"/>
            <p:cNvSpPr>
              <a:spLocks noChangeShapeType="1"/>
            </p:cNvSpPr>
            <p:nvPr/>
          </p:nvSpPr>
          <p:spPr bwMode="auto">
            <a:xfrm>
              <a:off x="6048376" y="26527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6" name="Line 775"/>
            <p:cNvSpPr>
              <a:spLocks noChangeShapeType="1"/>
            </p:cNvSpPr>
            <p:nvPr/>
          </p:nvSpPr>
          <p:spPr bwMode="auto">
            <a:xfrm>
              <a:off x="6056313" y="26527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7" name="Line 776"/>
            <p:cNvSpPr>
              <a:spLocks noChangeShapeType="1"/>
            </p:cNvSpPr>
            <p:nvPr/>
          </p:nvSpPr>
          <p:spPr bwMode="auto">
            <a:xfrm>
              <a:off x="6062663" y="26384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8" name="Line 777"/>
            <p:cNvSpPr>
              <a:spLocks noChangeShapeType="1"/>
            </p:cNvSpPr>
            <p:nvPr/>
          </p:nvSpPr>
          <p:spPr bwMode="auto">
            <a:xfrm>
              <a:off x="6070601" y="26384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9" name="Line 778"/>
            <p:cNvSpPr>
              <a:spLocks noChangeShapeType="1"/>
            </p:cNvSpPr>
            <p:nvPr/>
          </p:nvSpPr>
          <p:spPr bwMode="auto">
            <a:xfrm>
              <a:off x="6076951" y="26241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0" name="Line 779"/>
            <p:cNvSpPr>
              <a:spLocks noChangeShapeType="1"/>
            </p:cNvSpPr>
            <p:nvPr/>
          </p:nvSpPr>
          <p:spPr bwMode="auto">
            <a:xfrm>
              <a:off x="6084888" y="263048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1" name="Line 780"/>
            <p:cNvSpPr>
              <a:spLocks noChangeShapeType="1"/>
            </p:cNvSpPr>
            <p:nvPr/>
          </p:nvSpPr>
          <p:spPr bwMode="auto">
            <a:xfrm>
              <a:off x="6091238" y="26162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2" name="Line 781"/>
            <p:cNvSpPr>
              <a:spLocks noChangeShapeType="1"/>
            </p:cNvSpPr>
            <p:nvPr/>
          </p:nvSpPr>
          <p:spPr bwMode="auto">
            <a:xfrm>
              <a:off x="6099176" y="26098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3" name="Line 782"/>
            <p:cNvSpPr>
              <a:spLocks noChangeShapeType="1"/>
            </p:cNvSpPr>
            <p:nvPr/>
          </p:nvSpPr>
          <p:spPr bwMode="auto">
            <a:xfrm>
              <a:off x="6105526" y="26098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4" name="Line 783"/>
            <p:cNvSpPr>
              <a:spLocks noChangeShapeType="1"/>
            </p:cNvSpPr>
            <p:nvPr/>
          </p:nvSpPr>
          <p:spPr bwMode="auto">
            <a:xfrm>
              <a:off x="6113463" y="26241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5" name="Line 784"/>
            <p:cNvSpPr>
              <a:spLocks noChangeShapeType="1"/>
            </p:cNvSpPr>
            <p:nvPr/>
          </p:nvSpPr>
          <p:spPr bwMode="auto">
            <a:xfrm>
              <a:off x="6119813" y="26304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6" name="Line 785"/>
            <p:cNvSpPr>
              <a:spLocks noChangeShapeType="1"/>
            </p:cNvSpPr>
            <p:nvPr/>
          </p:nvSpPr>
          <p:spPr bwMode="auto">
            <a:xfrm>
              <a:off x="6127751" y="26447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7" name="Line 786"/>
            <p:cNvSpPr>
              <a:spLocks noChangeShapeType="1"/>
            </p:cNvSpPr>
            <p:nvPr/>
          </p:nvSpPr>
          <p:spPr bwMode="auto">
            <a:xfrm>
              <a:off x="6134101" y="26162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8" name="Line 787"/>
            <p:cNvSpPr>
              <a:spLocks noChangeShapeType="1"/>
            </p:cNvSpPr>
            <p:nvPr/>
          </p:nvSpPr>
          <p:spPr bwMode="auto">
            <a:xfrm>
              <a:off x="6142038" y="2624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9" name="Line 788"/>
            <p:cNvSpPr>
              <a:spLocks noChangeShapeType="1"/>
            </p:cNvSpPr>
            <p:nvPr/>
          </p:nvSpPr>
          <p:spPr bwMode="auto">
            <a:xfrm>
              <a:off x="6148388" y="26304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0" name="Line 789"/>
            <p:cNvSpPr>
              <a:spLocks noChangeShapeType="1"/>
            </p:cNvSpPr>
            <p:nvPr/>
          </p:nvSpPr>
          <p:spPr bwMode="auto">
            <a:xfrm>
              <a:off x="6156326" y="26304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1" name="Line 790"/>
            <p:cNvSpPr>
              <a:spLocks noChangeShapeType="1"/>
            </p:cNvSpPr>
            <p:nvPr/>
          </p:nvSpPr>
          <p:spPr bwMode="auto">
            <a:xfrm>
              <a:off x="6162676" y="26241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2" name="Line 791"/>
            <p:cNvSpPr>
              <a:spLocks noChangeShapeType="1"/>
            </p:cNvSpPr>
            <p:nvPr/>
          </p:nvSpPr>
          <p:spPr bwMode="auto">
            <a:xfrm>
              <a:off x="6170613" y="26241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3" name="Line 792"/>
            <p:cNvSpPr>
              <a:spLocks noChangeShapeType="1"/>
            </p:cNvSpPr>
            <p:nvPr/>
          </p:nvSpPr>
          <p:spPr bwMode="auto">
            <a:xfrm>
              <a:off x="6176963" y="26304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4" name="Line 793"/>
            <p:cNvSpPr>
              <a:spLocks noChangeShapeType="1"/>
            </p:cNvSpPr>
            <p:nvPr/>
          </p:nvSpPr>
          <p:spPr bwMode="auto">
            <a:xfrm>
              <a:off x="6184901" y="26162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5" name="Line 794"/>
            <p:cNvSpPr>
              <a:spLocks noChangeShapeType="1"/>
            </p:cNvSpPr>
            <p:nvPr/>
          </p:nvSpPr>
          <p:spPr bwMode="auto">
            <a:xfrm>
              <a:off x="6191251" y="26162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6" name="Line 795"/>
            <p:cNvSpPr>
              <a:spLocks noChangeShapeType="1"/>
            </p:cNvSpPr>
            <p:nvPr/>
          </p:nvSpPr>
          <p:spPr bwMode="auto">
            <a:xfrm>
              <a:off x="6199188" y="26304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7" name="Line 796"/>
            <p:cNvSpPr>
              <a:spLocks noChangeShapeType="1"/>
            </p:cNvSpPr>
            <p:nvPr/>
          </p:nvSpPr>
          <p:spPr bwMode="auto">
            <a:xfrm>
              <a:off x="6205538" y="26384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8" name="Line 797"/>
            <p:cNvSpPr>
              <a:spLocks noChangeShapeType="1"/>
            </p:cNvSpPr>
            <p:nvPr/>
          </p:nvSpPr>
          <p:spPr bwMode="auto">
            <a:xfrm>
              <a:off x="6213476" y="26304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9" name="Line 798"/>
            <p:cNvSpPr>
              <a:spLocks noChangeShapeType="1"/>
            </p:cNvSpPr>
            <p:nvPr/>
          </p:nvSpPr>
          <p:spPr bwMode="auto">
            <a:xfrm>
              <a:off x="6219826" y="26384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0" name="Line 799"/>
            <p:cNvSpPr>
              <a:spLocks noChangeShapeType="1"/>
            </p:cNvSpPr>
            <p:nvPr/>
          </p:nvSpPr>
          <p:spPr bwMode="auto">
            <a:xfrm>
              <a:off x="6227763" y="26304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1" name="Line 800"/>
            <p:cNvSpPr>
              <a:spLocks noChangeShapeType="1"/>
            </p:cNvSpPr>
            <p:nvPr/>
          </p:nvSpPr>
          <p:spPr bwMode="auto">
            <a:xfrm>
              <a:off x="6234113" y="26304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2" name="Line 801"/>
            <p:cNvSpPr>
              <a:spLocks noChangeShapeType="1"/>
            </p:cNvSpPr>
            <p:nvPr/>
          </p:nvSpPr>
          <p:spPr bwMode="auto">
            <a:xfrm>
              <a:off x="6242051" y="26447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3" name="Line 802"/>
            <p:cNvSpPr>
              <a:spLocks noChangeShapeType="1"/>
            </p:cNvSpPr>
            <p:nvPr/>
          </p:nvSpPr>
          <p:spPr bwMode="auto">
            <a:xfrm>
              <a:off x="6248401" y="26447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4" name="Line 803"/>
            <p:cNvSpPr>
              <a:spLocks noChangeShapeType="1"/>
            </p:cNvSpPr>
            <p:nvPr/>
          </p:nvSpPr>
          <p:spPr bwMode="auto">
            <a:xfrm>
              <a:off x="6256338" y="26304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5" name="Line 804"/>
            <p:cNvSpPr>
              <a:spLocks noChangeShapeType="1"/>
            </p:cNvSpPr>
            <p:nvPr/>
          </p:nvSpPr>
          <p:spPr bwMode="auto">
            <a:xfrm>
              <a:off x="6262688" y="26162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6" name="Line 805"/>
            <p:cNvSpPr>
              <a:spLocks noChangeShapeType="1"/>
            </p:cNvSpPr>
            <p:nvPr/>
          </p:nvSpPr>
          <p:spPr bwMode="auto">
            <a:xfrm>
              <a:off x="6270626" y="26019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7" name="Line 806"/>
            <p:cNvSpPr>
              <a:spLocks noChangeShapeType="1"/>
            </p:cNvSpPr>
            <p:nvPr/>
          </p:nvSpPr>
          <p:spPr bwMode="auto">
            <a:xfrm>
              <a:off x="6276976" y="26019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8" name="Line 807"/>
            <p:cNvSpPr>
              <a:spLocks noChangeShapeType="1"/>
            </p:cNvSpPr>
            <p:nvPr/>
          </p:nvSpPr>
          <p:spPr bwMode="auto">
            <a:xfrm>
              <a:off x="6284913" y="25955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9" name="Line 808"/>
            <p:cNvSpPr>
              <a:spLocks noChangeShapeType="1"/>
            </p:cNvSpPr>
            <p:nvPr/>
          </p:nvSpPr>
          <p:spPr bwMode="auto">
            <a:xfrm>
              <a:off x="6291263" y="2595563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0" name="Line 810"/>
            <p:cNvSpPr>
              <a:spLocks noChangeShapeType="1"/>
            </p:cNvSpPr>
            <p:nvPr/>
          </p:nvSpPr>
          <p:spPr bwMode="auto">
            <a:xfrm>
              <a:off x="6299200" y="25955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1" name="Line 811"/>
            <p:cNvSpPr>
              <a:spLocks noChangeShapeType="1"/>
            </p:cNvSpPr>
            <p:nvPr/>
          </p:nvSpPr>
          <p:spPr bwMode="auto">
            <a:xfrm>
              <a:off x="6305550" y="25955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2" name="Line 812"/>
            <p:cNvSpPr>
              <a:spLocks noChangeShapeType="1"/>
            </p:cNvSpPr>
            <p:nvPr/>
          </p:nvSpPr>
          <p:spPr bwMode="auto">
            <a:xfrm>
              <a:off x="6313488" y="25955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3" name="Line 813"/>
            <p:cNvSpPr>
              <a:spLocks noChangeShapeType="1"/>
            </p:cNvSpPr>
            <p:nvPr/>
          </p:nvSpPr>
          <p:spPr bwMode="auto">
            <a:xfrm>
              <a:off x="6319838" y="26019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4" name="Line 814"/>
            <p:cNvSpPr>
              <a:spLocks noChangeShapeType="1"/>
            </p:cNvSpPr>
            <p:nvPr/>
          </p:nvSpPr>
          <p:spPr bwMode="auto">
            <a:xfrm>
              <a:off x="6327775" y="26019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5" name="Line 815"/>
            <p:cNvSpPr>
              <a:spLocks noChangeShapeType="1"/>
            </p:cNvSpPr>
            <p:nvPr/>
          </p:nvSpPr>
          <p:spPr bwMode="auto">
            <a:xfrm>
              <a:off x="6334125" y="2595563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6" name="Line 816"/>
            <p:cNvSpPr>
              <a:spLocks noChangeShapeType="1"/>
            </p:cNvSpPr>
            <p:nvPr/>
          </p:nvSpPr>
          <p:spPr bwMode="auto">
            <a:xfrm>
              <a:off x="6342063" y="25876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7" name="Line 817"/>
            <p:cNvSpPr>
              <a:spLocks noChangeShapeType="1"/>
            </p:cNvSpPr>
            <p:nvPr/>
          </p:nvSpPr>
          <p:spPr bwMode="auto">
            <a:xfrm>
              <a:off x="6348413" y="25876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8" name="Line 818"/>
            <p:cNvSpPr>
              <a:spLocks noChangeShapeType="1"/>
            </p:cNvSpPr>
            <p:nvPr/>
          </p:nvSpPr>
          <p:spPr bwMode="auto">
            <a:xfrm>
              <a:off x="6356350" y="25955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9" name="Line 819"/>
            <p:cNvSpPr>
              <a:spLocks noChangeShapeType="1"/>
            </p:cNvSpPr>
            <p:nvPr/>
          </p:nvSpPr>
          <p:spPr bwMode="auto">
            <a:xfrm>
              <a:off x="6362700" y="26098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0" name="Line 820"/>
            <p:cNvSpPr>
              <a:spLocks noChangeShapeType="1"/>
            </p:cNvSpPr>
            <p:nvPr/>
          </p:nvSpPr>
          <p:spPr bwMode="auto">
            <a:xfrm>
              <a:off x="6370638" y="26162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1" name="Line 821"/>
            <p:cNvSpPr>
              <a:spLocks noChangeShapeType="1"/>
            </p:cNvSpPr>
            <p:nvPr/>
          </p:nvSpPr>
          <p:spPr bwMode="auto">
            <a:xfrm>
              <a:off x="6376988" y="26162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2" name="Line 822"/>
            <p:cNvSpPr>
              <a:spLocks noChangeShapeType="1"/>
            </p:cNvSpPr>
            <p:nvPr/>
          </p:nvSpPr>
          <p:spPr bwMode="auto">
            <a:xfrm>
              <a:off x="6384925" y="26162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3" name="Line 823"/>
            <p:cNvSpPr>
              <a:spLocks noChangeShapeType="1"/>
            </p:cNvSpPr>
            <p:nvPr/>
          </p:nvSpPr>
          <p:spPr bwMode="auto">
            <a:xfrm>
              <a:off x="6391275" y="26304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4" name="Line 824"/>
            <p:cNvSpPr>
              <a:spLocks noChangeShapeType="1"/>
            </p:cNvSpPr>
            <p:nvPr/>
          </p:nvSpPr>
          <p:spPr bwMode="auto">
            <a:xfrm>
              <a:off x="6399213" y="26098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5" name="Line 825"/>
            <p:cNvSpPr>
              <a:spLocks noChangeShapeType="1"/>
            </p:cNvSpPr>
            <p:nvPr/>
          </p:nvSpPr>
          <p:spPr bwMode="auto">
            <a:xfrm>
              <a:off x="6405563" y="26162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6" name="Line 826"/>
            <p:cNvSpPr>
              <a:spLocks noChangeShapeType="1"/>
            </p:cNvSpPr>
            <p:nvPr/>
          </p:nvSpPr>
          <p:spPr bwMode="auto">
            <a:xfrm>
              <a:off x="6413500" y="26019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7" name="Line 827"/>
            <p:cNvSpPr>
              <a:spLocks noChangeShapeType="1"/>
            </p:cNvSpPr>
            <p:nvPr/>
          </p:nvSpPr>
          <p:spPr bwMode="auto">
            <a:xfrm>
              <a:off x="6419850" y="26098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8" name="Line 828"/>
            <p:cNvSpPr>
              <a:spLocks noChangeShapeType="1"/>
            </p:cNvSpPr>
            <p:nvPr/>
          </p:nvSpPr>
          <p:spPr bwMode="auto">
            <a:xfrm>
              <a:off x="6427788" y="26162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9" name="Line 829"/>
            <p:cNvSpPr>
              <a:spLocks noChangeShapeType="1"/>
            </p:cNvSpPr>
            <p:nvPr/>
          </p:nvSpPr>
          <p:spPr bwMode="auto">
            <a:xfrm>
              <a:off x="6434138" y="26019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0" name="Line 830"/>
            <p:cNvSpPr>
              <a:spLocks noChangeShapeType="1"/>
            </p:cNvSpPr>
            <p:nvPr/>
          </p:nvSpPr>
          <p:spPr bwMode="auto">
            <a:xfrm>
              <a:off x="6442075" y="260191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1" name="Line 831"/>
            <p:cNvSpPr>
              <a:spLocks noChangeShapeType="1"/>
            </p:cNvSpPr>
            <p:nvPr/>
          </p:nvSpPr>
          <p:spPr bwMode="auto">
            <a:xfrm>
              <a:off x="6448425" y="25876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2" name="Line 832"/>
            <p:cNvSpPr>
              <a:spLocks noChangeShapeType="1"/>
            </p:cNvSpPr>
            <p:nvPr/>
          </p:nvSpPr>
          <p:spPr bwMode="auto">
            <a:xfrm>
              <a:off x="6456363" y="25733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3" name="Line 833"/>
            <p:cNvSpPr>
              <a:spLocks noChangeShapeType="1"/>
            </p:cNvSpPr>
            <p:nvPr/>
          </p:nvSpPr>
          <p:spPr bwMode="auto">
            <a:xfrm>
              <a:off x="6462713" y="258127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4" name="Line 834"/>
            <p:cNvSpPr>
              <a:spLocks noChangeShapeType="1"/>
            </p:cNvSpPr>
            <p:nvPr/>
          </p:nvSpPr>
          <p:spPr bwMode="auto">
            <a:xfrm>
              <a:off x="6470650" y="25876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5" name="Line 835"/>
            <p:cNvSpPr>
              <a:spLocks noChangeShapeType="1"/>
            </p:cNvSpPr>
            <p:nvPr/>
          </p:nvSpPr>
          <p:spPr bwMode="auto">
            <a:xfrm>
              <a:off x="6477000" y="25812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6" name="Line 836"/>
            <p:cNvSpPr>
              <a:spLocks noChangeShapeType="1"/>
            </p:cNvSpPr>
            <p:nvPr/>
          </p:nvSpPr>
          <p:spPr bwMode="auto">
            <a:xfrm>
              <a:off x="6484938" y="25733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7" name="Line 837"/>
            <p:cNvSpPr>
              <a:spLocks noChangeShapeType="1"/>
            </p:cNvSpPr>
            <p:nvPr/>
          </p:nvSpPr>
          <p:spPr bwMode="auto">
            <a:xfrm>
              <a:off x="6491288" y="25733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8" name="Line 838"/>
            <p:cNvSpPr>
              <a:spLocks noChangeShapeType="1"/>
            </p:cNvSpPr>
            <p:nvPr/>
          </p:nvSpPr>
          <p:spPr bwMode="auto">
            <a:xfrm>
              <a:off x="6499225" y="2581275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9" name="Line 839"/>
            <p:cNvSpPr>
              <a:spLocks noChangeShapeType="1"/>
            </p:cNvSpPr>
            <p:nvPr/>
          </p:nvSpPr>
          <p:spPr bwMode="auto">
            <a:xfrm>
              <a:off x="6505575" y="25812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0" name="Line 840"/>
            <p:cNvSpPr>
              <a:spLocks noChangeShapeType="1"/>
            </p:cNvSpPr>
            <p:nvPr/>
          </p:nvSpPr>
          <p:spPr bwMode="auto">
            <a:xfrm>
              <a:off x="6513513" y="25669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1" name="Line 841"/>
            <p:cNvSpPr>
              <a:spLocks noChangeShapeType="1"/>
            </p:cNvSpPr>
            <p:nvPr/>
          </p:nvSpPr>
          <p:spPr bwMode="auto">
            <a:xfrm>
              <a:off x="6519863" y="25812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2" name="Line 842"/>
            <p:cNvSpPr>
              <a:spLocks noChangeShapeType="1"/>
            </p:cNvSpPr>
            <p:nvPr/>
          </p:nvSpPr>
          <p:spPr bwMode="auto">
            <a:xfrm>
              <a:off x="6527800" y="25812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3" name="Line 843"/>
            <p:cNvSpPr>
              <a:spLocks noChangeShapeType="1"/>
            </p:cNvSpPr>
            <p:nvPr/>
          </p:nvSpPr>
          <p:spPr bwMode="auto">
            <a:xfrm>
              <a:off x="6534150" y="25812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4" name="Line 844"/>
            <p:cNvSpPr>
              <a:spLocks noChangeShapeType="1"/>
            </p:cNvSpPr>
            <p:nvPr/>
          </p:nvSpPr>
          <p:spPr bwMode="auto">
            <a:xfrm>
              <a:off x="6542088" y="26019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5" name="Line 845"/>
            <p:cNvSpPr>
              <a:spLocks noChangeShapeType="1"/>
            </p:cNvSpPr>
            <p:nvPr/>
          </p:nvSpPr>
          <p:spPr bwMode="auto">
            <a:xfrm>
              <a:off x="6548438" y="26019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6" name="Line 846"/>
            <p:cNvSpPr>
              <a:spLocks noChangeShapeType="1"/>
            </p:cNvSpPr>
            <p:nvPr/>
          </p:nvSpPr>
          <p:spPr bwMode="auto">
            <a:xfrm>
              <a:off x="6556375" y="26098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7" name="Line 847"/>
            <p:cNvSpPr>
              <a:spLocks noChangeShapeType="1"/>
            </p:cNvSpPr>
            <p:nvPr/>
          </p:nvSpPr>
          <p:spPr bwMode="auto">
            <a:xfrm>
              <a:off x="6562725" y="26019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8" name="Line 848"/>
            <p:cNvSpPr>
              <a:spLocks noChangeShapeType="1"/>
            </p:cNvSpPr>
            <p:nvPr/>
          </p:nvSpPr>
          <p:spPr bwMode="auto">
            <a:xfrm>
              <a:off x="6570663" y="25876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9" name="Line 849"/>
            <p:cNvSpPr>
              <a:spLocks noChangeShapeType="1"/>
            </p:cNvSpPr>
            <p:nvPr/>
          </p:nvSpPr>
          <p:spPr bwMode="auto">
            <a:xfrm>
              <a:off x="6577013" y="25876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0" name="Line 850"/>
            <p:cNvSpPr>
              <a:spLocks noChangeShapeType="1"/>
            </p:cNvSpPr>
            <p:nvPr/>
          </p:nvSpPr>
          <p:spPr bwMode="auto">
            <a:xfrm>
              <a:off x="6584950" y="25876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1" name="Line 851"/>
            <p:cNvSpPr>
              <a:spLocks noChangeShapeType="1"/>
            </p:cNvSpPr>
            <p:nvPr/>
          </p:nvSpPr>
          <p:spPr bwMode="auto">
            <a:xfrm>
              <a:off x="6591300" y="25812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2" name="Line 852"/>
            <p:cNvSpPr>
              <a:spLocks noChangeShapeType="1"/>
            </p:cNvSpPr>
            <p:nvPr/>
          </p:nvSpPr>
          <p:spPr bwMode="auto">
            <a:xfrm>
              <a:off x="6599238" y="25590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3" name="Line 853"/>
            <p:cNvSpPr>
              <a:spLocks noChangeShapeType="1"/>
            </p:cNvSpPr>
            <p:nvPr/>
          </p:nvSpPr>
          <p:spPr bwMode="auto">
            <a:xfrm>
              <a:off x="6605588" y="2544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4" name="Line 854"/>
            <p:cNvSpPr>
              <a:spLocks noChangeShapeType="1"/>
            </p:cNvSpPr>
            <p:nvPr/>
          </p:nvSpPr>
          <p:spPr bwMode="auto">
            <a:xfrm>
              <a:off x="6613525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5" name="Line 855"/>
            <p:cNvSpPr>
              <a:spLocks noChangeShapeType="1"/>
            </p:cNvSpPr>
            <p:nvPr/>
          </p:nvSpPr>
          <p:spPr bwMode="auto">
            <a:xfrm>
              <a:off x="6619875" y="2559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6" name="Line 856"/>
            <p:cNvSpPr>
              <a:spLocks noChangeShapeType="1"/>
            </p:cNvSpPr>
            <p:nvPr/>
          </p:nvSpPr>
          <p:spPr bwMode="auto">
            <a:xfrm>
              <a:off x="6626225" y="25527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7" name="Line 857"/>
            <p:cNvSpPr>
              <a:spLocks noChangeShapeType="1"/>
            </p:cNvSpPr>
            <p:nvPr/>
          </p:nvSpPr>
          <p:spPr bwMode="auto">
            <a:xfrm>
              <a:off x="6634163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8" name="Line 858"/>
            <p:cNvSpPr>
              <a:spLocks noChangeShapeType="1"/>
            </p:cNvSpPr>
            <p:nvPr/>
          </p:nvSpPr>
          <p:spPr bwMode="auto">
            <a:xfrm>
              <a:off x="6640513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9" name="Line 859"/>
            <p:cNvSpPr>
              <a:spLocks noChangeShapeType="1"/>
            </p:cNvSpPr>
            <p:nvPr/>
          </p:nvSpPr>
          <p:spPr bwMode="auto">
            <a:xfrm>
              <a:off x="6648450" y="25527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0" name="Line 860"/>
            <p:cNvSpPr>
              <a:spLocks noChangeShapeType="1"/>
            </p:cNvSpPr>
            <p:nvPr/>
          </p:nvSpPr>
          <p:spPr bwMode="auto">
            <a:xfrm>
              <a:off x="6654800" y="2559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1" name="Line 861"/>
            <p:cNvSpPr>
              <a:spLocks noChangeShapeType="1"/>
            </p:cNvSpPr>
            <p:nvPr/>
          </p:nvSpPr>
          <p:spPr bwMode="auto">
            <a:xfrm>
              <a:off x="6662738" y="25527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2" name="Line 862"/>
            <p:cNvSpPr>
              <a:spLocks noChangeShapeType="1"/>
            </p:cNvSpPr>
            <p:nvPr/>
          </p:nvSpPr>
          <p:spPr bwMode="auto">
            <a:xfrm>
              <a:off x="6669088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3" name="Line 863"/>
            <p:cNvSpPr>
              <a:spLocks noChangeShapeType="1"/>
            </p:cNvSpPr>
            <p:nvPr/>
          </p:nvSpPr>
          <p:spPr bwMode="auto">
            <a:xfrm>
              <a:off x="6677025" y="2538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4" name="Line 864"/>
            <p:cNvSpPr>
              <a:spLocks noChangeShapeType="1"/>
            </p:cNvSpPr>
            <p:nvPr/>
          </p:nvSpPr>
          <p:spPr bwMode="auto">
            <a:xfrm>
              <a:off x="6683375" y="2552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5" name="Line 865"/>
            <p:cNvSpPr>
              <a:spLocks noChangeShapeType="1"/>
            </p:cNvSpPr>
            <p:nvPr/>
          </p:nvSpPr>
          <p:spPr bwMode="auto">
            <a:xfrm>
              <a:off x="6691313" y="25527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6" name="Line 866"/>
            <p:cNvSpPr>
              <a:spLocks noChangeShapeType="1"/>
            </p:cNvSpPr>
            <p:nvPr/>
          </p:nvSpPr>
          <p:spPr bwMode="auto">
            <a:xfrm>
              <a:off x="6697663" y="2559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7" name="Line 867"/>
            <p:cNvSpPr>
              <a:spLocks noChangeShapeType="1"/>
            </p:cNvSpPr>
            <p:nvPr/>
          </p:nvSpPr>
          <p:spPr bwMode="auto">
            <a:xfrm>
              <a:off x="6705600" y="25669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8" name="Line 868"/>
            <p:cNvSpPr>
              <a:spLocks noChangeShapeType="1"/>
            </p:cNvSpPr>
            <p:nvPr/>
          </p:nvSpPr>
          <p:spPr bwMode="auto">
            <a:xfrm>
              <a:off x="6711950" y="25733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9" name="Line 869"/>
            <p:cNvSpPr>
              <a:spLocks noChangeShapeType="1"/>
            </p:cNvSpPr>
            <p:nvPr/>
          </p:nvSpPr>
          <p:spPr bwMode="auto">
            <a:xfrm>
              <a:off x="6719888" y="25733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0" name="Line 870"/>
            <p:cNvSpPr>
              <a:spLocks noChangeShapeType="1"/>
            </p:cNvSpPr>
            <p:nvPr/>
          </p:nvSpPr>
          <p:spPr bwMode="auto">
            <a:xfrm>
              <a:off x="6726238" y="25733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1" name="Line 871"/>
            <p:cNvSpPr>
              <a:spLocks noChangeShapeType="1"/>
            </p:cNvSpPr>
            <p:nvPr/>
          </p:nvSpPr>
          <p:spPr bwMode="auto">
            <a:xfrm>
              <a:off x="6734175" y="25733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2" name="Line 872"/>
            <p:cNvSpPr>
              <a:spLocks noChangeShapeType="1"/>
            </p:cNvSpPr>
            <p:nvPr/>
          </p:nvSpPr>
          <p:spPr bwMode="auto">
            <a:xfrm>
              <a:off x="6740525" y="25733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3" name="Line 873"/>
            <p:cNvSpPr>
              <a:spLocks noChangeShapeType="1"/>
            </p:cNvSpPr>
            <p:nvPr/>
          </p:nvSpPr>
          <p:spPr bwMode="auto">
            <a:xfrm>
              <a:off x="6748463" y="257333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4" name="Line 874"/>
            <p:cNvSpPr>
              <a:spLocks noChangeShapeType="1"/>
            </p:cNvSpPr>
            <p:nvPr/>
          </p:nvSpPr>
          <p:spPr bwMode="auto">
            <a:xfrm>
              <a:off x="6754813" y="25590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5" name="Line 875"/>
            <p:cNvSpPr>
              <a:spLocks noChangeShapeType="1"/>
            </p:cNvSpPr>
            <p:nvPr/>
          </p:nvSpPr>
          <p:spPr bwMode="auto">
            <a:xfrm>
              <a:off x="6762750" y="2559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6" name="Line 876"/>
            <p:cNvSpPr>
              <a:spLocks noChangeShapeType="1"/>
            </p:cNvSpPr>
            <p:nvPr/>
          </p:nvSpPr>
          <p:spPr bwMode="auto">
            <a:xfrm>
              <a:off x="6769100" y="25590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7" name="Line 877"/>
            <p:cNvSpPr>
              <a:spLocks noChangeShapeType="1"/>
            </p:cNvSpPr>
            <p:nvPr/>
          </p:nvSpPr>
          <p:spPr bwMode="auto">
            <a:xfrm>
              <a:off x="6777038" y="257333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8" name="Line 878"/>
            <p:cNvSpPr>
              <a:spLocks noChangeShapeType="1"/>
            </p:cNvSpPr>
            <p:nvPr/>
          </p:nvSpPr>
          <p:spPr bwMode="auto">
            <a:xfrm>
              <a:off x="6783388" y="25590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9" name="Line 879"/>
            <p:cNvSpPr>
              <a:spLocks noChangeShapeType="1"/>
            </p:cNvSpPr>
            <p:nvPr/>
          </p:nvSpPr>
          <p:spPr bwMode="auto">
            <a:xfrm>
              <a:off x="6791325" y="2552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0" name="Line 880"/>
            <p:cNvSpPr>
              <a:spLocks noChangeShapeType="1"/>
            </p:cNvSpPr>
            <p:nvPr/>
          </p:nvSpPr>
          <p:spPr bwMode="auto">
            <a:xfrm>
              <a:off x="6797675" y="2559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1" name="Line 881"/>
            <p:cNvSpPr>
              <a:spLocks noChangeShapeType="1"/>
            </p:cNvSpPr>
            <p:nvPr/>
          </p:nvSpPr>
          <p:spPr bwMode="auto">
            <a:xfrm>
              <a:off x="6805613" y="25669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2" name="Line 882"/>
            <p:cNvSpPr>
              <a:spLocks noChangeShapeType="1"/>
            </p:cNvSpPr>
            <p:nvPr/>
          </p:nvSpPr>
          <p:spPr bwMode="auto">
            <a:xfrm>
              <a:off x="6811963" y="2552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3" name="Line 883"/>
            <p:cNvSpPr>
              <a:spLocks noChangeShapeType="1"/>
            </p:cNvSpPr>
            <p:nvPr/>
          </p:nvSpPr>
          <p:spPr bwMode="auto">
            <a:xfrm>
              <a:off x="6819900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4" name="Line 884"/>
            <p:cNvSpPr>
              <a:spLocks noChangeShapeType="1"/>
            </p:cNvSpPr>
            <p:nvPr/>
          </p:nvSpPr>
          <p:spPr bwMode="auto">
            <a:xfrm>
              <a:off x="6826250" y="2544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5" name="Line 885"/>
            <p:cNvSpPr>
              <a:spLocks noChangeShapeType="1"/>
            </p:cNvSpPr>
            <p:nvPr/>
          </p:nvSpPr>
          <p:spPr bwMode="auto">
            <a:xfrm>
              <a:off x="6834188" y="25590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6" name="Line 886"/>
            <p:cNvSpPr>
              <a:spLocks noChangeShapeType="1"/>
            </p:cNvSpPr>
            <p:nvPr/>
          </p:nvSpPr>
          <p:spPr bwMode="auto">
            <a:xfrm>
              <a:off x="6840538" y="25669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7" name="Line 887"/>
            <p:cNvSpPr>
              <a:spLocks noChangeShapeType="1"/>
            </p:cNvSpPr>
            <p:nvPr/>
          </p:nvSpPr>
          <p:spPr bwMode="auto">
            <a:xfrm>
              <a:off x="6848475" y="25669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8" name="Line 888"/>
            <p:cNvSpPr>
              <a:spLocks noChangeShapeType="1"/>
            </p:cNvSpPr>
            <p:nvPr/>
          </p:nvSpPr>
          <p:spPr bwMode="auto">
            <a:xfrm>
              <a:off x="6854825" y="25590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9" name="Line 889"/>
            <p:cNvSpPr>
              <a:spLocks noChangeShapeType="1"/>
            </p:cNvSpPr>
            <p:nvPr/>
          </p:nvSpPr>
          <p:spPr bwMode="auto">
            <a:xfrm>
              <a:off x="6862763" y="2559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0" name="Line 890"/>
            <p:cNvSpPr>
              <a:spLocks noChangeShapeType="1"/>
            </p:cNvSpPr>
            <p:nvPr/>
          </p:nvSpPr>
          <p:spPr bwMode="auto">
            <a:xfrm>
              <a:off x="6869113" y="257333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1" name="Line 891"/>
            <p:cNvSpPr>
              <a:spLocks noChangeShapeType="1"/>
            </p:cNvSpPr>
            <p:nvPr/>
          </p:nvSpPr>
          <p:spPr bwMode="auto">
            <a:xfrm>
              <a:off x="6877050" y="25733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2" name="Line 892"/>
            <p:cNvSpPr>
              <a:spLocks noChangeShapeType="1"/>
            </p:cNvSpPr>
            <p:nvPr/>
          </p:nvSpPr>
          <p:spPr bwMode="auto">
            <a:xfrm>
              <a:off x="6883400" y="25669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3" name="Line 893"/>
            <p:cNvSpPr>
              <a:spLocks noChangeShapeType="1"/>
            </p:cNvSpPr>
            <p:nvPr/>
          </p:nvSpPr>
          <p:spPr bwMode="auto">
            <a:xfrm>
              <a:off x="6891338" y="25669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4" name="Line 894"/>
            <p:cNvSpPr>
              <a:spLocks noChangeShapeType="1"/>
            </p:cNvSpPr>
            <p:nvPr/>
          </p:nvSpPr>
          <p:spPr bwMode="auto">
            <a:xfrm>
              <a:off x="6897688" y="2587625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5" name="Line 895"/>
            <p:cNvSpPr>
              <a:spLocks noChangeShapeType="1"/>
            </p:cNvSpPr>
            <p:nvPr/>
          </p:nvSpPr>
          <p:spPr bwMode="auto">
            <a:xfrm>
              <a:off x="6905625" y="25876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6" name="Line 896"/>
            <p:cNvSpPr>
              <a:spLocks noChangeShapeType="1"/>
            </p:cNvSpPr>
            <p:nvPr/>
          </p:nvSpPr>
          <p:spPr bwMode="auto">
            <a:xfrm>
              <a:off x="6911975" y="2587625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7" name="Line 897"/>
            <p:cNvSpPr>
              <a:spLocks noChangeShapeType="1"/>
            </p:cNvSpPr>
            <p:nvPr/>
          </p:nvSpPr>
          <p:spPr bwMode="auto">
            <a:xfrm>
              <a:off x="6919913" y="25733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8" name="Line 898"/>
            <p:cNvSpPr>
              <a:spLocks noChangeShapeType="1"/>
            </p:cNvSpPr>
            <p:nvPr/>
          </p:nvSpPr>
          <p:spPr bwMode="auto">
            <a:xfrm>
              <a:off x="6926263" y="25669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9" name="Line 899"/>
            <p:cNvSpPr>
              <a:spLocks noChangeShapeType="1"/>
            </p:cNvSpPr>
            <p:nvPr/>
          </p:nvSpPr>
          <p:spPr bwMode="auto">
            <a:xfrm>
              <a:off x="6934200" y="25669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0" name="Line 900"/>
            <p:cNvSpPr>
              <a:spLocks noChangeShapeType="1"/>
            </p:cNvSpPr>
            <p:nvPr/>
          </p:nvSpPr>
          <p:spPr bwMode="auto">
            <a:xfrm>
              <a:off x="6940550" y="25527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1" name="Line 901"/>
            <p:cNvSpPr>
              <a:spLocks noChangeShapeType="1"/>
            </p:cNvSpPr>
            <p:nvPr/>
          </p:nvSpPr>
          <p:spPr bwMode="auto">
            <a:xfrm>
              <a:off x="6948488" y="2552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2" name="Line 902"/>
            <p:cNvSpPr>
              <a:spLocks noChangeShapeType="1"/>
            </p:cNvSpPr>
            <p:nvPr/>
          </p:nvSpPr>
          <p:spPr bwMode="auto">
            <a:xfrm>
              <a:off x="6954838" y="25527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3" name="Line 903"/>
            <p:cNvSpPr>
              <a:spLocks noChangeShapeType="1"/>
            </p:cNvSpPr>
            <p:nvPr/>
          </p:nvSpPr>
          <p:spPr bwMode="auto">
            <a:xfrm>
              <a:off x="6962775" y="25527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4" name="Line 904"/>
            <p:cNvSpPr>
              <a:spLocks noChangeShapeType="1"/>
            </p:cNvSpPr>
            <p:nvPr/>
          </p:nvSpPr>
          <p:spPr bwMode="auto">
            <a:xfrm>
              <a:off x="6969125" y="25590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5" name="Line 905"/>
            <p:cNvSpPr>
              <a:spLocks noChangeShapeType="1"/>
            </p:cNvSpPr>
            <p:nvPr/>
          </p:nvSpPr>
          <p:spPr bwMode="auto">
            <a:xfrm>
              <a:off x="6977063" y="254476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6" name="Line 906"/>
            <p:cNvSpPr>
              <a:spLocks noChangeShapeType="1"/>
            </p:cNvSpPr>
            <p:nvPr/>
          </p:nvSpPr>
          <p:spPr bwMode="auto">
            <a:xfrm>
              <a:off x="6983413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7" name="Line 907"/>
            <p:cNvSpPr>
              <a:spLocks noChangeShapeType="1"/>
            </p:cNvSpPr>
            <p:nvPr/>
          </p:nvSpPr>
          <p:spPr bwMode="auto">
            <a:xfrm>
              <a:off x="6991350" y="25304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8" name="Line 908"/>
            <p:cNvSpPr>
              <a:spLocks noChangeShapeType="1"/>
            </p:cNvSpPr>
            <p:nvPr/>
          </p:nvSpPr>
          <p:spPr bwMode="auto">
            <a:xfrm>
              <a:off x="6997700" y="25304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9" name="Line 909"/>
            <p:cNvSpPr>
              <a:spLocks noChangeShapeType="1"/>
            </p:cNvSpPr>
            <p:nvPr/>
          </p:nvSpPr>
          <p:spPr bwMode="auto">
            <a:xfrm>
              <a:off x="7005638" y="25304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0" name="Line 910"/>
            <p:cNvSpPr>
              <a:spLocks noChangeShapeType="1"/>
            </p:cNvSpPr>
            <p:nvPr/>
          </p:nvSpPr>
          <p:spPr bwMode="auto">
            <a:xfrm>
              <a:off x="7011988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1" name="Line 911"/>
            <p:cNvSpPr>
              <a:spLocks noChangeShapeType="1"/>
            </p:cNvSpPr>
            <p:nvPr/>
          </p:nvSpPr>
          <p:spPr bwMode="auto">
            <a:xfrm>
              <a:off x="7019925" y="2552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2" name="Line 912"/>
            <p:cNvSpPr>
              <a:spLocks noChangeShapeType="1"/>
            </p:cNvSpPr>
            <p:nvPr/>
          </p:nvSpPr>
          <p:spPr bwMode="auto">
            <a:xfrm>
              <a:off x="7026275" y="25527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3" name="Line 913"/>
            <p:cNvSpPr>
              <a:spLocks noChangeShapeType="1"/>
            </p:cNvSpPr>
            <p:nvPr/>
          </p:nvSpPr>
          <p:spPr bwMode="auto">
            <a:xfrm>
              <a:off x="7034213" y="2559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4" name="Line 914"/>
            <p:cNvSpPr>
              <a:spLocks noChangeShapeType="1"/>
            </p:cNvSpPr>
            <p:nvPr/>
          </p:nvSpPr>
          <p:spPr bwMode="auto">
            <a:xfrm>
              <a:off x="7040563" y="25590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5" name="Line 915"/>
            <p:cNvSpPr>
              <a:spLocks noChangeShapeType="1"/>
            </p:cNvSpPr>
            <p:nvPr/>
          </p:nvSpPr>
          <p:spPr bwMode="auto">
            <a:xfrm>
              <a:off x="7048500" y="25812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6" name="Line 916"/>
            <p:cNvSpPr>
              <a:spLocks noChangeShapeType="1"/>
            </p:cNvSpPr>
            <p:nvPr/>
          </p:nvSpPr>
          <p:spPr bwMode="auto">
            <a:xfrm>
              <a:off x="7054850" y="25733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7" name="Line 917"/>
            <p:cNvSpPr>
              <a:spLocks noChangeShapeType="1"/>
            </p:cNvSpPr>
            <p:nvPr/>
          </p:nvSpPr>
          <p:spPr bwMode="auto">
            <a:xfrm>
              <a:off x="7062788" y="25733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8" name="Line 918"/>
            <p:cNvSpPr>
              <a:spLocks noChangeShapeType="1"/>
            </p:cNvSpPr>
            <p:nvPr/>
          </p:nvSpPr>
          <p:spPr bwMode="auto">
            <a:xfrm>
              <a:off x="7069138" y="25669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9" name="Line 919"/>
            <p:cNvSpPr>
              <a:spLocks noChangeShapeType="1"/>
            </p:cNvSpPr>
            <p:nvPr/>
          </p:nvSpPr>
          <p:spPr bwMode="auto">
            <a:xfrm>
              <a:off x="7077075" y="25669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0" name="Line 920"/>
            <p:cNvSpPr>
              <a:spLocks noChangeShapeType="1"/>
            </p:cNvSpPr>
            <p:nvPr/>
          </p:nvSpPr>
          <p:spPr bwMode="auto">
            <a:xfrm>
              <a:off x="7083425" y="25590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1" name="Line 921"/>
            <p:cNvSpPr>
              <a:spLocks noChangeShapeType="1"/>
            </p:cNvSpPr>
            <p:nvPr/>
          </p:nvSpPr>
          <p:spPr bwMode="auto">
            <a:xfrm>
              <a:off x="7091363" y="25812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2" name="Line 922"/>
            <p:cNvSpPr>
              <a:spLocks noChangeShapeType="1"/>
            </p:cNvSpPr>
            <p:nvPr/>
          </p:nvSpPr>
          <p:spPr bwMode="auto">
            <a:xfrm>
              <a:off x="7097713" y="25669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3" name="Line 923"/>
            <p:cNvSpPr>
              <a:spLocks noChangeShapeType="1"/>
            </p:cNvSpPr>
            <p:nvPr/>
          </p:nvSpPr>
          <p:spPr bwMode="auto">
            <a:xfrm>
              <a:off x="7105650" y="25669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4" name="Line 924"/>
            <p:cNvSpPr>
              <a:spLocks noChangeShapeType="1"/>
            </p:cNvSpPr>
            <p:nvPr/>
          </p:nvSpPr>
          <p:spPr bwMode="auto">
            <a:xfrm>
              <a:off x="7112000" y="25527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5" name="Line 925"/>
            <p:cNvSpPr>
              <a:spLocks noChangeShapeType="1"/>
            </p:cNvSpPr>
            <p:nvPr/>
          </p:nvSpPr>
          <p:spPr bwMode="auto">
            <a:xfrm>
              <a:off x="7119938" y="2559050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6" name="Line 926"/>
            <p:cNvSpPr>
              <a:spLocks noChangeShapeType="1"/>
            </p:cNvSpPr>
            <p:nvPr/>
          </p:nvSpPr>
          <p:spPr bwMode="auto">
            <a:xfrm>
              <a:off x="7126288" y="25527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7" name="Line 927"/>
            <p:cNvSpPr>
              <a:spLocks noChangeShapeType="1"/>
            </p:cNvSpPr>
            <p:nvPr/>
          </p:nvSpPr>
          <p:spPr bwMode="auto">
            <a:xfrm>
              <a:off x="7134225" y="2559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8" name="Line 928"/>
            <p:cNvSpPr>
              <a:spLocks noChangeShapeType="1"/>
            </p:cNvSpPr>
            <p:nvPr/>
          </p:nvSpPr>
          <p:spPr bwMode="auto">
            <a:xfrm>
              <a:off x="7140575" y="25590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9" name="Line 929"/>
            <p:cNvSpPr>
              <a:spLocks noChangeShapeType="1"/>
            </p:cNvSpPr>
            <p:nvPr/>
          </p:nvSpPr>
          <p:spPr bwMode="auto">
            <a:xfrm>
              <a:off x="7148513" y="2552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0" name="Line 930"/>
            <p:cNvSpPr>
              <a:spLocks noChangeShapeType="1"/>
            </p:cNvSpPr>
            <p:nvPr/>
          </p:nvSpPr>
          <p:spPr bwMode="auto">
            <a:xfrm>
              <a:off x="7154863" y="2538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1" name="Line 931"/>
            <p:cNvSpPr>
              <a:spLocks noChangeShapeType="1"/>
            </p:cNvSpPr>
            <p:nvPr/>
          </p:nvSpPr>
          <p:spPr bwMode="auto">
            <a:xfrm>
              <a:off x="7162800" y="25527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2" name="Line 932"/>
            <p:cNvSpPr>
              <a:spLocks noChangeShapeType="1"/>
            </p:cNvSpPr>
            <p:nvPr/>
          </p:nvSpPr>
          <p:spPr bwMode="auto">
            <a:xfrm>
              <a:off x="7169150" y="25527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3" name="Line 933"/>
            <p:cNvSpPr>
              <a:spLocks noChangeShapeType="1"/>
            </p:cNvSpPr>
            <p:nvPr/>
          </p:nvSpPr>
          <p:spPr bwMode="auto">
            <a:xfrm>
              <a:off x="7177088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4" name="Line 934"/>
            <p:cNvSpPr>
              <a:spLocks noChangeShapeType="1"/>
            </p:cNvSpPr>
            <p:nvPr/>
          </p:nvSpPr>
          <p:spPr bwMode="auto">
            <a:xfrm>
              <a:off x="7183438" y="25447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5" name="Line 935"/>
            <p:cNvSpPr>
              <a:spLocks noChangeShapeType="1"/>
            </p:cNvSpPr>
            <p:nvPr/>
          </p:nvSpPr>
          <p:spPr bwMode="auto">
            <a:xfrm>
              <a:off x="7191375" y="2559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6" name="Line 936"/>
            <p:cNvSpPr>
              <a:spLocks noChangeShapeType="1"/>
            </p:cNvSpPr>
            <p:nvPr/>
          </p:nvSpPr>
          <p:spPr bwMode="auto">
            <a:xfrm>
              <a:off x="7197725" y="2559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7" name="Line 937"/>
            <p:cNvSpPr>
              <a:spLocks noChangeShapeType="1"/>
            </p:cNvSpPr>
            <p:nvPr/>
          </p:nvSpPr>
          <p:spPr bwMode="auto">
            <a:xfrm>
              <a:off x="7205663" y="2544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8" name="Line 938"/>
            <p:cNvSpPr>
              <a:spLocks noChangeShapeType="1"/>
            </p:cNvSpPr>
            <p:nvPr/>
          </p:nvSpPr>
          <p:spPr bwMode="auto">
            <a:xfrm>
              <a:off x="7212013" y="25527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9" name="Line 939"/>
            <p:cNvSpPr>
              <a:spLocks noChangeShapeType="1"/>
            </p:cNvSpPr>
            <p:nvPr/>
          </p:nvSpPr>
          <p:spPr bwMode="auto">
            <a:xfrm>
              <a:off x="7219950" y="25733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00" name="Line 940"/>
            <p:cNvSpPr>
              <a:spLocks noChangeShapeType="1"/>
            </p:cNvSpPr>
            <p:nvPr/>
          </p:nvSpPr>
          <p:spPr bwMode="auto">
            <a:xfrm>
              <a:off x="7226300" y="25812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01" name="Line 941"/>
            <p:cNvSpPr>
              <a:spLocks noChangeShapeType="1"/>
            </p:cNvSpPr>
            <p:nvPr/>
          </p:nvSpPr>
          <p:spPr bwMode="auto">
            <a:xfrm>
              <a:off x="7234238" y="25876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02" name="Line 942"/>
            <p:cNvSpPr>
              <a:spLocks noChangeShapeType="1"/>
            </p:cNvSpPr>
            <p:nvPr/>
          </p:nvSpPr>
          <p:spPr bwMode="auto">
            <a:xfrm>
              <a:off x="7240588" y="25733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03" name="Line 943"/>
            <p:cNvSpPr>
              <a:spLocks noChangeShapeType="1"/>
            </p:cNvSpPr>
            <p:nvPr/>
          </p:nvSpPr>
          <p:spPr bwMode="auto">
            <a:xfrm>
              <a:off x="7248525" y="25733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04" name="Line 944"/>
            <p:cNvSpPr>
              <a:spLocks noChangeShapeType="1"/>
            </p:cNvSpPr>
            <p:nvPr/>
          </p:nvSpPr>
          <p:spPr bwMode="auto">
            <a:xfrm>
              <a:off x="7254875" y="25812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05" name="Line 945"/>
            <p:cNvSpPr>
              <a:spLocks noChangeShapeType="1"/>
            </p:cNvSpPr>
            <p:nvPr/>
          </p:nvSpPr>
          <p:spPr bwMode="auto">
            <a:xfrm>
              <a:off x="7262813" y="25733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06" name="Line 946"/>
            <p:cNvSpPr>
              <a:spLocks noChangeShapeType="1"/>
            </p:cNvSpPr>
            <p:nvPr/>
          </p:nvSpPr>
          <p:spPr bwMode="auto">
            <a:xfrm>
              <a:off x="7269163" y="25590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07" name="Line 947"/>
            <p:cNvSpPr>
              <a:spLocks noChangeShapeType="1"/>
            </p:cNvSpPr>
            <p:nvPr/>
          </p:nvSpPr>
          <p:spPr bwMode="auto">
            <a:xfrm>
              <a:off x="7277100" y="2559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08" name="Line 948"/>
            <p:cNvSpPr>
              <a:spLocks noChangeShapeType="1"/>
            </p:cNvSpPr>
            <p:nvPr/>
          </p:nvSpPr>
          <p:spPr bwMode="auto">
            <a:xfrm>
              <a:off x="7283450" y="25590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09" name="Line 949"/>
            <p:cNvSpPr>
              <a:spLocks noChangeShapeType="1"/>
            </p:cNvSpPr>
            <p:nvPr/>
          </p:nvSpPr>
          <p:spPr bwMode="auto">
            <a:xfrm>
              <a:off x="7291388" y="25733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10" name="Line 950"/>
            <p:cNvSpPr>
              <a:spLocks noChangeShapeType="1"/>
            </p:cNvSpPr>
            <p:nvPr/>
          </p:nvSpPr>
          <p:spPr bwMode="auto">
            <a:xfrm>
              <a:off x="7297738" y="2559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11" name="Line 951"/>
            <p:cNvSpPr>
              <a:spLocks noChangeShapeType="1"/>
            </p:cNvSpPr>
            <p:nvPr/>
          </p:nvSpPr>
          <p:spPr bwMode="auto">
            <a:xfrm>
              <a:off x="7305675" y="25669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12" name="Line 952"/>
            <p:cNvSpPr>
              <a:spLocks noChangeShapeType="1"/>
            </p:cNvSpPr>
            <p:nvPr/>
          </p:nvSpPr>
          <p:spPr bwMode="auto">
            <a:xfrm>
              <a:off x="7312025" y="25876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13" name="Line 953"/>
            <p:cNvSpPr>
              <a:spLocks noChangeShapeType="1"/>
            </p:cNvSpPr>
            <p:nvPr/>
          </p:nvSpPr>
          <p:spPr bwMode="auto">
            <a:xfrm>
              <a:off x="7319963" y="25733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14" name="Line 954"/>
            <p:cNvSpPr>
              <a:spLocks noChangeShapeType="1"/>
            </p:cNvSpPr>
            <p:nvPr/>
          </p:nvSpPr>
          <p:spPr bwMode="auto">
            <a:xfrm>
              <a:off x="7326313" y="25812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15" name="Line 955"/>
            <p:cNvSpPr>
              <a:spLocks noChangeShapeType="1"/>
            </p:cNvSpPr>
            <p:nvPr/>
          </p:nvSpPr>
          <p:spPr bwMode="auto">
            <a:xfrm>
              <a:off x="7334250" y="25876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16" name="Line 956"/>
            <p:cNvSpPr>
              <a:spLocks noChangeShapeType="1"/>
            </p:cNvSpPr>
            <p:nvPr/>
          </p:nvSpPr>
          <p:spPr bwMode="auto">
            <a:xfrm>
              <a:off x="7340600" y="25733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17" name="Line 957"/>
            <p:cNvSpPr>
              <a:spLocks noChangeShapeType="1"/>
            </p:cNvSpPr>
            <p:nvPr/>
          </p:nvSpPr>
          <p:spPr bwMode="auto">
            <a:xfrm>
              <a:off x="7348538" y="25812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18" name="Line 958"/>
            <p:cNvSpPr>
              <a:spLocks noChangeShapeType="1"/>
            </p:cNvSpPr>
            <p:nvPr/>
          </p:nvSpPr>
          <p:spPr bwMode="auto">
            <a:xfrm>
              <a:off x="7354888" y="258127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19" name="Line 959"/>
            <p:cNvSpPr>
              <a:spLocks noChangeShapeType="1"/>
            </p:cNvSpPr>
            <p:nvPr/>
          </p:nvSpPr>
          <p:spPr bwMode="auto">
            <a:xfrm>
              <a:off x="7361238" y="26019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20" name="Line 960"/>
            <p:cNvSpPr>
              <a:spLocks noChangeShapeType="1"/>
            </p:cNvSpPr>
            <p:nvPr/>
          </p:nvSpPr>
          <p:spPr bwMode="auto">
            <a:xfrm>
              <a:off x="7369175" y="26019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21" name="Line 961"/>
            <p:cNvSpPr>
              <a:spLocks noChangeShapeType="1"/>
            </p:cNvSpPr>
            <p:nvPr/>
          </p:nvSpPr>
          <p:spPr bwMode="auto">
            <a:xfrm>
              <a:off x="7375525" y="26019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22" name="Line 962"/>
            <p:cNvSpPr>
              <a:spLocks noChangeShapeType="1"/>
            </p:cNvSpPr>
            <p:nvPr/>
          </p:nvSpPr>
          <p:spPr bwMode="auto">
            <a:xfrm>
              <a:off x="7383463" y="25955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23" name="Line 963"/>
            <p:cNvSpPr>
              <a:spLocks noChangeShapeType="1"/>
            </p:cNvSpPr>
            <p:nvPr/>
          </p:nvSpPr>
          <p:spPr bwMode="auto">
            <a:xfrm>
              <a:off x="7389813" y="26019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24" name="Line 964"/>
            <p:cNvSpPr>
              <a:spLocks noChangeShapeType="1"/>
            </p:cNvSpPr>
            <p:nvPr/>
          </p:nvSpPr>
          <p:spPr bwMode="auto">
            <a:xfrm>
              <a:off x="7397750" y="26019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25" name="Line 965"/>
            <p:cNvSpPr>
              <a:spLocks noChangeShapeType="1"/>
            </p:cNvSpPr>
            <p:nvPr/>
          </p:nvSpPr>
          <p:spPr bwMode="auto">
            <a:xfrm>
              <a:off x="7404100" y="2616200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26" name="Line 966"/>
            <p:cNvSpPr>
              <a:spLocks noChangeShapeType="1"/>
            </p:cNvSpPr>
            <p:nvPr/>
          </p:nvSpPr>
          <p:spPr bwMode="auto">
            <a:xfrm>
              <a:off x="7412038" y="2616200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27" name="Line 967"/>
            <p:cNvSpPr>
              <a:spLocks noChangeShapeType="1"/>
            </p:cNvSpPr>
            <p:nvPr/>
          </p:nvSpPr>
          <p:spPr bwMode="auto">
            <a:xfrm>
              <a:off x="7418388" y="26098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28" name="Line 968"/>
            <p:cNvSpPr>
              <a:spLocks noChangeShapeType="1"/>
            </p:cNvSpPr>
            <p:nvPr/>
          </p:nvSpPr>
          <p:spPr bwMode="auto">
            <a:xfrm>
              <a:off x="7426325" y="26098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29" name="Line 969"/>
            <p:cNvSpPr>
              <a:spLocks noChangeShapeType="1"/>
            </p:cNvSpPr>
            <p:nvPr/>
          </p:nvSpPr>
          <p:spPr bwMode="auto">
            <a:xfrm>
              <a:off x="7432675" y="26098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30" name="Line 970"/>
            <p:cNvSpPr>
              <a:spLocks noChangeShapeType="1"/>
            </p:cNvSpPr>
            <p:nvPr/>
          </p:nvSpPr>
          <p:spPr bwMode="auto">
            <a:xfrm>
              <a:off x="7440613" y="26019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31" name="Line 971"/>
            <p:cNvSpPr>
              <a:spLocks noChangeShapeType="1"/>
            </p:cNvSpPr>
            <p:nvPr/>
          </p:nvSpPr>
          <p:spPr bwMode="auto">
            <a:xfrm>
              <a:off x="7446963" y="25876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32" name="Line 972"/>
            <p:cNvSpPr>
              <a:spLocks noChangeShapeType="1"/>
            </p:cNvSpPr>
            <p:nvPr/>
          </p:nvSpPr>
          <p:spPr bwMode="auto">
            <a:xfrm>
              <a:off x="7454900" y="25876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33" name="Line 973"/>
            <p:cNvSpPr>
              <a:spLocks noChangeShapeType="1"/>
            </p:cNvSpPr>
            <p:nvPr/>
          </p:nvSpPr>
          <p:spPr bwMode="auto">
            <a:xfrm>
              <a:off x="7461250" y="25955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34" name="Line 974"/>
            <p:cNvSpPr>
              <a:spLocks noChangeShapeType="1"/>
            </p:cNvSpPr>
            <p:nvPr/>
          </p:nvSpPr>
          <p:spPr bwMode="auto">
            <a:xfrm>
              <a:off x="7469188" y="25876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35" name="Line 975"/>
            <p:cNvSpPr>
              <a:spLocks noChangeShapeType="1"/>
            </p:cNvSpPr>
            <p:nvPr/>
          </p:nvSpPr>
          <p:spPr bwMode="auto">
            <a:xfrm>
              <a:off x="7475538" y="2587625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36" name="Line 976"/>
            <p:cNvSpPr>
              <a:spLocks noChangeShapeType="1"/>
            </p:cNvSpPr>
            <p:nvPr/>
          </p:nvSpPr>
          <p:spPr bwMode="auto">
            <a:xfrm>
              <a:off x="7483475" y="25669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37" name="Line 977"/>
            <p:cNvSpPr>
              <a:spLocks noChangeShapeType="1"/>
            </p:cNvSpPr>
            <p:nvPr/>
          </p:nvSpPr>
          <p:spPr bwMode="auto">
            <a:xfrm>
              <a:off x="7489825" y="25733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38" name="Line 978"/>
            <p:cNvSpPr>
              <a:spLocks noChangeShapeType="1"/>
            </p:cNvSpPr>
            <p:nvPr/>
          </p:nvSpPr>
          <p:spPr bwMode="auto">
            <a:xfrm>
              <a:off x="7497763" y="25812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39" name="Line 979"/>
            <p:cNvSpPr>
              <a:spLocks noChangeShapeType="1"/>
            </p:cNvSpPr>
            <p:nvPr/>
          </p:nvSpPr>
          <p:spPr bwMode="auto">
            <a:xfrm>
              <a:off x="7504113" y="25812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40" name="Line 980"/>
            <p:cNvSpPr>
              <a:spLocks noChangeShapeType="1"/>
            </p:cNvSpPr>
            <p:nvPr/>
          </p:nvSpPr>
          <p:spPr bwMode="auto">
            <a:xfrm>
              <a:off x="7512050" y="25669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41" name="Line 981"/>
            <p:cNvSpPr>
              <a:spLocks noChangeShapeType="1"/>
            </p:cNvSpPr>
            <p:nvPr/>
          </p:nvSpPr>
          <p:spPr bwMode="auto">
            <a:xfrm>
              <a:off x="7518400" y="25669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42" name="Line 982"/>
            <p:cNvSpPr>
              <a:spLocks noChangeShapeType="1"/>
            </p:cNvSpPr>
            <p:nvPr/>
          </p:nvSpPr>
          <p:spPr bwMode="auto">
            <a:xfrm>
              <a:off x="7526338" y="25669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43" name="Line 983"/>
            <p:cNvSpPr>
              <a:spLocks noChangeShapeType="1"/>
            </p:cNvSpPr>
            <p:nvPr/>
          </p:nvSpPr>
          <p:spPr bwMode="auto">
            <a:xfrm>
              <a:off x="7532688" y="2552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44" name="Line 984"/>
            <p:cNvSpPr>
              <a:spLocks noChangeShapeType="1"/>
            </p:cNvSpPr>
            <p:nvPr/>
          </p:nvSpPr>
          <p:spPr bwMode="auto">
            <a:xfrm>
              <a:off x="7540625" y="2552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45" name="Line 985"/>
            <p:cNvSpPr>
              <a:spLocks noChangeShapeType="1"/>
            </p:cNvSpPr>
            <p:nvPr/>
          </p:nvSpPr>
          <p:spPr bwMode="auto">
            <a:xfrm>
              <a:off x="7546975" y="2559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46" name="Line 986"/>
            <p:cNvSpPr>
              <a:spLocks noChangeShapeType="1"/>
            </p:cNvSpPr>
            <p:nvPr/>
          </p:nvSpPr>
          <p:spPr bwMode="auto">
            <a:xfrm>
              <a:off x="7554913" y="25733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47" name="Line 987"/>
            <p:cNvSpPr>
              <a:spLocks noChangeShapeType="1"/>
            </p:cNvSpPr>
            <p:nvPr/>
          </p:nvSpPr>
          <p:spPr bwMode="auto">
            <a:xfrm>
              <a:off x="7561263" y="25733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48" name="Line 988"/>
            <p:cNvSpPr>
              <a:spLocks noChangeShapeType="1"/>
            </p:cNvSpPr>
            <p:nvPr/>
          </p:nvSpPr>
          <p:spPr bwMode="auto">
            <a:xfrm>
              <a:off x="7569200" y="25733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49" name="Line 989"/>
            <p:cNvSpPr>
              <a:spLocks noChangeShapeType="1"/>
            </p:cNvSpPr>
            <p:nvPr/>
          </p:nvSpPr>
          <p:spPr bwMode="auto">
            <a:xfrm>
              <a:off x="7575550" y="25812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50" name="Line 990"/>
            <p:cNvSpPr>
              <a:spLocks noChangeShapeType="1"/>
            </p:cNvSpPr>
            <p:nvPr/>
          </p:nvSpPr>
          <p:spPr bwMode="auto">
            <a:xfrm>
              <a:off x="7583488" y="25669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51" name="Line 991"/>
            <p:cNvSpPr>
              <a:spLocks noChangeShapeType="1"/>
            </p:cNvSpPr>
            <p:nvPr/>
          </p:nvSpPr>
          <p:spPr bwMode="auto">
            <a:xfrm>
              <a:off x="7589838" y="256698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52" name="Line 992"/>
            <p:cNvSpPr>
              <a:spLocks noChangeShapeType="1"/>
            </p:cNvSpPr>
            <p:nvPr/>
          </p:nvSpPr>
          <p:spPr bwMode="auto">
            <a:xfrm>
              <a:off x="7597775" y="25812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53" name="Line 993"/>
            <p:cNvSpPr>
              <a:spLocks noChangeShapeType="1"/>
            </p:cNvSpPr>
            <p:nvPr/>
          </p:nvSpPr>
          <p:spPr bwMode="auto">
            <a:xfrm>
              <a:off x="7604125" y="25733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54" name="Line 994"/>
            <p:cNvSpPr>
              <a:spLocks noChangeShapeType="1"/>
            </p:cNvSpPr>
            <p:nvPr/>
          </p:nvSpPr>
          <p:spPr bwMode="auto">
            <a:xfrm>
              <a:off x="7612063" y="25669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55" name="Line 995"/>
            <p:cNvSpPr>
              <a:spLocks noChangeShapeType="1"/>
            </p:cNvSpPr>
            <p:nvPr/>
          </p:nvSpPr>
          <p:spPr bwMode="auto">
            <a:xfrm>
              <a:off x="7618413" y="25527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56" name="Line 996"/>
            <p:cNvSpPr>
              <a:spLocks noChangeShapeType="1"/>
            </p:cNvSpPr>
            <p:nvPr/>
          </p:nvSpPr>
          <p:spPr bwMode="auto">
            <a:xfrm>
              <a:off x="7626350" y="255270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57" name="Line 997"/>
            <p:cNvSpPr>
              <a:spLocks noChangeShapeType="1"/>
            </p:cNvSpPr>
            <p:nvPr/>
          </p:nvSpPr>
          <p:spPr bwMode="auto">
            <a:xfrm>
              <a:off x="7632700" y="25590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58" name="Line 998"/>
            <p:cNvSpPr>
              <a:spLocks noChangeShapeType="1"/>
            </p:cNvSpPr>
            <p:nvPr/>
          </p:nvSpPr>
          <p:spPr bwMode="auto">
            <a:xfrm>
              <a:off x="7640638" y="2544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59" name="Line 999"/>
            <p:cNvSpPr>
              <a:spLocks noChangeShapeType="1"/>
            </p:cNvSpPr>
            <p:nvPr/>
          </p:nvSpPr>
          <p:spPr bwMode="auto">
            <a:xfrm>
              <a:off x="7646988" y="25527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60" name="Line 1000"/>
            <p:cNvSpPr>
              <a:spLocks noChangeShapeType="1"/>
            </p:cNvSpPr>
            <p:nvPr/>
          </p:nvSpPr>
          <p:spPr bwMode="auto">
            <a:xfrm>
              <a:off x="7654925" y="2552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61" name="Line 1001"/>
            <p:cNvSpPr>
              <a:spLocks noChangeShapeType="1"/>
            </p:cNvSpPr>
            <p:nvPr/>
          </p:nvSpPr>
          <p:spPr bwMode="auto">
            <a:xfrm>
              <a:off x="7661275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62" name="Line 1002"/>
            <p:cNvSpPr>
              <a:spLocks noChangeShapeType="1"/>
            </p:cNvSpPr>
            <p:nvPr/>
          </p:nvSpPr>
          <p:spPr bwMode="auto">
            <a:xfrm>
              <a:off x="7669213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63" name="Line 1003"/>
            <p:cNvSpPr>
              <a:spLocks noChangeShapeType="1"/>
            </p:cNvSpPr>
            <p:nvPr/>
          </p:nvSpPr>
          <p:spPr bwMode="auto">
            <a:xfrm>
              <a:off x="7675563" y="2559050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64" name="Line 1004"/>
            <p:cNvSpPr>
              <a:spLocks noChangeShapeType="1"/>
            </p:cNvSpPr>
            <p:nvPr/>
          </p:nvSpPr>
          <p:spPr bwMode="auto">
            <a:xfrm>
              <a:off x="7683500" y="2559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65" name="Line 1005"/>
            <p:cNvSpPr>
              <a:spLocks noChangeShapeType="1"/>
            </p:cNvSpPr>
            <p:nvPr/>
          </p:nvSpPr>
          <p:spPr bwMode="auto">
            <a:xfrm>
              <a:off x="7689850" y="2552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66" name="Line 1006"/>
            <p:cNvSpPr>
              <a:spLocks noChangeShapeType="1"/>
            </p:cNvSpPr>
            <p:nvPr/>
          </p:nvSpPr>
          <p:spPr bwMode="auto">
            <a:xfrm>
              <a:off x="7697788" y="2538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67" name="Line 1007"/>
            <p:cNvSpPr>
              <a:spLocks noChangeShapeType="1"/>
            </p:cNvSpPr>
            <p:nvPr/>
          </p:nvSpPr>
          <p:spPr bwMode="auto">
            <a:xfrm>
              <a:off x="7704138" y="25447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68" name="Line 1008"/>
            <p:cNvSpPr>
              <a:spLocks noChangeShapeType="1"/>
            </p:cNvSpPr>
            <p:nvPr/>
          </p:nvSpPr>
          <p:spPr bwMode="auto">
            <a:xfrm>
              <a:off x="7712075" y="2559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69" name="Line 1009"/>
            <p:cNvSpPr>
              <a:spLocks noChangeShapeType="1"/>
            </p:cNvSpPr>
            <p:nvPr/>
          </p:nvSpPr>
          <p:spPr bwMode="auto">
            <a:xfrm>
              <a:off x="7718425" y="25590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70" name="Line 1011"/>
            <p:cNvSpPr>
              <a:spLocks noChangeShapeType="1"/>
            </p:cNvSpPr>
            <p:nvPr/>
          </p:nvSpPr>
          <p:spPr bwMode="auto">
            <a:xfrm>
              <a:off x="7726363" y="25669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71" name="Line 1012"/>
            <p:cNvSpPr>
              <a:spLocks noChangeShapeType="1"/>
            </p:cNvSpPr>
            <p:nvPr/>
          </p:nvSpPr>
          <p:spPr bwMode="auto">
            <a:xfrm>
              <a:off x="7732713" y="25447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72" name="Line 1013"/>
            <p:cNvSpPr>
              <a:spLocks noChangeShapeType="1"/>
            </p:cNvSpPr>
            <p:nvPr/>
          </p:nvSpPr>
          <p:spPr bwMode="auto">
            <a:xfrm>
              <a:off x="7740651" y="255270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73" name="Line 1014"/>
            <p:cNvSpPr>
              <a:spLocks noChangeShapeType="1"/>
            </p:cNvSpPr>
            <p:nvPr/>
          </p:nvSpPr>
          <p:spPr bwMode="auto">
            <a:xfrm>
              <a:off x="7747001" y="25733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74" name="Line 1015"/>
            <p:cNvSpPr>
              <a:spLocks noChangeShapeType="1"/>
            </p:cNvSpPr>
            <p:nvPr/>
          </p:nvSpPr>
          <p:spPr bwMode="auto">
            <a:xfrm>
              <a:off x="7754938" y="25733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75" name="Line 1016"/>
            <p:cNvSpPr>
              <a:spLocks noChangeShapeType="1"/>
            </p:cNvSpPr>
            <p:nvPr/>
          </p:nvSpPr>
          <p:spPr bwMode="auto">
            <a:xfrm>
              <a:off x="7761288" y="2559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76" name="Line 1017"/>
            <p:cNvSpPr>
              <a:spLocks noChangeShapeType="1"/>
            </p:cNvSpPr>
            <p:nvPr/>
          </p:nvSpPr>
          <p:spPr bwMode="auto">
            <a:xfrm>
              <a:off x="7769226" y="2544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77" name="Line 1018"/>
            <p:cNvSpPr>
              <a:spLocks noChangeShapeType="1"/>
            </p:cNvSpPr>
            <p:nvPr/>
          </p:nvSpPr>
          <p:spPr bwMode="auto">
            <a:xfrm>
              <a:off x="7775576" y="2538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78" name="Line 1019"/>
            <p:cNvSpPr>
              <a:spLocks noChangeShapeType="1"/>
            </p:cNvSpPr>
            <p:nvPr/>
          </p:nvSpPr>
          <p:spPr bwMode="auto">
            <a:xfrm>
              <a:off x="7783513" y="25527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79" name="Line 1020"/>
            <p:cNvSpPr>
              <a:spLocks noChangeShapeType="1"/>
            </p:cNvSpPr>
            <p:nvPr/>
          </p:nvSpPr>
          <p:spPr bwMode="auto">
            <a:xfrm>
              <a:off x="7789863" y="2544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80" name="Line 1021"/>
            <p:cNvSpPr>
              <a:spLocks noChangeShapeType="1"/>
            </p:cNvSpPr>
            <p:nvPr/>
          </p:nvSpPr>
          <p:spPr bwMode="auto">
            <a:xfrm>
              <a:off x="7797801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81" name="Line 1022"/>
            <p:cNvSpPr>
              <a:spLocks noChangeShapeType="1"/>
            </p:cNvSpPr>
            <p:nvPr/>
          </p:nvSpPr>
          <p:spPr bwMode="auto">
            <a:xfrm>
              <a:off x="7804151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82" name="Line 1023"/>
            <p:cNvSpPr>
              <a:spLocks noChangeShapeType="1"/>
            </p:cNvSpPr>
            <p:nvPr/>
          </p:nvSpPr>
          <p:spPr bwMode="auto">
            <a:xfrm>
              <a:off x="7812088" y="25241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83" name="Line 1024"/>
            <p:cNvSpPr>
              <a:spLocks noChangeShapeType="1"/>
            </p:cNvSpPr>
            <p:nvPr/>
          </p:nvSpPr>
          <p:spPr bwMode="auto">
            <a:xfrm>
              <a:off x="7818438" y="25304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84" name="Line 1025"/>
            <p:cNvSpPr>
              <a:spLocks noChangeShapeType="1"/>
            </p:cNvSpPr>
            <p:nvPr/>
          </p:nvSpPr>
          <p:spPr bwMode="auto">
            <a:xfrm>
              <a:off x="7826376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85" name="Line 1026"/>
            <p:cNvSpPr>
              <a:spLocks noChangeShapeType="1"/>
            </p:cNvSpPr>
            <p:nvPr/>
          </p:nvSpPr>
          <p:spPr bwMode="auto">
            <a:xfrm>
              <a:off x="7832726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86" name="Line 1027"/>
            <p:cNvSpPr>
              <a:spLocks noChangeShapeType="1"/>
            </p:cNvSpPr>
            <p:nvPr/>
          </p:nvSpPr>
          <p:spPr bwMode="auto">
            <a:xfrm>
              <a:off x="7840663" y="25304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87" name="Line 1028"/>
            <p:cNvSpPr>
              <a:spLocks noChangeShapeType="1"/>
            </p:cNvSpPr>
            <p:nvPr/>
          </p:nvSpPr>
          <p:spPr bwMode="auto">
            <a:xfrm>
              <a:off x="7847013" y="25161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88" name="Line 1029"/>
            <p:cNvSpPr>
              <a:spLocks noChangeShapeType="1"/>
            </p:cNvSpPr>
            <p:nvPr/>
          </p:nvSpPr>
          <p:spPr bwMode="auto">
            <a:xfrm>
              <a:off x="7854951" y="25241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89" name="Line 1030"/>
            <p:cNvSpPr>
              <a:spLocks noChangeShapeType="1"/>
            </p:cNvSpPr>
            <p:nvPr/>
          </p:nvSpPr>
          <p:spPr bwMode="auto">
            <a:xfrm>
              <a:off x="7861301" y="2524125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90" name="Line 1031"/>
            <p:cNvSpPr>
              <a:spLocks noChangeShapeType="1"/>
            </p:cNvSpPr>
            <p:nvPr/>
          </p:nvSpPr>
          <p:spPr bwMode="auto">
            <a:xfrm>
              <a:off x="7869238" y="25241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91" name="Line 1032"/>
            <p:cNvSpPr>
              <a:spLocks noChangeShapeType="1"/>
            </p:cNvSpPr>
            <p:nvPr/>
          </p:nvSpPr>
          <p:spPr bwMode="auto">
            <a:xfrm>
              <a:off x="7875588" y="25304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92" name="Line 1033"/>
            <p:cNvSpPr>
              <a:spLocks noChangeShapeType="1"/>
            </p:cNvSpPr>
            <p:nvPr/>
          </p:nvSpPr>
          <p:spPr bwMode="auto">
            <a:xfrm>
              <a:off x="7883526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93" name="Line 1034"/>
            <p:cNvSpPr>
              <a:spLocks noChangeShapeType="1"/>
            </p:cNvSpPr>
            <p:nvPr/>
          </p:nvSpPr>
          <p:spPr bwMode="auto">
            <a:xfrm>
              <a:off x="7889876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94" name="Line 1035"/>
            <p:cNvSpPr>
              <a:spLocks noChangeShapeType="1"/>
            </p:cNvSpPr>
            <p:nvPr/>
          </p:nvSpPr>
          <p:spPr bwMode="auto">
            <a:xfrm>
              <a:off x="7897813" y="25527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95" name="Line 1036"/>
            <p:cNvSpPr>
              <a:spLocks noChangeShapeType="1"/>
            </p:cNvSpPr>
            <p:nvPr/>
          </p:nvSpPr>
          <p:spPr bwMode="auto">
            <a:xfrm>
              <a:off x="7904163" y="25447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96" name="Line 1037"/>
            <p:cNvSpPr>
              <a:spLocks noChangeShapeType="1"/>
            </p:cNvSpPr>
            <p:nvPr/>
          </p:nvSpPr>
          <p:spPr bwMode="auto">
            <a:xfrm>
              <a:off x="7912101" y="25527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97" name="Line 1038"/>
            <p:cNvSpPr>
              <a:spLocks noChangeShapeType="1"/>
            </p:cNvSpPr>
            <p:nvPr/>
          </p:nvSpPr>
          <p:spPr bwMode="auto">
            <a:xfrm>
              <a:off x="7918451" y="25590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98" name="Line 1039"/>
            <p:cNvSpPr>
              <a:spLocks noChangeShapeType="1"/>
            </p:cNvSpPr>
            <p:nvPr/>
          </p:nvSpPr>
          <p:spPr bwMode="auto">
            <a:xfrm>
              <a:off x="7926388" y="2559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99" name="Line 1040"/>
            <p:cNvSpPr>
              <a:spLocks noChangeShapeType="1"/>
            </p:cNvSpPr>
            <p:nvPr/>
          </p:nvSpPr>
          <p:spPr bwMode="auto">
            <a:xfrm>
              <a:off x="7932738" y="2559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00" name="Line 1041"/>
            <p:cNvSpPr>
              <a:spLocks noChangeShapeType="1"/>
            </p:cNvSpPr>
            <p:nvPr/>
          </p:nvSpPr>
          <p:spPr bwMode="auto">
            <a:xfrm>
              <a:off x="7940676" y="2552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01" name="Line 1042"/>
            <p:cNvSpPr>
              <a:spLocks noChangeShapeType="1"/>
            </p:cNvSpPr>
            <p:nvPr/>
          </p:nvSpPr>
          <p:spPr bwMode="auto">
            <a:xfrm>
              <a:off x="7947026" y="2559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02" name="Line 1043"/>
            <p:cNvSpPr>
              <a:spLocks noChangeShapeType="1"/>
            </p:cNvSpPr>
            <p:nvPr/>
          </p:nvSpPr>
          <p:spPr bwMode="auto">
            <a:xfrm>
              <a:off x="7954963" y="2552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03" name="Line 1044"/>
            <p:cNvSpPr>
              <a:spLocks noChangeShapeType="1"/>
            </p:cNvSpPr>
            <p:nvPr/>
          </p:nvSpPr>
          <p:spPr bwMode="auto">
            <a:xfrm>
              <a:off x="7961313" y="2538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04" name="Line 1045"/>
            <p:cNvSpPr>
              <a:spLocks noChangeShapeType="1"/>
            </p:cNvSpPr>
            <p:nvPr/>
          </p:nvSpPr>
          <p:spPr bwMode="auto">
            <a:xfrm>
              <a:off x="7969251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05" name="Line 1046"/>
            <p:cNvSpPr>
              <a:spLocks noChangeShapeType="1"/>
            </p:cNvSpPr>
            <p:nvPr/>
          </p:nvSpPr>
          <p:spPr bwMode="auto">
            <a:xfrm>
              <a:off x="7975601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06" name="Line 1047"/>
            <p:cNvSpPr>
              <a:spLocks noChangeShapeType="1"/>
            </p:cNvSpPr>
            <p:nvPr/>
          </p:nvSpPr>
          <p:spPr bwMode="auto">
            <a:xfrm>
              <a:off x="7983538" y="2544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07" name="Line 1048"/>
            <p:cNvSpPr>
              <a:spLocks noChangeShapeType="1"/>
            </p:cNvSpPr>
            <p:nvPr/>
          </p:nvSpPr>
          <p:spPr bwMode="auto">
            <a:xfrm>
              <a:off x="7989888" y="253841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08" name="Line 1049"/>
            <p:cNvSpPr>
              <a:spLocks noChangeShapeType="1"/>
            </p:cNvSpPr>
            <p:nvPr/>
          </p:nvSpPr>
          <p:spPr bwMode="auto">
            <a:xfrm>
              <a:off x="7997826" y="25447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09" name="Line 1050"/>
            <p:cNvSpPr>
              <a:spLocks noChangeShapeType="1"/>
            </p:cNvSpPr>
            <p:nvPr/>
          </p:nvSpPr>
          <p:spPr bwMode="auto">
            <a:xfrm>
              <a:off x="8004176" y="2538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10" name="Line 1051"/>
            <p:cNvSpPr>
              <a:spLocks noChangeShapeType="1"/>
            </p:cNvSpPr>
            <p:nvPr/>
          </p:nvSpPr>
          <p:spPr bwMode="auto">
            <a:xfrm>
              <a:off x="8012113" y="25304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11" name="Line 1052"/>
            <p:cNvSpPr>
              <a:spLocks noChangeShapeType="1"/>
            </p:cNvSpPr>
            <p:nvPr/>
          </p:nvSpPr>
          <p:spPr bwMode="auto">
            <a:xfrm>
              <a:off x="8018463" y="2538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12" name="Line 1053"/>
            <p:cNvSpPr>
              <a:spLocks noChangeShapeType="1"/>
            </p:cNvSpPr>
            <p:nvPr/>
          </p:nvSpPr>
          <p:spPr bwMode="auto">
            <a:xfrm>
              <a:off x="8026401" y="2552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13" name="Line 1054"/>
            <p:cNvSpPr>
              <a:spLocks noChangeShapeType="1"/>
            </p:cNvSpPr>
            <p:nvPr/>
          </p:nvSpPr>
          <p:spPr bwMode="auto">
            <a:xfrm>
              <a:off x="8032751" y="25590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14" name="Line 1055"/>
            <p:cNvSpPr>
              <a:spLocks noChangeShapeType="1"/>
            </p:cNvSpPr>
            <p:nvPr/>
          </p:nvSpPr>
          <p:spPr bwMode="auto">
            <a:xfrm>
              <a:off x="8040688" y="25590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15" name="Line 1056"/>
            <p:cNvSpPr>
              <a:spLocks noChangeShapeType="1"/>
            </p:cNvSpPr>
            <p:nvPr/>
          </p:nvSpPr>
          <p:spPr bwMode="auto">
            <a:xfrm>
              <a:off x="8047038" y="25590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16" name="Line 1057"/>
            <p:cNvSpPr>
              <a:spLocks noChangeShapeType="1"/>
            </p:cNvSpPr>
            <p:nvPr/>
          </p:nvSpPr>
          <p:spPr bwMode="auto">
            <a:xfrm>
              <a:off x="8054976" y="25590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17" name="Line 1058"/>
            <p:cNvSpPr>
              <a:spLocks noChangeShapeType="1"/>
            </p:cNvSpPr>
            <p:nvPr/>
          </p:nvSpPr>
          <p:spPr bwMode="auto">
            <a:xfrm>
              <a:off x="8061326" y="25733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18" name="Line 1059"/>
            <p:cNvSpPr>
              <a:spLocks noChangeShapeType="1"/>
            </p:cNvSpPr>
            <p:nvPr/>
          </p:nvSpPr>
          <p:spPr bwMode="auto">
            <a:xfrm>
              <a:off x="8069263" y="25812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19" name="Line 1060"/>
            <p:cNvSpPr>
              <a:spLocks noChangeShapeType="1"/>
            </p:cNvSpPr>
            <p:nvPr/>
          </p:nvSpPr>
          <p:spPr bwMode="auto">
            <a:xfrm>
              <a:off x="8075613" y="25733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20" name="Line 1061"/>
            <p:cNvSpPr>
              <a:spLocks noChangeShapeType="1"/>
            </p:cNvSpPr>
            <p:nvPr/>
          </p:nvSpPr>
          <p:spPr bwMode="auto">
            <a:xfrm>
              <a:off x="8081963" y="25590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21" name="Line 1062"/>
            <p:cNvSpPr>
              <a:spLocks noChangeShapeType="1"/>
            </p:cNvSpPr>
            <p:nvPr/>
          </p:nvSpPr>
          <p:spPr bwMode="auto">
            <a:xfrm>
              <a:off x="8089901" y="2552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22" name="Line 1063"/>
            <p:cNvSpPr>
              <a:spLocks noChangeShapeType="1"/>
            </p:cNvSpPr>
            <p:nvPr/>
          </p:nvSpPr>
          <p:spPr bwMode="auto">
            <a:xfrm>
              <a:off x="8096251" y="25527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23" name="Line 1064"/>
            <p:cNvSpPr>
              <a:spLocks noChangeShapeType="1"/>
            </p:cNvSpPr>
            <p:nvPr/>
          </p:nvSpPr>
          <p:spPr bwMode="auto">
            <a:xfrm>
              <a:off x="8104188" y="25669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24" name="Line 1065"/>
            <p:cNvSpPr>
              <a:spLocks noChangeShapeType="1"/>
            </p:cNvSpPr>
            <p:nvPr/>
          </p:nvSpPr>
          <p:spPr bwMode="auto">
            <a:xfrm>
              <a:off x="8110538" y="25527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25" name="Line 1066"/>
            <p:cNvSpPr>
              <a:spLocks noChangeShapeType="1"/>
            </p:cNvSpPr>
            <p:nvPr/>
          </p:nvSpPr>
          <p:spPr bwMode="auto">
            <a:xfrm>
              <a:off x="8118476" y="2544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26" name="Line 1067"/>
            <p:cNvSpPr>
              <a:spLocks noChangeShapeType="1"/>
            </p:cNvSpPr>
            <p:nvPr/>
          </p:nvSpPr>
          <p:spPr bwMode="auto">
            <a:xfrm>
              <a:off x="8124826" y="2552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27" name="Line 1068"/>
            <p:cNvSpPr>
              <a:spLocks noChangeShapeType="1"/>
            </p:cNvSpPr>
            <p:nvPr/>
          </p:nvSpPr>
          <p:spPr bwMode="auto">
            <a:xfrm>
              <a:off x="8132763" y="2552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28" name="Line 1069"/>
            <p:cNvSpPr>
              <a:spLocks noChangeShapeType="1"/>
            </p:cNvSpPr>
            <p:nvPr/>
          </p:nvSpPr>
          <p:spPr bwMode="auto">
            <a:xfrm>
              <a:off x="8139113" y="2552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29" name="Line 1070"/>
            <p:cNvSpPr>
              <a:spLocks noChangeShapeType="1"/>
            </p:cNvSpPr>
            <p:nvPr/>
          </p:nvSpPr>
          <p:spPr bwMode="auto">
            <a:xfrm>
              <a:off x="8147051" y="2544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0" name="Line 1071"/>
            <p:cNvSpPr>
              <a:spLocks noChangeShapeType="1"/>
            </p:cNvSpPr>
            <p:nvPr/>
          </p:nvSpPr>
          <p:spPr bwMode="auto">
            <a:xfrm>
              <a:off x="8153401" y="2552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1" name="Line 1072"/>
            <p:cNvSpPr>
              <a:spLocks noChangeShapeType="1"/>
            </p:cNvSpPr>
            <p:nvPr/>
          </p:nvSpPr>
          <p:spPr bwMode="auto">
            <a:xfrm>
              <a:off x="8161338" y="25304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2" name="Line 1073"/>
            <p:cNvSpPr>
              <a:spLocks noChangeShapeType="1"/>
            </p:cNvSpPr>
            <p:nvPr/>
          </p:nvSpPr>
          <p:spPr bwMode="auto">
            <a:xfrm>
              <a:off x="8167688" y="2538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3" name="Line 1074"/>
            <p:cNvSpPr>
              <a:spLocks noChangeShapeType="1"/>
            </p:cNvSpPr>
            <p:nvPr/>
          </p:nvSpPr>
          <p:spPr bwMode="auto">
            <a:xfrm>
              <a:off x="8175626" y="25527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4" name="Line 1075"/>
            <p:cNvSpPr>
              <a:spLocks noChangeShapeType="1"/>
            </p:cNvSpPr>
            <p:nvPr/>
          </p:nvSpPr>
          <p:spPr bwMode="auto">
            <a:xfrm>
              <a:off x="8181976" y="256698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5" name="Line 1076"/>
            <p:cNvSpPr>
              <a:spLocks noChangeShapeType="1"/>
            </p:cNvSpPr>
            <p:nvPr/>
          </p:nvSpPr>
          <p:spPr bwMode="auto">
            <a:xfrm>
              <a:off x="8189913" y="2559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6" name="Line 1077"/>
            <p:cNvSpPr>
              <a:spLocks noChangeShapeType="1"/>
            </p:cNvSpPr>
            <p:nvPr/>
          </p:nvSpPr>
          <p:spPr bwMode="auto">
            <a:xfrm>
              <a:off x="8196263" y="256698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7" name="Line 1078"/>
            <p:cNvSpPr>
              <a:spLocks noChangeShapeType="1"/>
            </p:cNvSpPr>
            <p:nvPr/>
          </p:nvSpPr>
          <p:spPr bwMode="auto">
            <a:xfrm>
              <a:off x="8204201" y="25669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8" name="Line 1079"/>
            <p:cNvSpPr>
              <a:spLocks noChangeShapeType="1"/>
            </p:cNvSpPr>
            <p:nvPr/>
          </p:nvSpPr>
          <p:spPr bwMode="auto">
            <a:xfrm>
              <a:off x="8210551" y="25669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9" name="Line 1080"/>
            <p:cNvSpPr>
              <a:spLocks noChangeShapeType="1"/>
            </p:cNvSpPr>
            <p:nvPr/>
          </p:nvSpPr>
          <p:spPr bwMode="auto">
            <a:xfrm>
              <a:off x="8218488" y="25669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0" name="Line 1081"/>
            <p:cNvSpPr>
              <a:spLocks noChangeShapeType="1"/>
            </p:cNvSpPr>
            <p:nvPr/>
          </p:nvSpPr>
          <p:spPr bwMode="auto">
            <a:xfrm>
              <a:off x="8224838" y="25669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1" name="Line 1082"/>
            <p:cNvSpPr>
              <a:spLocks noChangeShapeType="1"/>
            </p:cNvSpPr>
            <p:nvPr/>
          </p:nvSpPr>
          <p:spPr bwMode="auto">
            <a:xfrm>
              <a:off x="8232776" y="25527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2" name="Line 1083"/>
            <p:cNvSpPr>
              <a:spLocks noChangeShapeType="1"/>
            </p:cNvSpPr>
            <p:nvPr/>
          </p:nvSpPr>
          <p:spPr bwMode="auto">
            <a:xfrm>
              <a:off x="8239126" y="25590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3" name="Line 1084"/>
            <p:cNvSpPr>
              <a:spLocks noChangeShapeType="1"/>
            </p:cNvSpPr>
            <p:nvPr/>
          </p:nvSpPr>
          <p:spPr bwMode="auto">
            <a:xfrm>
              <a:off x="8247063" y="25733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4" name="Line 1085"/>
            <p:cNvSpPr>
              <a:spLocks noChangeShapeType="1"/>
            </p:cNvSpPr>
            <p:nvPr/>
          </p:nvSpPr>
          <p:spPr bwMode="auto">
            <a:xfrm>
              <a:off x="8253413" y="25669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5" name="Line 1086"/>
            <p:cNvSpPr>
              <a:spLocks noChangeShapeType="1"/>
            </p:cNvSpPr>
            <p:nvPr/>
          </p:nvSpPr>
          <p:spPr bwMode="auto">
            <a:xfrm>
              <a:off x="8261351" y="25527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6" name="Line 1087"/>
            <p:cNvSpPr>
              <a:spLocks noChangeShapeType="1"/>
            </p:cNvSpPr>
            <p:nvPr/>
          </p:nvSpPr>
          <p:spPr bwMode="auto">
            <a:xfrm>
              <a:off x="8267701" y="2552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7" name="Line 1088"/>
            <p:cNvSpPr>
              <a:spLocks noChangeShapeType="1"/>
            </p:cNvSpPr>
            <p:nvPr/>
          </p:nvSpPr>
          <p:spPr bwMode="auto">
            <a:xfrm>
              <a:off x="8275638" y="2559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8" name="Line 1089"/>
            <p:cNvSpPr>
              <a:spLocks noChangeShapeType="1"/>
            </p:cNvSpPr>
            <p:nvPr/>
          </p:nvSpPr>
          <p:spPr bwMode="auto">
            <a:xfrm>
              <a:off x="8281988" y="25669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9" name="Line 1090"/>
            <p:cNvSpPr>
              <a:spLocks noChangeShapeType="1"/>
            </p:cNvSpPr>
            <p:nvPr/>
          </p:nvSpPr>
          <p:spPr bwMode="auto">
            <a:xfrm>
              <a:off x="8289926" y="25669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0" name="Line 1091"/>
            <p:cNvSpPr>
              <a:spLocks noChangeShapeType="1"/>
            </p:cNvSpPr>
            <p:nvPr/>
          </p:nvSpPr>
          <p:spPr bwMode="auto">
            <a:xfrm>
              <a:off x="8296276" y="25527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1" name="Line 1092"/>
            <p:cNvSpPr>
              <a:spLocks noChangeShapeType="1"/>
            </p:cNvSpPr>
            <p:nvPr/>
          </p:nvSpPr>
          <p:spPr bwMode="auto">
            <a:xfrm>
              <a:off x="8304213" y="2552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2" name="Line 1093"/>
            <p:cNvSpPr>
              <a:spLocks noChangeShapeType="1"/>
            </p:cNvSpPr>
            <p:nvPr/>
          </p:nvSpPr>
          <p:spPr bwMode="auto">
            <a:xfrm>
              <a:off x="8310563" y="25304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3" name="Line 1094"/>
            <p:cNvSpPr>
              <a:spLocks noChangeShapeType="1"/>
            </p:cNvSpPr>
            <p:nvPr/>
          </p:nvSpPr>
          <p:spPr bwMode="auto">
            <a:xfrm>
              <a:off x="8318501" y="25304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4" name="Line 1095"/>
            <p:cNvSpPr>
              <a:spLocks noChangeShapeType="1"/>
            </p:cNvSpPr>
            <p:nvPr/>
          </p:nvSpPr>
          <p:spPr bwMode="auto">
            <a:xfrm>
              <a:off x="8324851" y="25527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5" name="Line 1096"/>
            <p:cNvSpPr>
              <a:spLocks noChangeShapeType="1"/>
            </p:cNvSpPr>
            <p:nvPr/>
          </p:nvSpPr>
          <p:spPr bwMode="auto">
            <a:xfrm>
              <a:off x="8332788" y="2544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6" name="Line 1097"/>
            <p:cNvSpPr>
              <a:spLocks noChangeShapeType="1"/>
            </p:cNvSpPr>
            <p:nvPr/>
          </p:nvSpPr>
          <p:spPr bwMode="auto">
            <a:xfrm>
              <a:off x="8339138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7" name="Line 1098"/>
            <p:cNvSpPr>
              <a:spLocks noChangeShapeType="1"/>
            </p:cNvSpPr>
            <p:nvPr/>
          </p:nvSpPr>
          <p:spPr bwMode="auto">
            <a:xfrm>
              <a:off x="8347076" y="25304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8" name="Line 1099"/>
            <p:cNvSpPr>
              <a:spLocks noChangeShapeType="1"/>
            </p:cNvSpPr>
            <p:nvPr/>
          </p:nvSpPr>
          <p:spPr bwMode="auto">
            <a:xfrm>
              <a:off x="8353426" y="2538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9" name="Line 1100"/>
            <p:cNvSpPr>
              <a:spLocks noChangeShapeType="1"/>
            </p:cNvSpPr>
            <p:nvPr/>
          </p:nvSpPr>
          <p:spPr bwMode="auto">
            <a:xfrm>
              <a:off x="8361363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60" name="Line 1101"/>
            <p:cNvSpPr>
              <a:spLocks noChangeShapeType="1"/>
            </p:cNvSpPr>
            <p:nvPr/>
          </p:nvSpPr>
          <p:spPr bwMode="auto">
            <a:xfrm>
              <a:off x="8367713" y="2538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61" name="Line 1102"/>
            <p:cNvSpPr>
              <a:spLocks noChangeShapeType="1"/>
            </p:cNvSpPr>
            <p:nvPr/>
          </p:nvSpPr>
          <p:spPr bwMode="auto">
            <a:xfrm>
              <a:off x="8375651" y="2538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62" name="Line 1103"/>
            <p:cNvSpPr>
              <a:spLocks noChangeShapeType="1"/>
            </p:cNvSpPr>
            <p:nvPr/>
          </p:nvSpPr>
          <p:spPr bwMode="auto">
            <a:xfrm>
              <a:off x="8382001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63" name="Line 1104"/>
            <p:cNvSpPr>
              <a:spLocks noChangeShapeType="1"/>
            </p:cNvSpPr>
            <p:nvPr/>
          </p:nvSpPr>
          <p:spPr bwMode="auto">
            <a:xfrm>
              <a:off x="8389938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64" name="Line 1105"/>
            <p:cNvSpPr>
              <a:spLocks noChangeShapeType="1"/>
            </p:cNvSpPr>
            <p:nvPr/>
          </p:nvSpPr>
          <p:spPr bwMode="auto">
            <a:xfrm>
              <a:off x="8396288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65" name="Line 1106"/>
            <p:cNvSpPr>
              <a:spLocks noChangeShapeType="1"/>
            </p:cNvSpPr>
            <p:nvPr/>
          </p:nvSpPr>
          <p:spPr bwMode="auto">
            <a:xfrm>
              <a:off x="8404226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66" name="Line 1107"/>
            <p:cNvSpPr>
              <a:spLocks noChangeShapeType="1"/>
            </p:cNvSpPr>
            <p:nvPr/>
          </p:nvSpPr>
          <p:spPr bwMode="auto">
            <a:xfrm>
              <a:off x="8410576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67" name="Line 1108"/>
            <p:cNvSpPr>
              <a:spLocks noChangeShapeType="1"/>
            </p:cNvSpPr>
            <p:nvPr/>
          </p:nvSpPr>
          <p:spPr bwMode="auto">
            <a:xfrm>
              <a:off x="8418513" y="2544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68" name="Line 1109"/>
            <p:cNvSpPr>
              <a:spLocks noChangeShapeType="1"/>
            </p:cNvSpPr>
            <p:nvPr/>
          </p:nvSpPr>
          <p:spPr bwMode="auto">
            <a:xfrm>
              <a:off x="8424863" y="25384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69" name="Line 1110"/>
            <p:cNvSpPr>
              <a:spLocks noChangeShapeType="1"/>
            </p:cNvSpPr>
            <p:nvPr/>
          </p:nvSpPr>
          <p:spPr bwMode="auto">
            <a:xfrm>
              <a:off x="8432801" y="2544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70" name="Line 1111"/>
            <p:cNvSpPr>
              <a:spLocks noChangeShapeType="1"/>
            </p:cNvSpPr>
            <p:nvPr/>
          </p:nvSpPr>
          <p:spPr bwMode="auto">
            <a:xfrm>
              <a:off x="8439151" y="2538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71" name="Line 1112"/>
            <p:cNvSpPr>
              <a:spLocks noChangeShapeType="1"/>
            </p:cNvSpPr>
            <p:nvPr/>
          </p:nvSpPr>
          <p:spPr bwMode="auto">
            <a:xfrm>
              <a:off x="8447088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72" name="Line 1113"/>
            <p:cNvSpPr>
              <a:spLocks noChangeShapeType="1"/>
            </p:cNvSpPr>
            <p:nvPr/>
          </p:nvSpPr>
          <p:spPr bwMode="auto">
            <a:xfrm>
              <a:off x="8453438" y="252412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73" name="Line 1114"/>
            <p:cNvSpPr>
              <a:spLocks noChangeShapeType="1"/>
            </p:cNvSpPr>
            <p:nvPr/>
          </p:nvSpPr>
          <p:spPr bwMode="auto">
            <a:xfrm>
              <a:off x="8461376" y="25304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74" name="Line 1115"/>
            <p:cNvSpPr>
              <a:spLocks noChangeShapeType="1"/>
            </p:cNvSpPr>
            <p:nvPr/>
          </p:nvSpPr>
          <p:spPr bwMode="auto">
            <a:xfrm>
              <a:off x="8467726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75" name="Line 1116"/>
            <p:cNvSpPr>
              <a:spLocks noChangeShapeType="1"/>
            </p:cNvSpPr>
            <p:nvPr/>
          </p:nvSpPr>
          <p:spPr bwMode="auto">
            <a:xfrm>
              <a:off x="8475663" y="25304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76" name="Line 1117"/>
            <p:cNvSpPr>
              <a:spLocks noChangeShapeType="1"/>
            </p:cNvSpPr>
            <p:nvPr/>
          </p:nvSpPr>
          <p:spPr bwMode="auto">
            <a:xfrm>
              <a:off x="8482013" y="25241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77" name="Line 1118"/>
            <p:cNvSpPr>
              <a:spLocks noChangeShapeType="1"/>
            </p:cNvSpPr>
            <p:nvPr/>
          </p:nvSpPr>
          <p:spPr bwMode="auto">
            <a:xfrm>
              <a:off x="8489951" y="2516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78" name="Line 1119"/>
            <p:cNvSpPr>
              <a:spLocks noChangeShapeType="1"/>
            </p:cNvSpPr>
            <p:nvPr/>
          </p:nvSpPr>
          <p:spPr bwMode="auto">
            <a:xfrm>
              <a:off x="8496301" y="2516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79" name="Line 1120"/>
            <p:cNvSpPr>
              <a:spLocks noChangeShapeType="1"/>
            </p:cNvSpPr>
            <p:nvPr/>
          </p:nvSpPr>
          <p:spPr bwMode="auto">
            <a:xfrm>
              <a:off x="8504238" y="2509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80" name="Line 1121"/>
            <p:cNvSpPr>
              <a:spLocks noChangeShapeType="1"/>
            </p:cNvSpPr>
            <p:nvPr/>
          </p:nvSpPr>
          <p:spPr bwMode="auto">
            <a:xfrm>
              <a:off x="8510588" y="25098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81" name="Line 1122"/>
            <p:cNvSpPr>
              <a:spLocks noChangeShapeType="1"/>
            </p:cNvSpPr>
            <p:nvPr/>
          </p:nvSpPr>
          <p:spPr bwMode="auto">
            <a:xfrm>
              <a:off x="8518526" y="25161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82" name="Line 1123"/>
            <p:cNvSpPr>
              <a:spLocks noChangeShapeType="1"/>
            </p:cNvSpPr>
            <p:nvPr/>
          </p:nvSpPr>
          <p:spPr bwMode="auto">
            <a:xfrm>
              <a:off x="8524876" y="2509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83" name="Line 1124"/>
            <p:cNvSpPr>
              <a:spLocks noChangeShapeType="1"/>
            </p:cNvSpPr>
            <p:nvPr/>
          </p:nvSpPr>
          <p:spPr bwMode="auto">
            <a:xfrm>
              <a:off x="8532813" y="25098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84" name="Line 1125"/>
            <p:cNvSpPr>
              <a:spLocks noChangeShapeType="1"/>
            </p:cNvSpPr>
            <p:nvPr/>
          </p:nvSpPr>
          <p:spPr bwMode="auto">
            <a:xfrm>
              <a:off x="8539163" y="25304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85" name="Line 1126"/>
            <p:cNvSpPr>
              <a:spLocks noChangeShapeType="1"/>
            </p:cNvSpPr>
            <p:nvPr/>
          </p:nvSpPr>
          <p:spPr bwMode="auto">
            <a:xfrm>
              <a:off x="8547101" y="25304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86" name="Line 1127"/>
            <p:cNvSpPr>
              <a:spLocks noChangeShapeType="1"/>
            </p:cNvSpPr>
            <p:nvPr/>
          </p:nvSpPr>
          <p:spPr bwMode="auto">
            <a:xfrm>
              <a:off x="8553451" y="25304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87" name="Line 1128"/>
            <p:cNvSpPr>
              <a:spLocks noChangeShapeType="1"/>
            </p:cNvSpPr>
            <p:nvPr/>
          </p:nvSpPr>
          <p:spPr bwMode="auto">
            <a:xfrm>
              <a:off x="8561388" y="25304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88" name="Line 1129"/>
            <p:cNvSpPr>
              <a:spLocks noChangeShapeType="1"/>
            </p:cNvSpPr>
            <p:nvPr/>
          </p:nvSpPr>
          <p:spPr bwMode="auto">
            <a:xfrm>
              <a:off x="8567738" y="25304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89" name="Line 1130"/>
            <p:cNvSpPr>
              <a:spLocks noChangeShapeType="1"/>
            </p:cNvSpPr>
            <p:nvPr/>
          </p:nvSpPr>
          <p:spPr bwMode="auto">
            <a:xfrm>
              <a:off x="8575676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0" name="Line 1131"/>
            <p:cNvSpPr>
              <a:spLocks noChangeShapeType="1"/>
            </p:cNvSpPr>
            <p:nvPr/>
          </p:nvSpPr>
          <p:spPr bwMode="auto">
            <a:xfrm>
              <a:off x="8582026" y="2538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1" name="Line 1132"/>
            <p:cNvSpPr>
              <a:spLocks noChangeShapeType="1"/>
            </p:cNvSpPr>
            <p:nvPr/>
          </p:nvSpPr>
          <p:spPr bwMode="auto">
            <a:xfrm>
              <a:off x="8589963" y="2538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2" name="Line 1133"/>
            <p:cNvSpPr>
              <a:spLocks noChangeShapeType="1"/>
            </p:cNvSpPr>
            <p:nvPr/>
          </p:nvSpPr>
          <p:spPr bwMode="auto">
            <a:xfrm>
              <a:off x="8596313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3" name="Line 1134"/>
            <p:cNvSpPr>
              <a:spLocks noChangeShapeType="1"/>
            </p:cNvSpPr>
            <p:nvPr/>
          </p:nvSpPr>
          <p:spPr bwMode="auto">
            <a:xfrm>
              <a:off x="8604251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4" name="Line 1135"/>
            <p:cNvSpPr>
              <a:spLocks noChangeShapeType="1"/>
            </p:cNvSpPr>
            <p:nvPr/>
          </p:nvSpPr>
          <p:spPr bwMode="auto">
            <a:xfrm>
              <a:off x="8610601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5" name="Line 1136"/>
            <p:cNvSpPr>
              <a:spLocks noChangeShapeType="1"/>
            </p:cNvSpPr>
            <p:nvPr/>
          </p:nvSpPr>
          <p:spPr bwMode="auto">
            <a:xfrm>
              <a:off x="8618538" y="25304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6" name="Line 1137"/>
            <p:cNvSpPr>
              <a:spLocks noChangeShapeType="1"/>
            </p:cNvSpPr>
            <p:nvPr/>
          </p:nvSpPr>
          <p:spPr bwMode="auto">
            <a:xfrm>
              <a:off x="8624888" y="25304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7" name="Line 1138"/>
            <p:cNvSpPr>
              <a:spLocks noChangeShapeType="1"/>
            </p:cNvSpPr>
            <p:nvPr/>
          </p:nvSpPr>
          <p:spPr bwMode="auto">
            <a:xfrm>
              <a:off x="8632826" y="254476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8" name="Line 1139"/>
            <p:cNvSpPr>
              <a:spLocks noChangeShapeType="1"/>
            </p:cNvSpPr>
            <p:nvPr/>
          </p:nvSpPr>
          <p:spPr bwMode="auto">
            <a:xfrm>
              <a:off x="8639176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9" name="Line 1140"/>
            <p:cNvSpPr>
              <a:spLocks noChangeShapeType="1"/>
            </p:cNvSpPr>
            <p:nvPr/>
          </p:nvSpPr>
          <p:spPr bwMode="auto">
            <a:xfrm>
              <a:off x="8647113" y="25161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0" name="Line 1141"/>
            <p:cNvSpPr>
              <a:spLocks noChangeShapeType="1"/>
            </p:cNvSpPr>
            <p:nvPr/>
          </p:nvSpPr>
          <p:spPr bwMode="auto">
            <a:xfrm>
              <a:off x="8653463" y="25241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1" name="Line 1142"/>
            <p:cNvSpPr>
              <a:spLocks noChangeShapeType="1"/>
            </p:cNvSpPr>
            <p:nvPr/>
          </p:nvSpPr>
          <p:spPr bwMode="auto">
            <a:xfrm>
              <a:off x="8661401" y="25304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2" name="Line 1143"/>
            <p:cNvSpPr>
              <a:spLocks noChangeShapeType="1"/>
            </p:cNvSpPr>
            <p:nvPr/>
          </p:nvSpPr>
          <p:spPr bwMode="auto">
            <a:xfrm>
              <a:off x="8667751" y="25304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3" name="Line 1144"/>
            <p:cNvSpPr>
              <a:spLocks noChangeShapeType="1"/>
            </p:cNvSpPr>
            <p:nvPr/>
          </p:nvSpPr>
          <p:spPr bwMode="auto">
            <a:xfrm>
              <a:off x="8675688" y="2516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4" name="Line 1145"/>
            <p:cNvSpPr>
              <a:spLocks noChangeShapeType="1"/>
            </p:cNvSpPr>
            <p:nvPr/>
          </p:nvSpPr>
          <p:spPr bwMode="auto">
            <a:xfrm>
              <a:off x="8682038" y="2516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5" name="Line 1146"/>
            <p:cNvSpPr>
              <a:spLocks noChangeShapeType="1"/>
            </p:cNvSpPr>
            <p:nvPr/>
          </p:nvSpPr>
          <p:spPr bwMode="auto">
            <a:xfrm>
              <a:off x="8689976" y="25241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6" name="Line 1147"/>
            <p:cNvSpPr>
              <a:spLocks noChangeShapeType="1"/>
            </p:cNvSpPr>
            <p:nvPr/>
          </p:nvSpPr>
          <p:spPr bwMode="auto">
            <a:xfrm>
              <a:off x="8696326" y="25161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7" name="Line 1148"/>
            <p:cNvSpPr>
              <a:spLocks noChangeShapeType="1"/>
            </p:cNvSpPr>
            <p:nvPr/>
          </p:nvSpPr>
          <p:spPr bwMode="auto">
            <a:xfrm>
              <a:off x="8704263" y="25098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8" name="Line 1149"/>
            <p:cNvSpPr>
              <a:spLocks noChangeShapeType="1"/>
            </p:cNvSpPr>
            <p:nvPr/>
          </p:nvSpPr>
          <p:spPr bwMode="auto">
            <a:xfrm>
              <a:off x="8710613" y="2516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9" name="Line 1150"/>
            <p:cNvSpPr>
              <a:spLocks noChangeShapeType="1"/>
            </p:cNvSpPr>
            <p:nvPr/>
          </p:nvSpPr>
          <p:spPr bwMode="auto">
            <a:xfrm>
              <a:off x="8718551" y="250983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0" name="Line 1151"/>
            <p:cNvSpPr>
              <a:spLocks noChangeShapeType="1"/>
            </p:cNvSpPr>
            <p:nvPr/>
          </p:nvSpPr>
          <p:spPr bwMode="auto">
            <a:xfrm>
              <a:off x="8724901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1" name="Line 1152"/>
            <p:cNvSpPr>
              <a:spLocks noChangeShapeType="1"/>
            </p:cNvSpPr>
            <p:nvPr/>
          </p:nvSpPr>
          <p:spPr bwMode="auto">
            <a:xfrm>
              <a:off x="8732838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2" name="Line 1153"/>
            <p:cNvSpPr>
              <a:spLocks noChangeShapeType="1"/>
            </p:cNvSpPr>
            <p:nvPr/>
          </p:nvSpPr>
          <p:spPr bwMode="auto">
            <a:xfrm>
              <a:off x="8739188" y="25590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3" name="Line 1154"/>
            <p:cNvSpPr>
              <a:spLocks noChangeShapeType="1"/>
            </p:cNvSpPr>
            <p:nvPr/>
          </p:nvSpPr>
          <p:spPr bwMode="auto">
            <a:xfrm>
              <a:off x="8747126" y="2559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4" name="Line 1155"/>
            <p:cNvSpPr>
              <a:spLocks noChangeShapeType="1"/>
            </p:cNvSpPr>
            <p:nvPr/>
          </p:nvSpPr>
          <p:spPr bwMode="auto">
            <a:xfrm>
              <a:off x="8753476" y="25590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5" name="Line 1156"/>
            <p:cNvSpPr>
              <a:spLocks noChangeShapeType="1"/>
            </p:cNvSpPr>
            <p:nvPr/>
          </p:nvSpPr>
          <p:spPr bwMode="auto">
            <a:xfrm>
              <a:off x="8761413" y="25527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6" name="Line 1157"/>
            <p:cNvSpPr>
              <a:spLocks noChangeShapeType="1"/>
            </p:cNvSpPr>
            <p:nvPr/>
          </p:nvSpPr>
          <p:spPr bwMode="auto">
            <a:xfrm>
              <a:off x="8767763" y="2552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7" name="Line 1158"/>
            <p:cNvSpPr>
              <a:spLocks noChangeShapeType="1"/>
            </p:cNvSpPr>
            <p:nvPr/>
          </p:nvSpPr>
          <p:spPr bwMode="auto">
            <a:xfrm>
              <a:off x="8775701" y="2552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8" name="Line 1159"/>
            <p:cNvSpPr>
              <a:spLocks noChangeShapeType="1"/>
            </p:cNvSpPr>
            <p:nvPr/>
          </p:nvSpPr>
          <p:spPr bwMode="auto">
            <a:xfrm>
              <a:off x="8782051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9" name="Line 1160"/>
            <p:cNvSpPr>
              <a:spLocks noChangeShapeType="1"/>
            </p:cNvSpPr>
            <p:nvPr/>
          </p:nvSpPr>
          <p:spPr bwMode="auto">
            <a:xfrm>
              <a:off x="8789988" y="2552700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20" name="Line 1161"/>
            <p:cNvSpPr>
              <a:spLocks noChangeShapeType="1"/>
            </p:cNvSpPr>
            <p:nvPr/>
          </p:nvSpPr>
          <p:spPr bwMode="auto">
            <a:xfrm>
              <a:off x="8796338" y="2559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21" name="Line 1162"/>
            <p:cNvSpPr>
              <a:spLocks noChangeShapeType="1"/>
            </p:cNvSpPr>
            <p:nvPr/>
          </p:nvSpPr>
          <p:spPr bwMode="auto">
            <a:xfrm>
              <a:off x="8804276" y="2544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22" name="Line 1163"/>
            <p:cNvSpPr>
              <a:spLocks noChangeShapeType="1"/>
            </p:cNvSpPr>
            <p:nvPr/>
          </p:nvSpPr>
          <p:spPr bwMode="auto">
            <a:xfrm>
              <a:off x="8810626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23" name="Line 1164"/>
            <p:cNvSpPr>
              <a:spLocks noChangeShapeType="1"/>
            </p:cNvSpPr>
            <p:nvPr/>
          </p:nvSpPr>
          <p:spPr bwMode="auto">
            <a:xfrm>
              <a:off x="8816976" y="2538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24" name="Line 1165"/>
            <p:cNvSpPr>
              <a:spLocks noChangeShapeType="1"/>
            </p:cNvSpPr>
            <p:nvPr/>
          </p:nvSpPr>
          <p:spPr bwMode="auto">
            <a:xfrm>
              <a:off x="8824913" y="2538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25" name="Line 1166"/>
            <p:cNvSpPr>
              <a:spLocks noChangeShapeType="1"/>
            </p:cNvSpPr>
            <p:nvPr/>
          </p:nvSpPr>
          <p:spPr bwMode="auto">
            <a:xfrm>
              <a:off x="8831263" y="25384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26" name="Line 1167"/>
            <p:cNvSpPr>
              <a:spLocks noChangeShapeType="1"/>
            </p:cNvSpPr>
            <p:nvPr/>
          </p:nvSpPr>
          <p:spPr bwMode="auto">
            <a:xfrm>
              <a:off x="8839201" y="2538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27" name="Line 1168"/>
            <p:cNvSpPr>
              <a:spLocks noChangeShapeType="1"/>
            </p:cNvSpPr>
            <p:nvPr/>
          </p:nvSpPr>
          <p:spPr bwMode="auto">
            <a:xfrm>
              <a:off x="8845551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28" name="Line 1169"/>
            <p:cNvSpPr>
              <a:spLocks noChangeShapeType="1"/>
            </p:cNvSpPr>
            <p:nvPr/>
          </p:nvSpPr>
          <p:spPr bwMode="auto">
            <a:xfrm>
              <a:off x="8853488" y="254476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29" name="Line 1170"/>
            <p:cNvSpPr>
              <a:spLocks noChangeShapeType="1"/>
            </p:cNvSpPr>
            <p:nvPr/>
          </p:nvSpPr>
          <p:spPr bwMode="auto">
            <a:xfrm>
              <a:off x="8859838" y="2538413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0" name="Line 1171"/>
            <p:cNvSpPr>
              <a:spLocks noChangeShapeType="1"/>
            </p:cNvSpPr>
            <p:nvPr/>
          </p:nvSpPr>
          <p:spPr bwMode="auto">
            <a:xfrm>
              <a:off x="8867776" y="25161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1" name="Line 1172"/>
            <p:cNvSpPr>
              <a:spLocks noChangeShapeType="1"/>
            </p:cNvSpPr>
            <p:nvPr/>
          </p:nvSpPr>
          <p:spPr bwMode="auto">
            <a:xfrm>
              <a:off x="8874126" y="25161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2" name="Line 1173"/>
            <p:cNvSpPr>
              <a:spLocks noChangeShapeType="1"/>
            </p:cNvSpPr>
            <p:nvPr/>
          </p:nvSpPr>
          <p:spPr bwMode="auto">
            <a:xfrm>
              <a:off x="8882063" y="25161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3" name="Line 1174"/>
            <p:cNvSpPr>
              <a:spLocks noChangeShapeType="1"/>
            </p:cNvSpPr>
            <p:nvPr/>
          </p:nvSpPr>
          <p:spPr bwMode="auto">
            <a:xfrm>
              <a:off x="8888413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4" name="Line 1175"/>
            <p:cNvSpPr>
              <a:spLocks noChangeShapeType="1"/>
            </p:cNvSpPr>
            <p:nvPr/>
          </p:nvSpPr>
          <p:spPr bwMode="auto">
            <a:xfrm>
              <a:off x="8896351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5" name="Line 1176"/>
            <p:cNvSpPr>
              <a:spLocks noChangeShapeType="1"/>
            </p:cNvSpPr>
            <p:nvPr/>
          </p:nvSpPr>
          <p:spPr bwMode="auto">
            <a:xfrm>
              <a:off x="8902701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6" name="Line 1177"/>
            <p:cNvSpPr>
              <a:spLocks noChangeShapeType="1"/>
            </p:cNvSpPr>
            <p:nvPr/>
          </p:nvSpPr>
          <p:spPr bwMode="auto">
            <a:xfrm>
              <a:off x="8910638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7" name="Line 1178"/>
            <p:cNvSpPr>
              <a:spLocks noChangeShapeType="1"/>
            </p:cNvSpPr>
            <p:nvPr/>
          </p:nvSpPr>
          <p:spPr bwMode="auto">
            <a:xfrm>
              <a:off x="8916988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8" name="Line 1179"/>
            <p:cNvSpPr>
              <a:spLocks noChangeShapeType="1"/>
            </p:cNvSpPr>
            <p:nvPr/>
          </p:nvSpPr>
          <p:spPr bwMode="auto">
            <a:xfrm>
              <a:off x="8924926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9" name="Line 1180"/>
            <p:cNvSpPr>
              <a:spLocks noChangeShapeType="1"/>
            </p:cNvSpPr>
            <p:nvPr/>
          </p:nvSpPr>
          <p:spPr bwMode="auto">
            <a:xfrm>
              <a:off x="8931276" y="254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40" name="Line 1181"/>
            <p:cNvSpPr>
              <a:spLocks noChangeShapeType="1"/>
            </p:cNvSpPr>
            <p:nvPr/>
          </p:nvSpPr>
          <p:spPr bwMode="auto">
            <a:xfrm>
              <a:off x="8939213" y="2538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41" name="Line 1182"/>
            <p:cNvSpPr>
              <a:spLocks noChangeShapeType="1"/>
            </p:cNvSpPr>
            <p:nvPr/>
          </p:nvSpPr>
          <p:spPr bwMode="auto">
            <a:xfrm>
              <a:off x="8945563" y="2544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42" name="Line 1183"/>
            <p:cNvSpPr>
              <a:spLocks noChangeShapeType="1"/>
            </p:cNvSpPr>
            <p:nvPr/>
          </p:nvSpPr>
          <p:spPr bwMode="auto">
            <a:xfrm>
              <a:off x="8953501" y="256698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43" name="Line 1184"/>
            <p:cNvSpPr>
              <a:spLocks noChangeShapeType="1"/>
            </p:cNvSpPr>
            <p:nvPr/>
          </p:nvSpPr>
          <p:spPr bwMode="auto">
            <a:xfrm>
              <a:off x="8959851" y="2552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44" name="Line 1185"/>
            <p:cNvSpPr>
              <a:spLocks noChangeShapeType="1"/>
            </p:cNvSpPr>
            <p:nvPr/>
          </p:nvSpPr>
          <p:spPr bwMode="auto">
            <a:xfrm>
              <a:off x="8967788" y="25590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45" name="Line 1186"/>
            <p:cNvSpPr>
              <a:spLocks noChangeShapeType="1"/>
            </p:cNvSpPr>
            <p:nvPr/>
          </p:nvSpPr>
          <p:spPr bwMode="auto">
            <a:xfrm>
              <a:off x="8974138" y="2544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46" name="Line 1187"/>
            <p:cNvSpPr>
              <a:spLocks noChangeShapeType="1"/>
            </p:cNvSpPr>
            <p:nvPr/>
          </p:nvSpPr>
          <p:spPr bwMode="auto">
            <a:xfrm>
              <a:off x="8982076" y="2552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47" name="Line 1188"/>
            <p:cNvSpPr>
              <a:spLocks noChangeShapeType="1"/>
            </p:cNvSpPr>
            <p:nvPr/>
          </p:nvSpPr>
          <p:spPr bwMode="auto">
            <a:xfrm>
              <a:off x="8988426" y="2552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48" name="Line 1189"/>
            <p:cNvSpPr>
              <a:spLocks noChangeShapeType="1"/>
            </p:cNvSpPr>
            <p:nvPr/>
          </p:nvSpPr>
          <p:spPr bwMode="auto">
            <a:xfrm>
              <a:off x="8996363" y="2544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49" name="Line 1190"/>
            <p:cNvSpPr>
              <a:spLocks noChangeShapeType="1"/>
            </p:cNvSpPr>
            <p:nvPr/>
          </p:nvSpPr>
          <p:spPr bwMode="auto">
            <a:xfrm>
              <a:off x="9002713" y="25447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0" name="Line 1191"/>
            <p:cNvSpPr>
              <a:spLocks noChangeShapeType="1"/>
            </p:cNvSpPr>
            <p:nvPr/>
          </p:nvSpPr>
          <p:spPr bwMode="auto">
            <a:xfrm>
              <a:off x="9010651" y="254476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1" name="Line 1192"/>
            <p:cNvSpPr>
              <a:spLocks noChangeShapeType="1"/>
            </p:cNvSpPr>
            <p:nvPr/>
          </p:nvSpPr>
          <p:spPr bwMode="auto">
            <a:xfrm>
              <a:off x="9017001" y="2544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2" name="Line 1193"/>
            <p:cNvSpPr>
              <a:spLocks noChangeShapeType="1"/>
            </p:cNvSpPr>
            <p:nvPr/>
          </p:nvSpPr>
          <p:spPr bwMode="auto">
            <a:xfrm>
              <a:off x="9024938" y="2559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3" name="Line 1194"/>
            <p:cNvSpPr>
              <a:spLocks noChangeShapeType="1"/>
            </p:cNvSpPr>
            <p:nvPr/>
          </p:nvSpPr>
          <p:spPr bwMode="auto">
            <a:xfrm>
              <a:off x="9031288" y="2559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4" name="Line 1195"/>
            <p:cNvSpPr>
              <a:spLocks noChangeShapeType="1"/>
            </p:cNvSpPr>
            <p:nvPr/>
          </p:nvSpPr>
          <p:spPr bwMode="auto">
            <a:xfrm>
              <a:off x="9039226" y="2559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5" name="Line 1196"/>
            <p:cNvSpPr>
              <a:spLocks noChangeShapeType="1"/>
            </p:cNvSpPr>
            <p:nvPr/>
          </p:nvSpPr>
          <p:spPr bwMode="auto">
            <a:xfrm>
              <a:off x="9045576" y="25669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6" name="Line 1197"/>
            <p:cNvSpPr>
              <a:spLocks noChangeShapeType="1"/>
            </p:cNvSpPr>
            <p:nvPr/>
          </p:nvSpPr>
          <p:spPr bwMode="auto">
            <a:xfrm>
              <a:off x="9053513" y="25669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7" name="Line 1198"/>
            <p:cNvSpPr>
              <a:spLocks noChangeShapeType="1"/>
            </p:cNvSpPr>
            <p:nvPr/>
          </p:nvSpPr>
          <p:spPr bwMode="auto">
            <a:xfrm>
              <a:off x="9059863" y="25812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8" name="Line 1199"/>
            <p:cNvSpPr>
              <a:spLocks noChangeShapeType="1"/>
            </p:cNvSpPr>
            <p:nvPr/>
          </p:nvSpPr>
          <p:spPr bwMode="auto">
            <a:xfrm>
              <a:off x="9067801" y="2581275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9" name="Line 1200"/>
            <p:cNvSpPr>
              <a:spLocks noChangeShapeType="1"/>
            </p:cNvSpPr>
            <p:nvPr/>
          </p:nvSpPr>
          <p:spPr bwMode="auto">
            <a:xfrm>
              <a:off x="9074151" y="25812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60" name="Line 1201"/>
            <p:cNvSpPr>
              <a:spLocks noChangeShapeType="1"/>
            </p:cNvSpPr>
            <p:nvPr/>
          </p:nvSpPr>
          <p:spPr bwMode="auto">
            <a:xfrm>
              <a:off x="9082088" y="25876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61" name="Line 1202"/>
            <p:cNvSpPr>
              <a:spLocks noChangeShapeType="1"/>
            </p:cNvSpPr>
            <p:nvPr/>
          </p:nvSpPr>
          <p:spPr bwMode="auto">
            <a:xfrm>
              <a:off x="9088438" y="25955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62" name="Line 1203"/>
            <p:cNvSpPr>
              <a:spLocks noChangeShapeType="1"/>
            </p:cNvSpPr>
            <p:nvPr/>
          </p:nvSpPr>
          <p:spPr bwMode="auto">
            <a:xfrm>
              <a:off x="9096376" y="26098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63" name="Line 1204"/>
            <p:cNvSpPr>
              <a:spLocks noChangeShapeType="1"/>
            </p:cNvSpPr>
            <p:nvPr/>
          </p:nvSpPr>
          <p:spPr bwMode="auto">
            <a:xfrm>
              <a:off x="9102726" y="26019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64" name="Line 1205"/>
            <p:cNvSpPr>
              <a:spLocks noChangeShapeType="1"/>
            </p:cNvSpPr>
            <p:nvPr/>
          </p:nvSpPr>
          <p:spPr bwMode="auto">
            <a:xfrm>
              <a:off x="9110663" y="25812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65" name="Line 1206"/>
            <p:cNvSpPr>
              <a:spLocks noChangeShapeType="1"/>
            </p:cNvSpPr>
            <p:nvPr/>
          </p:nvSpPr>
          <p:spPr bwMode="auto">
            <a:xfrm>
              <a:off x="9117013" y="25812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66" name="Line 1207"/>
            <p:cNvSpPr>
              <a:spLocks noChangeShapeType="1"/>
            </p:cNvSpPr>
            <p:nvPr/>
          </p:nvSpPr>
          <p:spPr bwMode="auto">
            <a:xfrm>
              <a:off x="9124951" y="25669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167" name="Gruppieren 1166"/>
          <p:cNvGrpSpPr/>
          <p:nvPr/>
        </p:nvGrpSpPr>
        <p:grpSpPr>
          <a:xfrm>
            <a:off x="715962" y="2445271"/>
            <a:ext cx="8428038" cy="2830512"/>
            <a:chOff x="696913" y="2335213"/>
            <a:chExt cx="8428038" cy="2830512"/>
          </a:xfrm>
        </p:grpSpPr>
        <p:sp>
          <p:nvSpPr>
            <p:cNvPr id="1168" name="Line 21"/>
            <p:cNvSpPr>
              <a:spLocks noChangeShapeType="1"/>
            </p:cNvSpPr>
            <p:nvPr/>
          </p:nvSpPr>
          <p:spPr bwMode="auto">
            <a:xfrm>
              <a:off x="696913" y="23637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69" name="Line 22"/>
            <p:cNvSpPr>
              <a:spLocks noChangeShapeType="1"/>
            </p:cNvSpPr>
            <p:nvPr/>
          </p:nvSpPr>
          <p:spPr bwMode="auto">
            <a:xfrm>
              <a:off x="704850" y="23558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0" name="Line 23"/>
            <p:cNvSpPr>
              <a:spLocks noChangeShapeType="1"/>
            </p:cNvSpPr>
            <p:nvPr/>
          </p:nvSpPr>
          <p:spPr bwMode="auto">
            <a:xfrm>
              <a:off x="711200" y="237013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1" name="Line 24"/>
            <p:cNvSpPr>
              <a:spLocks noChangeShapeType="1"/>
            </p:cNvSpPr>
            <p:nvPr/>
          </p:nvSpPr>
          <p:spPr bwMode="auto">
            <a:xfrm>
              <a:off x="719138" y="23844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2" name="Line 25"/>
            <p:cNvSpPr>
              <a:spLocks noChangeShapeType="1"/>
            </p:cNvSpPr>
            <p:nvPr/>
          </p:nvSpPr>
          <p:spPr bwMode="auto">
            <a:xfrm>
              <a:off x="725488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3" name="Line 26"/>
            <p:cNvSpPr>
              <a:spLocks noChangeShapeType="1"/>
            </p:cNvSpPr>
            <p:nvPr/>
          </p:nvSpPr>
          <p:spPr bwMode="auto">
            <a:xfrm>
              <a:off x="733425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4" name="Line 27"/>
            <p:cNvSpPr>
              <a:spLocks noChangeShapeType="1"/>
            </p:cNvSpPr>
            <p:nvPr/>
          </p:nvSpPr>
          <p:spPr bwMode="auto">
            <a:xfrm>
              <a:off x="739775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5" name="Line 28"/>
            <p:cNvSpPr>
              <a:spLocks noChangeShapeType="1"/>
            </p:cNvSpPr>
            <p:nvPr/>
          </p:nvSpPr>
          <p:spPr bwMode="auto">
            <a:xfrm>
              <a:off x="747713" y="23844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6" name="Line 29"/>
            <p:cNvSpPr>
              <a:spLocks noChangeShapeType="1"/>
            </p:cNvSpPr>
            <p:nvPr/>
          </p:nvSpPr>
          <p:spPr bwMode="auto">
            <a:xfrm>
              <a:off x="754063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7" name="Line 30"/>
            <p:cNvSpPr>
              <a:spLocks noChangeShapeType="1"/>
            </p:cNvSpPr>
            <p:nvPr/>
          </p:nvSpPr>
          <p:spPr bwMode="auto">
            <a:xfrm>
              <a:off x="760413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8" name="Line 31"/>
            <p:cNvSpPr>
              <a:spLocks noChangeShapeType="1"/>
            </p:cNvSpPr>
            <p:nvPr/>
          </p:nvSpPr>
          <p:spPr bwMode="auto">
            <a:xfrm>
              <a:off x="768350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9" name="Line 32"/>
            <p:cNvSpPr>
              <a:spLocks noChangeShapeType="1"/>
            </p:cNvSpPr>
            <p:nvPr/>
          </p:nvSpPr>
          <p:spPr bwMode="auto">
            <a:xfrm>
              <a:off x="774700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80" name="Line 33"/>
            <p:cNvSpPr>
              <a:spLocks noChangeShapeType="1"/>
            </p:cNvSpPr>
            <p:nvPr/>
          </p:nvSpPr>
          <p:spPr bwMode="auto">
            <a:xfrm>
              <a:off x="782638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81" name="Line 34"/>
            <p:cNvSpPr>
              <a:spLocks noChangeShapeType="1"/>
            </p:cNvSpPr>
            <p:nvPr/>
          </p:nvSpPr>
          <p:spPr bwMode="auto">
            <a:xfrm>
              <a:off x="788988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82" name="Line 35"/>
            <p:cNvSpPr>
              <a:spLocks noChangeShapeType="1"/>
            </p:cNvSpPr>
            <p:nvPr/>
          </p:nvSpPr>
          <p:spPr bwMode="auto">
            <a:xfrm>
              <a:off x="796925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83" name="Line 36"/>
            <p:cNvSpPr>
              <a:spLocks noChangeShapeType="1"/>
            </p:cNvSpPr>
            <p:nvPr/>
          </p:nvSpPr>
          <p:spPr bwMode="auto">
            <a:xfrm>
              <a:off x="803275" y="23844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84" name="Line 37"/>
            <p:cNvSpPr>
              <a:spLocks noChangeShapeType="1"/>
            </p:cNvSpPr>
            <p:nvPr/>
          </p:nvSpPr>
          <p:spPr bwMode="auto">
            <a:xfrm>
              <a:off x="811213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85" name="Line 38"/>
            <p:cNvSpPr>
              <a:spLocks noChangeShapeType="1"/>
            </p:cNvSpPr>
            <p:nvPr/>
          </p:nvSpPr>
          <p:spPr bwMode="auto">
            <a:xfrm>
              <a:off x="817563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86" name="Line 39"/>
            <p:cNvSpPr>
              <a:spLocks noChangeShapeType="1"/>
            </p:cNvSpPr>
            <p:nvPr/>
          </p:nvSpPr>
          <p:spPr bwMode="auto">
            <a:xfrm>
              <a:off x="825500" y="23923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87" name="Line 40"/>
            <p:cNvSpPr>
              <a:spLocks noChangeShapeType="1"/>
            </p:cNvSpPr>
            <p:nvPr/>
          </p:nvSpPr>
          <p:spPr bwMode="auto">
            <a:xfrm>
              <a:off x="831850" y="23780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88" name="Line 41"/>
            <p:cNvSpPr>
              <a:spLocks noChangeShapeType="1"/>
            </p:cNvSpPr>
            <p:nvPr/>
          </p:nvSpPr>
          <p:spPr bwMode="auto">
            <a:xfrm>
              <a:off x="839788" y="2370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89" name="Line 42"/>
            <p:cNvSpPr>
              <a:spLocks noChangeShapeType="1"/>
            </p:cNvSpPr>
            <p:nvPr/>
          </p:nvSpPr>
          <p:spPr bwMode="auto">
            <a:xfrm>
              <a:off x="846138" y="23637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0" name="Line 43"/>
            <p:cNvSpPr>
              <a:spLocks noChangeShapeType="1"/>
            </p:cNvSpPr>
            <p:nvPr/>
          </p:nvSpPr>
          <p:spPr bwMode="auto">
            <a:xfrm>
              <a:off x="854075" y="2392363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1" name="Line 44"/>
            <p:cNvSpPr>
              <a:spLocks noChangeShapeType="1"/>
            </p:cNvSpPr>
            <p:nvPr/>
          </p:nvSpPr>
          <p:spPr bwMode="auto">
            <a:xfrm>
              <a:off x="860425" y="23780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2" name="Line 45"/>
            <p:cNvSpPr>
              <a:spLocks noChangeShapeType="1"/>
            </p:cNvSpPr>
            <p:nvPr/>
          </p:nvSpPr>
          <p:spPr bwMode="auto">
            <a:xfrm>
              <a:off x="868363" y="23844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3" name="Line 46"/>
            <p:cNvSpPr>
              <a:spLocks noChangeShapeType="1"/>
            </p:cNvSpPr>
            <p:nvPr/>
          </p:nvSpPr>
          <p:spPr bwMode="auto">
            <a:xfrm>
              <a:off x="874713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4" name="Line 47"/>
            <p:cNvSpPr>
              <a:spLocks noChangeShapeType="1"/>
            </p:cNvSpPr>
            <p:nvPr/>
          </p:nvSpPr>
          <p:spPr bwMode="auto">
            <a:xfrm>
              <a:off x="882650" y="24066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5" name="Line 48"/>
            <p:cNvSpPr>
              <a:spLocks noChangeShapeType="1"/>
            </p:cNvSpPr>
            <p:nvPr/>
          </p:nvSpPr>
          <p:spPr bwMode="auto">
            <a:xfrm>
              <a:off x="889000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6" name="Line 49"/>
            <p:cNvSpPr>
              <a:spLocks noChangeShapeType="1"/>
            </p:cNvSpPr>
            <p:nvPr/>
          </p:nvSpPr>
          <p:spPr bwMode="auto">
            <a:xfrm>
              <a:off x="896938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7" name="Line 50"/>
            <p:cNvSpPr>
              <a:spLocks noChangeShapeType="1"/>
            </p:cNvSpPr>
            <p:nvPr/>
          </p:nvSpPr>
          <p:spPr bwMode="auto">
            <a:xfrm>
              <a:off x="903288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8" name="Line 51"/>
            <p:cNvSpPr>
              <a:spLocks noChangeShapeType="1"/>
            </p:cNvSpPr>
            <p:nvPr/>
          </p:nvSpPr>
          <p:spPr bwMode="auto">
            <a:xfrm>
              <a:off x="911225" y="242728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9" name="Line 52"/>
            <p:cNvSpPr>
              <a:spLocks noChangeShapeType="1"/>
            </p:cNvSpPr>
            <p:nvPr/>
          </p:nvSpPr>
          <p:spPr bwMode="auto">
            <a:xfrm>
              <a:off x="917575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0" name="Line 53"/>
            <p:cNvSpPr>
              <a:spLocks noChangeShapeType="1"/>
            </p:cNvSpPr>
            <p:nvPr/>
          </p:nvSpPr>
          <p:spPr bwMode="auto">
            <a:xfrm>
              <a:off x="925513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1" name="Line 54"/>
            <p:cNvSpPr>
              <a:spLocks noChangeShapeType="1"/>
            </p:cNvSpPr>
            <p:nvPr/>
          </p:nvSpPr>
          <p:spPr bwMode="auto">
            <a:xfrm>
              <a:off x="931863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2" name="Line 55"/>
            <p:cNvSpPr>
              <a:spLocks noChangeShapeType="1"/>
            </p:cNvSpPr>
            <p:nvPr/>
          </p:nvSpPr>
          <p:spPr bwMode="auto">
            <a:xfrm>
              <a:off x="939800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3" name="Line 56"/>
            <p:cNvSpPr>
              <a:spLocks noChangeShapeType="1"/>
            </p:cNvSpPr>
            <p:nvPr/>
          </p:nvSpPr>
          <p:spPr bwMode="auto">
            <a:xfrm>
              <a:off x="946150" y="242093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4" name="Line 57"/>
            <p:cNvSpPr>
              <a:spLocks noChangeShapeType="1"/>
            </p:cNvSpPr>
            <p:nvPr/>
          </p:nvSpPr>
          <p:spPr bwMode="auto">
            <a:xfrm>
              <a:off x="954088" y="2420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5" name="Line 58"/>
            <p:cNvSpPr>
              <a:spLocks noChangeShapeType="1"/>
            </p:cNvSpPr>
            <p:nvPr/>
          </p:nvSpPr>
          <p:spPr bwMode="auto">
            <a:xfrm>
              <a:off x="960438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6" name="Line 59"/>
            <p:cNvSpPr>
              <a:spLocks noChangeShapeType="1"/>
            </p:cNvSpPr>
            <p:nvPr/>
          </p:nvSpPr>
          <p:spPr bwMode="auto">
            <a:xfrm>
              <a:off x="968375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7" name="Line 60"/>
            <p:cNvSpPr>
              <a:spLocks noChangeShapeType="1"/>
            </p:cNvSpPr>
            <p:nvPr/>
          </p:nvSpPr>
          <p:spPr bwMode="auto">
            <a:xfrm>
              <a:off x="974725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8" name="Line 61"/>
            <p:cNvSpPr>
              <a:spLocks noChangeShapeType="1"/>
            </p:cNvSpPr>
            <p:nvPr/>
          </p:nvSpPr>
          <p:spPr bwMode="auto">
            <a:xfrm>
              <a:off x="982663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9" name="Line 62"/>
            <p:cNvSpPr>
              <a:spLocks noChangeShapeType="1"/>
            </p:cNvSpPr>
            <p:nvPr/>
          </p:nvSpPr>
          <p:spPr bwMode="auto">
            <a:xfrm>
              <a:off x="989013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10" name="Line 63"/>
            <p:cNvSpPr>
              <a:spLocks noChangeShapeType="1"/>
            </p:cNvSpPr>
            <p:nvPr/>
          </p:nvSpPr>
          <p:spPr bwMode="auto">
            <a:xfrm>
              <a:off x="996950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11" name="Line 64"/>
            <p:cNvSpPr>
              <a:spLocks noChangeShapeType="1"/>
            </p:cNvSpPr>
            <p:nvPr/>
          </p:nvSpPr>
          <p:spPr bwMode="auto">
            <a:xfrm>
              <a:off x="1003300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12" name="Line 65"/>
            <p:cNvSpPr>
              <a:spLocks noChangeShapeType="1"/>
            </p:cNvSpPr>
            <p:nvPr/>
          </p:nvSpPr>
          <p:spPr bwMode="auto">
            <a:xfrm>
              <a:off x="1011238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13" name="Line 66"/>
            <p:cNvSpPr>
              <a:spLocks noChangeShapeType="1"/>
            </p:cNvSpPr>
            <p:nvPr/>
          </p:nvSpPr>
          <p:spPr bwMode="auto">
            <a:xfrm>
              <a:off x="1017588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14" name="Line 67"/>
            <p:cNvSpPr>
              <a:spLocks noChangeShapeType="1"/>
            </p:cNvSpPr>
            <p:nvPr/>
          </p:nvSpPr>
          <p:spPr bwMode="auto">
            <a:xfrm>
              <a:off x="1025525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15" name="Line 68"/>
            <p:cNvSpPr>
              <a:spLocks noChangeShapeType="1"/>
            </p:cNvSpPr>
            <p:nvPr/>
          </p:nvSpPr>
          <p:spPr bwMode="auto">
            <a:xfrm>
              <a:off x="1031875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16" name="Line 69"/>
            <p:cNvSpPr>
              <a:spLocks noChangeShapeType="1"/>
            </p:cNvSpPr>
            <p:nvPr/>
          </p:nvSpPr>
          <p:spPr bwMode="auto">
            <a:xfrm>
              <a:off x="1039813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17" name="Line 70"/>
            <p:cNvSpPr>
              <a:spLocks noChangeShapeType="1"/>
            </p:cNvSpPr>
            <p:nvPr/>
          </p:nvSpPr>
          <p:spPr bwMode="auto">
            <a:xfrm>
              <a:off x="1046163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18" name="Line 71"/>
            <p:cNvSpPr>
              <a:spLocks noChangeShapeType="1"/>
            </p:cNvSpPr>
            <p:nvPr/>
          </p:nvSpPr>
          <p:spPr bwMode="auto">
            <a:xfrm>
              <a:off x="1054100" y="24130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19" name="Line 72"/>
            <p:cNvSpPr>
              <a:spLocks noChangeShapeType="1"/>
            </p:cNvSpPr>
            <p:nvPr/>
          </p:nvSpPr>
          <p:spPr bwMode="auto">
            <a:xfrm>
              <a:off x="1060450" y="24352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20" name="Line 73"/>
            <p:cNvSpPr>
              <a:spLocks noChangeShapeType="1"/>
            </p:cNvSpPr>
            <p:nvPr/>
          </p:nvSpPr>
          <p:spPr bwMode="auto">
            <a:xfrm>
              <a:off x="1068388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21" name="Line 74"/>
            <p:cNvSpPr>
              <a:spLocks noChangeShapeType="1"/>
            </p:cNvSpPr>
            <p:nvPr/>
          </p:nvSpPr>
          <p:spPr bwMode="auto">
            <a:xfrm>
              <a:off x="1074738" y="2435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22" name="Line 75"/>
            <p:cNvSpPr>
              <a:spLocks noChangeShapeType="1"/>
            </p:cNvSpPr>
            <p:nvPr/>
          </p:nvSpPr>
          <p:spPr bwMode="auto">
            <a:xfrm>
              <a:off x="1082675" y="24415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23" name="Line 76"/>
            <p:cNvSpPr>
              <a:spLocks noChangeShapeType="1"/>
            </p:cNvSpPr>
            <p:nvPr/>
          </p:nvSpPr>
          <p:spPr bwMode="auto">
            <a:xfrm>
              <a:off x="1089025" y="24558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24" name="Line 77"/>
            <p:cNvSpPr>
              <a:spLocks noChangeShapeType="1"/>
            </p:cNvSpPr>
            <p:nvPr/>
          </p:nvSpPr>
          <p:spPr bwMode="auto">
            <a:xfrm>
              <a:off x="1096963" y="24558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25" name="Line 78"/>
            <p:cNvSpPr>
              <a:spLocks noChangeShapeType="1"/>
            </p:cNvSpPr>
            <p:nvPr/>
          </p:nvSpPr>
          <p:spPr bwMode="auto">
            <a:xfrm>
              <a:off x="1103313" y="24415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26" name="Line 79"/>
            <p:cNvSpPr>
              <a:spLocks noChangeShapeType="1"/>
            </p:cNvSpPr>
            <p:nvPr/>
          </p:nvSpPr>
          <p:spPr bwMode="auto">
            <a:xfrm>
              <a:off x="1111250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27" name="Line 80"/>
            <p:cNvSpPr>
              <a:spLocks noChangeShapeType="1"/>
            </p:cNvSpPr>
            <p:nvPr/>
          </p:nvSpPr>
          <p:spPr bwMode="auto">
            <a:xfrm>
              <a:off x="1117600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28" name="Line 81"/>
            <p:cNvSpPr>
              <a:spLocks noChangeShapeType="1"/>
            </p:cNvSpPr>
            <p:nvPr/>
          </p:nvSpPr>
          <p:spPr bwMode="auto">
            <a:xfrm>
              <a:off x="1125538" y="24130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29" name="Line 82"/>
            <p:cNvSpPr>
              <a:spLocks noChangeShapeType="1"/>
            </p:cNvSpPr>
            <p:nvPr/>
          </p:nvSpPr>
          <p:spPr bwMode="auto">
            <a:xfrm>
              <a:off x="1131888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30" name="Line 83"/>
            <p:cNvSpPr>
              <a:spLocks noChangeShapeType="1"/>
            </p:cNvSpPr>
            <p:nvPr/>
          </p:nvSpPr>
          <p:spPr bwMode="auto">
            <a:xfrm>
              <a:off x="1139825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31" name="Line 84"/>
            <p:cNvSpPr>
              <a:spLocks noChangeShapeType="1"/>
            </p:cNvSpPr>
            <p:nvPr/>
          </p:nvSpPr>
          <p:spPr bwMode="auto">
            <a:xfrm>
              <a:off x="1146175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32" name="Line 85"/>
            <p:cNvSpPr>
              <a:spLocks noChangeShapeType="1"/>
            </p:cNvSpPr>
            <p:nvPr/>
          </p:nvSpPr>
          <p:spPr bwMode="auto">
            <a:xfrm>
              <a:off x="1154113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33" name="Line 86"/>
            <p:cNvSpPr>
              <a:spLocks noChangeShapeType="1"/>
            </p:cNvSpPr>
            <p:nvPr/>
          </p:nvSpPr>
          <p:spPr bwMode="auto">
            <a:xfrm>
              <a:off x="1160463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34" name="Line 87"/>
            <p:cNvSpPr>
              <a:spLocks noChangeShapeType="1"/>
            </p:cNvSpPr>
            <p:nvPr/>
          </p:nvSpPr>
          <p:spPr bwMode="auto">
            <a:xfrm>
              <a:off x="1168400" y="23780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35" name="Line 88"/>
            <p:cNvSpPr>
              <a:spLocks noChangeShapeType="1"/>
            </p:cNvSpPr>
            <p:nvPr/>
          </p:nvSpPr>
          <p:spPr bwMode="auto">
            <a:xfrm>
              <a:off x="1174750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36" name="Line 89"/>
            <p:cNvSpPr>
              <a:spLocks noChangeShapeType="1"/>
            </p:cNvSpPr>
            <p:nvPr/>
          </p:nvSpPr>
          <p:spPr bwMode="auto">
            <a:xfrm>
              <a:off x="1182688" y="23780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37" name="Line 90"/>
            <p:cNvSpPr>
              <a:spLocks noChangeShapeType="1"/>
            </p:cNvSpPr>
            <p:nvPr/>
          </p:nvSpPr>
          <p:spPr bwMode="auto">
            <a:xfrm>
              <a:off x="1189038" y="23780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38" name="Line 91"/>
            <p:cNvSpPr>
              <a:spLocks noChangeShapeType="1"/>
            </p:cNvSpPr>
            <p:nvPr/>
          </p:nvSpPr>
          <p:spPr bwMode="auto">
            <a:xfrm>
              <a:off x="1196975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39" name="Line 92"/>
            <p:cNvSpPr>
              <a:spLocks noChangeShapeType="1"/>
            </p:cNvSpPr>
            <p:nvPr/>
          </p:nvSpPr>
          <p:spPr bwMode="auto">
            <a:xfrm>
              <a:off x="1203325" y="23780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40" name="Line 93"/>
            <p:cNvSpPr>
              <a:spLocks noChangeShapeType="1"/>
            </p:cNvSpPr>
            <p:nvPr/>
          </p:nvSpPr>
          <p:spPr bwMode="auto">
            <a:xfrm>
              <a:off x="1211263" y="23780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41" name="Line 94"/>
            <p:cNvSpPr>
              <a:spLocks noChangeShapeType="1"/>
            </p:cNvSpPr>
            <p:nvPr/>
          </p:nvSpPr>
          <p:spPr bwMode="auto">
            <a:xfrm>
              <a:off x="1217613" y="2370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42" name="Line 95"/>
            <p:cNvSpPr>
              <a:spLocks noChangeShapeType="1"/>
            </p:cNvSpPr>
            <p:nvPr/>
          </p:nvSpPr>
          <p:spPr bwMode="auto">
            <a:xfrm>
              <a:off x="1225550" y="23701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43" name="Line 96"/>
            <p:cNvSpPr>
              <a:spLocks noChangeShapeType="1"/>
            </p:cNvSpPr>
            <p:nvPr/>
          </p:nvSpPr>
          <p:spPr bwMode="auto">
            <a:xfrm>
              <a:off x="1231900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44" name="Line 97"/>
            <p:cNvSpPr>
              <a:spLocks noChangeShapeType="1"/>
            </p:cNvSpPr>
            <p:nvPr/>
          </p:nvSpPr>
          <p:spPr bwMode="auto">
            <a:xfrm>
              <a:off x="1239838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45" name="Line 98"/>
            <p:cNvSpPr>
              <a:spLocks noChangeShapeType="1"/>
            </p:cNvSpPr>
            <p:nvPr/>
          </p:nvSpPr>
          <p:spPr bwMode="auto">
            <a:xfrm>
              <a:off x="1246188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46" name="Line 99"/>
            <p:cNvSpPr>
              <a:spLocks noChangeShapeType="1"/>
            </p:cNvSpPr>
            <p:nvPr/>
          </p:nvSpPr>
          <p:spPr bwMode="auto">
            <a:xfrm>
              <a:off x="1254125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47" name="Line 100"/>
            <p:cNvSpPr>
              <a:spLocks noChangeShapeType="1"/>
            </p:cNvSpPr>
            <p:nvPr/>
          </p:nvSpPr>
          <p:spPr bwMode="auto">
            <a:xfrm>
              <a:off x="1260475" y="23780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48" name="Line 101"/>
            <p:cNvSpPr>
              <a:spLocks noChangeShapeType="1"/>
            </p:cNvSpPr>
            <p:nvPr/>
          </p:nvSpPr>
          <p:spPr bwMode="auto">
            <a:xfrm>
              <a:off x="1268413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49" name="Line 102"/>
            <p:cNvSpPr>
              <a:spLocks noChangeShapeType="1"/>
            </p:cNvSpPr>
            <p:nvPr/>
          </p:nvSpPr>
          <p:spPr bwMode="auto">
            <a:xfrm>
              <a:off x="1274763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50" name="Line 103"/>
            <p:cNvSpPr>
              <a:spLocks noChangeShapeType="1"/>
            </p:cNvSpPr>
            <p:nvPr/>
          </p:nvSpPr>
          <p:spPr bwMode="auto">
            <a:xfrm>
              <a:off x="1282700" y="23844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51" name="Line 104"/>
            <p:cNvSpPr>
              <a:spLocks noChangeShapeType="1"/>
            </p:cNvSpPr>
            <p:nvPr/>
          </p:nvSpPr>
          <p:spPr bwMode="auto">
            <a:xfrm>
              <a:off x="1289050" y="23701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52" name="Line 105"/>
            <p:cNvSpPr>
              <a:spLocks noChangeShapeType="1"/>
            </p:cNvSpPr>
            <p:nvPr/>
          </p:nvSpPr>
          <p:spPr bwMode="auto">
            <a:xfrm>
              <a:off x="1296988" y="237807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53" name="Line 106"/>
            <p:cNvSpPr>
              <a:spLocks noChangeShapeType="1"/>
            </p:cNvSpPr>
            <p:nvPr/>
          </p:nvSpPr>
          <p:spPr bwMode="auto">
            <a:xfrm>
              <a:off x="1303338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54" name="Line 107"/>
            <p:cNvSpPr>
              <a:spLocks noChangeShapeType="1"/>
            </p:cNvSpPr>
            <p:nvPr/>
          </p:nvSpPr>
          <p:spPr bwMode="auto">
            <a:xfrm>
              <a:off x="1311275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55" name="Line 108"/>
            <p:cNvSpPr>
              <a:spLocks noChangeShapeType="1"/>
            </p:cNvSpPr>
            <p:nvPr/>
          </p:nvSpPr>
          <p:spPr bwMode="auto">
            <a:xfrm>
              <a:off x="1317625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56" name="Line 109"/>
            <p:cNvSpPr>
              <a:spLocks noChangeShapeType="1"/>
            </p:cNvSpPr>
            <p:nvPr/>
          </p:nvSpPr>
          <p:spPr bwMode="auto">
            <a:xfrm>
              <a:off x="1325563" y="23701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57" name="Line 110"/>
            <p:cNvSpPr>
              <a:spLocks noChangeShapeType="1"/>
            </p:cNvSpPr>
            <p:nvPr/>
          </p:nvSpPr>
          <p:spPr bwMode="auto">
            <a:xfrm>
              <a:off x="1331913" y="2370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58" name="Line 111"/>
            <p:cNvSpPr>
              <a:spLocks noChangeShapeType="1"/>
            </p:cNvSpPr>
            <p:nvPr/>
          </p:nvSpPr>
          <p:spPr bwMode="auto">
            <a:xfrm>
              <a:off x="1339850" y="23701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59" name="Line 112"/>
            <p:cNvSpPr>
              <a:spLocks noChangeShapeType="1"/>
            </p:cNvSpPr>
            <p:nvPr/>
          </p:nvSpPr>
          <p:spPr bwMode="auto">
            <a:xfrm>
              <a:off x="1346200" y="23558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60" name="Line 113"/>
            <p:cNvSpPr>
              <a:spLocks noChangeShapeType="1"/>
            </p:cNvSpPr>
            <p:nvPr/>
          </p:nvSpPr>
          <p:spPr bwMode="auto">
            <a:xfrm>
              <a:off x="1354138" y="23415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61" name="Line 114"/>
            <p:cNvSpPr>
              <a:spLocks noChangeShapeType="1"/>
            </p:cNvSpPr>
            <p:nvPr/>
          </p:nvSpPr>
          <p:spPr bwMode="auto">
            <a:xfrm>
              <a:off x="1360488" y="23352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62" name="Line 115"/>
            <p:cNvSpPr>
              <a:spLocks noChangeShapeType="1"/>
            </p:cNvSpPr>
            <p:nvPr/>
          </p:nvSpPr>
          <p:spPr bwMode="auto">
            <a:xfrm>
              <a:off x="1368425" y="233521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63" name="Line 116"/>
            <p:cNvSpPr>
              <a:spLocks noChangeShapeType="1"/>
            </p:cNvSpPr>
            <p:nvPr/>
          </p:nvSpPr>
          <p:spPr bwMode="auto">
            <a:xfrm>
              <a:off x="1374775" y="23637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64" name="Line 117"/>
            <p:cNvSpPr>
              <a:spLocks noChangeShapeType="1"/>
            </p:cNvSpPr>
            <p:nvPr/>
          </p:nvSpPr>
          <p:spPr bwMode="auto">
            <a:xfrm>
              <a:off x="1382713" y="23701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65" name="Line 118"/>
            <p:cNvSpPr>
              <a:spLocks noChangeShapeType="1"/>
            </p:cNvSpPr>
            <p:nvPr/>
          </p:nvSpPr>
          <p:spPr bwMode="auto">
            <a:xfrm>
              <a:off x="1389063" y="23637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66" name="Line 119"/>
            <p:cNvSpPr>
              <a:spLocks noChangeShapeType="1"/>
            </p:cNvSpPr>
            <p:nvPr/>
          </p:nvSpPr>
          <p:spPr bwMode="auto">
            <a:xfrm>
              <a:off x="1397000" y="23637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67" name="Line 120"/>
            <p:cNvSpPr>
              <a:spLocks noChangeShapeType="1"/>
            </p:cNvSpPr>
            <p:nvPr/>
          </p:nvSpPr>
          <p:spPr bwMode="auto">
            <a:xfrm>
              <a:off x="1403350" y="23558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68" name="Line 121"/>
            <p:cNvSpPr>
              <a:spLocks noChangeShapeType="1"/>
            </p:cNvSpPr>
            <p:nvPr/>
          </p:nvSpPr>
          <p:spPr bwMode="auto">
            <a:xfrm>
              <a:off x="1411288" y="23637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69" name="Line 122"/>
            <p:cNvSpPr>
              <a:spLocks noChangeShapeType="1"/>
            </p:cNvSpPr>
            <p:nvPr/>
          </p:nvSpPr>
          <p:spPr bwMode="auto">
            <a:xfrm>
              <a:off x="1417638" y="23701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70" name="Line 123"/>
            <p:cNvSpPr>
              <a:spLocks noChangeShapeType="1"/>
            </p:cNvSpPr>
            <p:nvPr/>
          </p:nvSpPr>
          <p:spPr bwMode="auto">
            <a:xfrm>
              <a:off x="1425575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71" name="Line 124"/>
            <p:cNvSpPr>
              <a:spLocks noChangeShapeType="1"/>
            </p:cNvSpPr>
            <p:nvPr/>
          </p:nvSpPr>
          <p:spPr bwMode="auto">
            <a:xfrm>
              <a:off x="1431925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72" name="Line 125"/>
            <p:cNvSpPr>
              <a:spLocks noChangeShapeType="1"/>
            </p:cNvSpPr>
            <p:nvPr/>
          </p:nvSpPr>
          <p:spPr bwMode="auto">
            <a:xfrm>
              <a:off x="1439863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73" name="Line 126"/>
            <p:cNvSpPr>
              <a:spLocks noChangeShapeType="1"/>
            </p:cNvSpPr>
            <p:nvPr/>
          </p:nvSpPr>
          <p:spPr bwMode="auto">
            <a:xfrm>
              <a:off x="1446213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74" name="Line 127"/>
            <p:cNvSpPr>
              <a:spLocks noChangeShapeType="1"/>
            </p:cNvSpPr>
            <p:nvPr/>
          </p:nvSpPr>
          <p:spPr bwMode="auto">
            <a:xfrm>
              <a:off x="1454150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75" name="Line 128"/>
            <p:cNvSpPr>
              <a:spLocks noChangeShapeType="1"/>
            </p:cNvSpPr>
            <p:nvPr/>
          </p:nvSpPr>
          <p:spPr bwMode="auto">
            <a:xfrm>
              <a:off x="1460500" y="23780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76" name="Line 129"/>
            <p:cNvSpPr>
              <a:spLocks noChangeShapeType="1"/>
            </p:cNvSpPr>
            <p:nvPr/>
          </p:nvSpPr>
          <p:spPr bwMode="auto">
            <a:xfrm>
              <a:off x="1468438" y="23701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77" name="Line 130"/>
            <p:cNvSpPr>
              <a:spLocks noChangeShapeType="1"/>
            </p:cNvSpPr>
            <p:nvPr/>
          </p:nvSpPr>
          <p:spPr bwMode="auto">
            <a:xfrm>
              <a:off x="1474788" y="23780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78" name="Line 131"/>
            <p:cNvSpPr>
              <a:spLocks noChangeShapeType="1"/>
            </p:cNvSpPr>
            <p:nvPr/>
          </p:nvSpPr>
          <p:spPr bwMode="auto">
            <a:xfrm>
              <a:off x="1482725" y="23780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79" name="Line 132"/>
            <p:cNvSpPr>
              <a:spLocks noChangeShapeType="1"/>
            </p:cNvSpPr>
            <p:nvPr/>
          </p:nvSpPr>
          <p:spPr bwMode="auto">
            <a:xfrm>
              <a:off x="1489075" y="23780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80" name="Line 133"/>
            <p:cNvSpPr>
              <a:spLocks noChangeShapeType="1"/>
            </p:cNvSpPr>
            <p:nvPr/>
          </p:nvSpPr>
          <p:spPr bwMode="auto">
            <a:xfrm>
              <a:off x="1495425" y="23701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81" name="Line 134"/>
            <p:cNvSpPr>
              <a:spLocks noChangeShapeType="1"/>
            </p:cNvSpPr>
            <p:nvPr/>
          </p:nvSpPr>
          <p:spPr bwMode="auto">
            <a:xfrm>
              <a:off x="1503363" y="23558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82" name="Line 135"/>
            <p:cNvSpPr>
              <a:spLocks noChangeShapeType="1"/>
            </p:cNvSpPr>
            <p:nvPr/>
          </p:nvSpPr>
          <p:spPr bwMode="auto">
            <a:xfrm>
              <a:off x="1509713" y="23637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83" name="Line 136"/>
            <p:cNvSpPr>
              <a:spLocks noChangeShapeType="1"/>
            </p:cNvSpPr>
            <p:nvPr/>
          </p:nvSpPr>
          <p:spPr bwMode="auto">
            <a:xfrm>
              <a:off x="1517650" y="23637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84" name="Line 137"/>
            <p:cNvSpPr>
              <a:spLocks noChangeShapeType="1"/>
            </p:cNvSpPr>
            <p:nvPr/>
          </p:nvSpPr>
          <p:spPr bwMode="auto">
            <a:xfrm>
              <a:off x="1524000" y="2370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85" name="Line 138"/>
            <p:cNvSpPr>
              <a:spLocks noChangeShapeType="1"/>
            </p:cNvSpPr>
            <p:nvPr/>
          </p:nvSpPr>
          <p:spPr bwMode="auto">
            <a:xfrm>
              <a:off x="1531938" y="23495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86" name="Line 139"/>
            <p:cNvSpPr>
              <a:spLocks noChangeShapeType="1"/>
            </p:cNvSpPr>
            <p:nvPr/>
          </p:nvSpPr>
          <p:spPr bwMode="auto">
            <a:xfrm>
              <a:off x="1538288" y="23352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87" name="Line 140"/>
            <p:cNvSpPr>
              <a:spLocks noChangeShapeType="1"/>
            </p:cNvSpPr>
            <p:nvPr/>
          </p:nvSpPr>
          <p:spPr bwMode="auto">
            <a:xfrm>
              <a:off x="1546225" y="23352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88" name="Line 141"/>
            <p:cNvSpPr>
              <a:spLocks noChangeShapeType="1"/>
            </p:cNvSpPr>
            <p:nvPr/>
          </p:nvSpPr>
          <p:spPr bwMode="auto">
            <a:xfrm>
              <a:off x="1552575" y="233521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89" name="Line 142"/>
            <p:cNvSpPr>
              <a:spLocks noChangeShapeType="1"/>
            </p:cNvSpPr>
            <p:nvPr/>
          </p:nvSpPr>
          <p:spPr bwMode="auto">
            <a:xfrm>
              <a:off x="1560513" y="23558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90" name="Line 143"/>
            <p:cNvSpPr>
              <a:spLocks noChangeShapeType="1"/>
            </p:cNvSpPr>
            <p:nvPr/>
          </p:nvSpPr>
          <p:spPr bwMode="auto">
            <a:xfrm>
              <a:off x="1566863" y="23637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91" name="Line 144"/>
            <p:cNvSpPr>
              <a:spLocks noChangeShapeType="1"/>
            </p:cNvSpPr>
            <p:nvPr/>
          </p:nvSpPr>
          <p:spPr bwMode="auto">
            <a:xfrm>
              <a:off x="1574800" y="23637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92" name="Line 145"/>
            <p:cNvSpPr>
              <a:spLocks noChangeShapeType="1"/>
            </p:cNvSpPr>
            <p:nvPr/>
          </p:nvSpPr>
          <p:spPr bwMode="auto">
            <a:xfrm>
              <a:off x="1581150" y="23701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93" name="Line 146"/>
            <p:cNvSpPr>
              <a:spLocks noChangeShapeType="1"/>
            </p:cNvSpPr>
            <p:nvPr/>
          </p:nvSpPr>
          <p:spPr bwMode="auto">
            <a:xfrm>
              <a:off x="1589088" y="23844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94" name="Line 147"/>
            <p:cNvSpPr>
              <a:spLocks noChangeShapeType="1"/>
            </p:cNvSpPr>
            <p:nvPr/>
          </p:nvSpPr>
          <p:spPr bwMode="auto">
            <a:xfrm>
              <a:off x="1595438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95" name="Line 148"/>
            <p:cNvSpPr>
              <a:spLocks noChangeShapeType="1"/>
            </p:cNvSpPr>
            <p:nvPr/>
          </p:nvSpPr>
          <p:spPr bwMode="auto">
            <a:xfrm>
              <a:off x="1603375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96" name="Line 149"/>
            <p:cNvSpPr>
              <a:spLocks noChangeShapeType="1"/>
            </p:cNvSpPr>
            <p:nvPr/>
          </p:nvSpPr>
          <p:spPr bwMode="auto">
            <a:xfrm>
              <a:off x="1609725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97" name="Line 150"/>
            <p:cNvSpPr>
              <a:spLocks noChangeShapeType="1"/>
            </p:cNvSpPr>
            <p:nvPr/>
          </p:nvSpPr>
          <p:spPr bwMode="auto">
            <a:xfrm>
              <a:off x="1617663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98" name="Line 151"/>
            <p:cNvSpPr>
              <a:spLocks noChangeShapeType="1"/>
            </p:cNvSpPr>
            <p:nvPr/>
          </p:nvSpPr>
          <p:spPr bwMode="auto">
            <a:xfrm>
              <a:off x="1624013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99" name="Line 152"/>
            <p:cNvSpPr>
              <a:spLocks noChangeShapeType="1"/>
            </p:cNvSpPr>
            <p:nvPr/>
          </p:nvSpPr>
          <p:spPr bwMode="auto">
            <a:xfrm>
              <a:off x="1631950" y="23780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00" name="Line 153"/>
            <p:cNvSpPr>
              <a:spLocks noChangeShapeType="1"/>
            </p:cNvSpPr>
            <p:nvPr/>
          </p:nvSpPr>
          <p:spPr bwMode="auto">
            <a:xfrm>
              <a:off x="1638300" y="23701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01" name="Line 154"/>
            <p:cNvSpPr>
              <a:spLocks noChangeShapeType="1"/>
            </p:cNvSpPr>
            <p:nvPr/>
          </p:nvSpPr>
          <p:spPr bwMode="auto">
            <a:xfrm>
              <a:off x="1646238" y="2370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02" name="Line 155"/>
            <p:cNvSpPr>
              <a:spLocks noChangeShapeType="1"/>
            </p:cNvSpPr>
            <p:nvPr/>
          </p:nvSpPr>
          <p:spPr bwMode="auto">
            <a:xfrm>
              <a:off x="1652588" y="23780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03" name="Line 156"/>
            <p:cNvSpPr>
              <a:spLocks noChangeShapeType="1"/>
            </p:cNvSpPr>
            <p:nvPr/>
          </p:nvSpPr>
          <p:spPr bwMode="auto">
            <a:xfrm>
              <a:off x="1660525" y="23780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04" name="Line 157"/>
            <p:cNvSpPr>
              <a:spLocks noChangeShapeType="1"/>
            </p:cNvSpPr>
            <p:nvPr/>
          </p:nvSpPr>
          <p:spPr bwMode="auto">
            <a:xfrm>
              <a:off x="1666875" y="23558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05" name="Line 158"/>
            <p:cNvSpPr>
              <a:spLocks noChangeShapeType="1"/>
            </p:cNvSpPr>
            <p:nvPr/>
          </p:nvSpPr>
          <p:spPr bwMode="auto">
            <a:xfrm>
              <a:off x="1674813" y="23637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06" name="Line 159"/>
            <p:cNvSpPr>
              <a:spLocks noChangeShapeType="1"/>
            </p:cNvSpPr>
            <p:nvPr/>
          </p:nvSpPr>
          <p:spPr bwMode="auto">
            <a:xfrm>
              <a:off x="1681163" y="23637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07" name="Line 160"/>
            <p:cNvSpPr>
              <a:spLocks noChangeShapeType="1"/>
            </p:cNvSpPr>
            <p:nvPr/>
          </p:nvSpPr>
          <p:spPr bwMode="auto">
            <a:xfrm>
              <a:off x="1689100" y="23558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08" name="Line 161"/>
            <p:cNvSpPr>
              <a:spLocks noChangeShapeType="1"/>
            </p:cNvSpPr>
            <p:nvPr/>
          </p:nvSpPr>
          <p:spPr bwMode="auto">
            <a:xfrm>
              <a:off x="1695450" y="23558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09" name="Line 162"/>
            <p:cNvSpPr>
              <a:spLocks noChangeShapeType="1"/>
            </p:cNvSpPr>
            <p:nvPr/>
          </p:nvSpPr>
          <p:spPr bwMode="auto">
            <a:xfrm>
              <a:off x="1703388" y="23637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10" name="Line 163"/>
            <p:cNvSpPr>
              <a:spLocks noChangeShapeType="1"/>
            </p:cNvSpPr>
            <p:nvPr/>
          </p:nvSpPr>
          <p:spPr bwMode="auto">
            <a:xfrm>
              <a:off x="1709738" y="23637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11" name="Line 164"/>
            <p:cNvSpPr>
              <a:spLocks noChangeShapeType="1"/>
            </p:cNvSpPr>
            <p:nvPr/>
          </p:nvSpPr>
          <p:spPr bwMode="auto">
            <a:xfrm>
              <a:off x="1717675" y="23558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12" name="Line 165"/>
            <p:cNvSpPr>
              <a:spLocks noChangeShapeType="1"/>
            </p:cNvSpPr>
            <p:nvPr/>
          </p:nvSpPr>
          <p:spPr bwMode="auto">
            <a:xfrm>
              <a:off x="1724025" y="23637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13" name="Line 166"/>
            <p:cNvSpPr>
              <a:spLocks noChangeShapeType="1"/>
            </p:cNvSpPr>
            <p:nvPr/>
          </p:nvSpPr>
          <p:spPr bwMode="auto">
            <a:xfrm>
              <a:off x="1731963" y="23780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14" name="Line 167"/>
            <p:cNvSpPr>
              <a:spLocks noChangeShapeType="1"/>
            </p:cNvSpPr>
            <p:nvPr/>
          </p:nvSpPr>
          <p:spPr bwMode="auto">
            <a:xfrm>
              <a:off x="1738313" y="23780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15" name="Line 168"/>
            <p:cNvSpPr>
              <a:spLocks noChangeShapeType="1"/>
            </p:cNvSpPr>
            <p:nvPr/>
          </p:nvSpPr>
          <p:spPr bwMode="auto">
            <a:xfrm>
              <a:off x="1746250" y="23780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16" name="Line 169"/>
            <p:cNvSpPr>
              <a:spLocks noChangeShapeType="1"/>
            </p:cNvSpPr>
            <p:nvPr/>
          </p:nvSpPr>
          <p:spPr bwMode="auto">
            <a:xfrm>
              <a:off x="1752600" y="23923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17" name="Line 170"/>
            <p:cNvSpPr>
              <a:spLocks noChangeShapeType="1"/>
            </p:cNvSpPr>
            <p:nvPr/>
          </p:nvSpPr>
          <p:spPr bwMode="auto">
            <a:xfrm>
              <a:off x="1760538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18" name="Line 171"/>
            <p:cNvSpPr>
              <a:spLocks noChangeShapeType="1"/>
            </p:cNvSpPr>
            <p:nvPr/>
          </p:nvSpPr>
          <p:spPr bwMode="auto">
            <a:xfrm>
              <a:off x="1766888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19" name="Line 172"/>
            <p:cNvSpPr>
              <a:spLocks noChangeShapeType="1"/>
            </p:cNvSpPr>
            <p:nvPr/>
          </p:nvSpPr>
          <p:spPr bwMode="auto">
            <a:xfrm>
              <a:off x="1774825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20" name="Line 173"/>
            <p:cNvSpPr>
              <a:spLocks noChangeShapeType="1"/>
            </p:cNvSpPr>
            <p:nvPr/>
          </p:nvSpPr>
          <p:spPr bwMode="auto">
            <a:xfrm>
              <a:off x="1781175" y="23844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21" name="Line 174"/>
            <p:cNvSpPr>
              <a:spLocks noChangeShapeType="1"/>
            </p:cNvSpPr>
            <p:nvPr/>
          </p:nvSpPr>
          <p:spPr bwMode="auto">
            <a:xfrm>
              <a:off x="1789113" y="23780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22" name="Line 175"/>
            <p:cNvSpPr>
              <a:spLocks noChangeShapeType="1"/>
            </p:cNvSpPr>
            <p:nvPr/>
          </p:nvSpPr>
          <p:spPr bwMode="auto">
            <a:xfrm>
              <a:off x="1795463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23" name="Line 176"/>
            <p:cNvSpPr>
              <a:spLocks noChangeShapeType="1"/>
            </p:cNvSpPr>
            <p:nvPr/>
          </p:nvSpPr>
          <p:spPr bwMode="auto">
            <a:xfrm>
              <a:off x="1803400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24" name="Line 177"/>
            <p:cNvSpPr>
              <a:spLocks noChangeShapeType="1"/>
            </p:cNvSpPr>
            <p:nvPr/>
          </p:nvSpPr>
          <p:spPr bwMode="auto">
            <a:xfrm>
              <a:off x="1809750" y="2392363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25" name="Line 178"/>
            <p:cNvSpPr>
              <a:spLocks noChangeShapeType="1"/>
            </p:cNvSpPr>
            <p:nvPr/>
          </p:nvSpPr>
          <p:spPr bwMode="auto">
            <a:xfrm>
              <a:off x="1817688" y="23844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26" name="Line 179"/>
            <p:cNvSpPr>
              <a:spLocks noChangeShapeType="1"/>
            </p:cNvSpPr>
            <p:nvPr/>
          </p:nvSpPr>
          <p:spPr bwMode="auto">
            <a:xfrm>
              <a:off x="1824038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27" name="Line 180"/>
            <p:cNvSpPr>
              <a:spLocks noChangeShapeType="1"/>
            </p:cNvSpPr>
            <p:nvPr/>
          </p:nvSpPr>
          <p:spPr bwMode="auto">
            <a:xfrm>
              <a:off x="1831975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28" name="Line 181"/>
            <p:cNvSpPr>
              <a:spLocks noChangeShapeType="1"/>
            </p:cNvSpPr>
            <p:nvPr/>
          </p:nvSpPr>
          <p:spPr bwMode="auto">
            <a:xfrm>
              <a:off x="1838325" y="23637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29" name="Line 182"/>
            <p:cNvSpPr>
              <a:spLocks noChangeShapeType="1"/>
            </p:cNvSpPr>
            <p:nvPr/>
          </p:nvSpPr>
          <p:spPr bwMode="auto">
            <a:xfrm>
              <a:off x="1846263" y="23558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30" name="Line 183"/>
            <p:cNvSpPr>
              <a:spLocks noChangeShapeType="1"/>
            </p:cNvSpPr>
            <p:nvPr/>
          </p:nvSpPr>
          <p:spPr bwMode="auto">
            <a:xfrm>
              <a:off x="1852613" y="2370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31" name="Line 184"/>
            <p:cNvSpPr>
              <a:spLocks noChangeShapeType="1"/>
            </p:cNvSpPr>
            <p:nvPr/>
          </p:nvSpPr>
          <p:spPr bwMode="auto">
            <a:xfrm>
              <a:off x="1860550" y="23415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32" name="Line 185"/>
            <p:cNvSpPr>
              <a:spLocks noChangeShapeType="1"/>
            </p:cNvSpPr>
            <p:nvPr/>
          </p:nvSpPr>
          <p:spPr bwMode="auto">
            <a:xfrm>
              <a:off x="1866900" y="23495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33" name="Line 186"/>
            <p:cNvSpPr>
              <a:spLocks noChangeShapeType="1"/>
            </p:cNvSpPr>
            <p:nvPr/>
          </p:nvSpPr>
          <p:spPr bwMode="auto">
            <a:xfrm>
              <a:off x="1874838" y="23495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34" name="Line 187"/>
            <p:cNvSpPr>
              <a:spLocks noChangeShapeType="1"/>
            </p:cNvSpPr>
            <p:nvPr/>
          </p:nvSpPr>
          <p:spPr bwMode="auto">
            <a:xfrm>
              <a:off x="1881188" y="23558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35" name="Line 188"/>
            <p:cNvSpPr>
              <a:spLocks noChangeShapeType="1"/>
            </p:cNvSpPr>
            <p:nvPr/>
          </p:nvSpPr>
          <p:spPr bwMode="auto">
            <a:xfrm>
              <a:off x="1889125" y="23558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36" name="Line 189"/>
            <p:cNvSpPr>
              <a:spLocks noChangeShapeType="1"/>
            </p:cNvSpPr>
            <p:nvPr/>
          </p:nvSpPr>
          <p:spPr bwMode="auto">
            <a:xfrm>
              <a:off x="1895475" y="23558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37" name="Line 190"/>
            <p:cNvSpPr>
              <a:spLocks noChangeShapeType="1"/>
            </p:cNvSpPr>
            <p:nvPr/>
          </p:nvSpPr>
          <p:spPr bwMode="auto">
            <a:xfrm>
              <a:off x="1903413" y="23780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38" name="Line 191"/>
            <p:cNvSpPr>
              <a:spLocks noChangeShapeType="1"/>
            </p:cNvSpPr>
            <p:nvPr/>
          </p:nvSpPr>
          <p:spPr bwMode="auto">
            <a:xfrm>
              <a:off x="1909763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39" name="Line 192"/>
            <p:cNvSpPr>
              <a:spLocks noChangeShapeType="1"/>
            </p:cNvSpPr>
            <p:nvPr/>
          </p:nvSpPr>
          <p:spPr bwMode="auto">
            <a:xfrm>
              <a:off x="1917700" y="23780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40" name="Line 193"/>
            <p:cNvSpPr>
              <a:spLocks noChangeShapeType="1"/>
            </p:cNvSpPr>
            <p:nvPr/>
          </p:nvSpPr>
          <p:spPr bwMode="auto">
            <a:xfrm>
              <a:off x="1924050" y="23780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41" name="Line 194"/>
            <p:cNvSpPr>
              <a:spLocks noChangeShapeType="1"/>
            </p:cNvSpPr>
            <p:nvPr/>
          </p:nvSpPr>
          <p:spPr bwMode="auto">
            <a:xfrm>
              <a:off x="1931988" y="23844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42" name="Line 195"/>
            <p:cNvSpPr>
              <a:spLocks noChangeShapeType="1"/>
            </p:cNvSpPr>
            <p:nvPr/>
          </p:nvSpPr>
          <p:spPr bwMode="auto">
            <a:xfrm>
              <a:off x="1938338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43" name="Line 196"/>
            <p:cNvSpPr>
              <a:spLocks noChangeShapeType="1"/>
            </p:cNvSpPr>
            <p:nvPr/>
          </p:nvSpPr>
          <p:spPr bwMode="auto">
            <a:xfrm>
              <a:off x="1946275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44" name="Line 197"/>
            <p:cNvSpPr>
              <a:spLocks noChangeShapeType="1"/>
            </p:cNvSpPr>
            <p:nvPr/>
          </p:nvSpPr>
          <p:spPr bwMode="auto">
            <a:xfrm>
              <a:off x="1952625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45" name="Line 198"/>
            <p:cNvSpPr>
              <a:spLocks noChangeShapeType="1"/>
            </p:cNvSpPr>
            <p:nvPr/>
          </p:nvSpPr>
          <p:spPr bwMode="auto">
            <a:xfrm>
              <a:off x="1960563" y="23844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46" name="Line 199"/>
            <p:cNvSpPr>
              <a:spLocks noChangeShapeType="1"/>
            </p:cNvSpPr>
            <p:nvPr/>
          </p:nvSpPr>
          <p:spPr bwMode="auto">
            <a:xfrm>
              <a:off x="1966913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47" name="Line 200"/>
            <p:cNvSpPr>
              <a:spLocks noChangeShapeType="1"/>
            </p:cNvSpPr>
            <p:nvPr/>
          </p:nvSpPr>
          <p:spPr bwMode="auto">
            <a:xfrm>
              <a:off x="1974850" y="23780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48" name="Line 201"/>
            <p:cNvSpPr>
              <a:spLocks noChangeShapeType="1"/>
            </p:cNvSpPr>
            <p:nvPr/>
          </p:nvSpPr>
          <p:spPr bwMode="auto">
            <a:xfrm>
              <a:off x="1981200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49" name="Line 202"/>
            <p:cNvSpPr>
              <a:spLocks noChangeShapeType="1"/>
            </p:cNvSpPr>
            <p:nvPr/>
          </p:nvSpPr>
          <p:spPr bwMode="auto">
            <a:xfrm>
              <a:off x="1989138" y="23780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50" name="Line 203"/>
            <p:cNvSpPr>
              <a:spLocks noChangeShapeType="1"/>
            </p:cNvSpPr>
            <p:nvPr/>
          </p:nvSpPr>
          <p:spPr bwMode="auto">
            <a:xfrm>
              <a:off x="1995488" y="2378075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51" name="Line 204"/>
            <p:cNvSpPr>
              <a:spLocks noChangeShapeType="1"/>
            </p:cNvSpPr>
            <p:nvPr/>
          </p:nvSpPr>
          <p:spPr bwMode="auto">
            <a:xfrm>
              <a:off x="2003425" y="23780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52" name="Line 205"/>
            <p:cNvSpPr>
              <a:spLocks noChangeShapeType="1"/>
            </p:cNvSpPr>
            <p:nvPr/>
          </p:nvSpPr>
          <p:spPr bwMode="auto">
            <a:xfrm>
              <a:off x="2009775" y="2392363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53" name="Line 207"/>
            <p:cNvSpPr>
              <a:spLocks noChangeShapeType="1"/>
            </p:cNvSpPr>
            <p:nvPr/>
          </p:nvSpPr>
          <p:spPr bwMode="auto">
            <a:xfrm>
              <a:off x="2017713" y="23844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54" name="Line 208"/>
            <p:cNvSpPr>
              <a:spLocks noChangeShapeType="1"/>
            </p:cNvSpPr>
            <p:nvPr/>
          </p:nvSpPr>
          <p:spPr bwMode="auto">
            <a:xfrm>
              <a:off x="2024063" y="23844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55" name="Line 209"/>
            <p:cNvSpPr>
              <a:spLocks noChangeShapeType="1"/>
            </p:cNvSpPr>
            <p:nvPr/>
          </p:nvSpPr>
          <p:spPr bwMode="auto">
            <a:xfrm>
              <a:off x="2032001" y="23780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56" name="Line 210"/>
            <p:cNvSpPr>
              <a:spLocks noChangeShapeType="1"/>
            </p:cNvSpPr>
            <p:nvPr/>
          </p:nvSpPr>
          <p:spPr bwMode="auto">
            <a:xfrm>
              <a:off x="2038351" y="23844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57" name="Line 211"/>
            <p:cNvSpPr>
              <a:spLocks noChangeShapeType="1"/>
            </p:cNvSpPr>
            <p:nvPr/>
          </p:nvSpPr>
          <p:spPr bwMode="auto">
            <a:xfrm>
              <a:off x="2046288" y="23780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58" name="Line 212"/>
            <p:cNvSpPr>
              <a:spLocks noChangeShapeType="1"/>
            </p:cNvSpPr>
            <p:nvPr/>
          </p:nvSpPr>
          <p:spPr bwMode="auto">
            <a:xfrm>
              <a:off x="2052638" y="2384426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59" name="Line 213"/>
            <p:cNvSpPr>
              <a:spLocks noChangeShapeType="1"/>
            </p:cNvSpPr>
            <p:nvPr/>
          </p:nvSpPr>
          <p:spPr bwMode="auto">
            <a:xfrm>
              <a:off x="2060576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60" name="Line 214"/>
            <p:cNvSpPr>
              <a:spLocks noChangeShapeType="1"/>
            </p:cNvSpPr>
            <p:nvPr/>
          </p:nvSpPr>
          <p:spPr bwMode="auto">
            <a:xfrm>
              <a:off x="2066926" y="24066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61" name="Line 215"/>
            <p:cNvSpPr>
              <a:spLocks noChangeShapeType="1"/>
            </p:cNvSpPr>
            <p:nvPr/>
          </p:nvSpPr>
          <p:spPr bwMode="auto">
            <a:xfrm>
              <a:off x="2074863" y="2413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62" name="Line 216"/>
            <p:cNvSpPr>
              <a:spLocks noChangeShapeType="1"/>
            </p:cNvSpPr>
            <p:nvPr/>
          </p:nvSpPr>
          <p:spPr bwMode="auto">
            <a:xfrm>
              <a:off x="2081213" y="2413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63" name="Line 217"/>
            <p:cNvSpPr>
              <a:spLocks noChangeShapeType="1"/>
            </p:cNvSpPr>
            <p:nvPr/>
          </p:nvSpPr>
          <p:spPr bwMode="auto">
            <a:xfrm>
              <a:off x="2089151" y="24066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64" name="Line 218"/>
            <p:cNvSpPr>
              <a:spLocks noChangeShapeType="1"/>
            </p:cNvSpPr>
            <p:nvPr/>
          </p:nvSpPr>
          <p:spPr bwMode="auto">
            <a:xfrm>
              <a:off x="2095501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65" name="Line 219"/>
            <p:cNvSpPr>
              <a:spLocks noChangeShapeType="1"/>
            </p:cNvSpPr>
            <p:nvPr/>
          </p:nvSpPr>
          <p:spPr bwMode="auto">
            <a:xfrm>
              <a:off x="2103438" y="2420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66" name="Line 220"/>
            <p:cNvSpPr>
              <a:spLocks noChangeShapeType="1"/>
            </p:cNvSpPr>
            <p:nvPr/>
          </p:nvSpPr>
          <p:spPr bwMode="auto">
            <a:xfrm>
              <a:off x="2109788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67" name="Line 221"/>
            <p:cNvSpPr>
              <a:spLocks noChangeShapeType="1"/>
            </p:cNvSpPr>
            <p:nvPr/>
          </p:nvSpPr>
          <p:spPr bwMode="auto">
            <a:xfrm>
              <a:off x="2117726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68" name="Line 222"/>
            <p:cNvSpPr>
              <a:spLocks noChangeShapeType="1"/>
            </p:cNvSpPr>
            <p:nvPr/>
          </p:nvSpPr>
          <p:spPr bwMode="auto">
            <a:xfrm>
              <a:off x="2124076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69" name="Line 223"/>
            <p:cNvSpPr>
              <a:spLocks noChangeShapeType="1"/>
            </p:cNvSpPr>
            <p:nvPr/>
          </p:nvSpPr>
          <p:spPr bwMode="auto">
            <a:xfrm>
              <a:off x="2132013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70" name="Line 224"/>
            <p:cNvSpPr>
              <a:spLocks noChangeShapeType="1"/>
            </p:cNvSpPr>
            <p:nvPr/>
          </p:nvSpPr>
          <p:spPr bwMode="auto">
            <a:xfrm>
              <a:off x="2138363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71" name="Line 225"/>
            <p:cNvSpPr>
              <a:spLocks noChangeShapeType="1"/>
            </p:cNvSpPr>
            <p:nvPr/>
          </p:nvSpPr>
          <p:spPr bwMode="auto">
            <a:xfrm>
              <a:off x="2146301" y="24066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72" name="Line 226"/>
            <p:cNvSpPr>
              <a:spLocks noChangeShapeType="1"/>
            </p:cNvSpPr>
            <p:nvPr/>
          </p:nvSpPr>
          <p:spPr bwMode="auto">
            <a:xfrm>
              <a:off x="2152651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73" name="Line 227"/>
            <p:cNvSpPr>
              <a:spLocks noChangeShapeType="1"/>
            </p:cNvSpPr>
            <p:nvPr/>
          </p:nvSpPr>
          <p:spPr bwMode="auto">
            <a:xfrm>
              <a:off x="2160588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74" name="Line 228"/>
            <p:cNvSpPr>
              <a:spLocks noChangeShapeType="1"/>
            </p:cNvSpPr>
            <p:nvPr/>
          </p:nvSpPr>
          <p:spPr bwMode="auto">
            <a:xfrm>
              <a:off x="2166938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75" name="Line 229"/>
            <p:cNvSpPr>
              <a:spLocks noChangeShapeType="1"/>
            </p:cNvSpPr>
            <p:nvPr/>
          </p:nvSpPr>
          <p:spPr bwMode="auto">
            <a:xfrm>
              <a:off x="2174876" y="23780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76" name="Line 230"/>
            <p:cNvSpPr>
              <a:spLocks noChangeShapeType="1"/>
            </p:cNvSpPr>
            <p:nvPr/>
          </p:nvSpPr>
          <p:spPr bwMode="auto">
            <a:xfrm>
              <a:off x="2181226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77" name="Line 231"/>
            <p:cNvSpPr>
              <a:spLocks noChangeShapeType="1"/>
            </p:cNvSpPr>
            <p:nvPr/>
          </p:nvSpPr>
          <p:spPr bwMode="auto">
            <a:xfrm>
              <a:off x="2189163" y="24066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78" name="Line 232"/>
            <p:cNvSpPr>
              <a:spLocks noChangeShapeType="1"/>
            </p:cNvSpPr>
            <p:nvPr/>
          </p:nvSpPr>
          <p:spPr bwMode="auto">
            <a:xfrm>
              <a:off x="2195513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79" name="Line 233"/>
            <p:cNvSpPr>
              <a:spLocks noChangeShapeType="1"/>
            </p:cNvSpPr>
            <p:nvPr/>
          </p:nvSpPr>
          <p:spPr bwMode="auto">
            <a:xfrm>
              <a:off x="2203451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0" name="Line 234"/>
            <p:cNvSpPr>
              <a:spLocks noChangeShapeType="1"/>
            </p:cNvSpPr>
            <p:nvPr/>
          </p:nvSpPr>
          <p:spPr bwMode="auto">
            <a:xfrm>
              <a:off x="2209801" y="23987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1" name="Line 235"/>
            <p:cNvSpPr>
              <a:spLocks noChangeShapeType="1"/>
            </p:cNvSpPr>
            <p:nvPr/>
          </p:nvSpPr>
          <p:spPr bwMode="auto">
            <a:xfrm>
              <a:off x="2217738" y="23987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2" name="Line 236"/>
            <p:cNvSpPr>
              <a:spLocks noChangeShapeType="1"/>
            </p:cNvSpPr>
            <p:nvPr/>
          </p:nvSpPr>
          <p:spPr bwMode="auto">
            <a:xfrm>
              <a:off x="2224088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3" name="Line 237"/>
            <p:cNvSpPr>
              <a:spLocks noChangeShapeType="1"/>
            </p:cNvSpPr>
            <p:nvPr/>
          </p:nvSpPr>
          <p:spPr bwMode="auto">
            <a:xfrm>
              <a:off x="2230438" y="23844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4" name="Line 238"/>
            <p:cNvSpPr>
              <a:spLocks noChangeShapeType="1"/>
            </p:cNvSpPr>
            <p:nvPr/>
          </p:nvSpPr>
          <p:spPr bwMode="auto">
            <a:xfrm>
              <a:off x="2238376" y="24066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5" name="Line 239"/>
            <p:cNvSpPr>
              <a:spLocks noChangeShapeType="1"/>
            </p:cNvSpPr>
            <p:nvPr/>
          </p:nvSpPr>
          <p:spPr bwMode="auto">
            <a:xfrm>
              <a:off x="2244726" y="2413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6" name="Line 240"/>
            <p:cNvSpPr>
              <a:spLocks noChangeShapeType="1"/>
            </p:cNvSpPr>
            <p:nvPr/>
          </p:nvSpPr>
          <p:spPr bwMode="auto">
            <a:xfrm>
              <a:off x="2252663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7" name="Line 241"/>
            <p:cNvSpPr>
              <a:spLocks noChangeShapeType="1"/>
            </p:cNvSpPr>
            <p:nvPr/>
          </p:nvSpPr>
          <p:spPr bwMode="auto">
            <a:xfrm>
              <a:off x="2259013" y="24352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8" name="Line 242"/>
            <p:cNvSpPr>
              <a:spLocks noChangeShapeType="1"/>
            </p:cNvSpPr>
            <p:nvPr/>
          </p:nvSpPr>
          <p:spPr bwMode="auto">
            <a:xfrm>
              <a:off x="2266951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9" name="Line 243"/>
            <p:cNvSpPr>
              <a:spLocks noChangeShapeType="1"/>
            </p:cNvSpPr>
            <p:nvPr/>
          </p:nvSpPr>
          <p:spPr bwMode="auto">
            <a:xfrm>
              <a:off x="2273301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90" name="Line 244"/>
            <p:cNvSpPr>
              <a:spLocks noChangeShapeType="1"/>
            </p:cNvSpPr>
            <p:nvPr/>
          </p:nvSpPr>
          <p:spPr bwMode="auto">
            <a:xfrm>
              <a:off x="2281238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91" name="Line 245"/>
            <p:cNvSpPr>
              <a:spLocks noChangeShapeType="1"/>
            </p:cNvSpPr>
            <p:nvPr/>
          </p:nvSpPr>
          <p:spPr bwMode="auto">
            <a:xfrm>
              <a:off x="2287588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92" name="Line 246"/>
            <p:cNvSpPr>
              <a:spLocks noChangeShapeType="1"/>
            </p:cNvSpPr>
            <p:nvPr/>
          </p:nvSpPr>
          <p:spPr bwMode="auto">
            <a:xfrm>
              <a:off x="2295526" y="24066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93" name="Line 247"/>
            <p:cNvSpPr>
              <a:spLocks noChangeShapeType="1"/>
            </p:cNvSpPr>
            <p:nvPr/>
          </p:nvSpPr>
          <p:spPr bwMode="auto">
            <a:xfrm>
              <a:off x="2301876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94" name="Line 248"/>
            <p:cNvSpPr>
              <a:spLocks noChangeShapeType="1"/>
            </p:cNvSpPr>
            <p:nvPr/>
          </p:nvSpPr>
          <p:spPr bwMode="auto">
            <a:xfrm>
              <a:off x="2309813" y="23780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95" name="Line 249"/>
            <p:cNvSpPr>
              <a:spLocks noChangeShapeType="1"/>
            </p:cNvSpPr>
            <p:nvPr/>
          </p:nvSpPr>
          <p:spPr bwMode="auto">
            <a:xfrm>
              <a:off x="2316163" y="23780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96" name="Line 250"/>
            <p:cNvSpPr>
              <a:spLocks noChangeShapeType="1"/>
            </p:cNvSpPr>
            <p:nvPr/>
          </p:nvSpPr>
          <p:spPr bwMode="auto">
            <a:xfrm>
              <a:off x="2324101" y="23844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97" name="Line 251"/>
            <p:cNvSpPr>
              <a:spLocks noChangeShapeType="1"/>
            </p:cNvSpPr>
            <p:nvPr/>
          </p:nvSpPr>
          <p:spPr bwMode="auto">
            <a:xfrm>
              <a:off x="2330451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98" name="Line 252"/>
            <p:cNvSpPr>
              <a:spLocks noChangeShapeType="1"/>
            </p:cNvSpPr>
            <p:nvPr/>
          </p:nvSpPr>
          <p:spPr bwMode="auto">
            <a:xfrm>
              <a:off x="2338388" y="23780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99" name="Line 253"/>
            <p:cNvSpPr>
              <a:spLocks noChangeShapeType="1"/>
            </p:cNvSpPr>
            <p:nvPr/>
          </p:nvSpPr>
          <p:spPr bwMode="auto">
            <a:xfrm>
              <a:off x="2344738" y="2370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00" name="Line 254"/>
            <p:cNvSpPr>
              <a:spLocks noChangeShapeType="1"/>
            </p:cNvSpPr>
            <p:nvPr/>
          </p:nvSpPr>
          <p:spPr bwMode="auto">
            <a:xfrm>
              <a:off x="2352676" y="23780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01" name="Line 255"/>
            <p:cNvSpPr>
              <a:spLocks noChangeShapeType="1"/>
            </p:cNvSpPr>
            <p:nvPr/>
          </p:nvSpPr>
          <p:spPr bwMode="auto">
            <a:xfrm>
              <a:off x="2359026" y="23637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02" name="Line 256"/>
            <p:cNvSpPr>
              <a:spLocks noChangeShapeType="1"/>
            </p:cNvSpPr>
            <p:nvPr/>
          </p:nvSpPr>
          <p:spPr bwMode="auto">
            <a:xfrm>
              <a:off x="2366963" y="23701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03" name="Line 257"/>
            <p:cNvSpPr>
              <a:spLocks noChangeShapeType="1"/>
            </p:cNvSpPr>
            <p:nvPr/>
          </p:nvSpPr>
          <p:spPr bwMode="auto">
            <a:xfrm>
              <a:off x="2373313" y="23701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04" name="Line 258"/>
            <p:cNvSpPr>
              <a:spLocks noChangeShapeType="1"/>
            </p:cNvSpPr>
            <p:nvPr/>
          </p:nvSpPr>
          <p:spPr bwMode="auto">
            <a:xfrm>
              <a:off x="2381251" y="23780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05" name="Line 259"/>
            <p:cNvSpPr>
              <a:spLocks noChangeShapeType="1"/>
            </p:cNvSpPr>
            <p:nvPr/>
          </p:nvSpPr>
          <p:spPr bwMode="auto">
            <a:xfrm>
              <a:off x="2387601" y="23780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06" name="Line 260"/>
            <p:cNvSpPr>
              <a:spLocks noChangeShapeType="1"/>
            </p:cNvSpPr>
            <p:nvPr/>
          </p:nvSpPr>
          <p:spPr bwMode="auto">
            <a:xfrm>
              <a:off x="2395538" y="23780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07" name="Line 261"/>
            <p:cNvSpPr>
              <a:spLocks noChangeShapeType="1"/>
            </p:cNvSpPr>
            <p:nvPr/>
          </p:nvSpPr>
          <p:spPr bwMode="auto">
            <a:xfrm>
              <a:off x="2401888" y="23780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08" name="Line 262"/>
            <p:cNvSpPr>
              <a:spLocks noChangeShapeType="1"/>
            </p:cNvSpPr>
            <p:nvPr/>
          </p:nvSpPr>
          <p:spPr bwMode="auto">
            <a:xfrm>
              <a:off x="2409826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09" name="Line 263"/>
            <p:cNvSpPr>
              <a:spLocks noChangeShapeType="1"/>
            </p:cNvSpPr>
            <p:nvPr/>
          </p:nvSpPr>
          <p:spPr bwMode="auto">
            <a:xfrm>
              <a:off x="2416176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0" name="Line 264"/>
            <p:cNvSpPr>
              <a:spLocks noChangeShapeType="1"/>
            </p:cNvSpPr>
            <p:nvPr/>
          </p:nvSpPr>
          <p:spPr bwMode="auto">
            <a:xfrm>
              <a:off x="2424113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1" name="Line 265"/>
            <p:cNvSpPr>
              <a:spLocks noChangeShapeType="1"/>
            </p:cNvSpPr>
            <p:nvPr/>
          </p:nvSpPr>
          <p:spPr bwMode="auto">
            <a:xfrm>
              <a:off x="2430463" y="24066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2" name="Line 266"/>
            <p:cNvSpPr>
              <a:spLocks noChangeShapeType="1"/>
            </p:cNvSpPr>
            <p:nvPr/>
          </p:nvSpPr>
          <p:spPr bwMode="auto">
            <a:xfrm>
              <a:off x="2438401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3" name="Line 267"/>
            <p:cNvSpPr>
              <a:spLocks noChangeShapeType="1"/>
            </p:cNvSpPr>
            <p:nvPr/>
          </p:nvSpPr>
          <p:spPr bwMode="auto">
            <a:xfrm>
              <a:off x="2444751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4" name="Line 268"/>
            <p:cNvSpPr>
              <a:spLocks noChangeShapeType="1"/>
            </p:cNvSpPr>
            <p:nvPr/>
          </p:nvSpPr>
          <p:spPr bwMode="auto">
            <a:xfrm>
              <a:off x="2452688" y="2413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5" name="Line 269"/>
            <p:cNvSpPr>
              <a:spLocks noChangeShapeType="1"/>
            </p:cNvSpPr>
            <p:nvPr/>
          </p:nvSpPr>
          <p:spPr bwMode="auto">
            <a:xfrm>
              <a:off x="2459038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6" name="Line 270"/>
            <p:cNvSpPr>
              <a:spLocks noChangeShapeType="1"/>
            </p:cNvSpPr>
            <p:nvPr/>
          </p:nvSpPr>
          <p:spPr bwMode="auto">
            <a:xfrm>
              <a:off x="2466976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7" name="Line 271"/>
            <p:cNvSpPr>
              <a:spLocks noChangeShapeType="1"/>
            </p:cNvSpPr>
            <p:nvPr/>
          </p:nvSpPr>
          <p:spPr bwMode="auto">
            <a:xfrm>
              <a:off x="2473326" y="239236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8" name="Line 272"/>
            <p:cNvSpPr>
              <a:spLocks noChangeShapeType="1"/>
            </p:cNvSpPr>
            <p:nvPr/>
          </p:nvSpPr>
          <p:spPr bwMode="auto">
            <a:xfrm>
              <a:off x="2481263" y="23844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9" name="Line 273"/>
            <p:cNvSpPr>
              <a:spLocks noChangeShapeType="1"/>
            </p:cNvSpPr>
            <p:nvPr/>
          </p:nvSpPr>
          <p:spPr bwMode="auto">
            <a:xfrm>
              <a:off x="2487613" y="24130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20" name="Line 274"/>
            <p:cNvSpPr>
              <a:spLocks noChangeShapeType="1"/>
            </p:cNvSpPr>
            <p:nvPr/>
          </p:nvSpPr>
          <p:spPr bwMode="auto">
            <a:xfrm>
              <a:off x="2495551" y="24066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21" name="Line 275"/>
            <p:cNvSpPr>
              <a:spLocks noChangeShapeType="1"/>
            </p:cNvSpPr>
            <p:nvPr/>
          </p:nvSpPr>
          <p:spPr bwMode="auto">
            <a:xfrm>
              <a:off x="2501901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22" name="Line 276"/>
            <p:cNvSpPr>
              <a:spLocks noChangeShapeType="1"/>
            </p:cNvSpPr>
            <p:nvPr/>
          </p:nvSpPr>
          <p:spPr bwMode="auto">
            <a:xfrm>
              <a:off x="2509838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23" name="Line 277"/>
            <p:cNvSpPr>
              <a:spLocks noChangeShapeType="1"/>
            </p:cNvSpPr>
            <p:nvPr/>
          </p:nvSpPr>
          <p:spPr bwMode="auto">
            <a:xfrm>
              <a:off x="2516188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24" name="Line 278"/>
            <p:cNvSpPr>
              <a:spLocks noChangeShapeType="1"/>
            </p:cNvSpPr>
            <p:nvPr/>
          </p:nvSpPr>
          <p:spPr bwMode="auto">
            <a:xfrm>
              <a:off x="2524126" y="24066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25" name="Line 279"/>
            <p:cNvSpPr>
              <a:spLocks noChangeShapeType="1"/>
            </p:cNvSpPr>
            <p:nvPr/>
          </p:nvSpPr>
          <p:spPr bwMode="auto">
            <a:xfrm>
              <a:off x="2530476" y="24066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26" name="Line 280"/>
            <p:cNvSpPr>
              <a:spLocks noChangeShapeType="1"/>
            </p:cNvSpPr>
            <p:nvPr/>
          </p:nvSpPr>
          <p:spPr bwMode="auto">
            <a:xfrm>
              <a:off x="2538413" y="23987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27" name="Line 281"/>
            <p:cNvSpPr>
              <a:spLocks noChangeShapeType="1"/>
            </p:cNvSpPr>
            <p:nvPr/>
          </p:nvSpPr>
          <p:spPr bwMode="auto">
            <a:xfrm>
              <a:off x="2544763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28" name="Line 282"/>
            <p:cNvSpPr>
              <a:spLocks noChangeShapeType="1"/>
            </p:cNvSpPr>
            <p:nvPr/>
          </p:nvSpPr>
          <p:spPr bwMode="auto">
            <a:xfrm>
              <a:off x="2552701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29" name="Line 283"/>
            <p:cNvSpPr>
              <a:spLocks noChangeShapeType="1"/>
            </p:cNvSpPr>
            <p:nvPr/>
          </p:nvSpPr>
          <p:spPr bwMode="auto">
            <a:xfrm>
              <a:off x="2559051" y="23923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0" name="Line 284"/>
            <p:cNvSpPr>
              <a:spLocks noChangeShapeType="1"/>
            </p:cNvSpPr>
            <p:nvPr/>
          </p:nvSpPr>
          <p:spPr bwMode="auto">
            <a:xfrm>
              <a:off x="2566988" y="2413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1" name="Line 285"/>
            <p:cNvSpPr>
              <a:spLocks noChangeShapeType="1"/>
            </p:cNvSpPr>
            <p:nvPr/>
          </p:nvSpPr>
          <p:spPr bwMode="auto">
            <a:xfrm>
              <a:off x="2573338" y="24130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2" name="Line 286"/>
            <p:cNvSpPr>
              <a:spLocks noChangeShapeType="1"/>
            </p:cNvSpPr>
            <p:nvPr/>
          </p:nvSpPr>
          <p:spPr bwMode="auto">
            <a:xfrm>
              <a:off x="2581276" y="2420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3" name="Line 287"/>
            <p:cNvSpPr>
              <a:spLocks noChangeShapeType="1"/>
            </p:cNvSpPr>
            <p:nvPr/>
          </p:nvSpPr>
          <p:spPr bwMode="auto">
            <a:xfrm>
              <a:off x="2587626" y="24415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4" name="Line 288"/>
            <p:cNvSpPr>
              <a:spLocks noChangeShapeType="1"/>
            </p:cNvSpPr>
            <p:nvPr/>
          </p:nvSpPr>
          <p:spPr bwMode="auto">
            <a:xfrm>
              <a:off x="2595563" y="24352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5" name="Line 289"/>
            <p:cNvSpPr>
              <a:spLocks noChangeShapeType="1"/>
            </p:cNvSpPr>
            <p:nvPr/>
          </p:nvSpPr>
          <p:spPr bwMode="auto">
            <a:xfrm>
              <a:off x="2601913" y="24415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6" name="Line 290"/>
            <p:cNvSpPr>
              <a:spLocks noChangeShapeType="1"/>
            </p:cNvSpPr>
            <p:nvPr/>
          </p:nvSpPr>
          <p:spPr bwMode="auto">
            <a:xfrm>
              <a:off x="2609851" y="24352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7" name="Line 291"/>
            <p:cNvSpPr>
              <a:spLocks noChangeShapeType="1"/>
            </p:cNvSpPr>
            <p:nvPr/>
          </p:nvSpPr>
          <p:spPr bwMode="auto">
            <a:xfrm>
              <a:off x="2616201" y="24352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8" name="Line 292"/>
            <p:cNvSpPr>
              <a:spLocks noChangeShapeType="1"/>
            </p:cNvSpPr>
            <p:nvPr/>
          </p:nvSpPr>
          <p:spPr bwMode="auto">
            <a:xfrm>
              <a:off x="2624138" y="24415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9" name="Line 293"/>
            <p:cNvSpPr>
              <a:spLocks noChangeShapeType="1"/>
            </p:cNvSpPr>
            <p:nvPr/>
          </p:nvSpPr>
          <p:spPr bwMode="auto">
            <a:xfrm>
              <a:off x="2630488" y="24352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0" name="Line 294"/>
            <p:cNvSpPr>
              <a:spLocks noChangeShapeType="1"/>
            </p:cNvSpPr>
            <p:nvPr/>
          </p:nvSpPr>
          <p:spPr bwMode="auto">
            <a:xfrm>
              <a:off x="2638426" y="24415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1" name="Line 295"/>
            <p:cNvSpPr>
              <a:spLocks noChangeShapeType="1"/>
            </p:cNvSpPr>
            <p:nvPr/>
          </p:nvSpPr>
          <p:spPr bwMode="auto">
            <a:xfrm>
              <a:off x="2644776" y="24272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2" name="Line 296"/>
            <p:cNvSpPr>
              <a:spLocks noChangeShapeType="1"/>
            </p:cNvSpPr>
            <p:nvPr/>
          </p:nvSpPr>
          <p:spPr bwMode="auto">
            <a:xfrm>
              <a:off x="2652713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3" name="Line 297"/>
            <p:cNvSpPr>
              <a:spLocks noChangeShapeType="1"/>
            </p:cNvSpPr>
            <p:nvPr/>
          </p:nvSpPr>
          <p:spPr bwMode="auto">
            <a:xfrm>
              <a:off x="2659063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4" name="Line 298"/>
            <p:cNvSpPr>
              <a:spLocks noChangeShapeType="1"/>
            </p:cNvSpPr>
            <p:nvPr/>
          </p:nvSpPr>
          <p:spPr bwMode="auto">
            <a:xfrm>
              <a:off x="2667001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5" name="Line 299"/>
            <p:cNvSpPr>
              <a:spLocks noChangeShapeType="1"/>
            </p:cNvSpPr>
            <p:nvPr/>
          </p:nvSpPr>
          <p:spPr bwMode="auto">
            <a:xfrm>
              <a:off x="2673351" y="24272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6" name="Line 300"/>
            <p:cNvSpPr>
              <a:spLocks noChangeShapeType="1"/>
            </p:cNvSpPr>
            <p:nvPr/>
          </p:nvSpPr>
          <p:spPr bwMode="auto">
            <a:xfrm>
              <a:off x="2681288" y="24415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7" name="Line 301"/>
            <p:cNvSpPr>
              <a:spLocks noChangeShapeType="1"/>
            </p:cNvSpPr>
            <p:nvPr/>
          </p:nvSpPr>
          <p:spPr bwMode="auto">
            <a:xfrm>
              <a:off x="2687638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8" name="Line 302"/>
            <p:cNvSpPr>
              <a:spLocks noChangeShapeType="1"/>
            </p:cNvSpPr>
            <p:nvPr/>
          </p:nvSpPr>
          <p:spPr bwMode="auto">
            <a:xfrm>
              <a:off x="2695576" y="24415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9" name="Line 303"/>
            <p:cNvSpPr>
              <a:spLocks noChangeShapeType="1"/>
            </p:cNvSpPr>
            <p:nvPr/>
          </p:nvSpPr>
          <p:spPr bwMode="auto">
            <a:xfrm>
              <a:off x="2701926" y="24352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0" name="Line 304"/>
            <p:cNvSpPr>
              <a:spLocks noChangeShapeType="1"/>
            </p:cNvSpPr>
            <p:nvPr/>
          </p:nvSpPr>
          <p:spPr bwMode="auto">
            <a:xfrm>
              <a:off x="2709863" y="24352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1" name="Line 305"/>
            <p:cNvSpPr>
              <a:spLocks noChangeShapeType="1"/>
            </p:cNvSpPr>
            <p:nvPr/>
          </p:nvSpPr>
          <p:spPr bwMode="auto">
            <a:xfrm>
              <a:off x="2716213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2" name="Line 306"/>
            <p:cNvSpPr>
              <a:spLocks noChangeShapeType="1"/>
            </p:cNvSpPr>
            <p:nvPr/>
          </p:nvSpPr>
          <p:spPr bwMode="auto">
            <a:xfrm>
              <a:off x="2724151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3" name="Line 307"/>
            <p:cNvSpPr>
              <a:spLocks noChangeShapeType="1"/>
            </p:cNvSpPr>
            <p:nvPr/>
          </p:nvSpPr>
          <p:spPr bwMode="auto">
            <a:xfrm>
              <a:off x="2730501" y="24272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4" name="Line 308"/>
            <p:cNvSpPr>
              <a:spLocks noChangeShapeType="1"/>
            </p:cNvSpPr>
            <p:nvPr/>
          </p:nvSpPr>
          <p:spPr bwMode="auto">
            <a:xfrm>
              <a:off x="2738438" y="24415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5" name="Line 309"/>
            <p:cNvSpPr>
              <a:spLocks noChangeShapeType="1"/>
            </p:cNvSpPr>
            <p:nvPr/>
          </p:nvSpPr>
          <p:spPr bwMode="auto">
            <a:xfrm>
              <a:off x="2744788" y="2449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6" name="Line 310"/>
            <p:cNvSpPr>
              <a:spLocks noChangeShapeType="1"/>
            </p:cNvSpPr>
            <p:nvPr/>
          </p:nvSpPr>
          <p:spPr bwMode="auto">
            <a:xfrm>
              <a:off x="2752726" y="2449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7" name="Line 311"/>
            <p:cNvSpPr>
              <a:spLocks noChangeShapeType="1"/>
            </p:cNvSpPr>
            <p:nvPr/>
          </p:nvSpPr>
          <p:spPr bwMode="auto">
            <a:xfrm>
              <a:off x="2759076" y="2449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8" name="Line 312"/>
            <p:cNvSpPr>
              <a:spLocks noChangeShapeType="1"/>
            </p:cNvSpPr>
            <p:nvPr/>
          </p:nvSpPr>
          <p:spPr bwMode="auto">
            <a:xfrm>
              <a:off x="2767013" y="24558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9" name="Line 313"/>
            <p:cNvSpPr>
              <a:spLocks noChangeShapeType="1"/>
            </p:cNvSpPr>
            <p:nvPr/>
          </p:nvSpPr>
          <p:spPr bwMode="auto">
            <a:xfrm>
              <a:off x="2773363" y="24638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0" name="Line 314"/>
            <p:cNvSpPr>
              <a:spLocks noChangeShapeType="1"/>
            </p:cNvSpPr>
            <p:nvPr/>
          </p:nvSpPr>
          <p:spPr bwMode="auto">
            <a:xfrm>
              <a:off x="2781301" y="24701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1" name="Line 315"/>
            <p:cNvSpPr>
              <a:spLocks noChangeShapeType="1"/>
            </p:cNvSpPr>
            <p:nvPr/>
          </p:nvSpPr>
          <p:spPr bwMode="auto">
            <a:xfrm>
              <a:off x="2787651" y="24701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2" name="Line 316"/>
            <p:cNvSpPr>
              <a:spLocks noChangeShapeType="1"/>
            </p:cNvSpPr>
            <p:nvPr/>
          </p:nvSpPr>
          <p:spPr bwMode="auto">
            <a:xfrm>
              <a:off x="2795588" y="24558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3" name="Line 317"/>
            <p:cNvSpPr>
              <a:spLocks noChangeShapeType="1"/>
            </p:cNvSpPr>
            <p:nvPr/>
          </p:nvSpPr>
          <p:spPr bwMode="auto">
            <a:xfrm>
              <a:off x="2801938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4" name="Line 318"/>
            <p:cNvSpPr>
              <a:spLocks noChangeShapeType="1"/>
            </p:cNvSpPr>
            <p:nvPr/>
          </p:nvSpPr>
          <p:spPr bwMode="auto">
            <a:xfrm>
              <a:off x="2809876" y="2449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5" name="Line 319"/>
            <p:cNvSpPr>
              <a:spLocks noChangeShapeType="1"/>
            </p:cNvSpPr>
            <p:nvPr/>
          </p:nvSpPr>
          <p:spPr bwMode="auto">
            <a:xfrm>
              <a:off x="2816226" y="24415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6" name="Line 320"/>
            <p:cNvSpPr>
              <a:spLocks noChangeShapeType="1"/>
            </p:cNvSpPr>
            <p:nvPr/>
          </p:nvSpPr>
          <p:spPr bwMode="auto">
            <a:xfrm>
              <a:off x="2824163" y="2449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7" name="Line 321"/>
            <p:cNvSpPr>
              <a:spLocks noChangeShapeType="1"/>
            </p:cNvSpPr>
            <p:nvPr/>
          </p:nvSpPr>
          <p:spPr bwMode="auto">
            <a:xfrm>
              <a:off x="2830513" y="24415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8" name="Line 322"/>
            <p:cNvSpPr>
              <a:spLocks noChangeShapeType="1"/>
            </p:cNvSpPr>
            <p:nvPr/>
          </p:nvSpPr>
          <p:spPr bwMode="auto">
            <a:xfrm>
              <a:off x="2838451" y="24352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9" name="Line 323"/>
            <p:cNvSpPr>
              <a:spLocks noChangeShapeType="1"/>
            </p:cNvSpPr>
            <p:nvPr/>
          </p:nvSpPr>
          <p:spPr bwMode="auto">
            <a:xfrm>
              <a:off x="2844801" y="24415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0" name="Line 324"/>
            <p:cNvSpPr>
              <a:spLocks noChangeShapeType="1"/>
            </p:cNvSpPr>
            <p:nvPr/>
          </p:nvSpPr>
          <p:spPr bwMode="auto">
            <a:xfrm>
              <a:off x="2852738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1" name="Line 325"/>
            <p:cNvSpPr>
              <a:spLocks noChangeShapeType="1"/>
            </p:cNvSpPr>
            <p:nvPr/>
          </p:nvSpPr>
          <p:spPr bwMode="auto">
            <a:xfrm>
              <a:off x="2859088" y="24066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2" name="Line 326"/>
            <p:cNvSpPr>
              <a:spLocks noChangeShapeType="1"/>
            </p:cNvSpPr>
            <p:nvPr/>
          </p:nvSpPr>
          <p:spPr bwMode="auto">
            <a:xfrm>
              <a:off x="2867026" y="2413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3" name="Line 327"/>
            <p:cNvSpPr>
              <a:spLocks noChangeShapeType="1"/>
            </p:cNvSpPr>
            <p:nvPr/>
          </p:nvSpPr>
          <p:spPr bwMode="auto">
            <a:xfrm>
              <a:off x="2873376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4" name="Line 328"/>
            <p:cNvSpPr>
              <a:spLocks noChangeShapeType="1"/>
            </p:cNvSpPr>
            <p:nvPr/>
          </p:nvSpPr>
          <p:spPr bwMode="auto">
            <a:xfrm>
              <a:off x="2881313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5" name="Line 329"/>
            <p:cNvSpPr>
              <a:spLocks noChangeShapeType="1"/>
            </p:cNvSpPr>
            <p:nvPr/>
          </p:nvSpPr>
          <p:spPr bwMode="auto">
            <a:xfrm>
              <a:off x="2887663" y="24066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6" name="Line 330"/>
            <p:cNvSpPr>
              <a:spLocks noChangeShapeType="1"/>
            </p:cNvSpPr>
            <p:nvPr/>
          </p:nvSpPr>
          <p:spPr bwMode="auto">
            <a:xfrm>
              <a:off x="2895601" y="23987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7" name="Line 331"/>
            <p:cNvSpPr>
              <a:spLocks noChangeShapeType="1"/>
            </p:cNvSpPr>
            <p:nvPr/>
          </p:nvSpPr>
          <p:spPr bwMode="auto">
            <a:xfrm>
              <a:off x="2901951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8" name="Line 332"/>
            <p:cNvSpPr>
              <a:spLocks noChangeShapeType="1"/>
            </p:cNvSpPr>
            <p:nvPr/>
          </p:nvSpPr>
          <p:spPr bwMode="auto">
            <a:xfrm>
              <a:off x="2909888" y="24130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9" name="Line 333"/>
            <p:cNvSpPr>
              <a:spLocks noChangeShapeType="1"/>
            </p:cNvSpPr>
            <p:nvPr/>
          </p:nvSpPr>
          <p:spPr bwMode="auto">
            <a:xfrm>
              <a:off x="2916238" y="242728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0" name="Line 334"/>
            <p:cNvSpPr>
              <a:spLocks noChangeShapeType="1"/>
            </p:cNvSpPr>
            <p:nvPr/>
          </p:nvSpPr>
          <p:spPr bwMode="auto">
            <a:xfrm>
              <a:off x="2924176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1" name="Line 335"/>
            <p:cNvSpPr>
              <a:spLocks noChangeShapeType="1"/>
            </p:cNvSpPr>
            <p:nvPr/>
          </p:nvSpPr>
          <p:spPr bwMode="auto">
            <a:xfrm>
              <a:off x="2930526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2" name="Line 336"/>
            <p:cNvSpPr>
              <a:spLocks noChangeShapeType="1"/>
            </p:cNvSpPr>
            <p:nvPr/>
          </p:nvSpPr>
          <p:spPr bwMode="auto">
            <a:xfrm>
              <a:off x="2938463" y="24352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3" name="Line 337"/>
            <p:cNvSpPr>
              <a:spLocks noChangeShapeType="1"/>
            </p:cNvSpPr>
            <p:nvPr/>
          </p:nvSpPr>
          <p:spPr bwMode="auto">
            <a:xfrm>
              <a:off x="2944813" y="24352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4" name="Line 338"/>
            <p:cNvSpPr>
              <a:spLocks noChangeShapeType="1"/>
            </p:cNvSpPr>
            <p:nvPr/>
          </p:nvSpPr>
          <p:spPr bwMode="auto">
            <a:xfrm>
              <a:off x="2951163" y="24352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5" name="Line 339"/>
            <p:cNvSpPr>
              <a:spLocks noChangeShapeType="1"/>
            </p:cNvSpPr>
            <p:nvPr/>
          </p:nvSpPr>
          <p:spPr bwMode="auto">
            <a:xfrm>
              <a:off x="2959101" y="24352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6" name="Line 340"/>
            <p:cNvSpPr>
              <a:spLocks noChangeShapeType="1"/>
            </p:cNvSpPr>
            <p:nvPr/>
          </p:nvSpPr>
          <p:spPr bwMode="auto">
            <a:xfrm>
              <a:off x="2965451" y="2435226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7" name="Line 341"/>
            <p:cNvSpPr>
              <a:spLocks noChangeShapeType="1"/>
            </p:cNvSpPr>
            <p:nvPr/>
          </p:nvSpPr>
          <p:spPr bwMode="auto">
            <a:xfrm>
              <a:off x="2973388" y="24352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8" name="Line 342"/>
            <p:cNvSpPr>
              <a:spLocks noChangeShapeType="1"/>
            </p:cNvSpPr>
            <p:nvPr/>
          </p:nvSpPr>
          <p:spPr bwMode="auto">
            <a:xfrm>
              <a:off x="2979738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9" name="Line 343"/>
            <p:cNvSpPr>
              <a:spLocks noChangeShapeType="1"/>
            </p:cNvSpPr>
            <p:nvPr/>
          </p:nvSpPr>
          <p:spPr bwMode="auto">
            <a:xfrm>
              <a:off x="2987676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0" name="Line 344"/>
            <p:cNvSpPr>
              <a:spLocks noChangeShapeType="1"/>
            </p:cNvSpPr>
            <p:nvPr/>
          </p:nvSpPr>
          <p:spPr bwMode="auto">
            <a:xfrm>
              <a:off x="2994026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1" name="Line 345"/>
            <p:cNvSpPr>
              <a:spLocks noChangeShapeType="1"/>
            </p:cNvSpPr>
            <p:nvPr/>
          </p:nvSpPr>
          <p:spPr bwMode="auto">
            <a:xfrm>
              <a:off x="3001963" y="24066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2" name="Line 346"/>
            <p:cNvSpPr>
              <a:spLocks noChangeShapeType="1"/>
            </p:cNvSpPr>
            <p:nvPr/>
          </p:nvSpPr>
          <p:spPr bwMode="auto">
            <a:xfrm>
              <a:off x="3008313" y="24066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3" name="Line 347"/>
            <p:cNvSpPr>
              <a:spLocks noChangeShapeType="1"/>
            </p:cNvSpPr>
            <p:nvPr/>
          </p:nvSpPr>
          <p:spPr bwMode="auto">
            <a:xfrm>
              <a:off x="3016251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4" name="Line 348"/>
            <p:cNvSpPr>
              <a:spLocks noChangeShapeType="1"/>
            </p:cNvSpPr>
            <p:nvPr/>
          </p:nvSpPr>
          <p:spPr bwMode="auto">
            <a:xfrm>
              <a:off x="3022601" y="2413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5" name="Line 349"/>
            <p:cNvSpPr>
              <a:spLocks noChangeShapeType="1"/>
            </p:cNvSpPr>
            <p:nvPr/>
          </p:nvSpPr>
          <p:spPr bwMode="auto">
            <a:xfrm>
              <a:off x="3030538" y="2413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6" name="Line 350"/>
            <p:cNvSpPr>
              <a:spLocks noChangeShapeType="1"/>
            </p:cNvSpPr>
            <p:nvPr/>
          </p:nvSpPr>
          <p:spPr bwMode="auto">
            <a:xfrm>
              <a:off x="3036888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7" name="Line 351"/>
            <p:cNvSpPr>
              <a:spLocks noChangeShapeType="1"/>
            </p:cNvSpPr>
            <p:nvPr/>
          </p:nvSpPr>
          <p:spPr bwMode="auto">
            <a:xfrm>
              <a:off x="3044826" y="23780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8" name="Line 352"/>
            <p:cNvSpPr>
              <a:spLocks noChangeShapeType="1"/>
            </p:cNvSpPr>
            <p:nvPr/>
          </p:nvSpPr>
          <p:spPr bwMode="auto">
            <a:xfrm>
              <a:off x="3051176" y="23780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9" name="Line 353"/>
            <p:cNvSpPr>
              <a:spLocks noChangeShapeType="1"/>
            </p:cNvSpPr>
            <p:nvPr/>
          </p:nvSpPr>
          <p:spPr bwMode="auto">
            <a:xfrm>
              <a:off x="3059113" y="23844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0" name="Line 354"/>
            <p:cNvSpPr>
              <a:spLocks noChangeShapeType="1"/>
            </p:cNvSpPr>
            <p:nvPr/>
          </p:nvSpPr>
          <p:spPr bwMode="auto">
            <a:xfrm>
              <a:off x="3065463" y="23844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1" name="Line 355"/>
            <p:cNvSpPr>
              <a:spLocks noChangeShapeType="1"/>
            </p:cNvSpPr>
            <p:nvPr/>
          </p:nvSpPr>
          <p:spPr bwMode="auto">
            <a:xfrm>
              <a:off x="3073401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2" name="Line 356"/>
            <p:cNvSpPr>
              <a:spLocks noChangeShapeType="1"/>
            </p:cNvSpPr>
            <p:nvPr/>
          </p:nvSpPr>
          <p:spPr bwMode="auto">
            <a:xfrm>
              <a:off x="3079751" y="23844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3" name="Line 357"/>
            <p:cNvSpPr>
              <a:spLocks noChangeShapeType="1"/>
            </p:cNvSpPr>
            <p:nvPr/>
          </p:nvSpPr>
          <p:spPr bwMode="auto">
            <a:xfrm>
              <a:off x="3087688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4" name="Line 358"/>
            <p:cNvSpPr>
              <a:spLocks noChangeShapeType="1"/>
            </p:cNvSpPr>
            <p:nvPr/>
          </p:nvSpPr>
          <p:spPr bwMode="auto">
            <a:xfrm>
              <a:off x="3094038" y="2413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5" name="Line 359"/>
            <p:cNvSpPr>
              <a:spLocks noChangeShapeType="1"/>
            </p:cNvSpPr>
            <p:nvPr/>
          </p:nvSpPr>
          <p:spPr bwMode="auto">
            <a:xfrm>
              <a:off x="3101976" y="24130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6" name="Line 360"/>
            <p:cNvSpPr>
              <a:spLocks noChangeShapeType="1"/>
            </p:cNvSpPr>
            <p:nvPr/>
          </p:nvSpPr>
          <p:spPr bwMode="auto">
            <a:xfrm>
              <a:off x="3108326" y="24130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7" name="Line 361"/>
            <p:cNvSpPr>
              <a:spLocks noChangeShapeType="1"/>
            </p:cNvSpPr>
            <p:nvPr/>
          </p:nvSpPr>
          <p:spPr bwMode="auto">
            <a:xfrm>
              <a:off x="3116263" y="24130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8" name="Line 362"/>
            <p:cNvSpPr>
              <a:spLocks noChangeShapeType="1"/>
            </p:cNvSpPr>
            <p:nvPr/>
          </p:nvSpPr>
          <p:spPr bwMode="auto">
            <a:xfrm>
              <a:off x="3122613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9" name="Line 363"/>
            <p:cNvSpPr>
              <a:spLocks noChangeShapeType="1"/>
            </p:cNvSpPr>
            <p:nvPr/>
          </p:nvSpPr>
          <p:spPr bwMode="auto">
            <a:xfrm>
              <a:off x="3130551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0" name="Line 364"/>
            <p:cNvSpPr>
              <a:spLocks noChangeShapeType="1"/>
            </p:cNvSpPr>
            <p:nvPr/>
          </p:nvSpPr>
          <p:spPr bwMode="auto">
            <a:xfrm>
              <a:off x="3136901" y="2420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1" name="Line 365"/>
            <p:cNvSpPr>
              <a:spLocks noChangeShapeType="1"/>
            </p:cNvSpPr>
            <p:nvPr/>
          </p:nvSpPr>
          <p:spPr bwMode="auto">
            <a:xfrm>
              <a:off x="3144838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2" name="Line 366"/>
            <p:cNvSpPr>
              <a:spLocks noChangeShapeType="1"/>
            </p:cNvSpPr>
            <p:nvPr/>
          </p:nvSpPr>
          <p:spPr bwMode="auto">
            <a:xfrm>
              <a:off x="3151188" y="24066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3" name="Line 367"/>
            <p:cNvSpPr>
              <a:spLocks noChangeShapeType="1"/>
            </p:cNvSpPr>
            <p:nvPr/>
          </p:nvSpPr>
          <p:spPr bwMode="auto">
            <a:xfrm>
              <a:off x="3159126" y="2406651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4" name="Line 368"/>
            <p:cNvSpPr>
              <a:spLocks noChangeShapeType="1"/>
            </p:cNvSpPr>
            <p:nvPr/>
          </p:nvSpPr>
          <p:spPr bwMode="auto">
            <a:xfrm>
              <a:off x="3165476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5" name="Line 369"/>
            <p:cNvSpPr>
              <a:spLocks noChangeShapeType="1"/>
            </p:cNvSpPr>
            <p:nvPr/>
          </p:nvSpPr>
          <p:spPr bwMode="auto">
            <a:xfrm>
              <a:off x="3173413" y="24066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6" name="Line 370"/>
            <p:cNvSpPr>
              <a:spLocks noChangeShapeType="1"/>
            </p:cNvSpPr>
            <p:nvPr/>
          </p:nvSpPr>
          <p:spPr bwMode="auto">
            <a:xfrm>
              <a:off x="3179763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7" name="Line 371"/>
            <p:cNvSpPr>
              <a:spLocks noChangeShapeType="1"/>
            </p:cNvSpPr>
            <p:nvPr/>
          </p:nvSpPr>
          <p:spPr bwMode="auto">
            <a:xfrm>
              <a:off x="3187701" y="23780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8" name="Line 372"/>
            <p:cNvSpPr>
              <a:spLocks noChangeShapeType="1"/>
            </p:cNvSpPr>
            <p:nvPr/>
          </p:nvSpPr>
          <p:spPr bwMode="auto">
            <a:xfrm>
              <a:off x="3194051" y="23780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9" name="Line 373"/>
            <p:cNvSpPr>
              <a:spLocks noChangeShapeType="1"/>
            </p:cNvSpPr>
            <p:nvPr/>
          </p:nvSpPr>
          <p:spPr bwMode="auto">
            <a:xfrm>
              <a:off x="3201988" y="23844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0" name="Line 374"/>
            <p:cNvSpPr>
              <a:spLocks noChangeShapeType="1"/>
            </p:cNvSpPr>
            <p:nvPr/>
          </p:nvSpPr>
          <p:spPr bwMode="auto">
            <a:xfrm>
              <a:off x="3208338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1" name="Line 375"/>
            <p:cNvSpPr>
              <a:spLocks noChangeShapeType="1"/>
            </p:cNvSpPr>
            <p:nvPr/>
          </p:nvSpPr>
          <p:spPr bwMode="auto">
            <a:xfrm>
              <a:off x="3216276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2" name="Line 376"/>
            <p:cNvSpPr>
              <a:spLocks noChangeShapeType="1"/>
            </p:cNvSpPr>
            <p:nvPr/>
          </p:nvSpPr>
          <p:spPr bwMode="auto">
            <a:xfrm>
              <a:off x="3222626" y="23844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3" name="Line 377"/>
            <p:cNvSpPr>
              <a:spLocks noChangeShapeType="1"/>
            </p:cNvSpPr>
            <p:nvPr/>
          </p:nvSpPr>
          <p:spPr bwMode="auto">
            <a:xfrm>
              <a:off x="3230563" y="23844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4" name="Line 378"/>
            <p:cNvSpPr>
              <a:spLocks noChangeShapeType="1"/>
            </p:cNvSpPr>
            <p:nvPr/>
          </p:nvSpPr>
          <p:spPr bwMode="auto">
            <a:xfrm>
              <a:off x="3236913" y="23844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5" name="Line 379"/>
            <p:cNvSpPr>
              <a:spLocks noChangeShapeType="1"/>
            </p:cNvSpPr>
            <p:nvPr/>
          </p:nvSpPr>
          <p:spPr bwMode="auto">
            <a:xfrm>
              <a:off x="3244851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6" name="Line 380"/>
            <p:cNvSpPr>
              <a:spLocks noChangeShapeType="1"/>
            </p:cNvSpPr>
            <p:nvPr/>
          </p:nvSpPr>
          <p:spPr bwMode="auto">
            <a:xfrm>
              <a:off x="3251201" y="2392363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7" name="Line 381"/>
            <p:cNvSpPr>
              <a:spLocks noChangeShapeType="1"/>
            </p:cNvSpPr>
            <p:nvPr/>
          </p:nvSpPr>
          <p:spPr bwMode="auto">
            <a:xfrm>
              <a:off x="3259138" y="23987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8" name="Line 382"/>
            <p:cNvSpPr>
              <a:spLocks noChangeShapeType="1"/>
            </p:cNvSpPr>
            <p:nvPr/>
          </p:nvSpPr>
          <p:spPr bwMode="auto">
            <a:xfrm>
              <a:off x="3265488" y="2413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9" name="Line 383"/>
            <p:cNvSpPr>
              <a:spLocks noChangeShapeType="1"/>
            </p:cNvSpPr>
            <p:nvPr/>
          </p:nvSpPr>
          <p:spPr bwMode="auto">
            <a:xfrm>
              <a:off x="3273426" y="2413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0" name="Line 384"/>
            <p:cNvSpPr>
              <a:spLocks noChangeShapeType="1"/>
            </p:cNvSpPr>
            <p:nvPr/>
          </p:nvSpPr>
          <p:spPr bwMode="auto">
            <a:xfrm>
              <a:off x="3279776" y="2413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1" name="Line 385"/>
            <p:cNvSpPr>
              <a:spLocks noChangeShapeType="1"/>
            </p:cNvSpPr>
            <p:nvPr/>
          </p:nvSpPr>
          <p:spPr bwMode="auto">
            <a:xfrm>
              <a:off x="3287713" y="242093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2" name="Line 386"/>
            <p:cNvSpPr>
              <a:spLocks noChangeShapeType="1"/>
            </p:cNvSpPr>
            <p:nvPr/>
          </p:nvSpPr>
          <p:spPr bwMode="auto">
            <a:xfrm>
              <a:off x="3294063" y="24066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3" name="Line 387"/>
            <p:cNvSpPr>
              <a:spLocks noChangeShapeType="1"/>
            </p:cNvSpPr>
            <p:nvPr/>
          </p:nvSpPr>
          <p:spPr bwMode="auto">
            <a:xfrm>
              <a:off x="3302001" y="23923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4" name="Line 388"/>
            <p:cNvSpPr>
              <a:spLocks noChangeShapeType="1"/>
            </p:cNvSpPr>
            <p:nvPr/>
          </p:nvSpPr>
          <p:spPr bwMode="auto">
            <a:xfrm>
              <a:off x="3308351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5" name="Line 389"/>
            <p:cNvSpPr>
              <a:spLocks noChangeShapeType="1"/>
            </p:cNvSpPr>
            <p:nvPr/>
          </p:nvSpPr>
          <p:spPr bwMode="auto">
            <a:xfrm>
              <a:off x="3316288" y="2413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6" name="Line 390"/>
            <p:cNvSpPr>
              <a:spLocks noChangeShapeType="1"/>
            </p:cNvSpPr>
            <p:nvPr/>
          </p:nvSpPr>
          <p:spPr bwMode="auto">
            <a:xfrm>
              <a:off x="3322638" y="24066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7" name="Line 391"/>
            <p:cNvSpPr>
              <a:spLocks noChangeShapeType="1"/>
            </p:cNvSpPr>
            <p:nvPr/>
          </p:nvSpPr>
          <p:spPr bwMode="auto">
            <a:xfrm>
              <a:off x="3330576" y="23987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8" name="Line 392"/>
            <p:cNvSpPr>
              <a:spLocks noChangeShapeType="1"/>
            </p:cNvSpPr>
            <p:nvPr/>
          </p:nvSpPr>
          <p:spPr bwMode="auto">
            <a:xfrm>
              <a:off x="3336926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9" name="Line 393"/>
            <p:cNvSpPr>
              <a:spLocks noChangeShapeType="1"/>
            </p:cNvSpPr>
            <p:nvPr/>
          </p:nvSpPr>
          <p:spPr bwMode="auto">
            <a:xfrm>
              <a:off x="3344863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0" name="Line 394"/>
            <p:cNvSpPr>
              <a:spLocks noChangeShapeType="1"/>
            </p:cNvSpPr>
            <p:nvPr/>
          </p:nvSpPr>
          <p:spPr bwMode="auto">
            <a:xfrm>
              <a:off x="3351213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1" name="Line 395"/>
            <p:cNvSpPr>
              <a:spLocks noChangeShapeType="1"/>
            </p:cNvSpPr>
            <p:nvPr/>
          </p:nvSpPr>
          <p:spPr bwMode="auto">
            <a:xfrm>
              <a:off x="3359151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2" name="Line 396"/>
            <p:cNvSpPr>
              <a:spLocks noChangeShapeType="1"/>
            </p:cNvSpPr>
            <p:nvPr/>
          </p:nvSpPr>
          <p:spPr bwMode="auto">
            <a:xfrm>
              <a:off x="3365501" y="23923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3" name="Line 397"/>
            <p:cNvSpPr>
              <a:spLocks noChangeShapeType="1"/>
            </p:cNvSpPr>
            <p:nvPr/>
          </p:nvSpPr>
          <p:spPr bwMode="auto">
            <a:xfrm>
              <a:off x="3373438" y="23844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4" name="Line 398"/>
            <p:cNvSpPr>
              <a:spLocks noChangeShapeType="1"/>
            </p:cNvSpPr>
            <p:nvPr/>
          </p:nvSpPr>
          <p:spPr bwMode="auto">
            <a:xfrm>
              <a:off x="3379788" y="23780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5" name="Line 399"/>
            <p:cNvSpPr>
              <a:spLocks noChangeShapeType="1"/>
            </p:cNvSpPr>
            <p:nvPr/>
          </p:nvSpPr>
          <p:spPr bwMode="auto">
            <a:xfrm>
              <a:off x="3387726" y="23844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6" name="Line 400"/>
            <p:cNvSpPr>
              <a:spLocks noChangeShapeType="1"/>
            </p:cNvSpPr>
            <p:nvPr/>
          </p:nvSpPr>
          <p:spPr bwMode="auto">
            <a:xfrm>
              <a:off x="3394076" y="23701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7" name="Line 401"/>
            <p:cNvSpPr>
              <a:spLocks noChangeShapeType="1"/>
            </p:cNvSpPr>
            <p:nvPr/>
          </p:nvSpPr>
          <p:spPr bwMode="auto">
            <a:xfrm>
              <a:off x="3402013" y="237013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8" name="Line 402"/>
            <p:cNvSpPr>
              <a:spLocks noChangeShapeType="1"/>
            </p:cNvSpPr>
            <p:nvPr/>
          </p:nvSpPr>
          <p:spPr bwMode="auto">
            <a:xfrm>
              <a:off x="3408363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9" name="Line 403"/>
            <p:cNvSpPr>
              <a:spLocks noChangeShapeType="1"/>
            </p:cNvSpPr>
            <p:nvPr/>
          </p:nvSpPr>
          <p:spPr bwMode="auto">
            <a:xfrm>
              <a:off x="3416301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0" name="Line 404"/>
            <p:cNvSpPr>
              <a:spLocks noChangeShapeType="1"/>
            </p:cNvSpPr>
            <p:nvPr/>
          </p:nvSpPr>
          <p:spPr bwMode="auto">
            <a:xfrm>
              <a:off x="3422651" y="24130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1" name="Line 405"/>
            <p:cNvSpPr>
              <a:spLocks noChangeShapeType="1"/>
            </p:cNvSpPr>
            <p:nvPr/>
          </p:nvSpPr>
          <p:spPr bwMode="auto">
            <a:xfrm>
              <a:off x="3430588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2" name="Line 406"/>
            <p:cNvSpPr>
              <a:spLocks noChangeShapeType="1"/>
            </p:cNvSpPr>
            <p:nvPr/>
          </p:nvSpPr>
          <p:spPr bwMode="auto">
            <a:xfrm>
              <a:off x="3436938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3" name="Line 408"/>
            <p:cNvSpPr>
              <a:spLocks noChangeShapeType="1"/>
            </p:cNvSpPr>
            <p:nvPr/>
          </p:nvSpPr>
          <p:spPr bwMode="auto">
            <a:xfrm>
              <a:off x="3444875" y="239871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4" name="Line 409"/>
            <p:cNvSpPr>
              <a:spLocks noChangeShapeType="1"/>
            </p:cNvSpPr>
            <p:nvPr/>
          </p:nvSpPr>
          <p:spPr bwMode="auto">
            <a:xfrm>
              <a:off x="3451225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5" name="Line 410"/>
            <p:cNvSpPr>
              <a:spLocks noChangeShapeType="1"/>
            </p:cNvSpPr>
            <p:nvPr/>
          </p:nvSpPr>
          <p:spPr bwMode="auto">
            <a:xfrm>
              <a:off x="3459163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6" name="Line 411"/>
            <p:cNvSpPr>
              <a:spLocks noChangeShapeType="1"/>
            </p:cNvSpPr>
            <p:nvPr/>
          </p:nvSpPr>
          <p:spPr bwMode="auto">
            <a:xfrm>
              <a:off x="3465513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7" name="Line 412"/>
            <p:cNvSpPr>
              <a:spLocks noChangeShapeType="1"/>
            </p:cNvSpPr>
            <p:nvPr/>
          </p:nvSpPr>
          <p:spPr bwMode="auto">
            <a:xfrm>
              <a:off x="3473450" y="2420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8" name="Line 413"/>
            <p:cNvSpPr>
              <a:spLocks noChangeShapeType="1"/>
            </p:cNvSpPr>
            <p:nvPr/>
          </p:nvSpPr>
          <p:spPr bwMode="auto">
            <a:xfrm>
              <a:off x="3479800" y="2435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9" name="Line 414"/>
            <p:cNvSpPr>
              <a:spLocks noChangeShapeType="1"/>
            </p:cNvSpPr>
            <p:nvPr/>
          </p:nvSpPr>
          <p:spPr bwMode="auto">
            <a:xfrm>
              <a:off x="3487738" y="24415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0" name="Line 415"/>
            <p:cNvSpPr>
              <a:spLocks noChangeShapeType="1"/>
            </p:cNvSpPr>
            <p:nvPr/>
          </p:nvSpPr>
          <p:spPr bwMode="auto">
            <a:xfrm>
              <a:off x="3494088" y="24130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1" name="Line 416"/>
            <p:cNvSpPr>
              <a:spLocks noChangeShapeType="1"/>
            </p:cNvSpPr>
            <p:nvPr/>
          </p:nvSpPr>
          <p:spPr bwMode="auto">
            <a:xfrm>
              <a:off x="3502025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2" name="Line 417"/>
            <p:cNvSpPr>
              <a:spLocks noChangeShapeType="1"/>
            </p:cNvSpPr>
            <p:nvPr/>
          </p:nvSpPr>
          <p:spPr bwMode="auto">
            <a:xfrm>
              <a:off x="3508375" y="239871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3" name="Line 418"/>
            <p:cNvSpPr>
              <a:spLocks noChangeShapeType="1"/>
            </p:cNvSpPr>
            <p:nvPr/>
          </p:nvSpPr>
          <p:spPr bwMode="auto">
            <a:xfrm>
              <a:off x="3516313" y="239871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4" name="Line 419"/>
            <p:cNvSpPr>
              <a:spLocks noChangeShapeType="1"/>
            </p:cNvSpPr>
            <p:nvPr/>
          </p:nvSpPr>
          <p:spPr bwMode="auto">
            <a:xfrm>
              <a:off x="3522663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5" name="Line 420"/>
            <p:cNvSpPr>
              <a:spLocks noChangeShapeType="1"/>
            </p:cNvSpPr>
            <p:nvPr/>
          </p:nvSpPr>
          <p:spPr bwMode="auto">
            <a:xfrm>
              <a:off x="3530600" y="23844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6" name="Line 421"/>
            <p:cNvSpPr>
              <a:spLocks noChangeShapeType="1"/>
            </p:cNvSpPr>
            <p:nvPr/>
          </p:nvSpPr>
          <p:spPr bwMode="auto">
            <a:xfrm>
              <a:off x="3536950" y="23844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7" name="Line 422"/>
            <p:cNvSpPr>
              <a:spLocks noChangeShapeType="1"/>
            </p:cNvSpPr>
            <p:nvPr/>
          </p:nvSpPr>
          <p:spPr bwMode="auto">
            <a:xfrm>
              <a:off x="3544888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8" name="Line 423"/>
            <p:cNvSpPr>
              <a:spLocks noChangeShapeType="1"/>
            </p:cNvSpPr>
            <p:nvPr/>
          </p:nvSpPr>
          <p:spPr bwMode="auto">
            <a:xfrm>
              <a:off x="3551238" y="23844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9" name="Line 424"/>
            <p:cNvSpPr>
              <a:spLocks noChangeShapeType="1"/>
            </p:cNvSpPr>
            <p:nvPr/>
          </p:nvSpPr>
          <p:spPr bwMode="auto">
            <a:xfrm>
              <a:off x="3559175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0" name="Line 425"/>
            <p:cNvSpPr>
              <a:spLocks noChangeShapeType="1"/>
            </p:cNvSpPr>
            <p:nvPr/>
          </p:nvSpPr>
          <p:spPr bwMode="auto">
            <a:xfrm>
              <a:off x="3565525" y="23780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1" name="Line 426"/>
            <p:cNvSpPr>
              <a:spLocks noChangeShapeType="1"/>
            </p:cNvSpPr>
            <p:nvPr/>
          </p:nvSpPr>
          <p:spPr bwMode="auto">
            <a:xfrm>
              <a:off x="3573463" y="23844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2" name="Line 427"/>
            <p:cNvSpPr>
              <a:spLocks noChangeShapeType="1"/>
            </p:cNvSpPr>
            <p:nvPr/>
          </p:nvSpPr>
          <p:spPr bwMode="auto">
            <a:xfrm>
              <a:off x="3579813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3" name="Line 428"/>
            <p:cNvSpPr>
              <a:spLocks noChangeShapeType="1"/>
            </p:cNvSpPr>
            <p:nvPr/>
          </p:nvSpPr>
          <p:spPr bwMode="auto">
            <a:xfrm>
              <a:off x="3587750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4" name="Line 429"/>
            <p:cNvSpPr>
              <a:spLocks noChangeShapeType="1"/>
            </p:cNvSpPr>
            <p:nvPr/>
          </p:nvSpPr>
          <p:spPr bwMode="auto">
            <a:xfrm>
              <a:off x="3594100" y="24130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5" name="Line 430"/>
            <p:cNvSpPr>
              <a:spLocks noChangeShapeType="1"/>
            </p:cNvSpPr>
            <p:nvPr/>
          </p:nvSpPr>
          <p:spPr bwMode="auto">
            <a:xfrm>
              <a:off x="3602038" y="2420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6" name="Line 431"/>
            <p:cNvSpPr>
              <a:spLocks noChangeShapeType="1"/>
            </p:cNvSpPr>
            <p:nvPr/>
          </p:nvSpPr>
          <p:spPr bwMode="auto">
            <a:xfrm>
              <a:off x="3608388" y="242093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7" name="Line 432"/>
            <p:cNvSpPr>
              <a:spLocks noChangeShapeType="1"/>
            </p:cNvSpPr>
            <p:nvPr/>
          </p:nvSpPr>
          <p:spPr bwMode="auto">
            <a:xfrm>
              <a:off x="3616325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8" name="Line 433"/>
            <p:cNvSpPr>
              <a:spLocks noChangeShapeType="1"/>
            </p:cNvSpPr>
            <p:nvPr/>
          </p:nvSpPr>
          <p:spPr bwMode="auto">
            <a:xfrm>
              <a:off x="3622675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9" name="Line 434"/>
            <p:cNvSpPr>
              <a:spLocks noChangeShapeType="1"/>
            </p:cNvSpPr>
            <p:nvPr/>
          </p:nvSpPr>
          <p:spPr bwMode="auto">
            <a:xfrm>
              <a:off x="3630613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0" name="Line 435"/>
            <p:cNvSpPr>
              <a:spLocks noChangeShapeType="1"/>
            </p:cNvSpPr>
            <p:nvPr/>
          </p:nvSpPr>
          <p:spPr bwMode="auto">
            <a:xfrm>
              <a:off x="3636963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1" name="Line 436"/>
            <p:cNvSpPr>
              <a:spLocks noChangeShapeType="1"/>
            </p:cNvSpPr>
            <p:nvPr/>
          </p:nvSpPr>
          <p:spPr bwMode="auto">
            <a:xfrm>
              <a:off x="3644900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2" name="Line 437"/>
            <p:cNvSpPr>
              <a:spLocks noChangeShapeType="1"/>
            </p:cNvSpPr>
            <p:nvPr/>
          </p:nvSpPr>
          <p:spPr bwMode="auto">
            <a:xfrm>
              <a:off x="3651250" y="2441575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3" name="Line 438"/>
            <p:cNvSpPr>
              <a:spLocks noChangeShapeType="1"/>
            </p:cNvSpPr>
            <p:nvPr/>
          </p:nvSpPr>
          <p:spPr bwMode="auto">
            <a:xfrm>
              <a:off x="3659188" y="2435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4" name="Line 439"/>
            <p:cNvSpPr>
              <a:spLocks noChangeShapeType="1"/>
            </p:cNvSpPr>
            <p:nvPr/>
          </p:nvSpPr>
          <p:spPr bwMode="auto">
            <a:xfrm>
              <a:off x="3665538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5" name="Line 440"/>
            <p:cNvSpPr>
              <a:spLocks noChangeShapeType="1"/>
            </p:cNvSpPr>
            <p:nvPr/>
          </p:nvSpPr>
          <p:spPr bwMode="auto">
            <a:xfrm>
              <a:off x="3673475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6" name="Line 441"/>
            <p:cNvSpPr>
              <a:spLocks noChangeShapeType="1"/>
            </p:cNvSpPr>
            <p:nvPr/>
          </p:nvSpPr>
          <p:spPr bwMode="auto">
            <a:xfrm>
              <a:off x="3679825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7" name="Line 442"/>
            <p:cNvSpPr>
              <a:spLocks noChangeShapeType="1"/>
            </p:cNvSpPr>
            <p:nvPr/>
          </p:nvSpPr>
          <p:spPr bwMode="auto">
            <a:xfrm>
              <a:off x="3686175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8" name="Line 443"/>
            <p:cNvSpPr>
              <a:spLocks noChangeShapeType="1"/>
            </p:cNvSpPr>
            <p:nvPr/>
          </p:nvSpPr>
          <p:spPr bwMode="auto">
            <a:xfrm>
              <a:off x="3694113" y="239236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9" name="Line 444"/>
            <p:cNvSpPr>
              <a:spLocks noChangeShapeType="1"/>
            </p:cNvSpPr>
            <p:nvPr/>
          </p:nvSpPr>
          <p:spPr bwMode="auto">
            <a:xfrm>
              <a:off x="3700463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0" name="Line 445"/>
            <p:cNvSpPr>
              <a:spLocks noChangeShapeType="1"/>
            </p:cNvSpPr>
            <p:nvPr/>
          </p:nvSpPr>
          <p:spPr bwMode="auto">
            <a:xfrm>
              <a:off x="3708400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1" name="Line 446"/>
            <p:cNvSpPr>
              <a:spLocks noChangeShapeType="1"/>
            </p:cNvSpPr>
            <p:nvPr/>
          </p:nvSpPr>
          <p:spPr bwMode="auto">
            <a:xfrm>
              <a:off x="3714750" y="23780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2" name="Line 447"/>
            <p:cNvSpPr>
              <a:spLocks noChangeShapeType="1"/>
            </p:cNvSpPr>
            <p:nvPr/>
          </p:nvSpPr>
          <p:spPr bwMode="auto">
            <a:xfrm>
              <a:off x="3722688" y="23780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3" name="Line 448"/>
            <p:cNvSpPr>
              <a:spLocks noChangeShapeType="1"/>
            </p:cNvSpPr>
            <p:nvPr/>
          </p:nvSpPr>
          <p:spPr bwMode="auto">
            <a:xfrm>
              <a:off x="3729038" y="23923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4" name="Line 449"/>
            <p:cNvSpPr>
              <a:spLocks noChangeShapeType="1"/>
            </p:cNvSpPr>
            <p:nvPr/>
          </p:nvSpPr>
          <p:spPr bwMode="auto">
            <a:xfrm>
              <a:off x="3736975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5" name="Line 450"/>
            <p:cNvSpPr>
              <a:spLocks noChangeShapeType="1"/>
            </p:cNvSpPr>
            <p:nvPr/>
          </p:nvSpPr>
          <p:spPr bwMode="auto">
            <a:xfrm>
              <a:off x="3743325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6" name="Line 451"/>
            <p:cNvSpPr>
              <a:spLocks noChangeShapeType="1"/>
            </p:cNvSpPr>
            <p:nvPr/>
          </p:nvSpPr>
          <p:spPr bwMode="auto">
            <a:xfrm>
              <a:off x="3751263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7" name="Line 452"/>
            <p:cNvSpPr>
              <a:spLocks noChangeShapeType="1"/>
            </p:cNvSpPr>
            <p:nvPr/>
          </p:nvSpPr>
          <p:spPr bwMode="auto">
            <a:xfrm>
              <a:off x="3757613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8" name="Line 453"/>
            <p:cNvSpPr>
              <a:spLocks noChangeShapeType="1"/>
            </p:cNvSpPr>
            <p:nvPr/>
          </p:nvSpPr>
          <p:spPr bwMode="auto">
            <a:xfrm>
              <a:off x="3765550" y="23987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9" name="Line 454"/>
            <p:cNvSpPr>
              <a:spLocks noChangeShapeType="1"/>
            </p:cNvSpPr>
            <p:nvPr/>
          </p:nvSpPr>
          <p:spPr bwMode="auto">
            <a:xfrm>
              <a:off x="3771900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0" name="Line 455"/>
            <p:cNvSpPr>
              <a:spLocks noChangeShapeType="1"/>
            </p:cNvSpPr>
            <p:nvPr/>
          </p:nvSpPr>
          <p:spPr bwMode="auto">
            <a:xfrm>
              <a:off x="3779838" y="23923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1" name="Line 456"/>
            <p:cNvSpPr>
              <a:spLocks noChangeShapeType="1"/>
            </p:cNvSpPr>
            <p:nvPr/>
          </p:nvSpPr>
          <p:spPr bwMode="auto">
            <a:xfrm>
              <a:off x="3786188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2" name="Line 457"/>
            <p:cNvSpPr>
              <a:spLocks noChangeShapeType="1"/>
            </p:cNvSpPr>
            <p:nvPr/>
          </p:nvSpPr>
          <p:spPr bwMode="auto">
            <a:xfrm>
              <a:off x="3794125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3" name="Line 458"/>
            <p:cNvSpPr>
              <a:spLocks noChangeShapeType="1"/>
            </p:cNvSpPr>
            <p:nvPr/>
          </p:nvSpPr>
          <p:spPr bwMode="auto">
            <a:xfrm>
              <a:off x="3800475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4" name="Line 459"/>
            <p:cNvSpPr>
              <a:spLocks noChangeShapeType="1"/>
            </p:cNvSpPr>
            <p:nvPr/>
          </p:nvSpPr>
          <p:spPr bwMode="auto">
            <a:xfrm>
              <a:off x="3808413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5" name="Line 460"/>
            <p:cNvSpPr>
              <a:spLocks noChangeShapeType="1"/>
            </p:cNvSpPr>
            <p:nvPr/>
          </p:nvSpPr>
          <p:spPr bwMode="auto">
            <a:xfrm>
              <a:off x="3814763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6" name="Line 461"/>
            <p:cNvSpPr>
              <a:spLocks noChangeShapeType="1"/>
            </p:cNvSpPr>
            <p:nvPr/>
          </p:nvSpPr>
          <p:spPr bwMode="auto">
            <a:xfrm>
              <a:off x="3822700" y="2435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7" name="Line 462"/>
            <p:cNvSpPr>
              <a:spLocks noChangeShapeType="1"/>
            </p:cNvSpPr>
            <p:nvPr/>
          </p:nvSpPr>
          <p:spPr bwMode="auto">
            <a:xfrm>
              <a:off x="3829050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8" name="Line 463"/>
            <p:cNvSpPr>
              <a:spLocks noChangeShapeType="1"/>
            </p:cNvSpPr>
            <p:nvPr/>
          </p:nvSpPr>
          <p:spPr bwMode="auto">
            <a:xfrm>
              <a:off x="3836988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9" name="Line 464"/>
            <p:cNvSpPr>
              <a:spLocks noChangeShapeType="1"/>
            </p:cNvSpPr>
            <p:nvPr/>
          </p:nvSpPr>
          <p:spPr bwMode="auto">
            <a:xfrm>
              <a:off x="3843338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0" name="Line 465"/>
            <p:cNvSpPr>
              <a:spLocks noChangeShapeType="1"/>
            </p:cNvSpPr>
            <p:nvPr/>
          </p:nvSpPr>
          <p:spPr bwMode="auto">
            <a:xfrm>
              <a:off x="3851275" y="2413000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1" name="Line 466"/>
            <p:cNvSpPr>
              <a:spLocks noChangeShapeType="1"/>
            </p:cNvSpPr>
            <p:nvPr/>
          </p:nvSpPr>
          <p:spPr bwMode="auto">
            <a:xfrm>
              <a:off x="3857625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2" name="Line 467"/>
            <p:cNvSpPr>
              <a:spLocks noChangeShapeType="1"/>
            </p:cNvSpPr>
            <p:nvPr/>
          </p:nvSpPr>
          <p:spPr bwMode="auto">
            <a:xfrm>
              <a:off x="3865563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3" name="Line 468"/>
            <p:cNvSpPr>
              <a:spLocks noChangeShapeType="1"/>
            </p:cNvSpPr>
            <p:nvPr/>
          </p:nvSpPr>
          <p:spPr bwMode="auto">
            <a:xfrm>
              <a:off x="3871913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4" name="Line 469"/>
            <p:cNvSpPr>
              <a:spLocks noChangeShapeType="1"/>
            </p:cNvSpPr>
            <p:nvPr/>
          </p:nvSpPr>
          <p:spPr bwMode="auto">
            <a:xfrm>
              <a:off x="3879850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5" name="Line 470"/>
            <p:cNvSpPr>
              <a:spLocks noChangeShapeType="1"/>
            </p:cNvSpPr>
            <p:nvPr/>
          </p:nvSpPr>
          <p:spPr bwMode="auto">
            <a:xfrm>
              <a:off x="3886200" y="23923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6" name="Line 471"/>
            <p:cNvSpPr>
              <a:spLocks noChangeShapeType="1"/>
            </p:cNvSpPr>
            <p:nvPr/>
          </p:nvSpPr>
          <p:spPr bwMode="auto">
            <a:xfrm>
              <a:off x="3894138" y="23844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7" name="Line 472"/>
            <p:cNvSpPr>
              <a:spLocks noChangeShapeType="1"/>
            </p:cNvSpPr>
            <p:nvPr/>
          </p:nvSpPr>
          <p:spPr bwMode="auto">
            <a:xfrm>
              <a:off x="3900488" y="23987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8" name="Line 473"/>
            <p:cNvSpPr>
              <a:spLocks noChangeShapeType="1"/>
            </p:cNvSpPr>
            <p:nvPr/>
          </p:nvSpPr>
          <p:spPr bwMode="auto">
            <a:xfrm>
              <a:off x="3908425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9" name="Line 474"/>
            <p:cNvSpPr>
              <a:spLocks noChangeShapeType="1"/>
            </p:cNvSpPr>
            <p:nvPr/>
          </p:nvSpPr>
          <p:spPr bwMode="auto">
            <a:xfrm>
              <a:off x="3914775" y="24066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0" name="Line 475"/>
            <p:cNvSpPr>
              <a:spLocks noChangeShapeType="1"/>
            </p:cNvSpPr>
            <p:nvPr/>
          </p:nvSpPr>
          <p:spPr bwMode="auto">
            <a:xfrm>
              <a:off x="3922713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1" name="Line 476"/>
            <p:cNvSpPr>
              <a:spLocks noChangeShapeType="1"/>
            </p:cNvSpPr>
            <p:nvPr/>
          </p:nvSpPr>
          <p:spPr bwMode="auto">
            <a:xfrm>
              <a:off x="3929063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2" name="Line 477"/>
            <p:cNvSpPr>
              <a:spLocks noChangeShapeType="1"/>
            </p:cNvSpPr>
            <p:nvPr/>
          </p:nvSpPr>
          <p:spPr bwMode="auto">
            <a:xfrm>
              <a:off x="3937000" y="2420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3" name="Line 478"/>
            <p:cNvSpPr>
              <a:spLocks noChangeShapeType="1"/>
            </p:cNvSpPr>
            <p:nvPr/>
          </p:nvSpPr>
          <p:spPr bwMode="auto">
            <a:xfrm>
              <a:off x="3943350" y="2435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4" name="Line 479"/>
            <p:cNvSpPr>
              <a:spLocks noChangeShapeType="1"/>
            </p:cNvSpPr>
            <p:nvPr/>
          </p:nvSpPr>
          <p:spPr bwMode="auto">
            <a:xfrm>
              <a:off x="3951288" y="24352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5" name="Line 480"/>
            <p:cNvSpPr>
              <a:spLocks noChangeShapeType="1"/>
            </p:cNvSpPr>
            <p:nvPr/>
          </p:nvSpPr>
          <p:spPr bwMode="auto">
            <a:xfrm>
              <a:off x="3957638" y="2435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6" name="Line 481"/>
            <p:cNvSpPr>
              <a:spLocks noChangeShapeType="1"/>
            </p:cNvSpPr>
            <p:nvPr/>
          </p:nvSpPr>
          <p:spPr bwMode="auto">
            <a:xfrm>
              <a:off x="3965575" y="24352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7" name="Line 482"/>
            <p:cNvSpPr>
              <a:spLocks noChangeShapeType="1"/>
            </p:cNvSpPr>
            <p:nvPr/>
          </p:nvSpPr>
          <p:spPr bwMode="auto">
            <a:xfrm>
              <a:off x="3971925" y="24352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8" name="Line 483"/>
            <p:cNvSpPr>
              <a:spLocks noChangeShapeType="1"/>
            </p:cNvSpPr>
            <p:nvPr/>
          </p:nvSpPr>
          <p:spPr bwMode="auto">
            <a:xfrm>
              <a:off x="3979863" y="2435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9" name="Line 484"/>
            <p:cNvSpPr>
              <a:spLocks noChangeShapeType="1"/>
            </p:cNvSpPr>
            <p:nvPr/>
          </p:nvSpPr>
          <p:spPr bwMode="auto">
            <a:xfrm>
              <a:off x="3986213" y="2441575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30" name="Line 485"/>
            <p:cNvSpPr>
              <a:spLocks noChangeShapeType="1"/>
            </p:cNvSpPr>
            <p:nvPr/>
          </p:nvSpPr>
          <p:spPr bwMode="auto">
            <a:xfrm>
              <a:off x="3994150" y="24415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31" name="Line 486"/>
            <p:cNvSpPr>
              <a:spLocks noChangeShapeType="1"/>
            </p:cNvSpPr>
            <p:nvPr/>
          </p:nvSpPr>
          <p:spPr bwMode="auto">
            <a:xfrm>
              <a:off x="4000500" y="24352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32" name="Line 487"/>
            <p:cNvSpPr>
              <a:spLocks noChangeShapeType="1"/>
            </p:cNvSpPr>
            <p:nvPr/>
          </p:nvSpPr>
          <p:spPr bwMode="auto">
            <a:xfrm>
              <a:off x="4008438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33" name="Line 488"/>
            <p:cNvSpPr>
              <a:spLocks noChangeShapeType="1"/>
            </p:cNvSpPr>
            <p:nvPr/>
          </p:nvSpPr>
          <p:spPr bwMode="auto">
            <a:xfrm>
              <a:off x="4014788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34" name="Line 489"/>
            <p:cNvSpPr>
              <a:spLocks noChangeShapeType="1"/>
            </p:cNvSpPr>
            <p:nvPr/>
          </p:nvSpPr>
          <p:spPr bwMode="auto">
            <a:xfrm>
              <a:off x="4022725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35" name="Line 490"/>
            <p:cNvSpPr>
              <a:spLocks noChangeShapeType="1"/>
            </p:cNvSpPr>
            <p:nvPr/>
          </p:nvSpPr>
          <p:spPr bwMode="auto">
            <a:xfrm>
              <a:off x="4029075" y="2441575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36" name="Line 491"/>
            <p:cNvSpPr>
              <a:spLocks noChangeShapeType="1"/>
            </p:cNvSpPr>
            <p:nvPr/>
          </p:nvSpPr>
          <p:spPr bwMode="auto">
            <a:xfrm>
              <a:off x="4037013" y="2435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37" name="Line 492"/>
            <p:cNvSpPr>
              <a:spLocks noChangeShapeType="1"/>
            </p:cNvSpPr>
            <p:nvPr/>
          </p:nvSpPr>
          <p:spPr bwMode="auto">
            <a:xfrm>
              <a:off x="4043363" y="2427288"/>
              <a:ext cx="0" cy="1936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38" name="Line 493"/>
            <p:cNvSpPr>
              <a:spLocks noChangeShapeType="1"/>
            </p:cNvSpPr>
            <p:nvPr/>
          </p:nvSpPr>
          <p:spPr bwMode="auto">
            <a:xfrm>
              <a:off x="4051300" y="2520950"/>
              <a:ext cx="0" cy="26447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39" name="Line 494"/>
            <p:cNvSpPr>
              <a:spLocks noChangeShapeType="1"/>
            </p:cNvSpPr>
            <p:nvPr/>
          </p:nvSpPr>
          <p:spPr bwMode="auto">
            <a:xfrm>
              <a:off x="4057650" y="2392363"/>
              <a:ext cx="0" cy="1285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40" name="Line 495"/>
            <p:cNvSpPr>
              <a:spLocks noChangeShapeType="1"/>
            </p:cNvSpPr>
            <p:nvPr/>
          </p:nvSpPr>
          <p:spPr bwMode="auto">
            <a:xfrm>
              <a:off x="4065588" y="240665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41" name="Line 496"/>
            <p:cNvSpPr>
              <a:spLocks noChangeShapeType="1"/>
            </p:cNvSpPr>
            <p:nvPr/>
          </p:nvSpPr>
          <p:spPr bwMode="auto">
            <a:xfrm>
              <a:off x="4071938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42" name="Line 497"/>
            <p:cNvSpPr>
              <a:spLocks noChangeShapeType="1"/>
            </p:cNvSpPr>
            <p:nvPr/>
          </p:nvSpPr>
          <p:spPr bwMode="auto">
            <a:xfrm>
              <a:off x="4079875" y="243522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43" name="Line 498"/>
            <p:cNvSpPr>
              <a:spLocks noChangeShapeType="1"/>
            </p:cNvSpPr>
            <p:nvPr/>
          </p:nvSpPr>
          <p:spPr bwMode="auto">
            <a:xfrm>
              <a:off x="4086225" y="2470150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44" name="Line 499"/>
            <p:cNvSpPr>
              <a:spLocks noChangeShapeType="1"/>
            </p:cNvSpPr>
            <p:nvPr/>
          </p:nvSpPr>
          <p:spPr bwMode="auto">
            <a:xfrm>
              <a:off x="4094163" y="2527300"/>
              <a:ext cx="0" cy="650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45" name="Line 500"/>
            <p:cNvSpPr>
              <a:spLocks noChangeShapeType="1"/>
            </p:cNvSpPr>
            <p:nvPr/>
          </p:nvSpPr>
          <p:spPr bwMode="auto">
            <a:xfrm>
              <a:off x="4100513" y="2584450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46" name="Line 501"/>
            <p:cNvSpPr>
              <a:spLocks noChangeShapeType="1"/>
            </p:cNvSpPr>
            <p:nvPr/>
          </p:nvSpPr>
          <p:spPr bwMode="auto">
            <a:xfrm>
              <a:off x="4108450" y="26352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47" name="Line 502"/>
            <p:cNvSpPr>
              <a:spLocks noChangeShapeType="1"/>
            </p:cNvSpPr>
            <p:nvPr/>
          </p:nvSpPr>
          <p:spPr bwMode="auto">
            <a:xfrm>
              <a:off x="4114800" y="26352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48" name="Line 503"/>
            <p:cNvSpPr>
              <a:spLocks noChangeShapeType="1"/>
            </p:cNvSpPr>
            <p:nvPr/>
          </p:nvSpPr>
          <p:spPr bwMode="auto">
            <a:xfrm>
              <a:off x="4122738" y="26558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49" name="Line 504"/>
            <p:cNvSpPr>
              <a:spLocks noChangeShapeType="1"/>
            </p:cNvSpPr>
            <p:nvPr/>
          </p:nvSpPr>
          <p:spPr bwMode="auto">
            <a:xfrm>
              <a:off x="4129088" y="26781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0" name="Line 505"/>
            <p:cNvSpPr>
              <a:spLocks noChangeShapeType="1"/>
            </p:cNvSpPr>
            <p:nvPr/>
          </p:nvSpPr>
          <p:spPr bwMode="auto">
            <a:xfrm>
              <a:off x="4137025" y="26844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1" name="Line 506"/>
            <p:cNvSpPr>
              <a:spLocks noChangeShapeType="1"/>
            </p:cNvSpPr>
            <p:nvPr/>
          </p:nvSpPr>
          <p:spPr bwMode="auto">
            <a:xfrm>
              <a:off x="4143375" y="26924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2" name="Line 507"/>
            <p:cNvSpPr>
              <a:spLocks noChangeShapeType="1"/>
            </p:cNvSpPr>
            <p:nvPr/>
          </p:nvSpPr>
          <p:spPr bwMode="auto">
            <a:xfrm>
              <a:off x="4151313" y="26987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3" name="Line 508"/>
            <p:cNvSpPr>
              <a:spLocks noChangeShapeType="1"/>
            </p:cNvSpPr>
            <p:nvPr/>
          </p:nvSpPr>
          <p:spPr bwMode="auto">
            <a:xfrm>
              <a:off x="4157663" y="26924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4" name="Line 509"/>
            <p:cNvSpPr>
              <a:spLocks noChangeShapeType="1"/>
            </p:cNvSpPr>
            <p:nvPr/>
          </p:nvSpPr>
          <p:spPr bwMode="auto">
            <a:xfrm>
              <a:off x="4165600" y="2684463"/>
              <a:ext cx="0" cy="301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5" name="Line 510"/>
            <p:cNvSpPr>
              <a:spLocks noChangeShapeType="1"/>
            </p:cNvSpPr>
            <p:nvPr/>
          </p:nvSpPr>
          <p:spPr bwMode="auto">
            <a:xfrm>
              <a:off x="4171950" y="26781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6" name="Line 511"/>
            <p:cNvSpPr>
              <a:spLocks noChangeShapeType="1"/>
            </p:cNvSpPr>
            <p:nvPr/>
          </p:nvSpPr>
          <p:spPr bwMode="auto">
            <a:xfrm>
              <a:off x="4179888" y="26844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7" name="Line 512"/>
            <p:cNvSpPr>
              <a:spLocks noChangeShapeType="1"/>
            </p:cNvSpPr>
            <p:nvPr/>
          </p:nvSpPr>
          <p:spPr bwMode="auto">
            <a:xfrm>
              <a:off x="4186238" y="26701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8" name="Line 513"/>
            <p:cNvSpPr>
              <a:spLocks noChangeShapeType="1"/>
            </p:cNvSpPr>
            <p:nvPr/>
          </p:nvSpPr>
          <p:spPr bwMode="auto">
            <a:xfrm>
              <a:off x="4194175" y="26781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9" name="Line 514"/>
            <p:cNvSpPr>
              <a:spLocks noChangeShapeType="1"/>
            </p:cNvSpPr>
            <p:nvPr/>
          </p:nvSpPr>
          <p:spPr bwMode="auto">
            <a:xfrm>
              <a:off x="4200525" y="26781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60" name="Line 515"/>
            <p:cNvSpPr>
              <a:spLocks noChangeShapeType="1"/>
            </p:cNvSpPr>
            <p:nvPr/>
          </p:nvSpPr>
          <p:spPr bwMode="auto">
            <a:xfrm>
              <a:off x="4208463" y="26781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61" name="Line 516"/>
            <p:cNvSpPr>
              <a:spLocks noChangeShapeType="1"/>
            </p:cNvSpPr>
            <p:nvPr/>
          </p:nvSpPr>
          <p:spPr bwMode="auto">
            <a:xfrm>
              <a:off x="4214813" y="26638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62" name="Line 517"/>
            <p:cNvSpPr>
              <a:spLocks noChangeShapeType="1"/>
            </p:cNvSpPr>
            <p:nvPr/>
          </p:nvSpPr>
          <p:spPr bwMode="auto">
            <a:xfrm>
              <a:off x="4222750" y="26558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63" name="Line 518"/>
            <p:cNvSpPr>
              <a:spLocks noChangeShapeType="1"/>
            </p:cNvSpPr>
            <p:nvPr/>
          </p:nvSpPr>
          <p:spPr bwMode="auto">
            <a:xfrm>
              <a:off x="4229100" y="26781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64" name="Line 519"/>
            <p:cNvSpPr>
              <a:spLocks noChangeShapeType="1"/>
            </p:cNvSpPr>
            <p:nvPr/>
          </p:nvSpPr>
          <p:spPr bwMode="auto">
            <a:xfrm>
              <a:off x="4237038" y="26781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65" name="Line 520"/>
            <p:cNvSpPr>
              <a:spLocks noChangeShapeType="1"/>
            </p:cNvSpPr>
            <p:nvPr/>
          </p:nvSpPr>
          <p:spPr bwMode="auto">
            <a:xfrm>
              <a:off x="4243388" y="26781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66" name="Line 521"/>
            <p:cNvSpPr>
              <a:spLocks noChangeShapeType="1"/>
            </p:cNvSpPr>
            <p:nvPr/>
          </p:nvSpPr>
          <p:spPr bwMode="auto">
            <a:xfrm>
              <a:off x="4251325" y="26781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67" name="Line 522"/>
            <p:cNvSpPr>
              <a:spLocks noChangeShapeType="1"/>
            </p:cNvSpPr>
            <p:nvPr/>
          </p:nvSpPr>
          <p:spPr bwMode="auto">
            <a:xfrm>
              <a:off x="4257675" y="268446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68" name="Line 523"/>
            <p:cNvSpPr>
              <a:spLocks noChangeShapeType="1"/>
            </p:cNvSpPr>
            <p:nvPr/>
          </p:nvSpPr>
          <p:spPr bwMode="auto">
            <a:xfrm>
              <a:off x="4265613" y="26924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69" name="Line 524"/>
            <p:cNvSpPr>
              <a:spLocks noChangeShapeType="1"/>
            </p:cNvSpPr>
            <p:nvPr/>
          </p:nvSpPr>
          <p:spPr bwMode="auto">
            <a:xfrm>
              <a:off x="4271963" y="27066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70" name="Line 525"/>
            <p:cNvSpPr>
              <a:spLocks noChangeShapeType="1"/>
            </p:cNvSpPr>
            <p:nvPr/>
          </p:nvSpPr>
          <p:spPr bwMode="auto">
            <a:xfrm>
              <a:off x="4279900" y="27146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71" name="Line 526"/>
            <p:cNvSpPr>
              <a:spLocks noChangeShapeType="1"/>
            </p:cNvSpPr>
            <p:nvPr/>
          </p:nvSpPr>
          <p:spPr bwMode="auto">
            <a:xfrm>
              <a:off x="4286250" y="27066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72" name="Line 527"/>
            <p:cNvSpPr>
              <a:spLocks noChangeShapeType="1"/>
            </p:cNvSpPr>
            <p:nvPr/>
          </p:nvSpPr>
          <p:spPr bwMode="auto">
            <a:xfrm>
              <a:off x="4294188" y="27066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73" name="Line 528"/>
            <p:cNvSpPr>
              <a:spLocks noChangeShapeType="1"/>
            </p:cNvSpPr>
            <p:nvPr/>
          </p:nvSpPr>
          <p:spPr bwMode="auto">
            <a:xfrm>
              <a:off x="4300538" y="27066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74" name="Line 529"/>
            <p:cNvSpPr>
              <a:spLocks noChangeShapeType="1"/>
            </p:cNvSpPr>
            <p:nvPr/>
          </p:nvSpPr>
          <p:spPr bwMode="auto">
            <a:xfrm>
              <a:off x="4308475" y="2714625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75" name="Line 530"/>
            <p:cNvSpPr>
              <a:spLocks noChangeShapeType="1"/>
            </p:cNvSpPr>
            <p:nvPr/>
          </p:nvSpPr>
          <p:spPr bwMode="auto">
            <a:xfrm>
              <a:off x="4314825" y="27209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76" name="Line 531"/>
            <p:cNvSpPr>
              <a:spLocks noChangeShapeType="1"/>
            </p:cNvSpPr>
            <p:nvPr/>
          </p:nvSpPr>
          <p:spPr bwMode="auto">
            <a:xfrm>
              <a:off x="4322763" y="27209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77" name="Line 532"/>
            <p:cNvSpPr>
              <a:spLocks noChangeShapeType="1"/>
            </p:cNvSpPr>
            <p:nvPr/>
          </p:nvSpPr>
          <p:spPr bwMode="auto">
            <a:xfrm>
              <a:off x="4329113" y="27146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78" name="Line 533"/>
            <p:cNvSpPr>
              <a:spLocks noChangeShapeType="1"/>
            </p:cNvSpPr>
            <p:nvPr/>
          </p:nvSpPr>
          <p:spPr bwMode="auto">
            <a:xfrm>
              <a:off x="4337050" y="2698750"/>
              <a:ext cx="0" cy="301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79" name="Line 534"/>
            <p:cNvSpPr>
              <a:spLocks noChangeShapeType="1"/>
            </p:cNvSpPr>
            <p:nvPr/>
          </p:nvSpPr>
          <p:spPr bwMode="auto">
            <a:xfrm>
              <a:off x="4343400" y="26844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0" name="Line 535"/>
            <p:cNvSpPr>
              <a:spLocks noChangeShapeType="1"/>
            </p:cNvSpPr>
            <p:nvPr/>
          </p:nvSpPr>
          <p:spPr bwMode="auto">
            <a:xfrm>
              <a:off x="4351338" y="26781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1" name="Line 536"/>
            <p:cNvSpPr>
              <a:spLocks noChangeShapeType="1"/>
            </p:cNvSpPr>
            <p:nvPr/>
          </p:nvSpPr>
          <p:spPr bwMode="auto">
            <a:xfrm>
              <a:off x="4357688" y="26781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2" name="Line 537"/>
            <p:cNvSpPr>
              <a:spLocks noChangeShapeType="1"/>
            </p:cNvSpPr>
            <p:nvPr/>
          </p:nvSpPr>
          <p:spPr bwMode="auto">
            <a:xfrm>
              <a:off x="4365625" y="26781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3" name="Line 538"/>
            <p:cNvSpPr>
              <a:spLocks noChangeShapeType="1"/>
            </p:cNvSpPr>
            <p:nvPr/>
          </p:nvSpPr>
          <p:spPr bwMode="auto">
            <a:xfrm>
              <a:off x="4371975" y="26701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4" name="Line 539"/>
            <p:cNvSpPr>
              <a:spLocks noChangeShapeType="1"/>
            </p:cNvSpPr>
            <p:nvPr/>
          </p:nvSpPr>
          <p:spPr bwMode="auto">
            <a:xfrm>
              <a:off x="4379913" y="26638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5" name="Line 540"/>
            <p:cNvSpPr>
              <a:spLocks noChangeShapeType="1"/>
            </p:cNvSpPr>
            <p:nvPr/>
          </p:nvSpPr>
          <p:spPr bwMode="auto">
            <a:xfrm>
              <a:off x="4386263" y="26638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6" name="Line 541"/>
            <p:cNvSpPr>
              <a:spLocks noChangeShapeType="1"/>
            </p:cNvSpPr>
            <p:nvPr/>
          </p:nvSpPr>
          <p:spPr bwMode="auto">
            <a:xfrm>
              <a:off x="4394200" y="26558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7" name="Line 542"/>
            <p:cNvSpPr>
              <a:spLocks noChangeShapeType="1"/>
            </p:cNvSpPr>
            <p:nvPr/>
          </p:nvSpPr>
          <p:spPr bwMode="auto">
            <a:xfrm>
              <a:off x="4400550" y="26638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8" name="Line 543"/>
            <p:cNvSpPr>
              <a:spLocks noChangeShapeType="1"/>
            </p:cNvSpPr>
            <p:nvPr/>
          </p:nvSpPr>
          <p:spPr bwMode="auto">
            <a:xfrm>
              <a:off x="4408488" y="26844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9" name="Line 544"/>
            <p:cNvSpPr>
              <a:spLocks noChangeShapeType="1"/>
            </p:cNvSpPr>
            <p:nvPr/>
          </p:nvSpPr>
          <p:spPr bwMode="auto">
            <a:xfrm>
              <a:off x="4414838" y="26781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90" name="Line 545"/>
            <p:cNvSpPr>
              <a:spLocks noChangeShapeType="1"/>
            </p:cNvSpPr>
            <p:nvPr/>
          </p:nvSpPr>
          <p:spPr bwMode="auto">
            <a:xfrm>
              <a:off x="4421188" y="26701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91" name="Line 546"/>
            <p:cNvSpPr>
              <a:spLocks noChangeShapeType="1"/>
            </p:cNvSpPr>
            <p:nvPr/>
          </p:nvSpPr>
          <p:spPr bwMode="auto">
            <a:xfrm>
              <a:off x="4429125" y="26638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92" name="Line 547"/>
            <p:cNvSpPr>
              <a:spLocks noChangeShapeType="1"/>
            </p:cNvSpPr>
            <p:nvPr/>
          </p:nvSpPr>
          <p:spPr bwMode="auto">
            <a:xfrm>
              <a:off x="4435475" y="26638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93" name="Line 548"/>
            <p:cNvSpPr>
              <a:spLocks noChangeShapeType="1"/>
            </p:cNvSpPr>
            <p:nvPr/>
          </p:nvSpPr>
          <p:spPr bwMode="auto">
            <a:xfrm>
              <a:off x="4443413" y="267017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94" name="Line 549"/>
            <p:cNvSpPr>
              <a:spLocks noChangeShapeType="1"/>
            </p:cNvSpPr>
            <p:nvPr/>
          </p:nvSpPr>
          <p:spPr bwMode="auto">
            <a:xfrm>
              <a:off x="4449763" y="26781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95" name="Line 550"/>
            <p:cNvSpPr>
              <a:spLocks noChangeShapeType="1"/>
            </p:cNvSpPr>
            <p:nvPr/>
          </p:nvSpPr>
          <p:spPr bwMode="auto">
            <a:xfrm>
              <a:off x="4457700" y="26781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96" name="Line 551"/>
            <p:cNvSpPr>
              <a:spLocks noChangeShapeType="1"/>
            </p:cNvSpPr>
            <p:nvPr/>
          </p:nvSpPr>
          <p:spPr bwMode="auto">
            <a:xfrm>
              <a:off x="4464050" y="26781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97" name="Line 552"/>
            <p:cNvSpPr>
              <a:spLocks noChangeShapeType="1"/>
            </p:cNvSpPr>
            <p:nvPr/>
          </p:nvSpPr>
          <p:spPr bwMode="auto">
            <a:xfrm>
              <a:off x="4471988" y="26781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98" name="Line 553"/>
            <p:cNvSpPr>
              <a:spLocks noChangeShapeType="1"/>
            </p:cNvSpPr>
            <p:nvPr/>
          </p:nvSpPr>
          <p:spPr bwMode="auto">
            <a:xfrm>
              <a:off x="4478338" y="26924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99" name="Line 554"/>
            <p:cNvSpPr>
              <a:spLocks noChangeShapeType="1"/>
            </p:cNvSpPr>
            <p:nvPr/>
          </p:nvSpPr>
          <p:spPr bwMode="auto">
            <a:xfrm>
              <a:off x="4486275" y="26781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00" name="Line 555"/>
            <p:cNvSpPr>
              <a:spLocks noChangeShapeType="1"/>
            </p:cNvSpPr>
            <p:nvPr/>
          </p:nvSpPr>
          <p:spPr bwMode="auto">
            <a:xfrm>
              <a:off x="4492625" y="26844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01" name="Line 556"/>
            <p:cNvSpPr>
              <a:spLocks noChangeShapeType="1"/>
            </p:cNvSpPr>
            <p:nvPr/>
          </p:nvSpPr>
          <p:spPr bwMode="auto">
            <a:xfrm>
              <a:off x="4500563" y="26781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02" name="Line 557"/>
            <p:cNvSpPr>
              <a:spLocks noChangeShapeType="1"/>
            </p:cNvSpPr>
            <p:nvPr/>
          </p:nvSpPr>
          <p:spPr bwMode="auto">
            <a:xfrm>
              <a:off x="4506913" y="26558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03" name="Line 558"/>
            <p:cNvSpPr>
              <a:spLocks noChangeShapeType="1"/>
            </p:cNvSpPr>
            <p:nvPr/>
          </p:nvSpPr>
          <p:spPr bwMode="auto">
            <a:xfrm>
              <a:off x="4514850" y="26495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04" name="Line 559"/>
            <p:cNvSpPr>
              <a:spLocks noChangeShapeType="1"/>
            </p:cNvSpPr>
            <p:nvPr/>
          </p:nvSpPr>
          <p:spPr bwMode="auto">
            <a:xfrm>
              <a:off x="4521200" y="26638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05" name="Line 560"/>
            <p:cNvSpPr>
              <a:spLocks noChangeShapeType="1"/>
            </p:cNvSpPr>
            <p:nvPr/>
          </p:nvSpPr>
          <p:spPr bwMode="auto">
            <a:xfrm>
              <a:off x="4529138" y="26638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06" name="Line 561"/>
            <p:cNvSpPr>
              <a:spLocks noChangeShapeType="1"/>
            </p:cNvSpPr>
            <p:nvPr/>
          </p:nvSpPr>
          <p:spPr bwMode="auto">
            <a:xfrm>
              <a:off x="4535488" y="26638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07" name="Line 562"/>
            <p:cNvSpPr>
              <a:spLocks noChangeShapeType="1"/>
            </p:cNvSpPr>
            <p:nvPr/>
          </p:nvSpPr>
          <p:spPr bwMode="auto">
            <a:xfrm>
              <a:off x="4543425" y="26495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08" name="Line 563"/>
            <p:cNvSpPr>
              <a:spLocks noChangeShapeType="1"/>
            </p:cNvSpPr>
            <p:nvPr/>
          </p:nvSpPr>
          <p:spPr bwMode="auto">
            <a:xfrm>
              <a:off x="4549775" y="26558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09" name="Line 564"/>
            <p:cNvSpPr>
              <a:spLocks noChangeShapeType="1"/>
            </p:cNvSpPr>
            <p:nvPr/>
          </p:nvSpPr>
          <p:spPr bwMode="auto">
            <a:xfrm>
              <a:off x="4557713" y="26495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0" name="Line 565"/>
            <p:cNvSpPr>
              <a:spLocks noChangeShapeType="1"/>
            </p:cNvSpPr>
            <p:nvPr/>
          </p:nvSpPr>
          <p:spPr bwMode="auto">
            <a:xfrm>
              <a:off x="4564063" y="26273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1" name="Line 566"/>
            <p:cNvSpPr>
              <a:spLocks noChangeShapeType="1"/>
            </p:cNvSpPr>
            <p:nvPr/>
          </p:nvSpPr>
          <p:spPr bwMode="auto">
            <a:xfrm>
              <a:off x="4572000" y="26352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2" name="Line 567"/>
            <p:cNvSpPr>
              <a:spLocks noChangeShapeType="1"/>
            </p:cNvSpPr>
            <p:nvPr/>
          </p:nvSpPr>
          <p:spPr bwMode="auto">
            <a:xfrm>
              <a:off x="4578350" y="26209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3" name="Line 568"/>
            <p:cNvSpPr>
              <a:spLocks noChangeShapeType="1"/>
            </p:cNvSpPr>
            <p:nvPr/>
          </p:nvSpPr>
          <p:spPr bwMode="auto">
            <a:xfrm>
              <a:off x="4586288" y="26209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4" name="Line 569"/>
            <p:cNvSpPr>
              <a:spLocks noChangeShapeType="1"/>
            </p:cNvSpPr>
            <p:nvPr/>
          </p:nvSpPr>
          <p:spPr bwMode="auto">
            <a:xfrm>
              <a:off x="4592638" y="26273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5" name="Line 570"/>
            <p:cNvSpPr>
              <a:spLocks noChangeShapeType="1"/>
            </p:cNvSpPr>
            <p:nvPr/>
          </p:nvSpPr>
          <p:spPr bwMode="auto">
            <a:xfrm>
              <a:off x="4600575" y="26273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6" name="Line 571"/>
            <p:cNvSpPr>
              <a:spLocks noChangeShapeType="1"/>
            </p:cNvSpPr>
            <p:nvPr/>
          </p:nvSpPr>
          <p:spPr bwMode="auto">
            <a:xfrm>
              <a:off x="4606925" y="26352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7" name="Line 572"/>
            <p:cNvSpPr>
              <a:spLocks noChangeShapeType="1"/>
            </p:cNvSpPr>
            <p:nvPr/>
          </p:nvSpPr>
          <p:spPr bwMode="auto">
            <a:xfrm>
              <a:off x="4614863" y="26495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8" name="Line 573"/>
            <p:cNvSpPr>
              <a:spLocks noChangeShapeType="1"/>
            </p:cNvSpPr>
            <p:nvPr/>
          </p:nvSpPr>
          <p:spPr bwMode="auto">
            <a:xfrm>
              <a:off x="4621213" y="26495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9" name="Line 574"/>
            <p:cNvSpPr>
              <a:spLocks noChangeShapeType="1"/>
            </p:cNvSpPr>
            <p:nvPr/>
          </p:nvSpPr>
          <p:spPr bwMode="auto">
            <a:xfrm>
              <a:off x="4629150" y="26558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20" name="Line 575"/>
            <p:cNvSpPr>
              <a:spLocks noChangeShapeType="1"/>
            </p:cNvSpPr>
            <p:nvPr/>
          </p:nvSpPr>
          <p:spPr bwMode="auto">
            <a:xfrm>
              <a:off x="4635500" y="26558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21" name="Line 576"/>
            <p:cNvSpPr>
              <a:spLocks noChangeShapeType="1"/>
            </p:cNvSpPr>
            <p:nvPr/>
          </p:nvSpPr>
          <p:spPr bwMode="auto">
            <a:xfrm>
              <a:off x="4643438" y="26638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22" name="Line 577"/>
            <p:cNvSpPr>
              <a:spLocks noChangeShapeType="1"/>
            </p:cNvSpPr>
            <p:nvPr/>
          </p:nvSpPr>
          <p:spPr bwMode="auto">
            <a:xfrm>
              <a:off x="4649788" y="26701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23" name="Line 578"/>
            <p:cNvSpPr>
              <a:spLocks noChangeShapeType="1"/>
            </p:cNvSpPr>
            <p:nvPr/>
          </p:nvSpPr>
          <p:spPr bwMode="auto">
            <a:xfrm>
              <a:off x="4657725" y="26638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24" name="Line 579"/>
            <p:cNvSpPr>
              <a:spLocks noChangeShapeType="1"/>
            </p:cNvSpPr>
            <p:nvPr/>
          </p:nvSpPr>
          <p:spPr bwMode="auto">
            <a:xfrm>
              <a:off x="4664075" y="26558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25" name="Line 580"/>
            <p:cNvSpPr>
              <a:spLocks noChangeShapeType="1"/>
            </p:cNvSpPr>
            <p:nvPr/>
          </p:nvSpPr>
          <p:spPr bwMode="auto">
            <a:xfrm>
              <a:off x="4672013" y="26495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26" name="Line 581"/>
            <p:cNvSpPr>
              <a:spLocks noChangeShapeType="1"/>
            </p:cNvSpPr>
            <p:nvPr/>
          </p:nvSpPr>
          <p:spPr bwMode="auto">
            <a:xfrm>
              <a:off x="4678363" y="26495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27" name="Line 582"/>
            <p:cNvSpPr>
              <a:spLocks noChangeShapeType="1"/>
            </p:cNvSpPr>
            <p:nvPr/>
          </p:nvSpPr>
          <p:spPr bwMode="auto">
            <a:xfrm>
              <a:off x="4686300" y="2663825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28" name="Line 583"/>
            <p:cNvSpPr>
              <a:spLocks noChangeShapeType="1"/>
            </p:cNvSpPr>
            <p:nvPr/>
          </p:nvSpPr>
          <p:spPr bwMode="auto">
            <a:xfrm>
              <a:off x="4692650" y="26416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29" name="Line 584"/>
            <p:cNvSpPr>
              <a:spLocks noChangeShapeType="1"/>
            </p:cNvSpPr>
            <p:nvPr/>
          </p:nvSpPr>
          <p:spPr bwMode="auto">
            <a:xfrm>
              <a:off x="4700588" y="26209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0" name="Line 585"/>
            <p:cNvSpPr>
              <a:spLocks noChangeShapeType="1"/>
            </p:cNvSpPr>
            <p:nvPr/>
          </p:nvSpPr>
          <p:spPr bwMode="auto">
            <a:xfrm>
              <a:off x="4706938" y="26209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1" name="Line 586"/>
            <p:cNvSpPr>
              <a:spLocks noChangeShapeType="1"/>
            </p:cNvSpPr>
            <p:nvPr/>
          </p:nvSpPr>
          <p:spPr bwMode="auto">
            <a:xfrm>
              <a:off x="4714875" y="26273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2" name="Line 587"/>
            <p:cNvSpPr>
              <a:spLocks noChangeShapeType="1"/>
            </p:cNvSpPr>
            <p:nvPr/>
          </p:nvSpPr>
          <p:spPr bwMode="auto">
            <a:xfrm>
              <a:off x="4721225" y="26130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3" name="Line 588"/>
            <p:cNvSpPr>
              <a:spLocks noChangeShapeType="1"/>
            </p:cNvSpPr>
            <p:nvPr/>
          </p:nvSpPr>
          <p:spPr bwMode="auto">
            <a:xfrm>
              <a:off x="4729163" y="26209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4" name="Line 589"/>
            <p:cNvSpPr>
              <a:spLocks noChangeShapeType="1"/>
            </p:cNvSpPr>
            <p:nvPr/>
          </p:nvSpPr>
          <p:spPr bwMode="auto">
            <a:xfrm>
              <a:off x="4735513" y="26416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5" name="Line 590"/>
            <p:cNvSpPr>
              <a:spLocks noChangeShapeType="1"/>
            </p:cNvSpPr>
            <p:nvPr/>
          </p:nvSpPr>
          <p:spPr bwMode="auto">
            <a:xfrm>
              <a:off x="4743450" y="26416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6" name="Line 591"/>
            <p:cNvSpPr>
              <a:spLocks noChangeShapeType="1"/>
            </p:cNvSpPr>
            <p:nvPr/>
          </p:nvSpPr>
          <p:spPr bwMode="auto">
            <a:xfrm>
              <a:off x="4749800" y="26209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7" name="Line 592"/>
            <p:cNvSpPr>
              <a:spLocks noChangeShapeType="1"/>
            </p:cNvSpPr>
            <p:nvPr/>
          </p:nvSpPr>
          <p:spPr bwMode="auto">
            <a:xfrm>
              <a:off x="4757738" y="26209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8" name="Line 593"/>
            <p:cNvSpPr>
              <a:spLocks noChangeShapeType="1"/>
            </p:cNvSpPr>
            <p:nvPr/>
          </p:nvSpPr>
          <p:spPr bwMode="auto">
            <a:xfrm>
              <a:off x="4764088" y="262731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9" name="Line 594"/>
            <p:cNvSpPr>
              <a:spLocks noChangeShapeType="1"/>
            </p:cNvSpPr>
            <p:nvPr/>
          </p:nvSpPr>
          <p:spPr bwMode="auto">
            <a:xfrm>
              <a:off x="4772025" y="26209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40" name="Line 595"/>
            <p:cNvSpPr>
              <a:spLocks noChangeShapeType="1"/>
            </p:cNvSpPr>
            <p:nvPr/>
          </p:nvSpPr>
          <p:spPr bwMode="auto">
            <a:xfrm>
              <a:off x="4778375" y="262731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41" name="Line 596"/>
            <p:cNvSpPr>
              <a:spLocks noChangeShapeType="1"/>
            </p:cNvSpPr>
            <p:nvPr/>
          </p:nvSpPr>
          <p:spPr bwMode="auto">
            <a:xfrm>
              <a:off x="4786313" y="26209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42" name="Line 597"/>
            <p:cNvSpPr>
              <a:spLocks noChangeShapeType="1"/>
            </p:cNvSpPr>
            <p:nvPr/>
          </p:nvSpPr>
          <p:spPr bwMode="auto">
            <a:xfrm>
              <a:off x="4792663" y="262096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43" name="Line 598"/>
            <p:cNvSpPr>
              <a:spLocks noChangeShapeType="1"/>
            </p:cNvSpPr>
            <p:nvPr/>
          </p:nvSpPr>
          <p:spPr bwMode="auto">
            <a:xfrm>
              <a:off x="4800600" y="26495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44" name="Line 599"/>
            <p:cNvSpPr>
              <a:spLocks noChangeShapeType="1"/>
            </p:cNvSpPr>
            <p:nvPr/>
          </p:nvSpPr>
          <p:spPr bwMode="auto">
            <a:xfrm>
              <a:off x="4806950" y="26495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45" name="Line 600"/>
            <p:cNvSpPr>
              <a:spLocks noChangeShapeType="1"/>
            </p:cNvSpPr>
            <p:nvPr/>
          </p:nvSpPr>
          <p:spPr bwMode="auto">
            <a:xfrm>
              <a:off x="4814888" y="26495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46" name="Line 601"/>
            <p:cNvSpPr>
              <a:spLocks noChangeShapeType="1"/>
            </p:cNvSpPr>
            <p:nvPr/>
          </p:nvSpPr>
          <p:spPr bwMode="auto">
            <a:xfrm>
              <a:off x="4821238" y="26638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47" name="Line 602"/>
            <p:cNvSpPr>
              <a:spLocks noChangeShapeType="1"/>
            </p:cNvSpPr>
            <p:nvPr/>
          </p:nvSpPr>
          <p:spPr bwMode="auto">
            <a:xfrm>
              <a:off x="4829175" y="26495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48" name="Line 603"/>
            <p:cNvSpPr>
              <a:spLocks noChangeShapeType="1"/>
            </p:cNvSpPr>
            <p:nvPr/>
          </p:nvSpPr>
          <p:spPr bwMode="auto">
            <a:xfrm>
              <a:off x="4835525" y="26495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49" name="Line 604"/>
            <p:cNvSpPr>
              <a:spLocks noChangeShapeType="1"/>
            </p:cNvSpPr>
            <p:nvPr/>
          </p:nvSpPr>
          <p:spPr bwMode="auto">
            <a:xfrm>
              <a:off x="4843463" y="26416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50" name="Line 605"/>
            <p:cNvSpPr>
              <a:spLocks noChangeShapeType="1"/>
            </p:cNvSpPr>
            <p:nvPr/>
          </p:nvSpPr>
          <p:spPr bwMode="auto">
            <a:xfrm>
              <a:off x="4849813" y="26416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51" name="Line 606"/>
            <p:cNvSpPr>
              <a:spLocks noChangeShapeType="1"/>
            </p:cNvSpPr>
            <p:nvPr/>
          </p:nvSpPr>
          <p:spPr bwMode="auto">
            <a:xfrm>
              <a:off x="4857750" y="26273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52" name="Line 607"/>
            <p:cNvSpPr>
              <a:spLocks noChangeShapeType="1"/>
            </p:cNvSpPr>
            <p:nvPr/>
          </p:nvSpPr>
          <p:spPr bwMode="auto">
            <a:xfrm>
              <a:off x="4864100" y="26273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53" name="Line 609"/>
            <p:cNvSpPr>
              <a:spLocks noChangeShapeType="1"/>
            </p:cNvSpPr>
            <p:nvPr/>
          </p:nvSpPr>
          <p:spPr bwMode="auto">
            <a:xfrm>
              <a:off x="4872038" y="26416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54" name="Line 610"/>
            <p:cNvSpPr>
              <a:spLocks noChangeShapeType="1"/>
            </p:cNvSpPr>
            <p:nvPr/>
          </p:nvSpPr>
          <p:spPr bwMode="auto">
            <a:xfrm>
              <a:off x="4878388" y="26495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55" name="Line 611"/>
            <p:cNvSpPr>
              <a:spLocks noChangeShapeType="1"/>
            </p:cNvSpPr>
            <p:nvPr/>
          </p:nvSpPr>
          <p:spPr bwMode="auto">
            <a:xfrm>
              <a:off x="4886326" y="26495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56" name="Line 612"/>
            <p:cNvSpPr>
              <a:spLocks noChangeShapeType="1"/>
            </p:cNvSpPr>
            <p:nvPr/>
          </p:nvSpPr>
          <p:spPr bwMode="auto">
            <a:xfrm>
              <a:off x="4892676" y="26352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57" name="Line 613"/>
            <p:cNvSpPr>
              <a:spLocks noChangeShapeType="1"/>
            </p:cNvSpPr>
            <p:nvPr/>
          </p:nvSpPr>
          <p:spPr bwMode="auto">
            <a:xfrm>
              <a:off x="4900613" y="26273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58" name="Line 614"/>
            <p:cNvSpPr>
              <a:spLocks noChangeShapeType="1"/>
            </p:cNvSpPr>
            <p:nvPr/>
          </p:nvSpPr>
          <p:spPr bwMode="auto">
            <a:xfrm>
              <a:off x="4906963" y="26209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59" name="Line 615"/>
            <p:cNvSpPr>
              <a:spLocks noChangeShapeType="1"/>
            </p:cNvSpPr>
            <p:nvPr/>
          </p:nvSpPr>
          <p:spPr bwMode="auto">
            <a:xfrm>
              <a:off x="4914901" y="26273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60" name="Line 616"/>
            <p:cNvSpPr>
              <a:spLocks noChangeShapeType="1"/>
            </p:cNvSpPr>
            <p:nvPr/>
          </p:nvSpPr>
          <p:spPr bwMode="auto">
            <a:xfrm>
              <a:off x="4921251" y="26273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61" name="Line 617"/>
            <p:cNvSpPr>
              <a:spLocks noChangeShapeType="1"/>
            </p:cNvSpPr>
            <p:nvPr/>
          </p:nvSpPr>
          <p:spPr bwMode="auto">
            <a:xfrm>
              <a:off x="4929188" y="26416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62" name="Line 618"/>
            <p:cNvSpPr>
              <a:spLocks noChangeShapeType="1"/>
            </p:cNvSpPr>
            <p:nvPr/>
          </p:nvSpPr>
          <p:spPr bwMode="auto">
            <a:xfrm>
              <a:off x="4935538" y="26416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63" name="Line 619"/>
            <p:cNvSpPr>
              <a:spLocks noChangeShapeType="1"/>
            </p:cNvSpPr>
            <p:nvPr/>
          </p:nvSpPr>
          <p:spPr bwMode="auto">
            <a:xfrm>
              <a:off x="4943476" y="26416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64" name="Line 620"/>
            <p:cNvSpPr>
              <a:spLocks noChangeShapeType="1"/>
            </p:cNvSpPr>
            <p:nvPr/>
          </p:nvSpPr>
          <p:spPr bwMode="auto">
            <a:xfrm>
              <a:off x="4949826" y="26416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65" name="Line 621"/>
            <p:cNvSpPr>
              <a:spLocks noChangeShapeType="1"/>
            </p:cNvSpPr>
            <p:nvPr/>
          </p:nvSpPr>
          <p:spPr bwMode="auto">
            <a:xfrm>
              <a:off x="4957763" y="26416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66" name="Line 622"/>
            <p:cNvSpPr>
              <a:spLocks noChangeShapeType="1"/>
            </p:cNvSpPr>
            <p:nvPr/>
          </p:nvSpPr>
          <p:spPr bwMode="auto">
            <a:xfrm>
              <a:off x="4964113" y="264160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67" name="Line 623"/>
            <p:cNvSpPr>
              <a:spLocks noChangeShapeType="1"/>
            </p:cNvSpPr>
            <p:nvPr/>
          </p:nvSpPr>
          <p:spPr bwMode="auto">
            <a:xfrm>
              <a:off x="4972051" y="2663825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68" name="Line 624"/>
            <p:cNvSpPr>
              <a:spLocks noChangeShapeType="1"/>
            </p:cNvSpPr>
            <p:nvPr/>
          </p:nvSpPr>
          <p:spPr bwMode="auto">
            <a:xfrm>
              <a:off x="4978401" y="26558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69" name="Line 625"/>
            <p:cNvSpPr>
              <a:spLocks noChangeShapeType="1"/>
            </p:cNvSpPr>
            <p:nvPr/>
          </p:nvSpPr>
          <p:spPr bwMode="auto">
            <a:xfrm>
              <a:off x="4986338" y="26495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70" name="Line 626"/>
            <p:cNvSpPr>
              <a:spLocks noChangeShapeType="1"/>
            </p:cNvSpPr>
            <p:nvPr/>
          </p:nvSpPr>
          <p:spPr bwMode="auto">
            <a:xfrm>
              <a:off x="4992688" y="26495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71" name="Line 627"/>
            <p:cNvSpPr>
              <a:spLocks noChangeShapeType="1"/>
            </p:cNvSpPr>
            <p:nvPr/>
          </p:nvSpPr>
          <p:spPr bwMode="auto">
            <a:xfrm>
              <a:off x="5000626" y="26558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72" name="Line 628"/>
            <p:cNvSpPr>
              <a:spLocks noChangeShapeType="1"/>
            </p:cNvSpPr>
            <p:nvPr/>
          </p:nvSpPr>
          <p:spPr bwMode="auto">
            <a:xfrm>
              <a:off x="5006976" y="26495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73" name="Line 629"/>
            <p:cNvSpPr>
              <a:spLocks noChangeShapeType="1"/>
            </p:cNvSpPr>
            <p:nvPr/>
          </p:nvSpPr>
          <p:spPr bwMode="auto">
            <a:xfrm>
              <a:off x="5014913" y="26416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74" name="Line 630"/>
            <p:cNvSpPr>
              <a:spLocks noChangeShapeType="1"/>
            </p:cNvSpPr>
            <p:nvPr/>
          </p:nvSpPr>
          <p:spPr bwMode="auto">
            <a:xfrm>
              <a:off x="5021263" y="26352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75" name="Line 631"/>
            <p:cNvSpPr>
              <a:spLocks noChangeShapeType="1"/>
            </p:cNvSpPr>
            <p:nvPr/>
          </p:nvSpPr>
          <p:spPr bwMode="auto">
            <a:xfrm>
              <a:off x="5029201" y="26416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76" name="Line 632"/>
            <p:cNvSpPr>
              <a:spLocks noChangeShapeType="1"/>
            </p:cNvSpPr>
            <p:nvPr/>
          </p:nvSpPr>
          <p:spPr bwMode="auto">
            <a:xfrm>
              <a:off x="5035551" y="26495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77" name="Line 633"/>
            <p:cNvSpPr>
              <a:spLocks noChangeShapeType="1"/>
            </p:cNvSpPr>
            <p:nvPr/>
          </p:nvSpPr>
          <p:spPr bwMode="auto">
            <a:xfrm>
              <a:off x="5043488" y="26495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78" name="Line 634"/>
            <p:cNvSpPr>
              <a:spLocks noChangeShapeType="1"/>
            </p:cNvSpPr>
            <p:nvPr/>
          </p:nvSpPr>
          <p:spPr bwMode="auto">
            <a:xfrm>
              <a:off x="5049838" y="26352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79" name="Line 635"/>
            <p:cNvSpPr>
              <a:spLocks noChangeShapeType="1"/>
            </p:cNvSpPr>
            <p:nvPr/>
          </p:nvSpPr>
          <p:spPr bwMode="auto">
            <a:xfrm>
              <a:off x="5057776" y="26352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80" name="Line 636"/>
            <p:cNvSpPr>
              <a:spLocks noChangeShapeType="1"/>
            </p:cNvSpPr>
            <p:nvPr/>
          </p:nvSpPr>
          <p:spPr bwMode="auto">
            <a:xfrm>
              <a:off x="5064126" y="26416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81" name="Line 637"/>
            <p:cNvSpPr>
              <a:spLocks noChangeShapeType="1"/>
            </p:cNvSpPr>
            <p:nvPr/>
          </p:nvSpPr>
          <p:spPr bwMode="auto">
            <a:xfrm>
              <a:off x="5072063" y="26495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82" name="Line 638"/>
            <p:cNvSpPr>
              <a:spLocks noChangeShapeType="1"/>
            </p:cNvSpPr>
            <p:nvPr/>
          </p:nvSpPr>
          <p:spPr bwMode="auto">
            <a:xfrm>
              <a:off x="5078413" y="26273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83" name="Line 639"/>
            <p:cNvSpPr>
              <a:spLocks noChangeShapeType="1"/>
            </p:cNvSpPr>
            <p:nvPr/>
          </p:nvSpPr>
          <p:spPr bwMode="auto">
            <a:xfrm>
              <a:off x="5086351" y="262731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84" name="Line 640"/>
            <p:cNvSpPr>
              <a:spLocks noChangeShapeType="1"/>
            </p:cNvSpPr>
            <p:nvPr/>
          </p:nvSpPr>
          <p:spPr bwMode="auto">
            <a:xfrm>
              <a:off x="5092701" y="26273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85" name="Line 641"/>
            <p:cNvSpPr>
              <a:spLocks noChangeShapeType="1"/>
            </p:cNvSpPr>
            <p:nvPr/>
          </p:nvSpPr>
          <p:spPr bwMode="auto">
            <a:xfrm>
              <a:off x="5100638" y="26352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86" name="Line 642"/>
            <p:cNvSpPr>
              <a:spLocks noChangeShapeType="1"/>
            </p:cNvSpPr>
            <p:nvPr/>
          </p:nvSpPr>
          <p:spPr bwMode="auto">
            <a:xfrm>
              <a:off x="5106988" y="26352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87" name="Line 643"/>
            <p:cNvSpPr>
              <a:spLocks noChangeShapeType="1"/>
            </p:cNvSpPr>
            <p:nvPr/>
          </p:nvSpPr>
          <p:spPr bwMode="auto">
            <a:xfrm>
              <a:off x="5114926" y="26352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88" name="Line 644"/>
            <p:cNvSpPr>
              <a:spLocks noChangeShapeType="1"/>
            </p:cNvSpPr>
            <p:nvPr/>
          </p:nvSpPr>
          <p:spPr bwMode="auto">
            <a:xfrm>
              <a:off x="5121276" y="26416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89" name="Line 645"/>
            <p:cNvSpPr>
              <a:spLocks noChangeShapeType="1"/>
            </p:cNvSpPr>
            <p:nvPr/>
          </p:nvSpPr>
          <p:spPr bwMode="auto">
            <a:xfrm>
              <a:off x="5129213" y="26209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0" name="Line 646"/>
            <p:cNvSpPr>
              <a:spLocks noChangeShapeType="1"/>
            </p:cNvSpPr>
            <p:nvPr/>
          </p:nvSpPr>
          <p:spPr bwMode="auto">
            <a:xfrm>
              <a:off x="5135563" y="264160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1" name="Line 647"/>
            <p:cNvSpPr>
              <a:spLocks noChangeShapeType="1"/>
            </p:cNvSpPr>
            <p:nvPr/>
          </p:nvSpPr>
          <p:spPr bwMode="auto">
            <a:xfrm>
              <a:off x="5143501" y="26558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2" name="Line 648"/>
            <p:cNvSpPr>
              <a:spLocks noChangeShapeType="1"/>
            </p:cNvSpPr>
            <p:nvPr/>
          </p:nvSpPr>
          <p:spPr bwMode="auto">
            <a:xfrm>
              <a:off x="5149851" y="26558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3" name="Line 649"/>
            <p:cNvSpPr>
              <a:spLocks noChangeShapeType="1"/>
            </p:cNvSpPr>
            <p:nvPr/>
          </p:nvSpPr>
          <p:spPr bwMode="auto">
            <a:xfrm>
              <a:off x="5156201" y="26638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4" name="Line 650"/>
            <p:cNvSpPr>
              <a:spLocks noChangeShapeType="1"/>
            </p:cNvSpPr>
            <p:nvPr/>
          </p:nvSpPr>
          <p:spPr bwMode="auto">
            <a:xfrm>
              <a:off x="5164138" y="26638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5" name="Line 651"/>
            <p:cNvSpPr>
              <a:spLocks noChangeShapeType="1"/>
            </p:cNvSpPr>
            <p:nvPr/>
          </p:nvSpPr>
          <p:spPr bwMode="auto">
            <a:xfrm>
              <a:off x="5170488" y="26638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6" name="Line 652"/>
            <p:cNvSpPr>
              <a:spLocks noChangeShapeType="1"/>
            </p:cNvSpPr>
            <p:nvPr/>
          </p:nvSpPr>
          <p:spPr bwMode="auto">
            <a:xfrm>
              <a:off x="5178426" y="263525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7" name="Line 653"/>
            <p:cNvSpPr>
              <a:spLocks noChangeShapeType="1"/>
            </p:cNvSpPr>
            <p:nvPr/>
          </p:nvSpPr>
          <p:spPr bwMode="auto">
            <a:xfrm>
              <a:off x="5184776" y="26273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8" name="Line 654"/>
            <p:cNvSpPr>
              <a:spLocks noChangeShapeType="1"/>
            </p:cNvSpPr>
            <p:nvPr/>
          </p:nvSpPr>
          <p:spPr bwMode="auto">
            <a:xfrm>
              <a:off x="5192713" y="26352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9" name="Line 655"/>
            <p:cNvSpPr>
              <a:spLocks noChangeShapeType="1"/>
            </p:cNvSpPr>
            <p:nvPr/>
          </p:nvSpPr>
          <p:spPr bwMode="auto">
            <a:xfrm>
              <a:off x="5199063" y="26352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00" name="Line 656"/>
            <p:cNvSpPr>
              <a:spLocks noChangeShapeType="1"/>
            </p:cNvSpPr>
            <p:nvPr/>
          </p:nvSpPr>
          <p:spPr bwMode="auto">
            <a:xfrm>
              <a:off x="5207001" y="26273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01" name="Line 657"/>
            <p:cNvSpPr>
              <a:spLocks noChangeShapeType="1"/>
            </p:cNvSpPr>
            <p:nvPr/>
          </p:nvSpPr>
          <p:spPr bwMode="auto">
            <a:xfrm>
              <a:off x="5213351" y="26352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02" name="Line 658"/>
            <p:cNvSpPr>
              <a:spLocks noChangeShapeType="1"/>
            </p:cNvSpPr>
            <p:nvPr/>
          </p:nvSpPr>
          <p:spPr bwMode="auto">
            <a:xfrm>
              <a:off x="5221288" y="2635250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03" name="Line 659"/>
            <p:cNvSpPr>
              <a:spLocks noChangeShapeType="1"/>
            </p:cNvSpPr>
            <p:nvPr/>
          </p:nvSpPr>
          <p:spPr bwMode="auto">
            <a:xfrm>
              <a:off x="5227638" y="26352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04" name="Line 660"/>
            <p:cNvSpPr>
              <a:spLocks noChangeShapeType="1"/>
            </p:cNvSpPr>
            <p:nvPr/>
          </p:nvSpPr>
          <p:spPr bwMode="auto">
            <a:xfrm>
              <a:off x="5235576" y="26416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05" name="Line 661"/>
            <p:cNvSpPr>
              <a:spLocks noChangeShapeType="1"/>
            </p:cNvSpPr>
            <p:nvPr/>
          </p:nvSpPr>
          <p:spPr bwMode="auto">
            <a:xfrm>
              <a:off x="5241926" y="261302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06" name="Line 662"/>
            <p:cNvSpPr>
              <a:spLocks noChangeShapeType="1"/>
            </p:cNvSpPr>
            <p:nvPr/>
          </p:nvSpPr>
          <p:spPr bwMode="auto">
            <a:xfrm>
              <a:off x="5249863" y="26066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07" name="Line 663"/>
            <p:cNvSpPr>
              <a:spLocks noChangeShapeType="1"/>
            </p:cNvSpPr>
            <p:nvPr/>
          </p:nvSpPr>
          <p:spPr bwMode="auto">
            <a:xfrm>
              <a:off x="5256213" y="25987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08" name="Line 664"/>
            <p:cNvSpPr>
              <a:spLocks noChangeShapeType="1"/>
            </p:cNvSpPr>
            <p:nvPr/>
          </p:nvSpPr>
          <p:spPr bwMode="auto">
            <a:xfrm>
              <a:off x="5264151" y="2598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09" name="Line 665"/>
            <p:cNvSpPr>
              <a:spLocks noChangeShapeType="1"/>
            </p:cNvSpPr>
            <p:nvPr/>
          </p:nvSpPr>
          <p:spPr bwMode="auto">
            <a:xfrm>
              <a:off x="5270501" y="26066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10" name="Line 666"/>
            <p:cNvSpPr>
              <a:spLocks noChangeShapeType="1"/>
            </p:cNvSpPr>
            <p:nvPr/>
          </p:nvSpPr>
          <p:spPr bwMode="auto">
            <a:xfrm>
              <a:off x="5278438" y="26273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11" name="Line 667"/>
            <p:cNvSpPr>
              <a:spLocks noChangeShapeType="1"/>
            </p:cNvSpPr>
            <p:nvPr/>
          </p:nvSpPr>
          <p:spPr bwMode="auto">
            <a:xfrm>
              <a:off x="5284788" y="26352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12" name="Line 668"/>
            <p:cNvSpPr>
              <a:spLocks noChangeShapeType="1"/>
            </p:cNvSpPr>
            <p:nvPr/>
          </p:nvSpPr>
          <p:spPr bwMode="auto">
            <a:xfrm>
              <a:off x="5292726" y="26273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13" name="Line 669"/>
            <p:cNvSpPr>
              <a:spLocks noChangeShapeType="1"/>
            </p:cNvSpPr>
            <p:nvPr/>
          </p:nvSpPr>
          <p:spPr bwMode="auto">
            <a:xfrm>
              <a:off x="5299076" y="26209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14" name="Line 670"/>
            <p:cNvSpPr>
              <a:spLocks noChangeShapeType="1"/>
            </p:cNvSpPr>
            <p:nvPr/>
          </p:nvSpPr>
          <p:spPr bwMode="auto">
            <a:xfrm>
              <a:off x="5307013" y="26352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15" name="Line 671"/>
            <p:cNvSpPr>
              <a:spLocks noChangeShapeType="1"/>
            </p:cNvSpPr>
            <p:nvPr/>
          </p:nvSpPr>
          <p:spPr bwMode="auto">
            <a:xfrm>
              <a:off x="5313363" y="2635250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16" name="Line 672"/>
            <p:cNvSpPr>
              <a:spLocks noChangeShapeType="1"/>
            </p:cNvSpPr>
            <p:nvPr/>
          </p:nvSpPr>
          <p:spPr bwMode="auto">
            <a:xfrm>
              <a:off x="5321301" y="26416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17" name="Line 673"/>
            <p:cNvSpPr>
              <a:spLocks noChangeShapeType="1"/>
            </p:cNvSpPr>
            <p:nvPr/>
          </p:nvSpPr>
          <p:spPr bwMode="auto">
            <a:xfrm>
              <a:off x="5327651" y="26416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18" name="Line 674"/>
            <p:cNvSpPr>
              <a:spLocks noChangeShapeType="1"/>
            </p:cNvSpPr>
            <p:nvPr/>
          </p:nvSpPr>
          <p:spPr bwMode="auto">
            <a:xfrm>
              <a:off x="5335588" y="26352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19" name="Line 675"/>
            <p:cNvSpPr>
              <a:spLocks noChangeShapeType="1"/>
            </p:cNvSpPr>
            <p:nvPr/>
          </p:nvSpPr>
          <p:spPr bwMode="auto">
            <a:xfrm>
              <a:off x="5341938" y="26273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20" name="Line 676"/>
            <p:cNvSpPr>
              <a:spLocks noChangeShapeType="1"/>
            </p:cNvSpPr>
            <p:nvPr/>
          </p:nvSpPr>
          <p:spPr bwMode="auto">
            <a:xfrm>
              <a:off x="5349876" y="26209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21" name="Line 677"/>
            <p:cNvSpPr>
              <a:spLocks noChangeShapeType="1"/>
            </p:cNvSpPr>
            <p:nvPr/>
          </p:nvSpPr>
          <p:spPr bwMode="auto">
            <a:xfrm>
              <a:off x="5356226" y="26066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22" name="Line 678"/>
            <p:cNvSpPr>
              <a:spLocks noChangeShapeType="1"/>
            </p:cNvSpPr>
            <p:nvPr/>
          </p:nvSpPr>
          <p:spPr bwMode="auto">
            <a:xfrm>
              <a:off x="5364163" y="26066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23" name="Line 679"/>
            <p:cNvSpPr>
              <a:spLocks noChangeShapeType="1"/>
            </p:cNvSpPr>
            <p:nvPr/>
          </p:nvSpPr>
          <p:spPr bwMode="auto">
            <a:xfrm>
              <a:off x="5370513" y="26066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24" name="Line 680"/>
            <p:cNvSpPr>
              <a:spLocks noChangeShapeType="1"/>
            </p:cNvSpPr>
            <p:nvPr/>
          </p:nvSpPr>
          <p:spPr bwMode="auto">
            <a:xfrm>
              <a:off x="5378451" y="26066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25" name="Line 681"/>
            <p:cNvSpPr>
              <a:spLocks noChangeShapeType="1"/>
            </p:cNvSpPr>
            <p:nvPr/>
          </p:nvSpPr>
          <p:spPr bwMode="auto">
            <a:xfrm>
              <a:off x="5384801" y="26066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26" name="Line 682"/>
            <p:cNvSpPr>
              <a:spLocks noChangeShapeType="1"/>
            </p:cNvSpPr>
            <p:nvPr/>
          </p:nvSpPr>
          <p:spPr bwMode="auto">
            <a:xfrm>
              <a:off x="5392738" y="2592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27" name="Line 683"/>
            <p:cNvSpPr>
              <a:spLocks noChangeShapeType="1"/>
            </p:cNvSpPr>
            <p:nvPr/>
          </p:nvSpPr>
          <p:spPr bwMode="auto">
            <a:xfrm>
              <a:off x="5399088" y="25844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28" name="Line 684"/>
            <p:cNvSpPr>
              <a:spLocks noChangeShapeType="1"/>
            </p:cNvSpPr>
            <p:nvPr/>
          </p:nvSpPr>
          <p:spPr bwMode="auto">
            <a:xfrm>
              <a:off x="5407026" y="25923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29" name="Line 685"/>
            <p:cNvSpPr>
              <a:spLocks noChangeShapeType="1"/>
            </p:cNvSpPr>
            <p:nvPr/>
          </p:nvSpPr>
          <p:spPr bwMode="auto">
            <a:xfrm>
              <a:off x="5413376" y="25844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30" name="Line 686"/>
            <p:cNvSpPr>
              <a:spLocks noChangeShapeType="1"/>
            </p:cNvSpPr>
            <p:nvPr/>
          </p:nvSpPr>
          <p:spPr bwMode="auto">
            <a:xfrm>
              <a:off x="5421313" y="25844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31" name="Line 687"/>
            <p:cNvSpPr>
              <a:spLocks noChangeShapeType="1"/>
            </p:cNvSpPr>
            <p:nvPr/>
          </p:nvSpPr>
          <p:spPr bwMode="auto">
            <a:xfrm>
              <a:off x="5427663" y="2592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32" name="Line 688"/>
            <p:cNvSpPr>
              <a:spLocks noChangeShapeType="1"/>
            </p:cNvSpPr>
            <p:nvPr/>
          </p:nvSpPr>
          <p:spPr bwMode="auto">
            <a:xfrm>
              <a:off x="5435601" y="2592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33" name="Line 689"/>
            <p:cNvSpPr>
              <a:spLocks noChangeShapeType="1"/>
            </p:cNvSpPr>
            <p:nvPr/>
          </p:nvSpPr>
          <p:spPr bwMode="auto">
            <a:xfrm>
              <a:off x="5441951" y="25987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34" name="Line 690"/>
            <p:cNvSpPr>
              <a:spLocks noChangeShapeType="1"/>
            </p:cNvSpPr>
            <p:nvPr/>
          </p:nvSpPr>
          <p:spPr bwMode="auto">
            <a:xfrm>
              <a:off x="5449888" y="25987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35" name="Line 691"/>
            <p:cNvSpPr>
              <a:spLocks noChangeShapeType="1"/>
            </p:cNvSpPr>
            <p:nvPr/>
          </p:nvSpPr>
          <p:spPr bwMode="auto">
            <a:xfrm>
              <a:off x="5456238" y="26066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36" name="Line 692"/>
            <p:cNvSpPr>
              <a:spLocks noChangeShapeType="1"/>
            </p:cNvSpPr>
            <p:nvPr/>
          </p:nvSpPr>
          <p:spPr bwMode="auto">
            <a:xfrm>
              <a:off x="5464176" y="26066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37" name="Line 693"/>
            <p:cNvSpPr>
              <a:spLocks noChangeShapeType="1"/>
            </p:cNvSpPr>
            <p:nvPr/>
          </p:nvSpPr>
          <p:spPr bwMode="auto">
            <a:xfrm>
              <a:off x="5470526" y="2592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38" name="Line 694"/>
            <p:cNvSpPr>
              <a:spLocks noChangeShapeType="1"/>
            </p:cNvSpPr>
            <p:nvPr/>
          </p:nvSpPr>
          <p:spPr bwMode="auto">
            <a:xfrm>
              <a:off x="5478463" y="2598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39" name="Line 695"/>
            <p:cNvSpPr>
              <a:spLocks noChangeShapeType="1"/>
            </p:cNvSpPr>
            <p:nvPr/>
          </p:nvSpPr>
          <p:spPr bwMode="auto">
            <a:xfrm>
              <a:off x="5484813" y="2598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40" name="Line 696"/>
            <p:cNvSpPr>
              <a:spLocks noChangeShapeType="1"/>
            </p:cNvSpPr>
            <p:nvPr/>
          </p:nvSpPr>
          <p:spPr bwMode="auto">
            <a:xfrm>
              <a:off x="5492751" y="26130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41" name="Line 697"/>
            <p:cNvSpPr>
              <a:spLocks noChangeShapeType="1"/>
            </p:cNvSpPr>
            <p:nvPr/>
          </p:nvSpPr>
          <p:spPr bwMode="auto">
            <a:xfrm>
              <a:off x="5499101" y="26130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42" name="Line 698"/>
            <p:cNvSpPr>
              <a:spLocks noChangeShapeType="1"/>
            </p:cNvSpPr>
            <p:nvPr/>
          </p:nvSpPr>
          <p:spPr bwMode="auto">
            <a:xfrm>
              <a:off x="5507038" y="26130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43" name="Line 699"/>
            <p:cNvSpPr>
              <a:spLocks noChangeShapeType="1"/>
            </p:cNvSpPr>
            <p:nvPr/>
          </p:nvSpPr>
          <p:spPr bwMode="auto">
            <a:xfrm>
              <a:off x="5513388" y="26130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44" name="Line 700"/>
            <p:cNvSpPr>
              <a:spLocks noChangeShapeType="1"/>
            </p:cNvSpPr>
            <p:nvPr/>
          </p:nvSpPr>
          <p:spPr bwMode="auto">
            <a:xfrm>
              <a:off x="5521326" y="25987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45" name="Line 701"/>
            <p:cNvSpPr>
              <a:spLocks noChangeShapeType="1"/>
            </p:cNvSpPr>
            <p:nvPr/>
          </p:nvSpPr>
          <p:spPr bwMode="auto">
            <a:xfrm>
              <a:off x="5527676" y="25923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46" name="Line 702"/>
            <p:cNvSpPr>
              <a:spLocks noChangeShapeType="1"/>
            </p:cNvSpPr>
            <p:nvPr/>
          </p:nvSpPr>
          <p:spPr bwMode="auto">
            <a:xfrm>
              <a:off x="5535613" y="2598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47" name="Line 703"/>
            <p:cNvSpPr>
              <a:spLocks noChangeShapeType="1"/>
            </p:cNvSpPr>
            <p:nvPr/>
          </p:nvSpPr>
          <p:spPr bwMode="auto">
            <a:xfrm>
              <a:off x="5541963" y="2592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48" name="Line 704"/>
            <p:cNvSpPr>
              <a:spLocks noChangeShapeType="1"/>
            </p:cNvSpPr>
            <p:nvPr/>
          </p:nvSpPr>
          <p:spPr bwMode="auto">
            <a:xfrm>
              <a:off x="5549901" y="25844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49" name="Line 705"/>
            <p:cNvSpPr>
              <a:spLocks noChangeShapeType="1"/>
            </p:cNvSpPr>
            <p:nvPr/>
          </p:nvSpPr>
          <p:spPr bwMode="auto">
            <a:xfrm>
              <a:off x="5556251" y="25844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50" name="Line 706"/>
            <p:cNvSpPr>
              <a:spLocks noChangeShapeType="1"/>
            </p:cNvSpPr>
            <p:nvPr/>
          </p:nvSpPr>
          <p:spPr bwMode="auto">
            <a:xfrm>
              <a:off x="5564188" y="25844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51" name="Line 707"/>
            <p:cNvSpPr>
              <a:spLocks noChangeShapeType="1"/>
            </p:cNvSpPr>
            <p:nvPr/>
          </p:nvSpPr>
          <p:spPr bwMode="auto">
            <a:xfrm>
              <a:off x="5570538" y="2598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52" name="Line 708"/>
            <p:cNvSpPr>
              <a:spLocks noChangeShapeType="1"/>
            </p:cNvSpPr>
            <p:nvPr/>
          </p:nvSpPr>
          <p:spPr bwMode="auto">
            <a:xfrm>
              <a:off x="5578476" y="2592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53" name="Line 709"/>
            <p:cNvSpPr>
              <a:spLocks noChangeShapeType="1"/>
            </p:cNvSpPr>
            <p:nvPr/>
          </p:nvSpPr>
          <p:spPr bwMode="auto">
            <a:xfrm>
              <a:off x="5584826" y="25781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54" name="Line 710"/>
            <p:cNvSpPr>
              <a:spLocks noChangeShapeType="1"/>
            </p:cNvSpPr>
            <p:nvPr/>
          </p:nvSpPr>
          <p:spPr bwMode="auto">
            <a:xfrm>
              <a:off x="5592763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55" name="Line 711"/>
            <p:cNvSpPr>
              <a:spLocks noChangeShapeType="1"/>
            </p:cNvSpPr>
            <p:nvPr/>
          </p:nvSpPr>
          <p:spPr bwMode="auto">
            <a:xfrm>
              <a:off x="5599113" y="25495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56" name="Line 712"/>
            <p:cNvSpPr>
              <a:spLocks noChangeShapeType="1"/>
            </p:cNvSpPr>
            <p:nvPr/>
          </p:nvSpPr>
          <p:spPr bwMode="auto">
            <a:xfrm>
              <a:off x="5607051" y="2555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57" name="Line 713"/>
            <p:cNvSpPr>
              <a:spLocks noChangeShapeType="1"/>
            </p:cNvSpPr>
            <p:nvPr/>
          </p:nvSpPr>
          <p:spPr bwMode="auto">
            <a:xfrm>
              <a:off x="5613401" y="25558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58" name="Line 714"/>
            <p:cNvSpPr>
              <a:spLocks noChangeShapeType="1"/>
            </p:cNvSpPr>
            <p:nvPr/>
          </p:nvSpPr>
          <p:spPr bwMode="auto">
            <a:xfrm>
              <a:off x="5621338" y="25558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59" name="Line 715"/>
            <p:cNvSpPr>
              <a:spLocks noChangeShapeType="1"/>
            </p:cNvSpPr>
            <p:nvPr/>
          </p:nvSpPr>
          <p:spPr bwMode="auto">
            <a:xfrm>
              <a:off x="5627688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60" name="Line 716"/>
            <p:cNvSpPr>
              <a:spLocks noChangeShapeType="1"/>
            </p:cNvSpPr>
            <p:nvPr/>
          </p:nvSpPr>
          <p:spPr bwMode="auto">
            <a:xfrm>
              <a:off x="5635626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61" name="Line 717"/>
            <p:cNvSpPr>
              <a:spLocks noChangeShapeType="1"/>
            </p:cNvSpPr>
            <p:nvPr/>
          </p:nvSpPr>
          <p:spPr bwMode="auto">
            <a:xfrm>
              <a:off x="5641976" y="25701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62" name="Line 718"/>
            <p:cNvSpPr>
              <a:spLocks noChangeShapeType="1"/>
            </p:cNvSpPr>
            <p:nvPr/>
          </p:nvSpPr>
          <p:spPr bwMode="auto">
            <a:xfrm>
              <a:off x="5649913" y="25844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63" name="Line 719"/>
            <p:cNvSpPr>
              <a:spLocks noChangeShapeType="1"/>
            </p:cNvSpPr>
            <p:nvPr/>
          </p:nvSpPr>
          <p:spPr bwMode="auto">
            <a:xfrm>
              <a:off x="5656263" y="25781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64" name="Line 720"/>
            <p:cNvSpPr>
              <a:spLocks noChangeShapeType="1"/>
            </p:cNvSpPr>
            <p:nvPr/>
          </p:nvSpPr>
          <p:spPr bwMode="auto">
            <a:xfrm>
              <a:off x="5664201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65" name="Line 721"/>
            <p:cNvSpPr>
              <a:spLocks noChangeShapeType="1"/>
            </p:cNvSpPr>
            <p:nvPr/>
          </p:nvSpPr>
          <p:spPr bwMode="auto">
            <a:xfrm>
              <a:off x="5670551" y="2584450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66" name="Line 722"/>
            <p:cNvSpPr>
              <a:spLocks noChangeShapeType="1"/>
            </p:cNvSpPr>
            <p:nvPr/>
          </p:nvSpPr>
          <p:spPr bwMode="auto">
            <a:xfrm>
              <a:off x="5678488" y="25781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67" name="Line 723"/>
            <p:cNvSpPr>
              <a:spLocks noChangeShapeType="1"/>
            </p:cNvSpPr>
            <p:nvPr/>
          </p:nvSpPr>
          <p:spPr bwMode="auto">
            <a:xfrm>
              <a:off x="5684838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68" name="Line 724"/>
            <p:cNvSpPr>
              <a:spLocks noChangeShapeType="1"/>
            </p:cNvSpPr>
            <p:nvPr/>
          </p:nvSpPr>
          <p:spPr bwMode="auto">
            <a:xfrm>
              <a:off x="5692776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69" name="Line 725"/>
            <p:cNvSpPr>
              <a:spLocks noChangeShapeType="1"/>
            </p:cNvSpPr>
            <p:nvPr/>
          </p:nvSpPr>
          <p:spPr bwMode="auto">
            <a:xfrm>
              <a:off x="5699126" y="2563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0" name="Line 726"/>
            <p:cNvSpPr>
              <a:spLocks noChangeShapeType="1"/>
            </p:cNvSpPr>
            <p:nvPr/>
          </p:nvSpPr>
          <p:spPr bwMode="auto">
            <a:xfrm>
              <a:off x="5707063" y="2555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1" name="Line 727"/>
            <p:cNvSpPr>
              <a:spLocks noChangeShapeType="1"/>
            </p:cNvSpPr>
            <p:nvPr/>
          </p:nvSpPr>
          <p:spPr bwMode="auto">
            <a:xfrm>
              <a:off x="5713413" y="2563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2" name="Line 728"/>
            <p:cNvSpPr>
              <a:spLocks noChangeShapeType="1"/>
            </p:cNvSpPr>
            <p:nvPr/>
          </p:nvSpPr>
          <p:spPr bwMode="auto">
            <a:xfrm>
              <a:off x="5721351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3" name="Line 729"/>
            <p:cNvSpPr>
              <a:spLocks noChangeShapeType="1"/>
            </p:cNvSpPr>
            <p:nvPr/>
          </p:nvSpPr>
          <p:spPr bwMode="auto">
            <a:xfrm>
              <a:off x="5727701" y="25558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4" name="Line 730"/>
            <p:cNvSpPr>
              <a:spLocks noChangeShapeType="1"/>
            </p:cNvSpPr>
            <p:nvPr/>
          </p:nvSpPr>
          <p:spPr bwMode="auto">
            <a:xfrm>
              <a:off x="5735638" y="2555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5" name="Line 731"/>
            <p:cNvSpPr>
              <a:spLocks noChangeShapeType="1"/>
            </p:cNvSpPr>
            <p:nvPr/>
          </p:nvSpPr>
          <p:spPr bwMode="auto">
            <a:xfrm>
              <a:off x="5741988" y="25495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6" name="Line 732"/>
            <p:cNvSpPr>
              <a:spLocks noChangeShapeType="1"/>
            </p:cNvSpPr>
            <p:nvPr/>
          </p:nvSpPr>
          <p:spPr bwMode="auto">
            <a:xfrm>
              <a:off x="5749926" y="25495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7" name="Line 733"/>
            <p:cNvSpPr>
              <a:spLocks noChangeShapeType="1"/>
            </p:cNvSpPr>
            <p:nvPr/>
          </p:nvSpPr>
          <p:spPr bwMode="auto">
            <a:xfrm>
              <a:off x="5756276" y="25495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8" name="Line 734"/>
            <p:cNvSpPr>
              <a:spLocks noChangeShapeType="1"/>
            </p:cNvSpPr>
            <p:nvPr/>
          </p:nvSpPr>
          <p:spPr bwMode="auto">
            <a:xfrm>
              <a:off x="5764213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9" name="Line 735"/>
            <p:cNvSpPr>
              <a:spLocks noChangeShapeType="1"/>
            </p:cNvSpPr>
            <p:nvPr/>
          </p:nvSpPr>
          <p:spPr bwMode="auto">
            <a:xfrm>
              <a:off x="5770563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80" name="Line 736"/>
            <p:cNvSpPr>
              <a:spLocks noChangeShapeType="1"/>
            </p:cNvSpPr>
            <p:nvPr/>
          </p:nvSpPr>
          <p:spPr bwMode="auto">
            <a:xfrm>
              <a:off x="5778501" y="25352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81" name="Line 737"/>
            <p:cNvSpPr>
              <a:spLocks noChangeShapeType="1"/>
            </p:cNvSpPr>
            <p:nvPr/>
          </p:nvSpPr>
          <p:spPr bwMode="auto">
            <a:xfrm>
              <a:off x="5784851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82" name="Line 738"/>
            <p:cNvSpPr>
              <a:spLocks noChangeShapeType="1"/>
            </p:cNvSpPr>
            <p:nvPr/>
          </p:nvSpPr>
          <p:spPr bwMode="auto">
            <a:xfrm>
              <a:off x="5792788" y="25352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83" name="Line 739"/>
            <p:cNvSpPr>
              <a:spLocks noChangeShapeType="1"/>
            </p:cNvSpPr>
            <p:nvPr/>
          </p:nvSpPr>
          <p:spPr bwMode="auto">
            <a:xfrm>
              <a:off x="5799138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84" name="Line 740"/>
            <p:cNvSpPr>
              <a:spLocks noChangeShapeType="1"/>
            </p:cNvSpPr>
            <p:nvPr/>
          </p:nvSpPr>
          <p:spPr bwMode="auto">
            <a:xfrm>
              <a:off x="5807076" y="25273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85" name="Line 741"/>
            <p:cNvSpPr>
              <a:spLocks noChangeShapeType="1"/>
            </p:cNvSpPr>
            <p:nvPr/>
          </p:nvSpPr>
          <p:spPr bwMode="auto">
            <a:xfrm>
              <a:off x="5813426" y="25352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86" name="Line 742"/>
            <p:cNvSpPr>
              <a:spLocks noChangeShapeType="1"/>
            </p:cNvSpPr>
            <p:nvPr/>
          </p:nvSpPr>
          <p:spPr bwMode="auto">
            <a:xfrm>
              <a:off x="5821363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87" name="Line 743"/>
            <p:cNvSpPr>
              <a:spLocks noChangeShapeType="1"/>
            </p:cNvSpPr>
            <p:nvPr/>
          </p:nvSpPr>
          <p:spPr bwMode="auto">
            <a:xfrm>
              <a:off x="5827713" y="25495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88" name="Line 744"/>
            <p:cNvSpPr>
              <a:spLocks noChangeShapeType="1"/>
            </p:cNvSpPr>
            <p:nvPr/>
          </p:nvSpPr>
          <p:spPr bwMode="auto">
            <a:xfrm>
              <a:off x="5835651" y="2563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89" name="Line 745"/>
            <p:cNvSpPr>
              <a:spLocks noChangeShapeType="1"/>
            </p:cNvSpPr>
            <p:nvPr/>
          </p:nvSpPr>
          <p:spPr bwMode="auto">
            <a:xfrm>
              <a:off x="5842001" y="2555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90" name="Line 746"/>
            <p:cNvSpPr>
              <a:spLocks noChangeShapeType="1"/>
            </p:cNvSpPr>
            <p:nvPr/>
          </p:nvSpPr>
          <p:spPr bwMode="auto">
            <a:xfrm>
              <a:off x="5849938" y="2555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91" name="Line 747"/>
            <p:cNvSpPr>
              <a:spLocks noChangeShapeType="1"/>
            </p:cNvSpPr>
            <p:nvPr/>
          </p:nvSpPr>
          <p:spPr bwMode="auto">
            <a:xfrm>
              <a:off x="5856288" y="252730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92" name="Line 748"/>
            <p:cNvSpPr>
              <a:spLocks noChangeShapeType="1"/>
            </p:cNvSpPr>
            <p:nvPr/>
          </p:nvSpPr>
          <p:spPr bwMode="auto">
            <a:xfrm>
              <a:off x="5864226" y="25273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93" name="Line 749"/>
            <p:cNvSpPr>
              <a:spLocks noChangeShapeType="1"/>
            </p:cNvSpPr>
            <p:nvPr/>
          </p:nvSpPr>
          <p:spPr bwMode="auto">
            <a:xfrm>
              <a:off x="5870576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94" name="Line 750"/>
            <p:cNvSpPr>
              <a:spLocks noChangeShapeType="1"/>
            </p:cNvSpPr>
            <p:nvPr/>
          </p:nvSpPr>
          <p:spPr bwMode="auto">
            <a:xfrm>
              <a:off x="5878513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95" name="Line 751"/>
            <p:cNvSpPr>
              <a:spLocks noChangeShapeType="1"/>
            </p:cNvSpPr>
            <p:nvPr/>
          </p:nvSpPr>
          <p:spPr bwMode="auto">
            <a:xfrm>
              <a:off x="5884863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96" name="Line 752"/>
            <p:cNvSpPr>
              <a:spLocks noChangeShapeType="1"/>
            </p:cNvSpPr>
            <p:nvPr/>
          </p:nvSpPr>
          <p:spPr bwMode="auto">
            <a:xfrm>
              <a:off x="5891213" y="25352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97" name="Line 753"/>
            <p:cNvSpPr>
              <a:spLocks noChangeShapeType="1"/>
            </p:cNvSpPr>
            <p:nvPr/>
          </p:nvSpPr>
          <p:spPr bwMode="auto">
            <a:xfrm>
              <a:off x="5899151" y="25273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98" name="Line 754"/>
            <p:cNvSpPr>
              <a:spLocks noChangeShapeType="1"/>
            </p:cNvSpPr>
            <p:nvPr/>
          </p:nvSpPr>
          <p:spPr bwMode="auto">
            <a:xfrm>
              <a:off x="5905501" y="25130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99" name="Line 755"/>
            <p:cNvSpPr>
              <a:spLocks noChangeShapeType="1"/>
            </p:cNvSpPr>
            <p:nvPr/>
          </p:nvSpPr>
          <p:spPr bwMode="auto">
            <a:xfrm>
              <a:off x="5913438" y="25066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00" name="Line 756"/>
            <p:cNvSpPr>
              <a:spLocks noChangeShapeType="1"/>
            </p:cNvSpPr>
            <p:nvPr/>
          </p:nvSpPr>
          <p:spPr bwMode="auto">
            <a:xfrm>
              <a:off x="5919788" y="24923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01" name="Line 757"/>
            <p:cNvSpPr>
              <a:spLocks noChangeShapeType="1"/>
            </p:cNvSpPr>
            <p:nvPr/>
          </p:nvSpPr>
          <p:spPr bwMode="auto">
            <a:xfrm>
              <a:off x="5927726" y="24987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02" name="Line 758"/>
            <p:cNvSpPr>
              <a:spLocks noChangeShapeType="1"/>
            </p:cNvSpPr>
            <p:nvPr/>
          </p:nvSpPr>
          <p:spPr bwMode="auto">
            <a:xfrm>
              <a:off x="5934076" y="24987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03" name="Line 759"/>
            <p:cNvSpPr>
              <a:spLocks noChangeShapeType="1"/>
            </p:cNvSpPr>
            <p:nvPr/>
          </p:nvSpPr>
          <p:spPr bwMode="auto">
            <a:xfrm>
              <a:off x="5942013" y="24987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04" name="Line 760"/>
            <p:cNvSpPr>
              <a:spLocks noChangeShapeType="1"/>
            </p:cNvSpPr>
            <p:nvPr/>
          </p:nvSpPr>
          <p:spPr bwMode="auto">
            <a:xfrm>
              <a:off x="5948363" y="2506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05" name="Line 761"/>
            <p:cNvSpPr>
              <a:spLocks noChangeShapeType="1"/>
            </p:cNvSpPr>
            <p:nvPr/>
          </p:nvSpPr>
          <p:spPr bwMode="auto">
            <a:xfrm>
              <a:off x="5956301" y="2513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06" name="Line 762"/>
            <p:cNvSpPr>
              <a:spLocks noChangeShapeType="1"/>
            </p:cNvSpPr>
            <p:nvPr/>
          </p:nvSpPr>
          <p:spPr bwMode="auto">
            <a:xfrm>
              <a:off x="5962651" y="25209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07" name="Line 763"/>
            <p:cNvSpPr>
              <a:spLocks noChangeShapeType="1"/>
            </p:cNvSpPr>
            <p:nvPr/>
          </p:nvSpPr>
          <p:spPr bwMode="auto">
            <a:xfrm>
              <a:off x="5970588" y="25352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08" name="Line 764"/>
            <p:cNvSpPr>
              <a:spLocks noChangeShapeType="1"/>
            </p:cNvSpPr>
            <p:nvPr/>
          </p:nvSpPr>
          <p:spPr bwMode="auto">
            <a:xfrm>
              <a:off x="5976938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09" name="Line 765"/>
            <p:cNvSpPr>
              <a:spLocks noChangeShapeType="1"/>
            </p:cNvSpPr>
            <p:nvPr/>
          </p:nvSpPr>
          <p:spPr bwMode="auto">
            <a:xfrm>
              <a:off x="5984876" y="25415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10" name="Line 766"/>
            <p:cNvSpPr>
              <a:spLocks noChangeShapeType="1"/>
            </p:cNvSpPr>
            <p:nvPr/>
          </p:nvSpPr>
          <p:spPr bwMode="auto">
            <a:xfrm>
              <a:off x="5991226" y="25558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11" name="Line 767"/>
            <p:cNvSpPr>
              <a:spLocks noChangeShapeType="1"/>
            </p:cNvSpPr>
            <p:nvPr/>
          </p:nvSpPr>
          <p:spPr bwMode="auto">
            <a:xfrm>
              <a:off x="5999163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12" name="Line 768"/>
            <p:cNvSpPr>
              <a:spLocks noChangeShapeType="1"/>
            </p:cNvSpPr>
            <p:nvPr/>
          </p:nvSpPr>
          <p:spPr bwMode="auto">
            <a:xfrm>
              <a:off x="6005513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13" name="Line 769"/>
            <p:cNvSpPr>
              <a:spLocks noChangeShapeType="1"/>
            </p:cNvSpPr>
            <p:nvPr/>
          </p:nvSpPr>
          <p:spPr bwMode="auto">
            <a:xfrm>
              <a:off x="6013451" y="25558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14" name="Line 770"/>
            <p:cNvSpPr>
              <a:spLocks noChangeShapeType="1"/>
            </p:cNvSpPr>
            <p:nvPr/>
          </p:nvSpPr>
          <p:spPr bwMode="auto">
            <a:xfrm>
              <a:off x="6019801" y="25495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15" name="Line 771"/>
            <p:cNvSpPr>
              <a:spLocks noChangeShapeType="1"/>
            </p:cNvSpPr>
            <p:nvPr/>
          </p:nvSpPr>
          <p:spPr bwMode="auto">
            <a:xfrm>
              <a:off x="6027738" y="25558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16" name="Line 772"/>
            <p:cNvSpPr>
              <a:spLocks noChangeShapeType="1"/>
            </p:cNvSpPr>
            <p:nvPr/>
          </p:nvSpPr>
          <p:spPr bwMode="auto">
            <a:xfrm>
              <a:off x="6034088" y="25495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17" name="Line 773"/>
            <p:cNvSpPr>
              <a:spLocks noChangeShapeType="1"/>
            </p:cNvSpPr>
            <p:nvPr/>
          </p:nvSpPr>
          <p:spPr bwMode="auto">
            <a:xfrm>
              <a:off x="6042026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18" name="Line 774"/>
            <p:cNvSpPr>
              <a:spLocks noChangeShapeType="1"/>
            </p:cNvSpPr>
            <p:nvPr/>
          </p:nvSpPr>
          <p:spPr bwMode="auto">
            <a:xfrm>
              <a:off x="6048376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19" name="Line 775"/>
            <p:cNvSpPr>
              <a:spLocks noChangeShapeType="1"/>
            </p:cNvSpPr>
            <p:nvPr/>
          </p:nvSpPr>
          <p:spPr bwMode="auto">
            <a:xfrm>
              <a:off x="6056313" y="254158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20" name="Line 776"/>
            <p:cNvSpPr>
              <a:spLocks noChangeShapeType="1"/>
            </p:cNvSpPr>
            <p:nvPr/>
          </p:nvSpPr>
          <p:spPr bwMode="auto">
            <a:xfrm>
              <a:off x="6062663" y="25273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21" name="Line 777"/>
            <p:cNvSpPr>
              <a:spLocks noChangeShapeType="1"/>
            </p:cNvSpPr>
            <p:nvPr/>
          </p:nvSpPr>
          <p:spPr bwMode="auto">
            <a:xfrm>
              <a:off x="6070601" y="2513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22" name="Line 778"/>
            <p:cNvSpPr>
              <a:spLocks noChangeShapeType="1"/>
            </p:cNvSpPr>
            <p:nvPr/>
          </p:nvSpPr>
          <p:spPr bwMode="auto">
            <a:xfrm>
              <a:off x="6076951" y="25066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23" name="Line 779"/>
            <p:cNvSpPr>
              <a:spLocks noChangeShapeType="1"/>
            </p:cNvSpPr>
            <p:nvPr/>
          </p:nvSpPr>
          <p:spPr bwMode="auto">
            <a:xfrm>
              <a:off x="6084888" y="24987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24" name="Line 780"/>
            <p:cNvSpPr>
              <a:spLocks noChangeShapeType="1"/>
            </p:cNvSpPr>
            <p:nvPr/>
          </p:nvSpPr>
          <p:spPr bwMode="auto">
            <a:xfrm>
              <a:off x="6091238" y="24923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25" name="Line 781"/>
            <p:cNvSpPr>
              <a:spLocks noChangeShapeType="1"/>
            </p:cNvSpPr>
            <p:nvPr/>
          </p:nvSpPr>
          <p:spPr bwMode="auto">
            <a:xfrm>
              <a:off x="6099176" y="2506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26" name="Line 782"/>
            <p:cNvSpPr>
              <a:spLocks noChangeShapeType="1"/>
            </p:cNvSpPr>
            <p:nvPr/>
          </p:nvSpPr>
          <p:spPr bwMode="auto">
            <a:xfrm>
              <a:off x="6105526" y="24987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27" name="Line 783"/>
            <p:cNvSpPr>
              <a:spLocks noChangeShapeType="1"/>
            </p:cNvSpPr>
            <p:nvPr/>
          </p:nvSpPr>
          <p:spPr bwMode="auto">
            <a:xfrm>
              <a:off x="6113463" y="251301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28" name="Line 784"/>
            <p:cNvSpPr>
              <a:spLocks noChangeShapeType="1"/>
            </p:cNvSpPr>
            <p:nvPr/>
          </p:nvSpPr>
          <p:spPr bwMode="auto">
            <a:xfrm>
              <a:off x="6119813" y="24987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29" name="Line 785"/>
            <p:cNvSpPr>
              <a:spLocks noChangeShapeType="1"/>
            </p:cNvSpPr>
            <p:nvPr/>
          </p:nvSpPr>
          <p:spPr bwMode="auto">
            <a:xfrm>
              <a:off x="6127751" y="2498725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30" name="Line 786"/>
            <p:cNvSpPr>
              <a:spLocks noChangeShapeType="1"/>
            </p:cNvSpPr>
            <p:nvPr/>
          </p:nvSpPr>
          <p:spPr bwMode="auto">
            <a:xfrm>
              <a:off x="6134101" y="24987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31" name="Line 787"/>
            <p:cNvSpPr>
              <a:spLocks noChangeShapeType="1"/>
            </p:cNvSpPr>
            <p:nvPr/>
          </p:nvSpPr>
          <p:spPr bwMode="auto">
            <a:xfrm>
              <a:off x="6142038" y="25209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32" name="Line 788"/>
            <p:cNvSpPr>
              <a:spLocks noChangeShapeType="1"/>
            </p:cNvSpPr>
            <p:nvPr/>
          </p:nvSpPr>
          <p:spPr bwMode="auto">
            <a:xfrm>
              <a:off x="6148388" y="25130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33" name="Line 789"/>
            <p:cNvSpPr>
              <a:spLocks noChangeShapeType="1"/>
            </p:cNvSpPr>
            <p:nvPr/>
          </p:nvSpPr>
          <p:spPr bwMode="auto">
            <a:xfrm>
              <a:off x="6156326" y="25273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34" name="Line 790"/>
            <p:cNvSpPr>
              <a:spLocks noChangeShapeType="1"/>
            </p:cNvSpPr>
            <p:nvPr/>
          </p:nvSpPr>
          <p:spPr bwMode="auto">
            <a:xfrm>
              <a:off x="6162676" y="25273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35" name="Line 791"/>
            <p:cNvSpPr>
              <a:spLocks noChangeShapeType="1"/>
            </p:cNvSpPr>
            <p:nvPr/>
          </p:nvSpPr>
          <p:spPr bwMode="auto">
            <a:xfrm>
              <a:off x="6170613" y="25209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36" name="Line 792"/>
            <p:cNvSpPr>
              <a:spLocks noChangeShapeType="1"/>
            </p:cNvSpPr>
            <p:nvPr/>
          </p:nvSpPr>
          <p:spPr bwMode="auto">
            <a:xfrm>
              <a:off x="6176963" y="25130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37" name="Line 793"/>
            <p:cNvSpPr>
              <a:spLocks noChangeShapeType="1"/>
            </p:cNvSpPr>
            <p:nvPr/>
          </p:nvSpPr>
          <p:spPr bwMode="auto">
            <a:xfrm>
              <a:off x="6184901" y="25209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38" name="Line 794"/>
            <p:cNvSpPr>
              <a:spLocks noChangeShapeType="1"/>
            </p:cNvSpPr>
            <p:nvPr/>
          </p:nvSpPr>
          <p:spPr bwMode="auto">
            <a:xfrm>
              <a:off x="6191251" y="251301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39" name="Line 795"/>
            <p:cNvSpPr>
              <a:spLocks noChangeShapeType="1"/>
            </p:cNvSpPr>
            <p:nvPr/>
          </p:nvSpPr>
          <p:spPr bwMode="auto">
            <a:xfrm>
              <a:off x="6199188" y="25066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40" name="Line 796"/>
            <p:cNvSpPr>
              <a:spLocks noChangeShapeType="1"/>
            </p:cNvSpPr>
            <p:nvPr/>
          </p:nvSpPr>
          <p:spPr bwMode="auto">
            <a:xfrm>
              <a:off x="6205538" y="2513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41" name="Line 797"/>
            <p:cNvSpPr>
              <a:spLocks noChangeShapeType="1"/>
            </p:cNvSpPr>
            <p:nvPr/>
          </p:nvSpPr>
          <p:spPr bwMode="auto">
            <a:xfrm>
              <a:off x="6213476" y="24987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42" name="Line 798"/>
            <p:cNvSpPr>
              <a:spLocks noChangeShapeType="1"/>
            </p:cNvSpPr>
            <p:nvPr/>
          </p:nvSpPr>
          <p:spPr bwMode="auto">
            <a:xfrm>
              <a:off x="6219826" y="2506663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43" name="Line 799"/>
            <p:cNvSpPr>
              <a:spLocks noChangeShapeType="1"/>
            </p:cNvSpPr>
            <p:nvPr/>
          </p:nvSpPr>
          <p:spPr bwMode="auto">
            <a:xfrm>
              <a:off x="6227763" y="24987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44" name="Line 800"/>
            <p:cNvSpPr>
              <a:spLocks noChangeShapeType="1"/>
            </p:cNvSpPr>
            <p:nvPr/>
          </p:nvSpPr>
          <p:spPr bwMode="auto">
            <a:xfrm>
              <a:off x="6234113" y="24844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45" name="Line 801"/>
            <p:cNvSpPr>
              <a:spLocks noChangeShapeType="1"/>
            </p:cNvSpPr>
            <p:nvPr/>
          </p:nvSpPr>
          <p:spPr bwMode="auto">
            <a:xfrm>
              <a:off x="6242051" y="24844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46" name="Line 802"/>
            <p:cNvSpPr>
              <a:spLocks noChangeShapeType="1"/>
            </p:cNvSpPr>
            <p:nvPr/>
          </p:nvSpPr>
          <p:spPr bwMode="auto">
            <a:xfrm>
              <a:off x="6248401" y="24923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47" name="Line 803"/>
            <p:cNvSpPr>
              <a:spLocks noChangeShapeType="1"/>
            </p:cNvSpPr>
            <p:nvPr/>
          </p:nvSpPr>
          <p:spPr bwMode="auto">
            <a:xfrm>
              <a:off x="6256338" y="24844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48" name="Line 804"/>
            <p:cNvSpPr>
              <a:spLocks noChangeShapeType="1"/>
            </p:cNvSpPr>
            <p:nvPr/>
          </p:nvSpPr>
          <p:spPr bwMode="auto">
            <a:xfrm>
              <a:off x="6262688" y="24844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49" name="Line 805"/>
            <p:cNvSpPr>
              <a:spLocks noChangeShapeType="1"/>
            </p:cNvSpPr>
            <p:nvPr/>
          </p:nvSpPr>
          <p:spPr bwMode="auto">
            <a:xfrm>
              <a:off x="6270626" y="24844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50" name="Line 806"/>
            <p:cNvSpPr>
              <a:spLocks noChangeShapeType="1"/>
            </p:cNvSpPr>
            <p:nvPr/>
          </p:nvSpPr>
          <p:spPr bwMode="auto">
            <a:xfrm>
              <a:off x="6276976" y="24844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51" name="Line 807"/>
            <p:cNvSpPr>
              <a:spLocks noChangeShapeType="1"/>
            </p:cNvSpPr>
            <p:nvPr/>
          </p:nvSpPr>
          <p:spPr bwMode="auto">
            <a:xfrm>
              <a:off x="6284913" y="24780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52" name="Line 808"/>
            <p:cNvSpPr>
              <a:spLocks noChangeShapeType="1"/>
            </p:cNvSpPr>
            <p:nvPr/>
          </p:nvSpPr>
          <p:spPr bwMode="auto">
            <a:xfrm>
              <a:off x="6291263" y="2470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53" name="Line 810"/>
            <p:cNvSpPr>
              <a:spLocks noChangeShapeType="1"/>
            </p:cNvSpPr>
            <p:nvPr/>
          </p:nvSpPr>
          <p:spPr bwMode="auto">
            <a:xfrm>
              <a:off x="6299200" y="24701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54" name="Line 811"/>
            <p:cNvSpPr>
              <a:spLocks noChangeShapeType="1"/>
            </p:cNvSpPr>
            <p:nvPr/>
          </p:nvSpPr>
          <p:spPr bwMode="auto">
            <a:xfrm>
              <a:off x="6305550" y="24923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55" name="Line 812"/>
            <p:cNvSpPr>
              <a:spLocks noChangeShapeType="1"/>
            </p:cNvSpPr>
            <p:nvPr/>
          </p:nvSpPr>
          <p:spPr bwMode="auto">
            <a:xfrm>
              <a:off x="6313488" y="2470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56" name="Line 813"/>
            <p:cNvSpPr>
              <a:spLocks noChangeShapeType="1"/>
            </p:cNvSpPr>
            <p:nvPr/>
          </p:nvSpPr>
          <p:spPr bwMode="auto">
            <a:xfrm>
              <a:off x="6319838" y="249237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57" name="Line 814"/>
            <p:cNvSpPr>
              <a:spLocks noChangeShapeType="1"/>
            </p:cNvSpPr>
            <p:nvPr/>
          </p:nvSpPr>
          <p:spPr bwMode="auto">
            <a:xfrm>
              <a:off x="6327775" y="25066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58" name="Line 815"/>
            <p:cNvSpPr>
              <a:spLocks noChangeShapeType="1"/>
            </p:cNvSpPr>
            <p:nvPr/>
          </p:nvSpPr>
          <p:spPr bwMode="auto">
            <a:xfrm>
              <a:off x="6334125" y="2506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59" name="Line 816"/>
            <p:cNvSpPr>
              <a:spLocks noChangeShapeType="1"/>
            </p:cNvSpPr>
            <p:nvPr/>
          </p:nvSpPr>
          <p:spPr bwMode="auto">
            <a:xfrm>
              <a:off x="6342063" y="2506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60" name="Line 817"/>
            <p:cNvSpPr>
              <a:spLocks noChangeShapeType="1"/>
            </p:cNvSpPr>
            <p:nvPr/>
          </p:nvSpPr>
          <p:spPr bwMode="auto">
            <a:xfrm>
              <a:off x="6348413" y="24987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61" name="Line 818"/>
            <p:cNvSpPr>
              <a:spLocks noChangeShapeType="1"/>
            </p:cNvSpPr>
            <p:nvPr/>
          </p:nvSpPr>
          <p:spPr bwMode="auto">
            <a:xfrm>
              <a:off x="6356350" y="2513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62" name="Line 819"/>
            <p:cNvSpPr>
              <a:spLocks noChangeShapeType="1"/>
            </p:cNvSpPr>
            <p:nvPr/>
          </p:nvSpPr>
          <p:spPr bwMode="auto">
            <a:xfrm>
              <a:off x="6362700" y="24987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63" name="Line 820"/>
            <p:cNvSpPr>
              <a:spLocks noChangeShapeType="1"/>
            </p:cNvSpPr>
            <p:nvPr/>
          </p:nvSpPr>
          <p:spPr bwMode="auto">
            <a:xfrm>
              <a:off x="6370638" y="24923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64" name="Line 821"/>
            <p:cNvSpPr>
              <a:spLocks noChangeShapeType="1"/>
            </p:cNvSpPr>
            <p:nvPr/>
          </p:nvSpPr>
          <p:spPr bwMode="auto">
            <a:xfrm>
              <a:off x="6376988" y="2478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65" name="Line 822"/>
            <p:cNvSpPr>
              <a:spLocks noChangeShapeType="1"/>
            </p:cNvSpPr>
            <p:nvPr/>
          </p:nvSpPr>
          <p:spPr bwMode="auto">
            <a:xfrm>
              <a:off x="6384925" y="2478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66" name="Line 823"/>
            <p:cNvSpPr>
              <a:spLocks noChangeShapeType="1"/>
            </p:cNvSpPr>
            <p:nvPr/>
          </p:nvSpPr>
          <p:spPr bwMode="auto">
            <a:xfrm>
              <a:off x="6391275" y="24701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67" name="Line 824"/>
            <p:cNvSpPr>
              <a:spLocks noChangeShapeType="1"/>
            </p:cNvSpPr>
            <p:nvPr/>
          </p:nvSpPr>
          <p:spPr bwMode="auto">
            <a:xfrm>
              <a:off x="6399213" y="24780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68" name="Line 825"/>
            <p:cNvSpPr>
              <a:spLocks noChangeShapeType="1"/>
            </p:cNvSpPr>
            <p:nvPr/>
          </p:nvSpPr>
          <p:spPr bwMode="auto">
            <a:xfrm>
              <a:off x="6405563" y="24638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69" name="Line 826"/>
            <p:cNvSpPr>
              <a:spLocks noChangeShapeType="1"/>
            </p:cNvSpPr>
            <p:nvPr/>
          </p:nvSpPr>
          <p:spPr bwMode="auto">
            <a:xfrm>
              <a:off x="6413500" y="24638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70" name="Line 827"/>
            <p:cNvSpPr>
              <a:spLocks noChangeShapeType="1"/>
            </p:cNvSpPr>
            <p:nvPr/>
          </p:nvSpPr>
          <p:spPr bwMode="auto">
            <a:xfrm>
              <a:off x="6419850" y="24701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71" name="Line 828"/>
            <p:cNvSpPr>
              <a:spLocks noChangeShapeType="1"/>
            </p:cNvSpPr>
            <p:nvPr/>
          </p:nvSpPr>
          <p:spPr bwMode="auto">
            <a:xfrm>
              <a:off x="6427788" y="2470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72" name="Line 829"/>
            <p:cNvSpPr>
              <a:spLocks noChangeShapeType="1"/>
            </p:cNvSpPr>
            <p:nvPr/>
          </p:nvSpPr>
          <p:spPr bwMode="auto">
            <a:xfrm>
              <a:off x="6434138" y="24638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73" name="Line 830"/>
            <p:cNvSpPr>
              <a:spLocks noChangeShapeType="1"/>
            </p:cNvSpPr>
            <p:nvPr/>
          </p:nvSpPr>
          <p:spPr bwMode="auto">
            <a:xfrm>
              <a:off x="6442075" y="2449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74" name="Line 831"/>
            <p:cNvSpPr>
              <a:spLocks noChangeShapeType="1"/>
            </p:cNvSpPr>
            <p:nvPr/>
          </p:nvSpPr>
          <p:spPr bwMode="auto">
            <a:xfrm>
              <a:off x="6448425" y="24415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75" name="Line 832"/>
            <p:cNvSpPr>
              <a:spLocks noChangeShapeType="1"/>
            </p:cNvSpPr>
            <p:nvPr/>
          </p:nvSpPr>
          <p:spPr bwMode="auto">
            <a:xfrm>
              <a:off x="6456363" y="24638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76" name="Line 833"/>
            <p:cNvSpPr>
              <a:spLocks noChangeShapeType="1"/>
            </p:cNvSpPr>
            <p:nvPr/>
          </p:nvSpPr>
          <p:spPr bwMode="auto">
            <a:xfrm>
              <a:off x="6462713" y="24638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77" name="Line 834"/>
            <p:cNvSpPr>
              <a:spLocks noChangeShapeType="1"/>
            </p:cNvSpPr>
            <p:nvPr/>
          </p:nvSpPr>
          <p:spPr bwMode="auto">
            <a:xfrm>
              <a:off x="6470650" y="24638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78" name="Line 835"/>
            <p:cNvSpPr>
              <a:spLocks noChangeShapeType="1"/>
            </p:cNvSpPr>
            <p:nvPr/>
          </p:nvSpPr>
          <p:spPr bwMode="auto">
            <a:xfrm>
              <a:off x="6477000" y="24638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79" name="Line 836"/>
            <p:cNvSpPr>
              <a:spLocks noChangeShapeType="1"/>
            </p:cNvSpPr>
            <p:nvPr/>
          </p:nvSpPr>
          <p:spPr bwMode="auto">
            <a:xfrm>
              <a:off x="6484938" y="24558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80" name="Line 837"/>
            <p:cNvSpPr>
              <a:spLocks noChangeShapeType="1"/>
            </p:cNvSpPr>
            <p:nvPr/>
          </p:nvSpPr>
          <p:spPr bwMode="auto">
            <a:xfrm>
              <a:off x="6491288" y="24701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81" name="Line 838"/>
            <p:cNvSpPr>
              <a:spLocks noChangeShapeType="1"/>
            </p:cNvSpPr>
            <p:nvPr/>
          </p:nvSpPr>
          <p:spPr bwMode="auto">
            <a:xfrm>
              <a:off x="6499225" y="24638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82" name="Line 839"/>
            <p:cNvSpPr>
              <a:spLocks noChangeShapeType="1"/>
            </p:cNvSpPr>
            <p:nvPr/>
          </p:nvSpPr>
          <p:spPr bwMode="auto">
            <a:xfrm>
              <a:off x="6505575" y="246380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83" name="Line 840"/>
            <p:cNvSpPr>
              <a:spLocks noChangeShapeType="1"/>
            </p:cNvSpPr>
            <p:nvPr/>
          </p:nvSpPr>
          <p:spPr bwMode="auto">
            <a:xfrm>
              <a:off x="6513513" y="2470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84" name="Line 841"/>
            <p:cNvSpPr>
              <a:spLocks noChangeShapeType="1"/>
            </p:cNvSpPr>
            <p:nvPr/>
          </p:nvSpPr>
          <p:spPr bwMode="auto">
            <a:xfrm>
              <a:off x="6519863" y="24701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85" name="Line 842"/>
            <p:cNvSpPr>
              <a:spLocks noChangeShapeType="1"/>
            </p:cNvSpPr>
            <p:nvPr/>
          </p:nvSpPr>
          <p:spPr bwMode="auto">
            <a:xfrm>
              <a:off x="6527800" y="24638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86" name="Line 843"/>
            <p:cNvSpPr>
              <a:spLocks noChangeShapeType="1"/>
            </p:cNvSpPr>
            <p:nvPr/>
          </p:nvSpPr>
          <p:spPr bwMode="auto">
            <a:xfrm>
              <a:off x="6534150" y="24638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87" name="Line 844"/>
            <p:cNvSpPr>
              <a:spLocks noChangeShapeType="1"/>
            </p:cNvSpPr>
            <p:nvPr/>
          </p:nvSpPr>
          <p:spPr bwMode="auto">
            <a:xfrm>
              <a:off x="6542088" y="24558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88" name="Line 845"/>
            <p:cNvSpPr>
              <a:spLocks noChangeShapeType="1"/>
            </p:cNvSpPr>
            <p:nvPr/>
          </p:nvSpPr>
          <p:spPr bwMode="auto">
            <a:xfrm>
              <a:off x="6548438" y="24415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89" name="Line 846"/>
            <p:cNvSpPr>
              <a:spLocks noChangeShapeType="1"/>
            </p:cNvSpPr>
            <p:nvPr/>
          </p:nvSpPr>
          <p:spPr bwMode="auto">
            <a:xfrm>
              <a:off x="6556375" y="24352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90" name="Line 847"/>
            <p:cNvSpPr>
              <a:spLocks noChangeShapeType="1"/>
            </p:cNvSpPr>
            <p:nvPr/>
          </p:nvSpPr>
          <p:spPr bwMode="auto">
            <a:xfrm>
              <a:off x="6562725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91" name="Line 848"/>
            <p:cNvSpPr>
              <a:spLocks noChangeShapeType="1"/>
            </p:cNvSpPr>
            <p:nvPr/>
          </p:nvSpPr>
          <p:spPr bwMode="auto">
            <a:xfrm>
              <a:off x="6570663" y="242728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92" name="Line 849"/>
            <p:cNvSpPr>
              <a:spLocks noChangeShapeType="1"/>
            </p:cNvSpPr>
            <p:nvPr/>
          </p:nvSpPr>
          <p:spPr bwMode="auto">
            <a:xfrm>
              <a:off x="6577013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93" name="Line 850"/>
            <p:cNvSpPr>
              <a:spLocks noChangeShapeType="1"/>
            </p:cNvSpPr>
            <p:nvPr/>
          </p:nvSpPr>
          <p:spPr bwMode="auto">
            <a:xfrm>
              <a:off x="6584950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94" name="Line 851"/>
            <p:cNvSpPr>
              <a:spLocks noChangeShapeType="1"/>
            </p:cNvSpPr>
            <p:nvPr/>
          </p:nvSpPr>
          <p:spPr bwMode="auto">
            <a:xfrm>
              <a:off x="6591300" y="242093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95" name="Line 852"/>
            <p:cNvSpPr>
              <a:spLocks noChangeShapeType="1"/>
            </p:cNvSpPr>
            <p:nvPr/>
          </p:nvSpPr>
          <p:spPr bwMode="auto">
            <a:xfrm>
              <a:off x="6599238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96" name="Line 853"/>
            <p:cNvSpPr>
              <a:spLocks noChangeShapeType="1"/>
            </p:cNvSpPr>
            <p:nvPr/>
          </p:nvSpPr>
          <p:spPr bwMode="auto">
            <a:xfrm>
              <a:off x="6605588" y="24130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97" name="Line 854"/>
            <p:cNvSpPr>
              <a:spLocks noChangeShapeType="1"/>
            </p:cNvSpPr>
            <p:nvPr/>
          </p:nvSpPr>
          <p:spPr bwMode="auto">
            <a:xfrm>
              <a:off x="6613525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98" name="Line 855"/>
            <p:cNvSpPr>
              <a:spLocks noChangeShapeType="1"/>
            </p:cNvSpPr>
            <p:nvPr/>
          </p:nvSpPr>
          <p:spPr bwMode="auto">
            <a:xfrm>
              <a:off x="6619875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99" name="Line 856"/>
            <p:cNvSpPr>
              <a:spLocks noChangeShapeType="1"/>
            </p:cNvSpPr>
            <p:nvPr/>
          </p:nvSpPr>
          <p:spPr bwMode="auto">
            <a:xfrm>
              <a:off x="6626225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00" name="Line 857"/>
            <p:cNvSpPr>
              <a:spLocks noChangeShapeType="1"/>
            </p:cNvSpPr>
            <p:nvPr/>
          </p:nvSpPr>
          <p:spPr bwMode="auto">
            <a:xfrm>
              <a:off x="6634163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01" name="Line 858"/>
            <p:cNvSpPr>
              <a:spLocks noChangeShapeType="1"/>
            </p:cNvSpPr>
            <p:nvPr/>
          </p:nvSpPr>
          <p:spPr bwMode="auto">
            <a:xfrm>
              <a:off x="6640513" y="2435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02" name="Line 859"/>
            <p:cNvSpPr>
              <a:spLocks noChangeShapeType="1"/>
            </p:cNvSpPr>
            <p:nvPr/>
          </p:nvSpPr>
          <p:spPr bwMode="auto">
            <a:xfrm>
              <a:off x="6648450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03" name="Line 860"/>
            <p:cNvSpPr>
              <a:spLocks noChangeShapeType="1"/>
            </p:cNvSpPr>
            <p:nvPr/>
          </p:nvSpPr>
          <p:spPr bwMode="auto">
            <a:xfrm>
              <a:off x="6654800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04" name="Line 861"/>
            <p:cNvSpPr>
              <a:spLocks noChangeShapeType="1"/>
            </p:cNvSpPr>
            <p:nvPr/>
          </p:nvSpPr>
          <p:spPr bwMode="auto">
            <a:xfrm>
              <a:off x="6662738" y="2420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05" name="Line 862"/>
            <p:cNvSpPr>
              <a:spLocks noChangeShapeType="1"/>
            </p:cNvSpPr>
            <p:nvPr/>
          </p:nvSpPr>
          <p:spPr bwMode="auto">
            <a:xfrm>
              <a:off x="6669088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06" name="Line 863"/>
            <p:cNvSpPr>
              <a:spLocks noChangeShapeType="1"/>
            </p:cNvSpPr>
            <p:nvPr/>
          </p:nvSpPr>
          <p:spPr bwMode="auto">
            <a:xfrm>
              <a:off x="6677025" y="2420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07" name="Line 864"/>
            <p:cNvSpPr>
              <a:spLocks noChangeShapeType="1"/>
            </p:cNvSpPr>
            <p:nvPr/>
          </p:nvSpPr>
          <p:spPr bwMode="auto">
            <a:xfrm>
              <a:off x="6683375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08" name="Line 865"/>
            <p:cNvSpPr>
              <a:spLocks noChangeShapeType="1"/>
            </p:cNvSpPr>
            <p:nvPr/>
          </p:nvSpPr>
          <p:spPr bwMode="auto">
            <a:xfrm>
              <a:off x="6691313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09" name="Line 866"/>
            <p:cNvSpPr>
              <a:spLocks noChangeShapeType="1"/>
            </p:cNvSpPr>
            <p:nvPr/>
          </p:nvSpPr>
          <p:spPr bwMode="auto">
            <a:xfrm>
              <a:off x="6697663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10" name="Line 867"/>
            <p:cNvSpPr>
              <a:spLocks noChangeShapeType="1"/>
            </p:cNvSpPr>
            <p:nvPr/>
          </p:nvSpPr>
          <p:spPr bwMode="auto">
            <a:xfrm>
              <a:off x="6705600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11" name="Line 868"/>
            <p:cNvSpPr>
              <a:spLocks noChangeShapeType="1"/>
            </p:cNvSpPr>
            <p:nvPr/>
          </p:nvSpPr>
          <p:spPr bwMode="auto">
            <a:xfrm>
              <a:off x="6711950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12" name="Line 869"/>
            <p:cNvSpPr>
              <a:spLocks noChangeShapeType="1"/>
            </p:cNvSpPr>
            <p:nvPr/>
          </p:nvSpPr>
          <p:spPr bwMode="auto">
            <a:xfrm>
              <a:off x="6719888" y="2435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13" name="Line 870"/>
            <p:cNvSpPr>
              <a:spLocks noChangeShapeType="1"/>
            </p:cNvSpPr>
            <p:nvPr/>
          </p:nvSpPr>
          <p:spPr bwMode="auto">
            <a:xfrm>
              <a:off x="6726238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14" name="Line 871"/>
            <p:cNvSpPr>
              <a:spLocks noChangeShapeType="1"/>
            </p:cNvSpPr>
            <p:nvPr/>
          </p:nvSpPr>
          <p:spPr bwMode="auto">
            <a:xfrm>
              <a:off x="6734175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15" name="Line 872"/>
            <p:cNvSpPr>
              <a:spLocks noChangeShapeType="1"/>
            </p:cNvSpPr>
            <p:nvPr/>
          </p:nvSpPr>
          <p:spPr bwMode="auto">
            <a:xfrm>
              <a:off x="6740525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16" name="Line 873"/>
            <p:cNvSpPr>
              <a:spLocks noChangeShapeType="1"/>
            </p:cNvSpPr>
            <p:nvPr/>
          </p:nvSpPr>
          <p:spPr bwMode="auto">
            <a:xfrm>
              <a:off x="6748463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17" name="Line 874"/>
            <p:cNvSpPr>
              <a:spLocks noChangeShapeType="1"/>
            </p:cNvSpPr>
            <p:nvPr/>
          </p:nvSpPr>
          <p:spPr bwMode="auto">
            <a:xfrm>
              <a:off x="6754813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18" name="Line 875"/>
            <p:cNvSpPr>
              <a:spLocks noChangeShapeType="1"/>
            </p:cNvSpPr>
            <p:nvPr/>
          </p:nvSpPr>
          <p:spPr bwMode="auto">
            <a:xfrm>
              <a:off x="6762750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19" name="Line 876"/>
            <p:cNvSpPr>
              <a:spLocks noChangeShapeType="1"/>
            </p:cNvSpPr>
            <p:nvPr/>
          </p:nvSpPr>
          <p:spPr bwMode="auto">
            <a:xfrm>
              <a:off x="6769100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20" name="Line 877"/>
            <p:cNvSpPr>
              <a:spLocks noChangeShapeType="1"/>
            </p:cNvSpPr>
            <p:nvPr/>
          </p:nvSpPr>
          <p:spPr bwMode="auto">
            <a:xfrm>
              <a:off x="6777038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21" name="Line 878"/>
            <p:cNvSpPr>
              <a:spLocks noChangeShapeType="1"/>
            </p:cNvSpPr>
            <p:nvPr/>
          </p:nvSpPr>
          <p:spPr bwMode="auto">
            <a:xfrm>
              <a:off x="6783388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22" name="Line 879"/>
            <p:cNvSpPr>
              <a:spLocks noChangeShapeType="1"/>
            </p:cNvSpPr>
            <p:nvPr/>
          </p:nvSpPr>
          <p:spPr bwMode="auto">
            <a:xfrm>
              <a:off x="6791325" y="242093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23" name="Line 880"/>
            <p:cNvSpPr>
              <a:spLocks noChangeShapeType="1"/>
            </p:cNvSpPr>
            <p:nvPr/>
          </p:nvSpPr>
          <p:spPr bwMode="auto">
            <a:xfrm>
              <a:off x="6797675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24" name="Line 881"/>
            <p:cNvSpPr>
              <a:spLocks noChangeShapeType="1"/>
            </p:cNvSpPr>
            <p:nvPr/>
          </p:nvSpPr>
          <p:spPr bwMode="auto">
            <a:xfrm>
              <a:off x="6805613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25" name="Line 882"/>
            <p:cNvSpPr>
              <a:spLocks noChangeShapeType="1"/>
            </p:cNvSpPr>
            <p:nvPr/>
          </p:nvSpPr>
          <p:spPr bwMode="auto">
            <a:xfrm>
              <a:off x="6811963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26" name="Line 883"/>
            <p:cNvSpPr>
              <a:spLocks noChangeShapeType="1"/>
            </p:cNvSpPr>
            <p:nvPr/>
          </p:nvSpPr>
          <p:spPr bwMode="auto">
            <a:xfrm>
              <a:off x="6819900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27" name="Line 884"/>
            <p:cNvSpPr>
              <a:spLocks noChangeShapeType="1"/>
            </p:cNvSpPr>
            <p:nvPr/>
          </p:nvSpPr>
          <p:spPr bwMode="auto">
            <a:xfrm>
              <a:off x="6826250" y="24066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28" name="Line 885"/>
            <p:cNvSpPr>
              <a:spLocks noChangeShapeType="1"/>
            </p:cNvSpPr>
            <p:nvPr/>
          </p:nvSpPr>
          <p:spPr bwMode="auto">
            <a:xfrm>
              <a:off x="6834188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29" name="Line 886"/>
            <p:cNvSpPr>
              <a:spLocks noChangeShapeType="1"/>
            </p:cNvSpPr>
            <p:nvPr/>
          </p:nvSpPr>
          <p:spPr bwMode="auto">
            <a:xfrm>
              <a:off x="6840538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30" name="Line 887"/>
            <p:cNvSpPr>
              <a:spLocks noChangeShapeType="1"/>
            </p:cNvSpPr>
            <p:nvPr/>
          </p:nvSpPr>
          <p:spPr bwMode="auto">
            <a:xfrm>
              <a:off x="6848475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31" name="Line 888"/>
            <p:cNvSpPr>
              <a:spLocks noChangeShapeType="1"/>
            </p:cNvSpPr>
            <p:nvPr/>
          </p:nvSpPr>
          <p:spPr bwMode="auto">
            <a:xfrm>
              <a:off x="6854825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32" name="Line 889"/>
            <p:cNvSpPr>
              <a:spLocks noChangeShapeType="1"/>
            </p:cNvSpPr>
            <p:nvPr/>
          </p:nvSpPr>
          <p:spPr bwMode="auto">
            <a:xfrm>
              <a:off x="6862763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33" name="Line 890"/>
            <p:cNvSpPr>
              <a:spLocks noChangeShapeType="1"/>
            </p:cNvSpPr>
            <p:nvPr/>
          </p:nvSpPr>
          <p:spPr bwMode="auto">
            <a:xfrm>
              <a:off x="6869113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34" name="Line 891"/>
            <p:cNvSpPr>
              <a:spLocks noChangeShapeType="1"/>
            </p:cNvSpPr>
            <p:nvPr/>
          </p:nvSpPr>
          <p:spPr bwMode="auto">
            <a:xfrm>
              <a:off x="6877050" y="24130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35" name="Line 892"/>
            <p:cNvSpPr>
              <a:spLocks noChangeShapeType="1"/>
            </p:cNvSpPr>
            <p:nvPr/>
          </p:nvSpPr>
          <p:spPr bwMode="auto">
            <a:xfrm>
              <a:off x="6883400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36" name="Line 893"/>
            <p:cNvSpPr>
              <a:spLocks noChangeShapeType="1"/>
            </p:cNvSpPr>
            <p:nvPr/>
          </p:nvSpPr>
          <p:spPr bwMode="auto">
            <a:xfrm>
              <a:off x="6891338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37" name="Line 894"/>
            <p:cNvSpPr>
              <a:spLocks noChangeShapeType="1"/>
            </p:cNvSpPr>
            <p:nvPr/>
          </p:nvSpPr>
          <p:spPr bwMode="auto">
            <a:xfrm>
              <a:off x="6897688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38" name="Line 895"/>
            <p:cNvSpPr>
              <a:spLocks noChangeShapeType="1"/>
            </p:cNvSpPr>
            <p:nvPr/>
          </p:nvSpPr>
          <p:spPr bwMode="auto">
            <a:xfrm>
              <a:off x="6905625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39" name="Line 896"/>
            <p:cNvSpPr>
              <a:spLocks noChangeShapeType="1"/>
            </p:cNvSpPr>
            <p:nvPr/>
          </p:nvSpPr>
          <p:spPr bwMode="auto">
            <a:xfrm>
              <a:off x="6911975" y="238442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0" name="Line 897"/>
            <p:cNvSpPr>
              <a:spLocks noChangeShapeType="1"/>
            </p:cNvSpPr>
            <p:nvPr/>
          </p:nvSpPr>
          <p:spPr bwMode="auto">
            <a:xfrm>
              <a:off x="6919913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1" name="Line 898"/>
            <p:cNvSpPr>
              <a:spLocks noChangeShapeType="1"/>
            </p:cNvSpPr>
            <p:nvPr/>
          </p:nvSpPr>
          <p:spPr bwMode="auto">
            <a:xfrm>
              <a:off x="6926263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2" name="Line 899"/>
            <p:cNvSpPr>
              <a:spLocks noChangeShapeType="1"/>
            </p:cNvSpPr>
            <p:nvPr/>
          </p:nvSpPr>
          <p:spPr bwMode="auto">
            <a:xfrm>
              <a:off x="6934200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3" name="Line 900"/>
            <p:cNvSpPr>
              <a:spLocks noChangeShapeType="1"/>
            </p:cNvSpPr>
            <p:nvPr/>
          </p:nvSpPr>
          <p:spPr bwMode="auto">
            <a:xfrm>
              <a:off x="6940550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4" name="Line 901"/>
            <p:cNvSpPr>
              <a:spLocks noChangeShapeType="1"/>
            </p:cNvSpPr>
            <p:nvPr/>
          </p:nvSpPr>
          <p:spPr bwMode="auto">
            <a:xfrm>
              <a:off x="6948488" y="23844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5" name="Line 902"/>
            <p:cNvSpPr>
              <a:spLocks noChangeShapeType="1"/>
            </p:cNvSpPr>
            <p:nvPr/>
          </p:nvSpPr>
          <p:spPr bwMode="auto">
            <a:xfrm>
              <a:off x="6954838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6" name="Line 903"/>
            <p:cNvSpPr>
              <a:spLocks noChangeShapeType="1"/>
            </p:cNvSpPr>
            <p:nvPr/>
          </p:nvSpPr>
          <p:spPr bwMode="auto">
            <a:xfrm>
              <a:off x="6962775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7" name="Line 904"/>
            <p:cNvSpPr>
              <a:spLocks noChangeShapeType="1"/>
            </p:cNvSpPr>
            <p:nvPr/>
          </p:nvSpPr>
          <p:spPr bwMode="auto">
            <a:xfrm>
              <a:off x="6969125" y="23844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8" name="Line 905"/>
            <p:cNvSpPr>
              <a:spLocks noChangeShapeType="1"/>
            </p:cNvSpPr>
            <p:nvPr/>
          </p:nvSpPr>
          <p:spPr bwMode="auto">
            <a:xfrm>
              <a:off x="6977063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9" name="Line 906"/>
            <p:cNvSpPr>
              <a:spLocks noChangeShapeType="1"/>
            </p:cNvSpPr>
            <p:nvPr/>
          </p:nvSpPr>
          <p:spPr bwMode="auto">
            <a:xfrm>
              <a:off x="6983413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0" name="Line 907"/>
            <p:cNvSpPr>
              <a:spLocks noChangeShapeType="1"/>
            </p:cNvSpPr>
            <p:nvPr/>
          </p:nvSpPr>
          <p:spPr bwMode="auto">
            <a:xfrm>
              <a:off x="6991350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1" name="Line 908"/>
            <p:cNvSpPr>
              <a:spLocks noChangeShapeType="1"/>
            </p:cNvSpPr>
            <p:nvPr/>
          </p:nvSpPr>
          <p:spPr bwMode="auto">
            <a:xfrm>
              <a:off x="6997700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2" name="Line 909"/>
            <p:cNvSpPr>
              <a:spLocks noChangeShapeType="1"/>
            </p:cNvSpPr>
            <p:nvPr/>
          </p:nvSpPr>
          <p:spPr bwMode="auto">
            <a:xfrm>
              <a:off x="7005638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3" name="Line 910"/>
            <p:cNvSpPr>
              <a:spLocks noChangeShapeType="1"/>
            </p:cNvSpPr>
            <p:nvPr/>
          </p:nvSpPr>
          <p:spPr bwMode="auto">
            <a:xfrm>
              <a:off x="7011988" y="24415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4" name="Line 911"/>
            <p:cNvSpPr>
              <a:spLocks noChangeShapeType="1"/>
            </p:cNvSpPr>
            <p:nvPr/>
          </p:nvSpPr>
          <p:spPr bwMode="auto">
            <a:xfrm>
              <a:off x="7019925" y="2449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5" name="Line 912"/>
            <p:cNvSpPr>
              <a:spLocks noChangeShapeType="1"/>
            </p:cNvSpPr>
            <p:nvPr/>
          </p:nvSpPr>
          <p:spPr bwMode="auto">
            <a:xfrm>
              <a:off x="7026275" y="24352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6" name="Line 913"/>
            <p:cNvSpPr>
              <a:spLocks noChangeShapeType="1"/>
            </p:cNvSpPr>
            <p:nvPr/>
          </p:nvSpPr>
          <p:spPr bwMode="auto">
            <a:xfrm>
              <a:off x="7034213" y="24352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7" name="Line 914"/>
            <p:cNvSpPr>
              <a:spLocks noChangeShapeType="1"/>
            </p:cNvSpPr>
            <p:nvPr/>
          </p:nvSpPr>
          <p:spPr bwMode="auto">
            <a:xfrm>
              <a:off x="7040563" y="24272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8" name="Line 915"/>
            <p:cNvSpPr>
              <a:spLocks noChangeShapeType="1"/>
            </p:cNvSpPr>
            <p:nvPr/>
          </p:nvSpPr>
          <p:spPr bwMode="auto">
            <a:xfrm>
              <a:off x="7048500" y="24066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9" name="Line 916"/>
            <p:cNvSpPr>
              <a:spLocks noChangeShapeType="1"/>
            </p:cNvSpPr>
            <p:nvPr/>
          </p:nvSpPr>
          <p:spPr bwMode="auto">
            <a:xfrm>
              <a:off x="7054850" y="24066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0" name="Line 917"/>
            <p:cNvSpPr>
              <a:spLocks noChangeShapeType="1"/>
            </p:cNvSpPr>
            <p:nvPr/>
          </p:nvSpPr>
          <p:spPr bwMode="auto">
            <a:xfrm>
              <a:off x="7062788" y="242728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1" name="Line 918"/>
            <p:cNvSpPr>
              <a:spLocks noChangeShapeType="1"/>
            </p:cNvSpPr>
            <p:nvPr/>
          </p:nvSpPr>
          <p:spPr bwMode="auto">
            <a:xfrm>
              <a:off x="7069138" y="24130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2" name="Line 919"/>
            <p:cNvSpPr>
              <a:spLocks noChangeShapeType="1"/>
            </p:cNvSpPr>
            <p:nvPr/>
          </p:nvSpPr>
          <p:spPr bwMode="auto">
            <a:xfrm>
              <a:off x="7077075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3" name="Line 920"/>
            <p:cNvSpPr>
              <a:spLocks noChangeShapeType="1"/>
            </p:cNvSpPr>
            <p:nvPr/>
          </p:nvSpPr>
          <p:spPr bwMode="auto">
            <a:xfrm>
              <a:off x="7083425" y="239236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4" name="Line 921"/>
            <p:cNvSpPr>
              <a:spLocks noChangeShapeType="1"/>
            </p:cNvSpPr>
            <p:nvPr/>
          </p:nvSpPr>
          <p:spPr bwMode="auto">
            <a:xfrm>
              <a:off x="7091363" y="23844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5" name="Line 922"/>
            <p:cNvSpPr>
              <a:spLocks noChangeShapeType="1"/>
            </p:cNvSpPr>
            <p:nvPr/>
          </p:nvSpPr>
          <p:spPr bwMode="auto">
            <a:xfrm>
              <a:off x="7097713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6" name="Line 923"/>
            <p:cNvSpPr>
              <a:spLocks noChangeShapeType="1"/>
            </p:cNvSpPr>
            <p:nvPr/>
          </p:nvSpPr>
          <p:spPr bwMode="auto">
            <a:xfrm>
              <a:off x="7105650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7" name="Line 924"/>
            <p:cNvSpPr>
              <a:spLocks noChangeShapeType="1"/>
            </p:cNvSpPr>
            <p:nvPr/>
          </p:nvSpPr>
          <p:spPr bwMode="auto">
            <a:xfrm>
              <a:off x="7112000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8" name="Line 925"/>
            <p:cNvSpPr>
              <a:spLocks noChangeShapeType="1"/>
            </p:cNvSpPr>
            <p:nvPr/>
          </p:nvSpPr>
          <p:spPr bwMode="auto">
            <a:xfrm>
              <a:off x="7119938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9" name="Line 926"/>
            <p:cNvSpPr>
              <a:spLocks noChangeShapeType="1"/>
            </p:cNvSpPr>
            <p:nvPr/>
          </p:nvSpPr>
          <p:spPr bwMode="auto">
            <a:xfrm>
              <a:off x="7126288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70" name="Line 927"/>
            <p:cNvSpPr>
              <a:spLocks noChangeShapeType="1"/>
            </p:cNvSpPr>
            <p:nvPr/>
          </p:nvSpPr>
          <p:spPr bwMode="auto">
            <a:xfrm>
              <a:off x="7134225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71" name="Line 928"/>
            <p:cNvSpPr>
              <a:spLocks noChangeShapeType="1"/>
            </p:cNvSpPr>
            <p:nvPr/>
          </p:nvSpPr>
          <p:spPr bwMode="auto">
            <a:xfrm>
              <a:off x="7140575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72" name="Line 929"/>
            <p:cNvSpPr>
              <a:spLocks noChangeShapeType="1"/>
            </p:cNvSpPr>
            <p:nvPr/>
          </p:nvSpPr>
          <p:spPr bwMode="auto">
            <a:xfrm>
              <a:off x="7148513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73" name="Line 930"/>
            <p:cNvSpPr>
              <a:spLocks noChangeShapeType="1"/>
            </p:cNvSpPr>
            <p:nvPr/>
          </p:nvSpPr>
          <p:spPr bwMode="auto">
            <a:xfrm>
              <a:off x="7154863" y="2406650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74" name="Line 931"/>
            <p:cNvSpPr>
              <a:spLocks noChangeShapeType="1"/>
            </p:cNvSpPr>
            <p:nvPr/>
          </p:nvSpPr>
          <p:spPr bwMode="auto">
            <a:xfrm>
              <a:off x="7162800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75" name="Line 932"/>
            <p:cNvSpPr>
              <a:spLocks noChangeShapeType="1"/>
            </p:cNvSpPr>
            <p:nvPr/>
          </p:nvSpPr>
          <p:spPr bwMode="auto">
            <a:xfrm>
              <a:off x="7169150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76" name="Line 933"/>
            <p:cNvSpPr>
              <a:spLocks noChangeShapeType="1"/>
            </p:cNvSpPr>
            <p:nvPr/>
          </p:nvSpPr>
          <p:spPr bwMode="auto">
            <a:xfrm>
              <a:off x="7177088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77" name="Line 934"/>
            <p:cNvSpPr>
              <a:spLocks noChangeShapeType="1"/>
            </p:cNvSpPr>
            <p:nvPr/>
          </p:nvSpPr>
          <p:spPr bwMode="auto">
            <a:xfrm>
              <a:off x="7183438" y="242093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78" name="Line 935"/>
            <p:cNvSpPr>
              <a:spLocks noChangeShapeType="1"/>
            </p:cNvSpPr>
            <p:nvPr/>
          </p:nvSpPr>
          <p:spPr bwMode="auto">
            <a:xfrm>
              <a:off x="7191375" y="242093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79" name="Line 936"/>
            <p:cNvSpPr>
              <a:spLocks noChangeShapeType="1"/>
            </p:cNvSpPr>
            <p:nvPr/>
          </p:nvSpPr>
          <p:spPr bwMode="auto">
            <a:xfrm>
              <a:off x="7197725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80" name="Line 937"/>
            <p:cNvSpPr>
              <a:spLocks noChangeShapeType="1"/>
            </p:cNvSpPr>
            <p:nvPr/>
          </p:nvSpPr>
          <p:spPr bwMode="auto">
            <a:xfrm>
              <a:off x="7205663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81" name="Line 938"/>
            <p:cNvSpPr>
              <a:spLocks noChangeShapeType="1"/>
            </p:cNvSpPr>
            <p:nvPr/>
          </p:nvSpPr>
          <p:spPr bwMode="auto">
            <a:xfrm>
              <a:off x="7212013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82" name="Line 939"/>
            <p:cNvSpPr>
              <a:spLocks noChangeShapeType="1"/>
            </p:cNvSpPr>
            <p:nvPr/>
          </p:nvSpPr>
          <p:spPr bwMode="auto">
            <a:xfrm>
              <a:off x="7219950" y="2413000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83" name="Line 940"/>
            <p:cNvSpPr>
              <a:spLocks noChangeShapeType="1"/>
            </p:cNvSpPr>
            <p:nvPr/>
          </p:nvSpPr>
          <p:spPr bwMode="auto">
            <a:xfrm>
              <a:off x="7226300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84" name="Line 941"/>
            <p:cNvSpPr>
              <a:spLocks noChangeShapeType="1"/>
            </p:cNvSpPr>
            <p:nvPr/>
          </p:nvSpPr>
          <p:spPr bwMode="auto">
            <a:xfrm>
              <a:off x="7234238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85" name="Line 942"/>
            <p:cNvSpPr>
              <a:spLocks noChangeShapeType="1"/>
            </p:cNvSpPr>
            <p:nvPr/>
          </p:nvSpPr>
          <p:spPr bwMode="auto">
            <a:xfrm>
              <a:off x="7240588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86" name="Line 943"/>
            <p:cNvSpPr>
              <a:spLocks noChangeShapeType="1"/>
            </p:cNvSpPr>
            <p:nvPr/>
          </p:nvSpPr>
          <p:spPr bwMode="auto">
            <a:xfrm>
              <a:off x="7248525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87" name="Line 944"/>
            <p:cNvSpPr>
              <a:spLocks noChangeShapeType="1"/>
            </p:cNvSpPr>
            <p:nvPr/>
          </p:nvSpPr>
          <p:spPr bwMode="auto">
            <a:xfrm>
              <a:off x="7254875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88" name="Line 945"/>
            <p:cNvSpPr>
              <a:spLocks noChangeShapeType="1"/>
            </p:cNvSpPr>
            <p:nvPr/>
          </p:nvSpPr>
          <p:spPr bwMode="auto">
            <a:xfrm>
              <a:off x="7262813" y="23780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89" name="Line 946"/>
            <p:cNvSpPr>
              <a:spLocks noChangeShapeType="1"/>
            </p:cNvSpPr>
            <p:nvPr/>
          </p:nvSpPr>
          <p:spPr bwMode="auto">
            <a:xfrm>
              <a:off x="7269163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90" name="Line 947"/>
            <p:cNvSpPr>
              <a:spLocks noChangeShapeType="1"/>
            </p:cNvSpPr>
            <p:nvPr/>
          </p:nvSpPr>
          <p:spPr bwMode="auto">
            <a:xfrm>
              <a:off x="7277100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91" name="Line 948"/>
            <p:cNvSpPr>
              <a:spLocks noChangeShapeType="1"/>
            </p:cNvSpPr>
            <p:nvPr/>
          </p:nvSpPr>
          <p:spPr bwMode="auto">
            <a:xfrm>
              <a:off x="7283450" y="2384425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92" name="Line 949"/>
            <p:cNvSpPr>
              <a:spLocks noChangeShapeType="1"/>
            </p:cNvSpPr>
            <p:nvPr/>
          </p:nvSpPr>
          <p:spPr bwMode="auto">
            <a:xfrm>
              <a:off x="7291388" y="23844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93" name="Line 950"/>
            <p:cNvSpPr>
              <a:spLocks noChangeShapeType="1"/>
            </p:cNvSpPr>
            <p:nvPr/>
          </p:nvSpPr>
          <p:spPr bwMode="auto">
            <a:xfrm>
              <a:off x="7297738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94" name="Line 951"/>
            <p:cNvSpPr>
              <a:spLocks noChangeShapeType="1"/>
            </p:cNvSpPr>
            <p:nvPr/>
          </p:nvSpPr>
          <p:spPr bwMode="auto">
            <a:xfrm>
              <a:off x="7305675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95" name="Line 952"/>
            <p:cNvSpPr>
              <a:spLocks noChangeShapeType="1"/>
            </p:cNvSpPr>
            <p:nvPr/>
          </p:nvSpPr>
          <p:spPr bwMode="auto">
            <a:xfrm>
              <a:off x="7312025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96" name="Line 953"/>
            <p:cNvSpPr>
              <a:spLocks noChangeShapeType="1"/>
            </p:cNvSpPr>
            <p:nvPr/>
          </p:nvSpPr>
          <p:spPr bwMode="auto">
            <a:xfrm>
              <a:off x="7319963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97" name="Line 954"/>
            <p:cNvSpPr>
              <a:spLocks noChangeShapeType="1"/>
            </p:cNvSpPr>
            <p:nvPr/>
          </p:nvSpPr>
          <p:spPr bwMode="auto">
            <a:xfrm>
              <a:off x="7326313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98" name="Line 955"/>
            <p:cNvSpPr>
              <a:spLocks noChangeShapeType="1"/>
            </p:cNvSpPr>
            <p:nvPr/>
          </p:nvSpPr>
          <p:spPr bwMode="auto">
            <a:xfrm>
              <a:off x="7334250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99" name="Line 956"/>
            <p:cNvSpPr>
              <a:spLocks noChangeShapeType="1"/>
            </p:cNvSpPr>
            <p:nvPr/>
          </p:nvSpPr>
          <p:spPr bwMode="auto">
            <a:xfrm>
              <a:off x="7340600" y="24272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00" name="Line 957"/>
            <p:cNvSpPr>
              <a:spLocks noChangeShapeType="1"/>
            </p:cNvSpPr>
            <p:nvPr/>
          </p:nvSpPr>
          <p:spPr bwMode="auto">
            <a:xfrm>
              <a:off x="7348538" y="24415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01" name="Line 958"/>
            <p:cNvSpPr>
              <a:spLocks noChangeShapeType="1"/>
            </p:cNvSpPr>
            <p:nvPr/>
          </p:nvSpPr>
          <p:spPr bwMode="auto">
            <a:xfrm>
              <a:off x="7354888" y="2435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02" name="Line 959"/>
            <p:cNvSpPr>
              <a:spLocks noChangeShapeType="1"/>
            </p:cNvSpPr>
            <p:nvPr/>
          </p:nvSpPr>
          <p:spPr bwMode="auto">
            <a:xfrm>
              <a:off x="7361238" y="24415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03" name="Line 960"/>
            <p:cNvSpPr>
              <a:spLocks noChangeShapeType="1"/>
            </p:cNvSpPr>
            <p:nvPr/>
          </p:nvSpPr>
          <p:spPr bwMode="auto">
            <a:xfrm>
              <a:off x="7369175" y="2435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04" name="Line 961"/>
            <p:cNvSpPr>
              <a:spLocks noChangeShapeType="1"/>
            </p:cNvSpPr>
            <p:nvPr/>
          </p:nvSpPr>
          <p:spPr bwMode="auto">
            <a:xfrm>
              <a:off x="7375525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05" name="Line 962"/>
            <p:cNvSpPr>
              <a:spLocks noChangeShapeType="1"/>
            </p:cNvSpPr>
            <p:nvPr/>
          </p:nvSpPr>
          <p:spPr bwMode="auto">
            <a:xfrm>
              <a:off x="7383463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06" name="Line 963"/>
            <p:cNvSpPr>
              <a:spLocks noChangeShapeType="1"/>
            </p:cNvSpPr>
            <p:nvPr/>
          </p:nvSpPr>
          <p:spPr bwMode="auto">
            <a:xfrm>
              <a:off x="7389813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07" name="Line 964"/>
            <p:cNvSpPr>
              <a:spLocks noChangeShapeType="1"/>
            </p:cNvSpPr>
            <p:nvPr/>
          </p:nvSpPr>
          <p:spPr bwMode="auto">
            <a:xfrm>
              <a:off x="7397750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08" name="Line 965"/>
            <p:cNvSpPr>
              <a:spLocks noChangeShapeType="1"/>
            </p:cNvSpPr>
            <p:nvPr/>
          </p:nvSpPr>
          <p:spPr bwMode="auto">
            <a:xfrm>
              <a:off x="7404100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09" name="Line 966"/>
            <p:cNvSpPr>
              <a:spLocks noChangeShapeType="1"/>
            </p:cNvSpPr>
            <p:nvPr/>
          </p:nvSpPr>
          <p:spPr bwMode="auto">
            <a:xfrm>
              <a:off x="7412038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10" name="Line 967"/>
            <p:cNvSpPr>
              <a:spLocks noChangeShapeType="1"/>
            </p:cNvSpPr>
            <p:nvPr/>
          </p:nvSpPr>
          <p:spPr bwMode="auto">
            <a:xfrm>
              <a:off x="7418388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11" name="Line 968"/>
            <p:cNvSpPr>
              <a:spLocks noChangeShapeType="1"/>
            </p:cNvSpPr>
            <p:nvPr/>
          </p:nvSpPr>
          <p:spPr bwMode="auto">
            <a:xfrm>
              <a:off x="7426325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12" name="Line 969"/>
            <p:cNvSpPr>
              <a:spLocks noChangeShapeType="1"/>
            </p:cNvSpPr>
            <p:nvPr/>
          </p:nvSpPr>
          <p:spPr bwMode="auto">
            <a:xfrm>
              <a:off x="7432675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13" name="Line 970"/>
            <p:cNvSpPr>
              <a:spLocks noChangeShapeType="1"/>
            </p:cNvSpPr>
            <p:nvPr/>
          </p:nvSpPr>
          <p:spPr bwMode="auto">
            <a:xfrm>
              <a:off x="7440613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14" name="Line 971"/>
            <p:cNvSpPr>
              <a:spLocks noChangeShapeType="1"/>
            </p:cNvSpPr>
            <p:nvPr/>
          </p:nvSpPr>
          <p:spPr bwMode="auto">
            <a:xfrm>
              <a:off x="7446963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15" name="Line 972"/>
            <p:cNvSpPr>
              <a:spLocks noChangeShapeType="1"/>
            </p:cNvSpPr>
            <p:nvPr/>
          </p:nvSpPr>
          <p:spPr bwMode="auto">
            <a:xfrm>
              <a:off x="7454900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16" name="Line 973"/>
            <p:cNvSpPr>
              <a:spLocks noChangeShapeType="1"/>
            </p:cNvSpPr>
            <p:nvPr/>
          </p:nvSpPr>
          <p:spPr bwMode="auto">
            <a:xfrm>
              <a:off x="7461250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17" name="Line 974"/>
            <p:cNvSpPr>
              <a:spLocks noChangeShapeType="1"/>
            </p:cNvSpPr>
            <p:nvPr/>
          </p:nvSpPr>
          <p:spPr bwMode="auto">
            <a:xfrm>
              <a:off x="7469188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18" name="Line 975"/>
            <p:cNvSpPr>
              <a:spLocks noChangeShapeType="1"/>
            </p:cNvSpPr>
            <p:nvPr/>
          </p:nvSpPr>
          <p:spPr bwMode="auto">
            <a:xfrm>
              <a:off x="7475538" y="242093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19" name="Line 976"/>
            <p:cNvSpPr>
              <a:spLocks noChangeShapeType="1"/>
            </p:cNvSpPr>
            <p:nvPr/>
          </p:nvSpPr>
          <p:spPr bwMode="auto">
            <a:xfrm>
              <a:off x="7483475" y="23987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20" name="Line 977"/>
            <p:cNvSpPr>
              <a:spLocks noChangeShapeType="1"/>
            </p:cNvSpPr>
            <p:nvPr/>
          </p:nvSpPr>
          <p:spPr bwMode="auto">
            <a:xfrm>
              <a:off x="7489825" y="24066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21" name="Line 978"/>
            <p:cNvSpPr>
              <a:spLocks noChangeShapeType="1"/>
            </p:cNvSpPr>
            <p:nvPr/>
          </p:nvSpPr>
          <p:spPr bwMode="auto">
            <a:xfrm>
              <a:off x="7497763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22" name="Line 979"/>
            <p:cNvSpPr>
              <a:spLocks noChangeShapeType="1"/>
            </p:cNvSpPr>
            <p:nvPr/>
          </p:nvSpPr>
          <p:spPr bwMode="auto">
            <a:xfrm>
              <a:off x="7504113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23" name="Line 980"/>
            <p:cNvSpPr>
              <a:spLocks noChangeShapeType="1"/>
            </p:cNvSpPr>
            <p:nvPr/>
          </p:nvSpPr>
          <p:spPr bwMode="auto">
            <a:xfrm>
              <a:off x="7512050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24" name="Line 981"/>
            <p:cNvSpPr>
              <a:spLocks noChangeShapeType="1"/>
            </p:cNvSpPr>
            <p:nvPr/>
          </p:nvSpPr>
          <p:spPr bwMode="auto">
            <a:xfrm>
              <a:off x="7518400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25" name="Line 982"/>
            <p:cNvSpPr>
              <a:spLocks noChangeShapeType="1"/>
            </p:cNvSpPr>
            <p:nvPr/>
          </p:nvSpPr>
          <p:spPr bwMode="auto">
            <a:xfrm>
              <a:off x="7526338" y="242728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26" name="Line 983"/>
            <p:cNvSpPr>
              <a:spLocks noChangeShapeType="1"/>
            </p:cNvSpPr>
            <p:nvPr/>
          </p:nvSpPr>
          <p:spPr bwMode="auto">
            <a:xfrm>
              <a:off x="7532688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27" name="Line 984"/>
            <p:cNvSpPr>
              <a:spLocks noChangeShapeType="1"/>
            </p:cNvSpPr>
            <p:nvPr/>
          </p:nvSpPr>
          <p:spPr bwMode="auto">
            <a:xfrm>
              <a:off x="7540625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28" name="Line 985"/>
            <p:cNvSpPr>
              <a:spLocks noChangeShapeType="1"/>
            </p:cNvSpPr>
            <p:nvPr/>
          </p:nvSpPr>
          <p:spPr bwMode="auto">
            <a:xfrm>
              <a:off x="7546975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29" name="Line 986"/>
            <p:cNvSpPr>
              <a:spLocks noChangeShapeType="1"/>
            </p:cNvSpPr>
            <p:nvPr/>
          </p:nvSpPr>
          <p:spPr bwMode="auto">
            <a:xfrm>
              <a:off x="7554913" y="242728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30" name="Line 987"/>
            <p:cNvSpPr>
              <a:spLocks noChangeShapeType="1"/>
            </p:cNvSpPr>
            <p:nvPr/>
          </p:nvSpPr>
          <p:spPr bwMode="auto">
            <a:xfrm>
              <a:off x="7561263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31" name="Line 988"/>
            <p:cNvSpPr>
              <a:spLocks noChangeShapeType="1"/>
            </p:cNvSpPr>
            <p:nvPr/>
          </p:nvSpPr>
          <p:spPr bwMode="auto">
            <a:xfrm>
              <a:off x="7569200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32" name="Line 989"/>
            <p:cNvSpPr>
              <a:spLocks noChangeShapeType="1"/>
            </p:cNvSpPr>
            <p:nvPr/>
          </p:nvSpPr>
          <p:spPr bwMode="auto">
            <a:xfrm>
              <a:off x="7575550" y="24066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33" name="Line 990"/>
            <p:cNvSpPr>
              <a:spLocks noChangeShapeType="1"/>
            </p:cNvSpPr>
            <p:nvPr/>
          </p:nvSpPr>
          <p:spPr bwMode="auto">
            <a:xfrm>
              <a:off x="7583488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34" name="Line 991"/>
            <p:cNvSpPr>
              <a:spLocks noChangeShapeType="1"/>
            </p:cNvSpPr>
            <p:nvPr/>
          </p:nvSpPr>
          <p:spPr bwMode="auto">
            <a:xfrm>
              <a:off x="7589838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35" name="Line 992"/>
            <p:cNvSpPr>
              <a:spLocks noChangeShapeType="1"/>
            </p:cNvSpPr>
            <p:nvPr/>
          </p:nvSpPr>
          <p:spPr bwMode="auto">
            <a:xfrm>
              <a:off x="7597775" y="23923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36" name="Line 993"/>
            <p:cNvSpPr>
              <a:spLocks noChangeShapeType="1"/>
            </p:cNvSpPr>
            <p:nvPr/>
          </p:nvSpPr>
          <p:spPr bwMode="auto">
            <a:xfrm>
              <a:off x="7604125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37" name="Line 994"/>
            <p:cNvSpPr>
              <a:spLocks noChangeShapeType="1"/>
            </p:cNvSpPr>
            <p:nvPr/>
          </p:nvSpPr>
          <p:spPr bwMode="auto">
            <a:xfrm>
              <a:off x="7612063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38" name="Line 995"/>
            <p:cNvSpPr>
              <a:spLocks noChangeShapeType="1"/>
            </p:cNvSpPr>
            <p:nvPr/>
          </p:nvSpPr>
          <p:spPr bwMode="auto">
            <a:xfrm>
              <a:off x="7618413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39" name="Line 996"/>
            <p:cNvSpPr>
              <a:spLocks noChangeShapeType="1"/>
            </p:cNvSpPr>
            <p:nvPr/>
          </p:nvSpPr>
          <p:spPr bwMode="auto">
            <a:xfrm>
              <a:off x="7626350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40" name="Line 997"/>
            <p:cNvSpPr>
              <a:spLocks noChangeShapeType="1"/>
            </p:cNvSpPr>
            <p:nvPr/>
          </p:nvSpPr>
          <p:spPr bwMode="auto">
            <a:xfrm>
              <a:off x="7632700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41" name="Line 998"/>
            <p:cNvSpPr>
              <a:spLocks noChangeShapeType="1"/>
            </p:cNvSpPr>
            <p:nvPr/>
          </p:nvSpPr>
          <p:spPr bwMode="auto">
            <a:xfrm>
              <a:off x="7640638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42" name="Line 999"/>
            <p:cNvSpPr>
              <a:spLocks noChangeShapeType="1"/>
            </p:cNvSpPr>
            <p:nvPr/>
          </p:nvSpPr>
          <p:spPr bwMode="auto">
            <a:xfrm>
              <a:off x="7646988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43" name="Line 1000"/>
            <p:cNvSpPr>
              <a:spLocks noChangeShapeType="1"/>
            </p:cNvSpPr>
            <p:nvPr/>
          </p:nvSpPr>
          <p:spPr bwMode="auto">
            <a:xfrm>
              <a:off x="7654925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44" name="Line 1001"/>
            <p:cNvSpPr>
              <a:spLocks noChangeShapeType="1"/>
            </p:cNvSpPr>
            <p:nvPr/>
          </p:nvSpPr>
          <p:spPr bwMode="auto">
            <a:xfrm>
              <a:off x="7661275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45" name="Line 1002"/>
            <p:cNvSpPr>
              <a:spLocks noChangeShapeType="1"/>
            </p:cNvSpPr>
            <p:nvPr/>
          </p:nvSpPr>
          <p:spPr bwMode="auto">
            <a:xfrm>
              <a:off x="7669213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46" name="Line 1003"/>
            <p:cNvSpPr>
              <a:spLocks noChangeShapeType="1"/>
            </p:cNvSpPr>
            <p:nvPr/>
          </p:nvSpPr>
          <p:spPr bwMode="auto">
            <a:xfrm>
              <a:off x="7675563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47" name="Line 1004"/>
            <p:cNvSpPr>
              <a:spLocks noChangeShapeType="1"/>
            </p:cNvSpPr>
            <p:nvPr/>
          </p:nvSpPr>
          <p:spPr bwMode="auto">
            <a:xfrm>
              <a:off x="7683500" y="2435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48" name="Line 1005"/>
            <p:cNvSpPr>
              <a:spLocks noChangeShapeType="1"/>
            </p:cNvSpPr>
            <p:nvPr/>
          </p:nvSpPr>
          <p:spPr bwMode="auto">
            <a:xfrm>
              <a:off x="7689850" y="2435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49" name="Line 1006"/>
            <p:cNvSpPr>
              <a:spLocks noChangeShapeType="1"/>
            </p:cNvSpPr>
            <p:nvPr/>
          </p:nvSpPr>
          <p:spPr bwMode="auto">
            <a:xfrm>
              <a:off x="7697788" y="2435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50" name="Line 1007"/>
            <p:cNvSpPr>
              <a:spLocks noChangeShapeType="1"/>
            </p:cNvSpPr>
            <p:nvPr/>
          </p:nvSpPr>
          <p:spPr bwMode="auto">
            <a:xfrm>
              <a:off x="7704138" y="24352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51" name="Line 1008"/>
            <p:cNvSpPr>
              <a:spLocks noChangeShapeType="1"/>
            </p:cNvSpPr>
            <p:nvPr/>
          </p:nvSpPr>
          <p:spPr bwMode="auto">
            <a:xfrm>
              <a:off x="7712075" y="24352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52" name="Line 1009"/>
            <p:cNvSpPr>
              <a:spLocks noChangeShapeType="1"/>
            </p:cNvSpPr>
            <p:nvPr/>
          </p:nvSpPr>
          <p:spPr bwMode="auto">
            <a:xfrm>
              <a:off x="7718425" y="2449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53" name="Line 1011"/>
            <p:cNvSpPr>
              <a:spLocks noChangeShapeType="1"/>
            </p:cNvSpPr>
            <p:nvPr/>
          </p:nvSpPr>
          <p:spPr bwMode="auto">
            <a:xfrm>
              <a:off x="7726363" y="24272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54" name="Line 1012"/>
            <p:cNvSpPr>
              <a:spLocks noChangeShapeType="1"/>
            </p:cNvSpPr>
            <p:nvPr/>
          </p:nvSpPr>
          <p:spPr bwMode="auto">
            <a:xfrm>
              <a:off x="7732713" y="242728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55" name="Line 1013"/>
            <p:cNvSpPr>
              <a:spLocks noChangeShapeType="1"/>
            </p:cNvSpPr>
            <p:nvPr/>
          </p:nvSpPr>
          <p:spPr bwMode="auto">
            <a:xfrm>
              <a:off x="7740651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56" name="Line 1014"/>
            <p:cNvSpPr>
              <a:spLocks noChangeShapeType="1"/>
            </p:cNvSpPr>
            <p:nvPr/>
          </p:nvSpPr>
          <p:spPr bwMode="auto">
            <a:xfrm>
              <a:off x="7747001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57" name="Line 1015"/>
            <p:cNvSpPr>
              <a:spLocks noChangeShapeType="1"/>
            </p:cNvSpPr>
            <p:nvPr/>
          </p:nvSpPr>
          <p:spPr bwMode="auto">
            <a:xfrm>
              <a:off x="7754938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58" name="Line 1016"/>
            <p:cNvSpPr>
              <a:spLocks noChangeShapeType="1"/>
            </p:cNvSpPr>
            <p:nvPr/>
          </p:nvSpPr>
          <p:spPr bwMode="auto">
            <a:xfrm>
              <a:off x="7761288" y="2413000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59" name="Line 1017"/>
            <p:cNvSpPr>
              <a:spLocks noChangeShapeType="1"/>
            </p:cNvSpPr>
            <p:nvPr/>
          </p:nvSpPr>
          <p:spPr bwMode="auto">
            <a:xfrm>
              <a:off x="7769226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0" name="Line 1018"/>
            <p:cNvSpPr>
              <a:spLocks noChangeShapeType="1"/>
            </p:cNvSpPr>
            <p:nvPr/>
          </p:nvSpPr>
          <p:spPr bwMode="auto">
            <a:xfrm>
              <a:off x="7775576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1" name="Line 1019"/>
            <p:cNvSpPr>
              <a:spLocks noChangeShapeType="1"/>
            </p:cNvSpPr>
            <p:nvPr/>
          </p:nvSpPr>
          <p:spPr bwMode="auto">
            <a:xfrm>
              <a:off x="7783513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2" name="Line 1020"/>
            <p:cNvSpPr>
              <a:spLocks noChangeShapeType="1"/>
            </p:cNvSpPr>
            <p:nvPr/>
          </p:nvSpPr>
          <p:spPr bwMode="auto">
            <a:xfrm>
              <a:off x="7789863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3" name="Line 1021"/>
            <p:cNvSpPr>
              <a:spLocks noChangeShapeType="1"/>
            </p:cNvSpPr>
            <p:nvPr/>
          </p:nvSpPr>
          <p:spPr bwMode="auto">
            <a:xfrm>
              <a:off x="7797801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4" name="Line 1022"/>
            <p:cNvSpPr>
              <a:spLocks noChangeShapeType="1"/>
            </p:cNvSpPr>
            <p:nvPr/>
          </p:nvSpPr>
          <p:spPr bwMode="auto">
            <a:xfrm>
              <a:off x="7804151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5" name="Line 1023"/>
            <p:cNvSpPr>
              <a:spLocks noChangeShapeType="1"/>
            </p:cNvSpPr>
            <p:nvPr/>
          </p:nvSpPr>
          <p:spPr bwMode="auto">
            <a:xfrm>
              <a:off x="7812088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6" name="Line 1024"/>
            <p:cNvSpPr>
              <a:spLocks noChangeShapeType="1"/>
            </p:cNvSpPr>
            <p:nvPr/>
          </p:nvSpPr>
          <p:spPr bwMode="auto">
            <a:xfrm>
              <a:off x="7818438" y="242093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7" name="Line 1025"/>
            <p:cNvSpPr>
              <a:spLocks noChangeShapeType="1"/>
            </p:cNvSpPr>
            <p:nvPr/>
          </p:nvSpPr>
          <p:spPr bwMode="auto">
            <a:xfrm>
              <a:off x="7826376" y="2420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8" name="Line 1026"/>
            <p:cNvSpPr>
              <a:spLocks noChangeShapeType="1"/>
            </p:cNvSpPr>
            <p:nvPr/>
          </p:nvSpPr>
          <p:spPr bwMode="auto">
            <a:xfrm>
              <a:off x="7832726" y="2420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9" name="Line 1027"/>
            <p:cNvSpPr>
              <a:spLocks noChangeShapeType="1"/>
            </p:cNvSpPr>
            <p:nvPr/>
          </p:nvSpPr>
          <p:spPr bwMode="auto">
            <a:xfrm>
              <a:off x="7840663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0" name="Line 1028"/>
            <p:cNvSpPr>
              <a:spLocks noChangeShapeType="1"/>
            </p:cNvSpPr>
            <p:nvPr/>
          </p:nvSpPr>
          <p:spPr bwMode="auto">
            <a:xfrm>
              <a:off x="7847013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1" name="Line 1029"/>
            <p:cNvSpPr>
              <a:spLocks noChangeShapeType="1"/>
            </p:cNvSpPr>
            <p:nvPr/>
          </p:nvSpPr>
          <p:spPr bwMode="auto">
            <a:xfrm>
              <a:off x="7854951" y="2420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2" name="Line 1030"/>
            <p:cNvSpPr>
              <a:spLocks noChangeShapeType="1"/>
            </p:cNvSpPr>
            <p:nvPr/>
          </p:nvSpPr>
          <p:spPr bwMode="auto">
            <a:xfrm>
              <a:off x="7861301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3" name="Line 1031"/>
            <p:cNvSpPr>
              <a:spLocks noChangeShapeType="1"/>
            </p:cNvSpPr>
            <p:nvPr/>
          </p:nvSpPr>
          <p:spPr bwMode="auto">
            <a:xfrm>
              <a:off x="7869238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4" name="Line 1032"/>
            <p:cNvSpPr>
              <a:spLocks noChangeShapeType="1"/>
            </p:cNvSpPr>
            <p:nvPr/>
          </p:nvSpPr>
          <p:spPr bwMode="auto">
            <a:xfrm>
              <a:off x="7875588" y="24130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5" name="Line 1033"/>
            <p:cNvSpPr>
              <a:spLocks noChangeShapeType="1"/>
            </p:cNvSpPr>
            <p:nvPr/>
          </p:nvSpPr>
          <p:spPr bwMode="auto">
            <a:xfrm>
              <a:off x="7883526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6" name="Line 1034"/>
            <p:cNvSpPr>
              <a:spLocks noChangeShapeType="1"/>
            </p:cNvSpPr>
            <p:nvPr/>
          </p:nvSpPr>
          <p:spPr bwMode="auto">
            <a:xfrm>
              <a:off x="7889876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7" name="Line 1035"/>
            <p:cNvSpPr>
              <a:spLocks noChangeShapeType="1"/>
            </p:cNvSpPr>
            <p:nvPr/>
          </p:nvSpPr>
          <p:spPr bwMode="auto">
            <a:xfrm>
              <a:off x="7897813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8" name="Line 1036"/>
            <p:cNvSpPr>
              <a:spLocks noChangeShapeType="1"/>
            </p:cNvSpPr>
            <p:nvPr/>
          </p:nvSpPr>
          <p:spPr bwMode="auto">
            <a:xfrm>
              <a:off x="7904163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9" name="Line 1037"/>
            <p:cNvSpPr>
              <a:spLocks noChangeShapeType="1"/>
            </p:cNvSpPr>
            <p:nvPr/>
          </p:nvSpPr>
          <p:spPr bwMode="auto">
            <a:xfrm>
              <a:off x="7912101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80" name="Line 1038"/>
            <p:cNvSpPr>
              <a:spLocks noChangeShapeType="1"/>
            </p:cNvSpPr>
            <p:nvPr/>
          </p:nvSpPr>
          <p:spPr bwMode="auto">
            <a:xfrm>
              <a:off x="7918451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81" name="Line 1039"/>
            <p:cNvSpPr>
              <a:spLocks noChangeShapeType="1"/>
            </p:cNvSpPr>
            <p:nvPr/>
          </p:nvSpPr>
          <p:spPr bwMode="auto">
            <a:xfrm>
              <a:off x="7926388" y="23987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82" name="Line 1040"/>
            <p:cNvSpPr>
              <a:spLocks noChangeShapeType="1"/>
            </p:cNvSpPr>
            <p:nvPr/>
          </p:nvSpPr>
          <p:spPr bwMode="auto">
            <a:xfrm>
              <a:off x="7932738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83" name="Line 1041"/>
            <p:cNvSpPr>
              <a:spLocks noChangeShapeType="1"/>
            </p:cNvSpPr>
            <p:nvPr/>
          </p:nvSpPr>
          <p:spPr bwMode="auto">
            <a:xfrm>
              <a:off x="7940676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84" name="Line 1042"/>
            <p:cNvSpPr>
              <a:spLocks noChangeShapeType="1"/>
            </p:cNvSpPr>
            <p:nvPr/>
          </p:nvSpPr>
          <p:spPr bwMode="auto">
            <a:xfrm>
              <a:off x="7947026" y="237013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85" name="Line 1043"/>
            <p:cNvSpPr>
              <a:spLocks noChangeShapeType="1"/>
            </p:cNvSpPr>
            <p:nvPr/>
          </p:nvSpPr>
          <p:spPr bwMode="auto">
            <a:xfrm>
              <a:off x="7954963" y="23637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86" name="Line 1044"/>
            <p:cNvSpPr>
              <a:spLocks noChangeShapeType="1"/>
            </p:cNvSpPr>
            <p:nvPr/>
          </p:nvSpPr>
          <p:spPr bwMode="auto">
            <a:xfrm>
              <a:off x="7961313" y="23780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87" name="Line 1045"/>
            <p:cNvSpPr>
              <a:spLocks noChangeShapeType="1"/>
            </p:cNvSpPr>
            <p:nvPr/>
          </p:nvSpPr>
          <p:spPr bwMode="auto">
            <a:xfrm>
              <a:off x="7969251" y="23780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88" name="Line 1046"/>
            <p:cNvSpPr>
              <a:spLocks noChangeShapeType="1"/>
            </p:cNvSpPr>
            <p:nvPr/>
          </p:nvSpPr>
          <p:spPr bwMode="auto">
            <a:xfrm>
              <a:off x="7975601" y="23844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89" name="Line 1047"/>
            <p:cNvSpPr>
              <a:spLocks noChangeShapeType="1"/>
            </p:cNvSpPr>
            <p:nvPr/>
          </p:nvSpPr>
          <p:spPr bwMode="auto">
            <a:xfrm>
              <a:off x="7983538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90" name="Line 1048"/>
            <p:cNvSpPr>
              <a:spLocks noChangeShapeType="1"/>
            </p:cNvSpPr>
            <p:nvPr/>
          </p:nvSpPr>
          <p:spPr bwMode="auto">
            <a:xfrm>
              <a:off x="7989888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91" name="Line 1049"/>
            <p:cNvSpPr>
              <a:spLocks noChangeShapeType="1"/>
            </p:cNvSpPr>
            <p:nvPr/>
          </p:nvSpPr>
          <p:spPr bwMode="auto">
            <a:xfrm>
              <a:off x="7997826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92" name="Line 1050"/>
            <p:cNvSpPr>
              <a:spLocks noChangeShapeType="1"/>
            </p:cNvSpPr>
            <p:nvPr/>
          </p:nvSpPr>
          <p:spPr bwMode="auto">
            <a:xfrm>
              <a:off x="8004176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93" name="Line 1051"/>
            <p:cNvSpPr>
              <a:spLocks noChangeShapeType="1"/>
            </p:cNvSpPr>
            <p:nvPr/>
          </p:nvSpPr>
          <p:spPr bwMode="auto">
            <a:xfrm>
              <a:off x="8012113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94" name="Line 1052"/>
            <p:cNvSpPr>
              <a:spLocks noChangeShapeType="1"/>
            </p:cNvSpPr>
            <p:nvPr/>
          </p:nvSpPr>
          <p:spPr bwMode="auto">
            <a:xfrm>
              <a:off x="8018463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95" name="Line 1053"/>
            <p:cNvSpPr>
              <a:spLocks noChangeShapeType="1"/>
            </p:cNvSpPr>
            <p:nvPr/>
          </p:nvSpPr>
          <p:spPr bwMode="auto">
            <a:xfrm>
              <a:off x="8026401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96" name="Line 1054"/>
            <p:cNvSpPr>
              <a:spLocks noChangeShapeType="1"/>
            </p:cNvSpPr>
            <p:nvPr/>
          </p:nvSpPr>
          <p:spPr bwMode="auto">
            <a:xfrm>
              <a:off x="8032751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97" name="Line 1055"/>
            <p:cNvSpPr>
              <a:spLocks noChangeShapeType="1"/>
            </p:cNvSpPr>
            <p:nvPr/>
          </p:nvSpPr>
          <p:spPr bwMode="auto">
            <a:xfrm>
              <a:off x="8040688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98" name="Line 1056"/>
            <p:cNvSpPr>
              <a:spLocks noChangeShapeType="1"/>
            </p:cNvSpPr>
            <p:nvPr/>
          </p:nvSpPr>
          <p:spPr bwMode="auto">
            <a:xfrm>
              <a:off x="8047038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99" name="Line 1057"/>
            <p:cNvSpPr>
              <a:spLocks noChangeShapeType="1"/>
            </p:cNvSpPr>
            <p:nvPr/>
          </p:nvSpPr>
          <p:spPr bwMode="auto">
            <a:xfrm>
              <a:off x="8054976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00" name="Line 1058"/>
            <p:cNvSpPr>
              <a:spLocks noChangeShapeType="1"/>
            </p:cNvSpPr>
            <p:nvPr/>
          </p:nvSpPr>
          <p:spPr bwMode="auto">
            <a:xfrm>
              <a:off x="8061326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01" name="Line 1059"/>
            <p:cNvSpPr>
              <a:spLocks noChangeShapeType="1"/>
            </p:cNvSpPr>
            <p:nvPr/>
          </p:nvSpPr>
          <p:spPr bwMode="auto">
            <a:xfrm>
              <a:off x="8069263" y="2420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02" name="Line 1060"/>
            <p:cNvSpPr>
              <a:spLocks noChangeShapeType="1"/>
            </p:cNvSpPr>
            <p:nvPr/>
          </p:nvSpPr>
          <p:spPr bwMode="auto">
            <a:xfrm>
              <a:off x="8075613" y="2435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03" name="Line 1061"/>
            <p:cNvSpPr>
              <a:spLocks noChangeShapeType="1"/>
            </p:cNvSpPr>
            <p:nvPr/>
          </p:nvSpPr>
          <p:spPr bwMode="auto">
            <a:xfrm>
              <a:off x="8081963" y="24352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04" name="Line 1062"/>
            <p:cNvSpPr>
              <a:spLocks noChangeShapeType="1"/>
            </p:cNvSpPr>
            <p:nvPr/>
          </p:nvSpPr>
          <p:spPr bwMode="auto">
            <a:xfrm>
              <a:off x="8089901" y="2435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05" name="Line 1063"/>
            <p:cNvSpPr>
              <a:spLocks noChangeShapeType="1"/>
            </p:cNvSpPr>
            <p:nvPr/>
          </p:nvSpPr>
          <p:spPr bwMode="auto">
            <a:xfrm>
              <a:off x="8096251" y="24272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06" name="Line 1064"/>
            <p:cNvSpPr>
              <a:spLocks noChangeShapeType="1"/>
            </p:cNvSpPr>
            <p:nvPr/>
          </p:nvSpPr>
          <p:spPr bwMode="auto">
            <a:xfrm>
              <a:off x="8104188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07" name="Line 1065"/>
            <p:cNvSpPr>
              <a:spLocks noChangeShapeType="1"/>
            </p:cNvSpPr>
            <p:nvPr/>
          </p:nvSpPr>
          <p:spPr bwMode="auto">
            <a:xfrm>
              <a:off x="8110538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08" name="Line 1066"/>
            <p:cNvSpPr>
              <a:spLocks noChangeShapeType="1"/>
            </p:cNvSpPr>
            <p:nvPr/>
          </p:nvSpPr>
          <p:spPr bwMode="auto">
            <a:xfrm>
              <a:off x="8118476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09" name="Line 1067"/>
            <p:cNvSpPr>
              <a:spLocks noChangeShapeType="1"/>
            </p:cNvSpPr>
            <p:nvPr/>
          </p:nvSpPr>
          <p:spPr bwMode="auto">
            <a:xfrm>
              <a:off x="8124826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10" name="Line 1068"/>
            <p:cNvSpPr>
              <a:spLocks noChangeShapeType="1"/>
            </p:cNvSpPr>
            <p:nvPr/>
          </p:nvSpPr>
          <p:spPr bwMode="auto">
            <a:xfrm>
              <a:off x="8132763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11" name="Line 1069"/>
            <p:cNvSpPr>
              <a:spLocks noChangeShapeType="1"/>
            </p:cNvSpPr>
            <p:nvPr/>
          </p:nvSpPr>
          <p:spPr bwMode="auto">
            <a:xfrm>
              <a:off x="8139113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12" name="Line 1070"/>
            <p:cNvSpPr>
              <a:spLocks noChangeShapeType="1"/>
            </p:cNvSpPr>
            <p:nvPr/>
          </p:nvSpPr>
          <p:spPr bwMode="auto">
            <a:xfrm>
              <a:off x="8147051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13" name="Line 1071"/>
            <p:cNvSpPr>
              <a:spLocks noChangeShapeType="1"/>
            </p:cNvSpPr>
            <p:nvPr/>
          </p:nvSpPr>
          <p:spPr bwMode="auto">
            <a:xfrm>
              <a:off x="8153401" y="242093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14" name="Line 1072"/>
            <p:cNvSpPr>
              <a:spLocks noChangeShapeType="1"/>
            </p:cNvSpPr>
            <p:nvPr/>
          </p:nvSpPr>
          <p:spPr bwMode="auto">
            <a:xfrm>
              <a:off x="8161338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15" name="Line 1073"/>
            <p:cNvSpPr>
              <a:spLocks noChangeShapeType="1"/>
            </p:cNvSpPr>
            <p:nvPr/>
          </p:nvSpPr>
          <p:spPr bwMode="auto">
            <a:xfrm>
              <a:off x="8167688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16" name="Line 1074"/>
            <p:cNvSpPr>
              <a:spLocks noChangeShapeType="1"/>
            </p:cNvSpPr>
            <p:nvPr/>
          </p:nvSpPr>
          <p:spPr bwMode="auto">
            <a:xfrm>
              <a:off x="8175626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17" name="Line 1075"/>
            <p:cNvSpPr>
              <a:spLocks noChangeShapeType="1"/>
            </p:cNvSpPr>
            <p:nvPr/>
          </p:nvSpPr>
          <p:spPr bwMode="auto">
            <a:xfrm>
              <a:off x="8181976" y="23987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18" name="Line 1076"/>
            <p:cNvSpPr>
              <a:spLocks noChangeShapeType="1"/>
            </p:cNvSpPr>
            <p:nvPr/>
          </p:nvSpPr>
          <p:spPr bwMode="auto">
            <a:xfrm>
              <a:off x="8189913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19" name="Line 1077"/>
            <p:cNvSpPr>
              <a:spLocks noChangeShapeType="1"/>
            </p:cNvSpPr>
            <p:nvPr/>
          </p:nvSpPr>
          <p:spPr bwMode="auto">
            <a:xfrm>
              <a:off x="8196263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20" name="Line 1078"/>
            <p:cNvSpPr>
              <a:spLocks noChangeShapeType="1"/>
            </p:cNvSpPr>
            <p:nvPr/>
          </p:nvSpPr>
          <p:spPr bwMode="auto">
            <a:xfrm>
              <a:off x="8204201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21" name="Line 1079"/>
            <p:cNvSpPr>
              <a:spLocks noChangeShapeType="1"/>
            </p:cNvSpPr>
            <p:nvPr/>
          </p:nvSpPr>
          <p:spPr bwMode="auto">
            <a:xfrm>
              <a:off x="8210551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22" name="Line 1080"/>
            <p:cNvSpPr>
              <a:spLocks noChangeShapeType="1"/>
            </p:cNvSpPr>
            <p:nvPr/>
          </p:nvSpPr>
          <p:spPr bwMode="auto">
            <a:xfrm>
              <a:off x="8218488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23" name="Line 1081"/>
            <p:cNvSpPr>
              <a:spLocks noChangeShapeType="1"/>
            </p:cNvSpPr>
            <p:nvPr/>
          </p:nvSpPr>
          <p:spPr bwMode="auto">
            <a:xfrm>
              <a:off x="8224838" y="2435225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24" name="Line 1082"/>
            <p:cNvSpPr>
              <a:spLocks noChangeShapeType="1"/>
            </p:cNvSpPr>
            <p:nvPr/>
          </p:nvSpPr>
          <p:spPr bwMode="auto">
            <a:xfrm>
              <a:off x="8232776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25" name="Line 1083"/>
            <p:cNvSpPr>
              <a:spLocks noChangeShapeType="1"/>
            </p:cNvSpPr>
            <p:nvPr/>
          </p:nvSpPr>
          <p:spPr bwMode="auto">
            <a:xfrm>
              <a:off x="8239126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26" name="Line 1084"/>
            <p:cNvSpPr>
              <a:spLocks noChangeShapeType="1"/>
            </p:cNvSpPr>
            <p:nvPr/>
          </p:nvSpPr>
          <p:spPr bwMode="auto">
            <a:xfrm>
              <a:off x="8247063" y="23844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27" name="Line 1085"/>
            <p:cNvSpPr>
              <a:spLocks noChangeShapeType="1"/>
            </p:cNvSpPr>
            <p:nvPr/>
          </p:nvSpPr>
          <p:spPr bwMode="auto">
            <a:xfrm>
              <a:off x="8253413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28" name="Line 1086"/>
            <p:cNvSpPr>
              <a:spLocks noChangeShapeType="1"/>
            </p:cNvSpPr>
            <p:nvPr/>
          </p:nvSpPr>
          <p:spPr bwMode="auto">
            <a:xfrm>
              <a:off x="8261351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29" name="Line 1087"/>
            <p:cNvSpPr>
              <a:spLocks noChangeShapeType="1"/>
            </p:cNvSpPr>
            <p:nvPr/>
          </p:nvSpPr>
          <p:spPr bwMode="auto">
            <a:xfrm>
              <a:off x="8267701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30" name="Line 1088"/>
            <p:cNvSpPr>
              <a:spLocks noChangeShapeType="1"/>
            </p:cNvSpPr>
            <p:nvPr/>
          </p:nvSpPr>
          <p:spPr bwMode="auto">
            <a:xfrm>
              <a:off x="8275638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31" name="Line 1089"/>
            <p:cNvSpPr>
              <a:spLocks noChangeShapeType="1"/>
            </p:cNvSpPr>
            <p:nvPr/>
          </p:nvSpPr>
          <p:spPr bwMode="auto">
            <a:xfrm>
              <a:off x="8281988" y="239871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32" name="Line 1090"/>
            <p:cNvSpPr>
              <a:spLocks noChangeShapeType="1"/>
            </p:cNvSpPr>
            <p:nvPr/>
          </p:nvSpPr>
          <p:spPr bwMode="auto">
            <a:xfrm>
              <a:off x="8289926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33" name="Line 1091"/>
            <p:cNvSpPr>
              <a:spLocks noChangeShapeType="1"/>
            </p:cNvSpPr>
            <p:nvPr/>
          </p:nvSpPr>
          <p:spPr bwMode="auto">
            <a:xfrm>
              <a:off x="8296276" y="24130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34" name="Line 1092"/>
            <p:cNvSpPr>
              <a:spLocks noChangeShapeType="1"/>
            </p:cNvSpPr>
            <p:nvPr/>
          </p:nvSpPr>
          <p:spPr bwMode="auto">
            <a:xfrm>
              <a:off x="8304213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35" name="Line 1093"/>
            <p:cNvSpPr>
              <a:spLocks noChangeShapeType="1"/>
            </p:cNvSpPr>
            <p:nvPr/>
          </p:nvSpPr>
          <p:spPr bwMode="auto">
            <a:xfrm>
              <a:off x="8310563" y="2420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36" name="Line 1094"/>
            <p:cNvSpPr>
              <a:spLocks noChangeShapeType="1"/>
            </p:cNvSpPr>
            <p:nvPr/>
          </p:nvSpPr>
          <p:spPr bwMode="auto">
            <a:xfrm>
              <a:off x="8318501" y="2435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37" name="Line 1095"/>
            <p:cNvSpPr>
              <a:spLocks noChangeShapeType="1"/>
            </p:cNvSpPr>
            <p:nvPr/>
          </p:nvSpPr>
          <p:spPr bwMode="auto">
            <a:xfrm>
              <a:off x="8324851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38" name="Line 1096"/>
            <p:cNvSpPr>
              <a:spLocks noChangeShapeType="1"/>
            </p:cNvSpPr>
            <p:nvPr/>
          </p:nvSpPr>
          <p:spPr bwMode="auto">
            <a:xfrm>
              <a:off x="8332788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39" name="Line 1097"/>
            <p:cNvSpPr>
              <a:spLocks noChangeShapeType="1"/>
            </p:cNvSpPr>
            <p:nvPr/>
          </p:nvSpPr>
          <p:spPr bwMode="auto">
            <a:xfrm>
              <a:off x="8339138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40" name="Line 1098"/>
            <p:cNvSpPr>
              <a:spLocks noChangeShapeType="1"/>
            </p:cNvSpPr>
            <p:nvPr/>
          </p:nvSpPr>
          <p:spPr bwMode="auto">
            <a:xfrm>
              <a:off x="8347076" y="24352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41" name="Line 1099"/>
            <p:cNvSpPr>
              <a:spLocks noChangeShapeType="1"/>
            </p:cNvSpPr>
            <p:nvPr/>
          </p:nvSpPr>
          <p:spPr bwMode="auto">
            <a:xfrm>
              <a:off x="8353426" y="24415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42" name="Line 1100"/>
            <p:cNvSpPr>
              <a:spLocks noChangeShapeType="1"/>
            </p:cNvSpPr>
            <p:nvPr/>
          </p:nvSpPr>
          <p:spPr bwMode="auto">
            <a:xfrm>
              <a:off x="8361363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43" name="Line 1101"/>
            <p:cNvSpPr>
              <a:spLocks noChangeShapeType="1"/>
            </p:cNvSpPr>
            <p:nvPr/>
          </p:nvSpPr>
          <p:spPr bwMode="auto">
            <a:xfrm>
              <a:off x="8367713" y="24352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44" name="Line 1102"/>
            <p:cNvSpPr>
              <a:spLocks noChangeShapeType="1"/>
            </p:cNvSpPr>
            <p:nvPr/>
          </p:nvSpPr>
          <p:spPr bwMode="auto">
            <a:xfrm>
              <a:off x="8375651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45" name="Line 1103"/>
            <p:cNvSpPr>
              <a:spLocks noChangeShapeType="1"/>
            </p:cNvSpPr>
            <p:nvPr/>
          </p:nvSpPr>
          <p:spPr bwMode="auto">
            <a:xfrm>
              <a:off x="8382001" y="24066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46" name="Line 1104"/>
            <p:cNvSpPr>
              <a:spLocks noChangeShapeType="1"/>
            </p:cNvSpPr>
            <p:nvPr/>
          </p:nvSpPr>
          <p:spPr bwMode="auto">
            <a:xfrm>
              <a:off x="8389938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47" name="Line 1105"/>
            <p:cNvSpPr>
              <a:spLocks noChangeShapeType="1"/>
            </p:cNvSpPr>
            <p:nvPr/>
          </p:nvSpPr>
          <p:spPr bwMode="auto">
            <a:xfrm>
              <a:off x="8396288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48" name="Line 1106"/>
            <p:cNvSpPr>
              <a:spLocks noChangeShapeType="1"/>
            </p:cNvSpPr>
            <p:nvPr/>
          </p:nvSpPr>
          <p:spPr bwMode="auto">
            <a:xfrm>
              <a:off x="8404226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49" name="Line 1107"/>
            <p:cNvSpPr>
              <a:spLocks noChangeShapeType="1"/>
            </p:cNvSpPr>
            <p:nvPr/>
          </p:nvSpPr>
          <p:spPr bwMode="auto">
            <a:xfrm>
              <a:off x="8410576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50" name="Line 1108"/>
            <p:cNvSpPr>
              <a:spLocks noChangeShapeType="1"/>
            </p:cNvSpPr>
            <p:nvPr/>
          </p:nvSpPr>
          <p:spPr bwMode="auto">
            <a:xfrm>
              <a:off x="8418513" y="239871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51" name="Line 1109"/>
            <p:cNvSpPr>
              <a:spLocks noChangeShapeType="1"/>
            </p:cNvSpPr>
            <p:nvPr/>
          </p:nvSpPr>
          <p:spPr bwMode="auto">
            <a:xfrm>
              <a:off x="8424863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52" name="Line 1110"/>
            <p:cNvSpPr>
              <a:spLocks noChangeShapeType="1"/>
            </p:cNvSpPr>
            <p:nvPr/>
          </p:nvSpPr>
          <p:spPr bwMode="auto">
            <a:xfrm>
              <a:off x="8432801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53" name="Line 1111"/>
            <p:cNvSpPr>
              <a:spLocks noChangeShapeType="1"/>
            </p:cNvSpPr>
            <p:nvPr/>
          </p:nvSpPr>
          <p:spPr bwMode="auto">
            <a:xfrm>
              <a:off x="8439151" y="23987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54" name="Line 1112"/>
            <p:cNvSpPr>
              <a:spLocks noChangeShapeType="1"/>
            </p:cNvSpPr>
            <p:nvPr/>
          </p:nvSpPr>
          <p:spPr bwMode="auto">
            <a:xfrm>
              <a:off x="8447088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55" name="Line 1113"/>
            <p:cNvSpPr>
              <a:spLocks noChangeShapeType="1"/>
            </p:cNvSpPr>
            <p:nvPr/>
          </p:nvSpPr>
          <p:spPr bwMode="auto">
            <a:xfrm>
              <a:off x="8453438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56" name="Line 1114"/>
            <p:cNvSpPr>
              <a:spLocks noChangeShapeType="1"/>
            </p:cNvSpPr>
            <p:nvPr/>
          </p:nvSpPr>
          <p:spPr bwMode="auto">
            <a:xfrm>
              <a:off x="8461376" y="23780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57" name="Line 1115"/>
            <p:cNvSpPr>
              <a:spLocks noChangeShapeType="1"/>
            </p:cNvSpPr>
            <p:nvPr/>
          </p:nvSpPr>
          <p:spPr bwMode="auto">
            <a:xfrm>
              <a:off x="8467726" y="23844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58" name="Line 1116"/>
            <p:cNvSpPr>
              <a:spLocks noChangeShapeType="1"/>
            </p:cNvSpPr>
            <p:nvPr/>
          </p:nvSpPr>
          <p:spPr bwMode="auto">
            <a:xfrm>
              <a:off x="8475663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59" name="Line 1117"/>
            <p:cNvSpPr>
              <a:spLocks noChangeShapeType="1"/>
            </p:cNvSpPr>
            <p:nvPr/>
          </p:nvSpPr>
          <p:spPr bwMode="auto">
            <a:xfrm>
              <a:off x="8482013" y="23701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60" name="Line 1118"/>
            <p:cNvSpPr>
              <a:spLocks noChangeShapeType="1"/>
            </p:cNvSpPr>
            <p:nvPr/>
          </p:nvSpPr>
          <p:spPr bwMode="auto">
            <a:xfrm>
              <a:off x="8489951" y="23701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61" name="Line 1119"/>
            <p:cNvSpPr>
              <a:spLocks noChangeShapeType="1"/>
            </p:cNvSpPr>
            <p:nvPr/>
          </p:nvSpPr>
          <p:spPr bwMode="auto">
            <a:xfrm>
              <a:off x="8496301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62" name="Line 1120"/>
            <p:cNvSpPr>
              <a:spLocks noChangeShapeType="1"/>
            </p:cNvSpPr>
            <p:nvPr/>
          </p:nvSpPr>
          <p:spPr bwMode="auto">
            <a:xfrm>
              <a:off x="8504238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63" name="Line 1121"/>
            <p:cNvSpPr>
              <a:spLocks noChangeShapeType="1"/>
            </p:cNvSpPr>
            <p:nvPr/>
          </p:nvSpPr>
          <p:spPr bwMode="auto">
            <a:xfrm>
              <a:off x="8510588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64" name="Line 1122"/>
            <p:cNvSpPr>
              <a:spLocks noChangeShapeType="1"/>
            </p:cNvSpPr>
            <p:nvPr/>
          </p:nvSpPr>
          <p:spPr bwMode="auto">
            <a:xfrm>
              <a:off x="8518526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65" name="Line 1123"/>
            <p:cNvSpPr>
              <a:spLocks noChangeShapeType="1"/>
            </p:cNvSpPr>
            <p:nvPr/>
          </p:nvSpPr>
          <p:spPr bwMode="auto">
            <a:xfrm>
              <a:off x="8524876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66" name="Line 1124"/>
            <p:cNvSpPr>
              <a:spLocks noChangeShapeType="1"/>
            </p:cNvSpPr>
            <p:nvPr/>
          </p:nvSpPr>
          <p:spPr bwMode="auto">
            <a:xfrm>
              <a:off x="8532813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67" name="Line 1125"/>
            <p:cNvSpPr>
              <a:spLocks noChangeShapeType="1"/>
            </p:cNvSpPr>
            <p:nvPr/>
          </p:nvSpPr>
          <p:spPr bwMode="auto">
            <a:xfrm>
              <a:off x="8539163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68" name="Line 1126"/>
            <p:cNvSpPr>
              <a:spLocks noChangeShapeType="1"/>
            </p:cNvSpPr>
            <p:nvPr/>
          </p:nvSpPr>
          <p:spPr bwMode="auto">
            <a:xfrm>
              <a:off x="8547101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69" name="Line 1127"/>
            <p:cNvSpPr>
              <a:spLocks noChangeShapeType="1"/>
            </p:cNvSpPr>
            <p:nvPr/>
          </p:nvSpPr>
          <p:spPr bwMode="auto">
            <a:xfrm>
              <a:off x="8553451" y="242093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70" name="Line 1128"/>
            <p:cNvSpPr>
              <a:spLocks noChangeShapeType="1"/>
            </p:cNvSpPr>
            <p:nvPr/>
          </p:nvSpPr>
          <p:spPr bwMode="auto">
            <a:xfrm>
              <a:off x="8561388" y="23987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71" name="Line 1129"/>
            <p:cNvSpPr>
              <a:spLocks noChangeShapeType="1"/>
            </p:cNvSpPr>
            <p:nvPr/>
          </p:nvSpPr>
          <p:spPr bwMode="auto">
            <a:xfrm>
              <a:off x="8567738" y="239871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72" name="Line 1130"/>
            <p:cNvSpPr>
              <a:spLocks noChangeShapeType="1"/>
            </p:cNvSpPr>
            <p:nvPr/>
          </p:nvSpPr>
          <p:spPr bwMode="auto">
            <a:xfrm>
              <a:off x="8575676" y="239871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73" name="Line 1131"/>
            <p:cNvSpPr>
              <a:spLocks noChangeShapeType="1"/>
            </p:cNvSpPr>
            <p:nvPr/>
          </p:nvSpPr>
          <p:spPr bwMode="auto">
            <a:xfrm>
              <a:off x="8582026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74" name="Line 1132"/>
            <p:cNvSpPr>
              <a:spLocks noChangeShapeType="1"/>
            </p:cNvSpPr>
            <p:nvPr/>
          </p:nvSpPr>
          <p:spPr bwMode="auto">
            <a:xfrm>
              <a:off x="8589963" y="2384425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75" name="Line 1133"/>
            <p:cNvSpPr>
              <a:spLocks noChangeShapeType="1"/>
            </p:cNvSpPr>
            <p:nvPr/>
          </p:nvSpPr>
          <p:spPr bwMode="auto">
            <a:xfrm>
              <a:off x="8596313" y="23844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76" name="Line 1134"/>
            <p:cNvSpPr>
              <a:spLocks noChangeShapeType="1"/>
            </p:cNvSpPr>
            <p:nvPr/>
          </p:nvSpPr>
          <p:spPr bwMode="auto">
            <a:xfrm>
              <a:off x="8604251" y="239871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77" name="Line 1135"/>
            <p:cNvSpPr>
              <a:spLocks noChangeShapeType="1"/>
            </p:cNvSpPr>
            <p:nvPr/>
          </p:nvSpPr>
          <p:spPr bwMode="auto">
            <a:xfrm>
              <a:off x="8610601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78" name="Line 1136"/>
            <p:cNvSpPr>
              <a:spLocks noChangeShapeType="1"/>
            </p:cNvSpPr>
            <p:nvPr/>
          </p:nvSpPr>
          <p:spPr bwMode="auto">
            <a:xfrm>
              <a:off x="8618538" y="23844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79" name="Line 1137"/>
            <p:cNvSpPr>
              <a:spLocks noChangeShapeType="1"/>
            </p:cNvSpPr>
            <p:nvPr/>
          </p:nvSpPr>
          <p:spPr bwMode="auto">
            <a:xfrm>
              <a:off x="8624888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80" name="Line 1138"/>
            <p:cNvSpPr>
              <a:spLocks noChangeShapeType="1"/>
            </p:cNvSpPr>
            <p:nvPr/>
          </p:nvSpPr>
          <p:spPr bwMode="auto">
            <a:xfrm>
              <a:off x="8632826" y="23780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81" name="Line 1139"/>
            <p:cNvSpPr>
              <a:spLocks noChangeShapeType="1"/>
            </p:cNvSpPr>
            <p:nvPr/>
          </p:nvSpPr>
          <p:spPr bwMode="auto">
            <a:xfrm>
              <a:off x="8639176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82" name="Line 1140"/>
            <p:cNvSpPr>
              <a:spLocks noChangeShapeType="1"/>
            </p:cNvSpPr>
            <p:nvPr/>
          </p:nvSpPr>
          <p:spPr bwMode="auto">
            <a:xfrm>
              <a:off x="8647113" y="23780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83" name="Line 1141"/>
            <p:cNvSpPr>
              <a:spLocks noChangeShapeType="1"/>
            </p:cNvSpPr>
            <p:nvPr/>
          </p:nvSpPr>
          <p:spPr bwMode="auto">
            <a:xfrm>
              <a:off x="8653463" y="2392363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84" name="Line 1142"/>
            <p:cNvSpPr>
              <a:spLocks noChangeShapeType="1"/>
            </p:cNvSpPr>
            <p:nvPr/>
          </p:nvSpPr>
          <p:spPr bwMode="auto">
            <a:xfrm>
              <a:off x="8661401" y="23844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85" name="Line 1143"/>
            <p:cNvSpPr>
              <a:spLocks noChangeShapeType="1"/>
            </p:cNvSpPr>
            <p:nvPr/>
          </p:nvSpPr>
          <p:spPr bwMode="auto">
            <a:xfrm>
              <a:off x="8667751" y="239871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86" name="Line 1144"/>
            <p:cNvSpPr>
              <a:spLocks noChangeShapeType="1"/>
            </p:cNvSpPr>
            <p:nvPr/>
          </p:nvSpPr>
          <p:spPr bwMode="auto">
            <a:xfrm>
              <a:off x="8675688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87" name="Line 1145"/>
            <p:cNvSpPr>
              <a:spLocks noChangeShapeType="1"/>
            </p:cNvSpPr>
            <p:nvPr/>
          </p:nvSpPr>
          <p:spPr bwMode="auto">
            <a:xfrm>
              <a:off x="8682038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88" name="Line 1146"/>
            <p:cNvSpPr>
              <a:spLocks noChangeShapeType="1"/>
            </p:cNvSpPr>
            <p:nvPr/>
          </p:nvSpPr>
          <p:spPr bwMode="auto">
            <a:xfrm>
              <a:off x="8689976" y="23987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89" name="Line 1147"/>
            <p:cNvSpPr>
              <a:spLocks noChangeShapeType="1"/>
            </p:cNvSpPr>
            <p:nvPr/>
          </p:nvSpPr>
          <p:spPr bwMode="auto">
            <a:xfrm>
              <a:off x="8696326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90" name="Line 1148"/>
            <p:cNvSpPr>
              <a:spLocks noChangeShapeType="1"/>
            </p:cNvSpPr>
            <p:nvPr/>
          </p:nvSpPr>
          <p:spPr bwMode="auto">
            <a:xfrm>
              <a:off x="8704263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91" name="Line 1149"/>
            <p:cNvSpPr>
              <a:spLocks noChangeShapeType="1"/>
            </p:cNvSpPr>
            <p:nvPr/>
          </p:nvSpPr>
          <p:spPr bwMode="auto">
            <a:xfrm>
              <a:off x="8710613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92" name="Line 1150"/>
            <p:cNvSpPr>
              <a:spLocks noChangeShapeType="1"/>
            </p:cNvSpPr>
            <p:nvPr/>
          </p:nvSpPr>
          <p:spPr bwMode="auto">
            <a:xfrm>
              <a:off x="8718551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93" name="Line 1151"/>
            <p:cNvSpPr>
              <a:spLocks noChangeShapeType="1"/>
            </p:cNvSpPr>
            <p:nvPr/>
          </p:nvSpPr>
          <p:spPr bwMode="auto">
            <a:xfrm>
              <a:off x="8724901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94" name="Line 1152"/>
            <p:cNvSpPr>
              <a:spLocks noChangeShapeType="1"/>
            </p:cNvSpPr>
            <p:nvPr/>
          </p:nvSpPr>
          <p:spPr bwMode="auto">
            <a:xfrm>
              <a:off x="8732838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95" name="Line 1153"/>
            <p:cNvSpPr>
              <a:spLocks noChangeShapeType="1"/>
            </p:cNvSpPr>
            <p:nvPr/>
          </p:nvSpPr>
          <p:spPr bwMode="auto">
            <a:xfrm>
              <a:off x="8739188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96" name="Line 1154"/>
            <p:cNvSpPr>
              <a:spLocks noChangeShapeType="1"/>
            </p:cNvSpPr>
            <p:nvPr/>
          </p:nvSpPr>
          <p:spPr bwMode="auto">
            <a:xfrm>
              <a:off x="8747126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97" name="Line 1155"/>
            <p:cNvSpPr>
              <a:spLocks noChangeShapeType="1"/>
            </p:cNvSpPr>
            <p:nvPr/>
          </p:nvSpPr>
          <p:spPr bwMode="auto">
            <a:xfrm>
              <a:off x="8753476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98" name="Line 1156"/>
            <p:cNvSpPr>
              <a:spLocks noChangeShapeType="1"/>
            </p:cNvSpPr>
            <p:nvPr/>
          </p:nvSpPr>
          <p:spPr bwMode="auto">
            <a:xfrm>
              <a:off x="8761413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99" name="Line 1157"/>
            <p:cNvSpPr>
              <a:spLocks noChangeShapeType="1"/>
            </p:cNvSpPr>
            <p:nvPr/>
          </p:nvSpPr>
          <p:spPr bwMode="auto">
            <a:xfrm>
              <a:off x="8767763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00" name="Line 1158"/>
            <p:cNvSpPr>
              <a:spLocks noChangeShapeType="1"/>
            </p:cNvSpPr>
            <p:nvPr/>
          </p:nvSpPr>
          <p:spPr bwMode="auto">
            <a:xfrm>
              <a:off x="8775701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01" name="Line 1159"/>
            <p:cNvSpPr>
              <a:spLocks noChangeShapeType="1"/>
            </p:cNvSpPr>
            <p:nvPr/>
          </p:nvSpPr>
          <p:spPr bwMode="auto">
            <a:xfrm>
              <a:off x="8782051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02" name="Line 1160"/>
            <p:cNvSpPr>
              <a:spLocks noChangeShapeType="1"/>
            </p:cNvSpPr>
            <p:nvPr/>
          </p:nvSpPr>
          <p:spPr bwMode="auto">
            <a:xfrm>
              <a:off x="8789988" y="23844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03" name="Line 1161"/>
            <p:cNvSpPr>
              <a:spLocks noChangeShapeType="1"/>
            </p:cNvSpPr>
            <p:nvPr/>
          </p:nvSpPr>
          <p:spPr bwMode="auto">
            <a:xfrm>
              <a:off x="8796338" y="23701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04" name="Line 1162"/>
            <p:cNvSpPr>
              <a:spLocks noChangeShapeType="1"/>
            </p:cNvSpPr>
            <p:nvPr/>
          </p:nvSpPr>
          <p:spPr bwMode="auto">
            <a:xfrm>
              <a:off x="8804276" y="2370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05" name="Line 1163"/>
            <p:cNvSpPr>
              <a:spLocks noChangeShapeType="1"/>
            </p:cNvSpPr>
            <p:nvPr/>
          </p:nvSpPr>
          <p:spPr bwMode="auto">
            <a:xfrm>
              <a:off x="8810626" y="23780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06" name="Line 1164"/>
            <p:cNvSpPr>
              <a:spLocks noChangeShapeType="1"/>
            </p:cNvSpPr>
            <p:nvPr/>
          </p:nvSpPr>
          <p:spPr bwMode="auto">
            <a:xfrm>
              <a:off x="8816976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07" name="Line 1165"/>
            <p:cNvSpPr>
              <a:spLocks noChangeShapeType="1"/>
            </p:cNvSpPr>
            <p:nvPr/>
          </p:nvSpPr>
          <p:spPr bwMode="auto">
            <a:xfrm>
              <a:off x="8824913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08" name="Line 1166"/>
            <p:cNvSpPr>
              <a:spLocks noChangeShapeType="1"/>
            </p:cNvSpPr>
            <p:nvPr/>
          </p:nvSpPr>
          <p:spPr bwMode="auto">
            <a:xfrm>
              <a:off x="8831263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09" name="Line 1167"/>
            <p:cNvSpPr>
              <a:spLocks noChangeShapeType="1"/>
            </p:cNvSpPr>
            <p:nvPr/>
          </p:nvSpPr>
          <p:spPr bwMode="auto">
            <a:xfrm>
              <a:off x="8839201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10" name="Line 1168"/>
            <p:cNvSpPr>
              <a:spLocks noChangeShapeType="1"/>
            </p:cNvSpPr>
            <p:nvPr/>
          </p:nvSpPr>
          <p:spPr bwMode="auto">
            <a:xfrm>
              <a:off x="8845551" y="23923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11" name="Line 1169"/>
            <p:cNvSpPr>
              <a:spLocks noChangeShapeType="1"/>
            </p:cNvSpPr>
            <p:nvPr/>
          </p:nvSpPr>
          <p:spPr bwMode="auto">
            <a:xfrm>
              <a:off x="8853488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12" name="Line 1170"/>
            <p:cNvSpPr>
              <a:spLocks noChangeShapeType="1"/>
            </p:cNvSpPr>
            <p:nvPr/>
          </p:nvSpPr>
          <p:spPr bwMode="auto">
            <a:xfrm>
              <a:off x="8859838" y="241300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13" name="Line 1171"/>
            <p:cNvSpPr>
              <a:spLocks noChangeShapeType="1"/>
            </p:cNvSpPr>
            <p:nvPr/>
          </p:nvSpPr>
          <p:spPr bwMode="auto">
            <a:xfrm>
              <a:off x="8867776" y="2420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14" name="Line 1172"/>
            <p:cNvSpPr>
              <a:spLocks noChangeShapeType="1"/>
            </p:cNvSpPr>
            <p:nvPr/>
          </p:nvSpPr>
          <p:spPr bwMode="auto">
            <a:xfrm>
              <a:off x="8874126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15" name="Line 1173"/>
            <p:cNvSpPr>
              <a:spLocks noChangeShapeType="1"/>
            </p:cNvSpPr>
            <p:nvPr/>
          </p:nvSpPr>
          <p:spPr bwMode="auto">
            <a:xfrm>
              <a:off x="8882063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16" name="Line 1174"/>
            <p:cNvSpPr>
              <a:spLocks noChangeShapeType="1"/>
            </p:cNvSpPr>
            <p:nvPr/>
          </p:nvSpPr>
          <p:spPr bwMode="auto">
            <a:xfrm>
              <a:off x="8888413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17" name="Line 1175"/>
            <p:cNvSpPr>
              <a:spLocks noChangeShapeType="1"/>
            </p:cNvSpPr>
            <p:nvPr/>
          </p:nvSpPr>
          <p:spPr bwMode="auto">
            <a:xfrm>
              <a:off x="8896351" y="23987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18" name="Line 1176"/>
            <p:cNvSpPr>
              <a:spLocks noChangeShapeType="1"/>
            </p:cNvSpPr>
            <p:nvPr/>
          </p:nvSpPr>
          <p:spPr bwMode="auto">
            <a:xfrm>
              <a:off x="8902701" y="23987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19" name="Line 1177"/>
            <p:cNvSpPr>
              <a:spLocks noChangeShapeType="1"/>
            </p:cNvSpPr>
            <p:nvPr/>
          </p:nvSpPr>
          <p:spPr bwMode="auto">
            <a:xfrm>
              <a:off x="8910638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20" name="Line 1178"/>
            <p:cNvSpPr>
              <a:spLocks noChangeShapeType="1"/>
            </p:cNvSpPr>
            <p:nvPr/>
          </p:nvSpPr>
          <p:spPr bwMode="auto">
            <a:xfrm>
              <a:off x="8916988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21" name="Line 1179"/>
            <p:cNvSpPr>
              <a:spLocks noChangeShapeType="1"/>
            </p:cNvSpPr>
            <p:nvPr/>
          </p:nvSpPr>
          <p:spPr bwMode="auto">
            <a:xfrm>
              <a:off x="8924926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22" name="Line 1180"/>
            <p:cNvSpPr>
              <a:spLocks noChangeShapeType="1"/>
            </p:cNvSpPr>
            <p:nvPr/>
          </p:nvSpPr>
          <p:spPr bwMode="auto">
            <a:xfrm>
              <a:off x="8931276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23" name="Line 1181"/>
            <p:cNvSpPr>
              <a:spLocks noChangeShapeType="1"/>
            </p:cNvSpPr>
            <p:nvPr/>
          </p:nvSpPr>
          <p:spPr bwMode="auto">
            <a:xfrm>
              <a:off x="8939213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24" name="Line 1182"/>
            <p:cNvSpPr>
              <a:spLocks noChangeShapeType="1"/>
            </p:cNvSpPr>
            <p:nvPr/>
          </p:nvSpPr>
          <p:spPr bwMode="auto">
            <a:xfrm>
              <a:off x="8945563" y="23844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25" name="Line 1183"/>
            <p:cNvSpPr>
              <a:spLocks noChangeShapeType="1"/>
            </p:cNvSpPr>
            <p:nvPr/>
          </p:nvSpPr>
          <p:spPr bwMode="auto">
            <a:xfrm>
              <a:off x="8953501" y="2384425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26" name="Line 1184"/>
            <p:cNvSpPr>
              <a:spLocks noChangeShapeType="1"/>
            </p:cNvSpPr>
            <p:nvPr/>
          </p:nvSpPr>
          <p:spPr bwMode="auto">
            <a:xfrm>
              <a:off x="8959851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27" name="Line 1185"/>
            <p:cNvSpPr>
              <a:spLocks noChangeShapeType="1"/>
            </p:cNvSpPr>
            <p:nvPr/>
          </p:nvSpPr>
          <p:spPr bwMode="auto">
            <a:xfrm>
              <a:off x="8967788" y="23701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28" name="Line 1186"/>
            <p:cNvSpPr>
              <a:spLocks noChangeShapeType="1"/>
            </p:cNvSpPr>
            <p:nvPr/>
          </p:nvSpPr>
          <p:spPr bwMode="auto">
            <a:xfrm>
              <a:off x="8974138" y="23637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29" name="Line 1187"/>
            <p:cNvSpPr>
              <a:spLocks noChangeShapeType="1"/>
            </p:cNvSpPr>
            <p:nvPr/>
          </p:nvSpPr>
          <p:spPr bwMode="auto">
            <a:xfrm>
              <a:off x="8982076" y="23637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30" name="Line 1188"/>
            <p:cNvSpPr>
              <a:spLocks noChangeShapeType="1"/>
            </p:cNvSpPr>
            <p:nvPr/>
          </p:nvSpPr>
          <p:spPr bwMode="auto">
            <a:xfrm>
              <a:off x="8988426" y="23701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31" name="Line 1189"/>
            <p:cNvSpPr>
              <a:spLocks noChangeShapeType="1"/>
            </p:cNvSpPr>
            <p:nvPr/>
          </p:nvSpPr>
          <p:spPr bwMode="auto">
            <a:xfrm>
              <a:off x="8996363" y="23780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32" name="Line 1190"/>
            <p:cNvSpPr>
              <a:spLocks noChangeShapeType="1"/>
            </p:cNvSpPr>
            <p:nvPr/>
          </p:nvSpPr>
          <p:spPr bwMode="auto">
            <a:xfrm>
              <a:off x="9002713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33" name="Line 1191"/>
            <p:cNvSpPr>
              <a:spLocks noChangeShapeType="1"/>
            </p:cNvSpPr>
            <p:nvPr/>
          </p:nvSpPr>
          <p:spPr bwMode="auto">
            <a:xfrm>
              <a:off x="9010651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34" name="Line 1192"/>
            <p:cNvSpPr>
              <a:spLocks noChangeShapeType="1"/>
            </p:cNvSpPr>
            <p:nvPr/>
          </p:nvSpPr>
          <p:spPr bwMode="auto">
            <a:xfrm>
              <a:off x="9017001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35" name="Line 1193"/>
            <p:cNvSpPr>
              <a:spLocks noChangeShapeType="1"/>
            </p:cNvSpPr>
            <p:nvPr/>
          </p:nvSpPr>
          <p:spPr bwMode="auto">
            <a:xfrm>
              <a:off x="9024938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36" name="Line 1194"/>
            <p:cNvSpPr>
              <a:spLocks noChangeShapeType="1"/>
            </p:cNvSpPr>
            <p:nvPr/>
          </p:nvSpPr>
          <p:spPr bwMode="auto">
            <a:xfrm>
              <a:off x="9031288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37" name="Line 1195"/>
            <p:cNvSpPr>
              <a:spLocks noChangeShapeType="1"/>
            </p:cNvSpPr>
            <p:nvPr/>
          </p:nvSpPr>
          <p:spPr bwMode="auto">
            <a:xfrm>
              <a:off x="9039226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38" name="Line 1196"/>
            <p:cNvSpPr>
              <a:spLocks noChangeShapeType="1"/>
            </p:cNvSpPr>
            <p:nvPr/>
          </p:nvSpPr>
          <p:spPr bwMode="auto">
            <a:xfrm>
              <a:off x="9045576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39" name="Line 1197"/>
            <p:cNvSpPr>
              <a:spLocks noChangeShapeType="1"/>
            </p:cNvSpPr>
            <p:nvPr/>
          </p:nvSpPr>
          <p:spPr bwMode="auto">
            <a:xfrm>
              <a:off x="9053513" y="23987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40" name="Line 1198"/>
            <p:cNvSpPr>
              <a:spLocks noChangeShapeType="1"/>
            </p:cNvSpPr>
            <p:nvPr/>
          </p:nvSpPr>
          <p:spPr bwMode="auto">
            <a:xfrm>
              <a:off x="9059863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41" name="Line 1199"/>
            <p:cNvSpPr>
              <a:spLocks noChangeShapeType="1"/>
            </p:cNvSpPr>
            <p:nvPr/>
          </p:nvSpPr>
          <p:spPr bwMode="auto">
            <a:xfrm>
              <a:off x="9067801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42" name="Line 1200"/>
            <p:cNvSpPr>
              <a:spLocks noChangeShapeType="1"/>
            </p:cNvSpPr>
            <p:nvPr/>
          </p:nvSpPr>
          <p:spPr bwMode="auto">
            <a:xfrm>
              <a:off x="9074151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43" name="Line 1201"/>
            <p:cNvSpPr>
              <a:spLocks noChangeShapeType="1"/>
            </p:cNvSpPr>
            <p:nvPr/>
          </p:nvSpPr>
          <p:spPr bwMode="auto">
            <a:xfrm>
              <a:off x="9082088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44" name="Line 1202"/>
            <p:cNvSpPr>
              <a:spLocks noChangeShapeType="1"/>
            </p:cNvSpPr>
            <p:nvPr/>
          </p:nvSpPr>
          <p:spPr bwMode="auto">
            <a:xfrm>
              <a:off x="9088438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45" name="Line 1203"/>
            <p:cNvSpPr>
              <a:spLocks noChangeShapeType="1"/>
            </p:cNvSpPr>
            <p:nvPr/>
          </p:nvSpPr>
          <p:spPr bwMode="auto">
            <a:xfrm>
              <a:off x="9096376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46" name="Line 1204"/>
            <p:cNvSpPr>
              <a:spLocks noChangeShapeType="1"/>
            </p:cNvSpPr>
            <p:nvPr/>
          </p:nvSpPr>
          <p:spPr bwMode="auto">
            <a:xfrm>
              <a:off x="9102726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47" name="Line 1205"/>
            <p:cNvSpPr>
              <a:spLocks noChangeShapeType="1"/>
            </p:cNvSpPr>
            <p:nvPr/>
          </p:nvSpPr>
          <p:spPr bwMode="auto">
            <a:xfrm>
              <a:off x="9110663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48" name="Line 1206"/>
            <p:cNvSpPr>
              <a:spLocks noChangeShapeType="1"/>
            </p:cNvSpPr>
            <p:nvPr/>
          </p:nvSpPr>
          <p:spPr bwMode="auto">
            <a:xfrm>
              <a:off x="9117013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49" name="Line 1207"/>
            <p:cNvSpPr>
              <a:spLocks noChangeShapeType="1"/>
            </p:cNvSpPr>
            <p:nvPr/>
          </p:nvSpPr>
          <p:spPr bwMode="auto">
            <a:xfrm>
              <a:off x="9124951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2350" name="Gruppieren 2349"/>
          <p:cNvGrpSpPr/>
          <p:nvPr/>
        </p:nvGrpSpPr>
        <p:grpSpPr>
          <a:xfrm>
            <a:off x="758452" y="2474615"/>
            <a:ext cx="8385176" cy="3473450"/>
            <a:chOff x="739775" y="2506663"/>
            <a:chExt cx="8385176" cy="3473450"/>
          </a:xfrm>
        </p:grpSpPr>
        <p:sp>
          <p:nvSpPr>
            <p:cNvPr id="2351" name="Line 27"/>
            <p:cNvSpPr>
              <a:spLocks noChangeShapeType="1"/>
            </p:cNvSpPr>
            <p:nvPr/>
          </p:nvSpPr>
          <p:spPr bwMode="auto">
            <a:xfrm>
              <a:off x="739775" y="25781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52" name="Line 28"/>
            <p:cNvSpPr>
              <a:spLocks noChangeShapeType="1"/>
            </p:cNvSpPr>
            <p:nvPr/>
          </p:nvSpPr>
          <p:spPr bwMode="auto">
            <a:xfrm>
              <a:off x="747713" y="25781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53" name="Line 29"/>
            <p:cNvSpPr>
              <a:spLocks noChangeShapeType="1"/>
            </p:cNvSpPr>
            <p:nvPr/>
          </p:nvSpPr>
          <p:spPr bwMode="auto">
            <a:xfrm>
              <a:off x="754063" y="25844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54" name="Line 30"/>
            <p:cNvSpPr>
              <a:spLocks noChangeShapeType="1"/>
            </p:cNvSpPr>
            <p:nvPr/>
          </p:nvSpPr>
          <p:spPr bwMode="auto">
            <a:xfrm>
              <a:off x="760413" y="25844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55" name="Line 31"/>
            <p:cNvSpPr>
              <a:spLocks noChangeShapeType="1"/>
            </p:cNvSpPr>
            <p:nvPr/>
          </p:nvSpPr>
          <p:spPr bwMode="auto">
            <a:xfrm>
              <a:off x="768350" y="25844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56" name="Line 32"/>
            <p:cNvSpPr>
              <a:spLocks noChangeShapeType="1"/>
            </p:cNvSpPr>
            <p:nvPr/>
          </p:nvSpPr>
          <p:spPr bwMode="auto">
            <a:xfrm>
              <a:off x="774700" y="25844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57" name="Line 33"/>
            <p:cNvSpPr>
              <a:spLocks noChangeShapeType="1"/>
            </p:cNvSpPr>
            <p:nvPr/>
          </p:nvSpPr>
          <p:spPr bwMode="auto">
            <a:xfrm>
              <a:off x="782638" y="25844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58" name="Line 34"/>
            <p:cNvSpPr>
              <a:spLocks noChangeShapeType="1"/>
            </p:cNvSpPr>
            <p:nvPr/>
          </p:nvSpPr>
          <p:spPr bwMode="auto">
            <a:xfrm>
              <a:off x="788988" y="2592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59" name="Line 35"/>
            <p:cNvSpPr>
              <a:spLocks noChangeShapeType="1"/>
            </p:cNvSpPr>
            <p:nvPr/>
          </p:nvSpPr>
          <p:spPr bwMode="auto">
            <a:xfrm>
              <a:off x="796925" y="25923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60" name="Line 36"/>
            <p:cNvSpPr>
              <a:spLocks noChangeShapeType="1"/>
            </p:cNvSpPr>
            <p:nvPr/>
          </p:nvSpPr>
          <p:spPr bwMode="auto">
            <a:xfrm>
              <a:off x="803275" y="25844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61" name="Line 37"/>
            <p:cNvSpPr>
              <a:spLocks noChangeShapeType="1"/>
            </p:cNvSpPr>
            <p:nvPr/>
          </p:nvSpPr>
          <p:spPr bwMode="auto">
            <a:xfrm>
              <a:off x="811213" y="2592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62" name="Line 38"/>
            <p:cNvSpPr>
              <a:spLocks noChangeShapeType="1"/>
            </p:cNvSpPr>
            <p:nvPr/>
          </p:nvSpPr>
          <p:spPr bwMode="auto">
            <a:xfrm>
              <a:off x="817563" y="25987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63" name="Line 39"/>
            <p:cNvSpPr>
              <a:spLocks noChangeShapeType="1"/>
            </p:cNvSpPr>
            <p:nvPr/>
          </p:nvSpPr>
          <p:spPr bwMode="auto">
            <a:xfrm>
              <a:off x="825500" y="259238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64" name="Line 40"/>
            <p:cNvSpPr>
              <a:spLocks noChangeShapeType="1"/>
            </p:cNvSpPr>
            <p:nvPr/>
          </p:nvSpPr>
          <p:spPr bwMode="auto">
            <a:xfrm>
              <a:off x="831850" y="25781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65" name="Line 41"/>
            <p:cNvSpPr>
              <a:spLocks noChangeShapeType="1"/>
            </p:cNvSpPr>
            <p:nvPr/>
          </p:nvSpPr>
          <p:spPr bwMode="auto">
            <a:xfrm>
              <a:off x="839788" y="2555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66" name="Line 42"/>
            <p:cNvSpPr>
              <a:spLocks noChangeShapeType="1"/>
            </p:cNvSpPr>
            <p:nvPr/>
          </p:nvSpPr>
          <p:spPr bwMode="auto">
            <a:xfrm>
              <a:off x="846138" y="25558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67" name="Line 43"/>
            <p:cNvSpPr>
              <a:spLocks noChangeShapeType="1"/>
            </p:cNvSpPr>
            <p:nvPr/>
          </p:nvSpPr>
          <p:spPr bwMode="auto">
            <a:xfrm>
              <a:off x="854075" y="25495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68" name="Line 44"/>
            <p:cNvSpPr>
              <a:spLocks noChangeShapeType="1"/>
            </p:cNvSpPr>
            <p:nvPr/>
          </p:nvSpPr>
          <p:spPr bwMode="auto">
            <a:xfrm>
              <a:off x="860425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69" name="Line 45"/>
            <p:cNvSpPr>
              <a:spLocks noChangeShapeType="1"/>
            </p:cNvSpPr>
            <p:nvPr/>
          </p:nvSpPr>
          <p:spPr bwMode="auto">
            <a:xfrm>
              <a:off x="868363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70" name="Line 46"/>
            <p:cNvSpPr>
              <a:spLocks noChangeShapeType="1"/>
            </p:cNvSpPr>
            <p:nvPr/>
          </p:nvSpPr>
          <p:spPr bwMode="auto">
            <a:xfrm>
              <a:off x="874713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71" name="Line 47"/>
            <p:cNvSpPr>
              <a:spLocks noChangeShapeType="1"/>
            </p:cNvSpPr>
            <p:nvPr/>
          </p:nvSpPr>
          <p:spPr bwMode="auto">
            <a:xfrm>
              <a:off x="882650" y="25495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72" name="Line 48"/>
            <p:cNvSpPr>
              <a:spLocks noChangeShapeType="1"/>
            </p:cNvSpPr>
            <p:nvPr/>
          </p:nvSpPr>
          <p:spPr bwMode="auto">
            <a:xfrm>
              <a:off x="889000" y="25352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73" name="Line 49"/>
            <p:cNvSpPr>
              <a:spLocks noChangeShapeType="1"/>
            </p:cNvSpPr>
            <p:nvPr/>
          </p:nvSpPr>
          <p:spPr bwMode="auto">
            <a:xfrm>
              <a:off x="896938" y="25495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74" name="Line 50"/>
            <p:cNvSpPr>
              <a:spLocks noChangeShapeType="1"/>
            </p:cNvSpPr>
            <p:nvPr/>
          </p:nvSpPr>
          <p:spPr bwMode="auto">
            <a:xfrm>
              <a:off x="903288" y="25495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75" name="Line 51"/>
            <p:cNvSpPr>
              <a:spLocks noChangeShapeType="1"/>
            </p:cNvSpPr>
            <p:nvPr/>
          </p:nvSpPr>
          <p:spPr bwMode="auto">
            <a:xfrm>
              <a:off x="911225" y="256381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76" name="Line 52"/>
            <p:cNvSpPr>
              <a:spLocks noChangeShapeType="1"/>
            </p:cNvSpPr>
            <p:nvPr/>
          </p:nvSpPr>
          <p:spPr bwMode="auto">
            <a:xfrm>
              <a:off x="917575" y="25781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77" name="Line 53"/>
            <p:cNvSpPr>
              <a:spLocks noChangeShapeType="1"/>
            </p:cNvSpPr>
            <p:nvPr/>
          </p:nvSpPr>
          <p:spPr bwMode="auto">
            <a:xfrm>
              <a:off x="925513" y="25781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78" name="Line 54"/>
            <p:cNvSpPr>
              <a:spLocks noChangeShapeType="1"/>
            </p:cNvSpPr>
            <p:nvPr/>
          </p:nvSpPr>
          <p:spPr bwMode="auto">
            <a:xfrm>
              <a:off x="931863" y="25987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79" name="Line 55"/>
            <p:cNvSpPr>
              <a:spLocks noChangeShapeType="1"/>
            </p:cNvSpPr>
            <p:nvPr/>
          </p:nvSpPr>
          <p:spPr bwMode="auto">
            <a:xfrm>
              <a:off x="939800" y="25987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80" name="Line 56"/>
            <p:cNvSpPr>
              <a:spLocks noChangeShapeType="1"/>
            </p:cNvSpPr>
            <p:nvPr/>
          </p:nvSpPr>
          <p:spPr bwMode="auto">
            <a:xfrm>
              <a:off x="946150" y="25844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81" name="Line 57"/>
            <p:cNvSpPr>
              <a:spLocks noChangeShapeType="1"/>
            </p:cNvSpPr>
            <p:nvPr/>
          </p:nvSpPr>
          <p:spPr bwMode="auto">
            <a:xfrm>
              <a:off x="954088" y="25844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82" name="Line 58"/>
            <p:cNvSpPr>
              <a:spLocks noChangeShapeType="1"/>
            </p:cNvSpPr>
            <p:nvPr/>
          </p:nvSpPr>
          <p:spPr bwMode="auto">
            <a:xfrm>
              <a:off x="960438" y="25844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83" name="Line 59"/>
            <p:cNvSpPr>
              <a:spLocks noChangeShapeType="1"/>
            </p:cNvSpPr>
            <p:nvPr/>
          </p:nvSpPr>
          <p:spPr bwMode="auto">
            <a:xfrm>
              <a:off x="968375" y="25781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84" name="Line 60"/>
            <p:cNvSpPr>
              <a:spLocks noChangeShapeType="1"/>
            </p:cNvSpPr>
            <p:nvPr/>
          </p:nvSpPr>
          <p:spPr bwMode="auto">
            <a:xfrm>
              <a:off x="974725" y="25781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85" name="Line 61"/>
            <p:cNvSpPr>
              <a:spLocks noChangeShapeType="1"/>
            </p:cNvSpPr>
            <p:nvPr/>
          </p:nvSpPr>
          <p:spPr bwMode="auto">
            <a:xfrm>
              <a:off x="982663" y="25701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86" name="Line 62"/>
            <p:cNvSpPr>
              <a:spLocks noChangeShapeType="1"/>
            </p:cNvSpPr>
            <p:nvPr/>
          </p:nvSpPr>
          <p:spPr bwMode="auto">
            <a:xfrm>
              <a:off x="989013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87" name="Line 63"/>
            <p:cNvSpPr>
              <a:spLocks noChangeShapeType="1"/>
            </p:cNvSpPr>
            <p:nvPr/>
          </p:nvSpPr>
          <p:spPr bwMode="auto">
            <a:xfrm>
              <a:off x="996950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88" name="Line 64"/>
            <p:cNvSpPr>
              <a:spLocks noChangeShapeType="1"/>
            </p:cNvSpPr>
            <p:nvPr/>
          </p:nvSpPr>
          <p:spPr bwMode="auto">
            <a:xfrm>
              <a:off x="1003300" y="25558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89" name="Line 65"/>
            <p:cNvSpPr>
              <a:spLocks noChangeShapeType="1"/>
            </p:cNvSpPr>
            <p:nvPr/>
          </p:nvSpPr>
          <p:spPr bwMode="auto">
            <a:xfrm>
              <a:off x="1011238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90" name="Line 66"/>
            <p:cNvSpPr>
              <a:spLocks noChangeShapeType="1"/>
            </p:cNvSpPr>
            <p:nvPr/>
          </p:nvSpPr>
          <p:spPr bwMode="auto">
            <a:xfrm>
              <a:off x="1017588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91" name="Line 67"/>
            <p:cNvSpPr>
              <a:spLocks noChangeShapeType="1"/>
            </p:cNvSpPr>
            <p:nvPr/>
          </p:nvSpPr>
          <p:spPr bwMode="auto">
            <a:xfrm>
              <a:off x="1025525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92" name="Line 68"/>
            <p:cNvSpPr>
              <a:spLocks noChangeShapeType="1"/>
            </p:cNvSpPr>
            <p:nvPr/>
          </p:nvSpPr>
          <p:spPr bwMode="auto">
            <a:xfrm>
              <a:off x="1031875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93" name="Line 69"/>
            <p:cNvSpPr>
              <a:spLocks noChangeShapeType="1"/>
            </p:cNvSpPr>
            <p:nvPr/>
          </p:nvSpPr>
          <p:spPr bwMode="auto">
            <a:xfrm>
              <a:off x="1039813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94" name="Line 70"/>
            <p:cNvSpPr>
              <a:spLocks noChangeShapeType="1"/>
            </p:cNvSpPr>
            <p:nvPr/>
          </p:nvSpPr>
          <p:spPr bwMode="auto">
            <a:xfrm>
              <a:off x="1046163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95" name="Line 71"/>
            <p:cNvSpPr>
              <a:spLocks noChangeShapeType="1"/>
            </p:cNvSpPr>
            <p:nvPr/>
          </p:nvSpPr>
          <p:spPr bwMode="auto">
            <a:xfrm>
              <a:off x="1054100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96" name="Line 72"/>
            <p:cNvSpPr>
              <a:spLocks noChangeShapeType="1"/>
            </p:cNvSpPr>
            <p:nvPr/>
          </p:nvSpPr>
          <p:spPr bwMode="auto">
            <a:xfrm>
              <a:off x="1060450" y="25495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97" name="Line 73"/>
            <p:cNvSpPr>
              <a:spLocks noChangeShapeType="1"/>
            </p:cNvSpPr>
            <p:nvPr/>
          </p:nvSpPr>
          <p:spPr bwMode="auto">
            <a:xfrm>
              <a:off x="1068388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98" name="Line 74"/>
            <p:cNvSpPr>
              <a:spLocks noChangeShapeType="1"/>
            </p:cNvSpPr>
            <p:nvPr/>
          </p:nvSpPr>
          <p:spPr bwMode="auto">
            <a:xfrm>
              <a:off x="1074738" y="25701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99" name="Line 75"/>
            <p:cNvSpPr>
              <a:spLocks noChangeShapeType="1"/>
            </p:cNvSpPr>
            <p:nvPr/>
          </p:nvSpPr>
          <p:spPr bwMode="auto">
            <a:xfrm>
              <a:off x="1082675" y="2592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00" name="Line 76"/>
            <p:cNvSpPr>
              <a:spLocks noChangeShapeType="1"/>
            </p:cNvSpPr>
            <p:nvPr/>
          </p:nvSpPr>
          <p:spPr bwMode="auto">
            <a:xfrm>
              <a:off x="1089025" y="2592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01" name="Line 77"/>
            <p:cNvSpPr>
              <a:spLocks noChangeShapeType="1"/>
            </p:cNvSpPr>
            <p:nvPr/>
          </p:nvSpPr>
          <p:spPr bwMode="auto">
            <a:xfrm>
              <a:off x="1096963" y="2592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02" name="Line 78"/>
            <p:cNvSpPr>
              <a:spLocks noChangeShapeType="1"/>
            </p:cNvSpPr>
            <p:nvPr/>
          </p:nvSpPr>
          <p:spPr bwMode="auto">
            <a:xfrm>
              <a:off x="1103313" y="25923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03" name="Line 79"/>
            <p:cNvSpPr>
              <a:spLocks noChangeShapeType="1"/>
            </p:cNvSpPr>
            <p:nvPr/>
          </p:nvSpPr>
          <p:spPr bwMode="auto">
            <a:xfrm>
              <a:off x="1111250" y="2598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04" name="Line 80"/>
            <p:cNvSpPr>
              <a:spLocks noChangeShapeType="1"/>
            </p:cNvSpPr>
            <p:nvPr/>
          </p:nvSpPr>
          <p:spPr bwMode="auto">
            <a:xfrm>
              <a:off x="1117600" y="2592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05" name="Line 81"/>
            <p:cNvSpPr>
              <a:spLocks noChangeShapeType="1"/>
            </p:cNvSpPr>
            <p:nvPr/>
          </p:nvSpPr>
          <p:spPr bwMode="auto">
            <a:xfrm>
              <a:off x="1125538" y="25844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06" name="Line 82"/>
            <p:cNvSpPr>
              <a:spLocks noChangeShapeType="1"/>
            </p:cNvSpPr>
            <p:nvPr/>
          </p:nvSpPr>
          <p:spPr bwMode="auto">
            <a:xfrm>
              <a:off x="1131888" y="25844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07" name="Line 83"/>
            <p:cNvSpPr>
              <a:spLocks noChangeShapeType="1"/>
            </p:cNvSpPr>
            <p:nvPr/>
          </p:nvSpPr>
          <p:spPr bwMode="auto">
            <a:xfrm>
              <a:off x="1139825" y="25781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08" name="Line 84"/>
            <p:cNvSpPr>
              <a:spLocks noChangeShapeType="1"/>
            </p:cNvSpPr>
            <p:nvPr/>
          </p:nvSpPr>
          <p:spPr bwMode="auto">
            <a:xfrm>
              <a:off x="1146175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09" name="Line 85"/>
            <p:cNvSpPr>
              <a:spLocks noChangeShapeType="1"/>
            </p:cNvSpPr>
            <p:nvPr/>
          </p:nvSpPr>
          <p:spPr bwMode="auto">
            <a:xfrm>
              <a:off x="1154113" y="2555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10" name="Line 86"/>
            <p:cNvSpPr>
              <a:spLocks noChangeShapeType="1"/>
            </p:cNvSpPr>
            <p:nvPr/>
          </p:nvSpPr>
          <p:spPr bwMode="auto">
            <a:xfrm>
              <a:off x="1160463" y="25558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11" name="Line 87"/>
            <p:cNvSpPr>
              <a:spLocks noChangeShapeType="1"/>
            </p:cNvSpPr>
            <p:nvPr/>
          </p:nvSpPr>
          <p:spPr bwMode="auto">
            <a:xfrm>
              <a:off x="1168400" y="25495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12" name="Line 88"/>
            <p:cNvSpPr>
              <a:spLocks noChangeShapeType="1"/>
            </p:cNvSpPr>
            <p:nvPr/>
          </p:nvSpPr>
          <p:spPr bwMode="auto">
            <a:xfrm>
              <a:off x="1174750" y="25558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13" name="Line 89"/>
            <p:cNvSpPr>
              <a:spLocks noChangeShapeType="1"/>
            </p:cNvSpPr>
            <p:nvPr/>
          </p:nvSpPr>
          <p:spPr bwMode="auto">
            <a:xfrm>
              <a:off x="1182688" y="2555875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14" name="Line 90"/>
            <p:cNvSpPr>
              <a:spLocks noChangeShapeType="1"/>
            </p:cNvSpPr>
            <p:nvPr/>
          </p:nvSpPr>
          <p:spPr bwMode="auto">
            <a:xfrm>
              <a:off x="1189038" y="2555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15" name="Line 91"/>
            <p:cNvSpPr>
              <a:spLocks noChangeShapeType="1"/>
            </p:cNvSpPr>
            <p:nvPr/>
          </p:nvSpPr>
          <p:spPr bwMode="auto">
            <a:xfrm>
              <a:off x="1196975" y="25495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16" name="Line 92"/>
            <p:cNvSpPr>
              <a:spLocks noChangeShapeType="1"/>
            </p:cNvSpPr>
            <p:nvPr/>
          </p:nvSpPr>
          <p:spPr bwMode="auto">
            <a:xfrm>
              <a:off x="1203325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17" name="Line 93"/>
            <p:cNvSpPr>
              <a:spLocks noChangeShapeType="1"/>
            </p:cNvSpPr>
            <p:nvPr/>
          </p:nvSpPr>
          <p:spPr bwMode="auto">
            <a:xfrm>
              <a:off x="1211263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18" name="Line 94"/>
            <p:cNvSpPr>
              <a:spLocks noChangeShapeType="1"/>
            </p:cNvSpPr>
            <p:nvPr/>
          </p:nvSpPr>
          <p:spPr bwMode="auto">
            <a:xfrm>
              <a:off x="1217613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19" name="Line 95"/>
            <p:cNvSpPr>
              <a:spLocks noChangeShapeType="1"/>
            </p:cNvSpPr>
            <p:nvPr/>
          </p:nvSpPr>
          <p:spPr bwMode="auto">
            <a:xfrm>
              <a:off x="1225550" y="2549525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20" name="Line 96"/>
            <p:cNvSpPr>
              <a:spLocks noChangeShapeType="1"/>
            </p:cNvSpPr>
            <p:nvPr/>
          </p:nvSpPr>
          <p:spPr bwMode="auto">
            <a:xfrm>
              <a:off x="1231900" y="25495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21" name="Line 97"/>
            <p:cNvSpPr>
              <a:spLocks noChangeShapeType="1"/>
            </p:cNvSpPr>
            <p:nvPr/>
          </p:nvSpPr>
          <p:spPr bwMode="auto">
            <a:xfrm>
              <a:off x="1239838" y="2555875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22" name="Line 98"/>
            <p:cNvSpPr>
              <a:spLocks noChangeShapeType="1"/>
            </p:cNvSpPr>
            <p:nvPr/>
          </p:nvSpPr>
          <p:spPr bwMode="auto">
            <a:xfrm>
              <a:off x="1246188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23" name="Line 99"/>
            <p:cNvSpPr>
              <a:spLocks noChangeShapeType="1"/>
            </p:cNvSpPr>
            <p:nvPr/>
          </p:nvSpPr>
          <p:spPr bwMode="auto">
            <a:xfrm>
              <a:off x="1254125" y="25844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24" name="Line 100"/>
            <p:cNvSpPr>
              <a:spLocks noChangeShapeType="1"/>
            </p:cNvSpPr>
            <p:nvPr/>
          </p:nvSpPr>
          <p:spPr bwMode="auto">
            <a:xfrm>
              <a:off x="1260475" y="2592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25" name="Line 101"/>
            <p:cNvSpPr>
              <a:spLocks noChangeShapeType="1"/>
            </p:cNvSpPr>
            <p:nvPr/>
          </p:nvSpPr>
          <p:spPr bwMode="auto">
            <a:xfrm>
              <a:off x="1268413" y="25844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26" name="Line 102"/>
            <p:cNvSpPr>
              <a:spLocks noChangeShapeType="1"/>
            </p:cNvSpPr>
            <p:nvPr/>
          </p:nvSpPr>
          <p:spPr bwMode="auto">
            <a:xfrm>
              <a:off x="1274763" y="25844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27" name="Line 103"/>
            <p:cNvSpPr>
              <a:spLocks noChangeShapeType="1"/>
            </p:cNvSpPr>
            <p:nvPr/>
          </p:nvSpPr>
          <p:spPr bwMode="auto">
            <a:xfrm>
              <a:off x="1282700" y="25844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28" name="Line 104"/>
            <p:cNvSpPr>
              <a:spLocks noChangeShapeType="1"/>
            </p:cNvSpPr>
            <p:nvPr/>
          </p:nvSpPr>
          <p:spPr bwMode="auto">
            <a:xfrm>
              <a:off x="1289050" y="2598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29" name="Line 105"/>
            <p:cNvSpPr>
              <a:spLocks noChangeShapeType="1"/>
            </p:cNvSpPr>
            <p:nvPr/>
          </p:nvSpPr>
          <p:spPr bwMode="auto">
            <a:xfrm>
              <a:off x="1296988" y="2613025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30" name="Line 106"/>
            <p:cNvSpPr>
              <a:spLocks noChangeShapeType="1"/>
            </p:cNvSpPr>
            <p:nvPr/>
          </p:nvSpPr>
          <p:spPr bwMode="auto">
            <a:xfrm>
              <a:off x="1303338" y="25987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31" name="Line 107"/>
            <p:cNvSpPr>
              <a:spLocks noChangeShapeType="1"/>
            </p:cNvSpPr>
            <p:nvPr/>
          </p:nvSpPr>
          <p:spPr bwMode="auto">
            <a:xfrm>
              <a:off x="1311275" y="25844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32" name="Line 108"/>
            <p:cNvSpPr>
              <a:spLocks noChangeShapeType="1"/>
            </p:cNvSpPr>
            <p:nvPr/>
          </p:nvSpPr>
          <p:spPr bwMode="auto">
            <a:xfrm>
              <a:off x="1317625" y="25638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33" name="Line 109"/>
            <p:cNvSpPr>
              <a:spLocks noChangeShapeType="1"/>
            </p:cNvSpPr>
            <p:nvPr/>
          </p:nvSpPr>
          <p:spPr bwMode="auto">
            <a:xfrm>
              <a:off x="1325563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34" name="Line 110"/>
            <p:cNvSpPr>
              <a:spLocks noChangeShapeType="1"/>
            </p:cNvSpPr>
            <p:nvPr/>
          </p:nvSpPr>
          <p:spPr bwMode="auto">
            <a:xfrm>
              <a:off x="1331913" y="253523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35" name="Line 111"/>
            <p:cNvSpPr>
              <a:spLocks noChangeShapeType="1"/>
            </p:cNvSpPr>
            <p:nvPr/>
          </p:nvSpPr>
          <p:spPr bwMode="auto">
            <a:xfrm>
              <a:off x="1339850" y="25352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36" name="Line 112"/>
            <p:cNvSpPr>
              <a:spLocks noChangeShapeType="1"/>
            </p:cNvSpPr>
            <p:nvPr/>
          </p:nvSpPr>
          <p:spPr bwMode="auto">
            <a:xfrm>
              <a:off x="1346200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37" name="Line 113"/>
            <p:cNvSpPr>
              <a:spLocks noChangeShapeType="1"/>
            </p:cNvSpPr>
            <p:nvPr/>
          </p:nvSpPr>
          <p:spPr bwMode="auto">
            <a:xfrm>
              <a:off x="1354138" y="2555875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38" name="Line 114"/>
            <p:cNvSpPr>
              <a:spLocks noChangeShapeType="1"/>
            </p:cNvSpPr>
            <p:nvPr/>
          </p:nvSpPr>
          <p:spPr bwMode="auto">
            <a:xfrm>
              <a:off x="1360488" y="25495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39" name="Line 115"/>
            <p:cNvSpPr>
              <a:spLocks noChangeShapeType="1"/>
            </p:cNvSpPr>
            <p:nvPr/>
          </p:nvSpPr>
          <p:spPr bwMode="auto">
            <a:xfrm>
              <a:off x="1368425" y="2555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40" name="Line 116"/>
            <p:cNvSpPr>
              <a:spLocks noChangeShapeType="1"/>
            </p:cNvSpPr>
            <p:nvPr/>
          </p:nvSpPr>
          <p:spPr bwMode="auto">
            <a:xfrm>
              <a:off x="1374775" y="257016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41" name="Line 117"/>
            <p:cNvSpPr>
              <a:spLocks noChangeShapeType="1"/>
            </p:cNvSpPr>
            <p:nvPr/>
          </p:nvSpPr>
          <p:spPr bwMode="auto">
            <a:xfrm>
              <a:off x="1382713" y="2555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42" name="Line 118"/>
            <p:cNvSpPr>
              <a:spLocks noChangeShapeType="1"/>
            </p:cNvSpPr>
            <p:nvPr/>
          </p:nvSpPr>
          <p:spPr bwMode="auto">
            <a:xfrm>
              <a:off x="1389063" y="25558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43" name="Line 119"/>
            <p:cNvSpPr>
              <a:spLocks noChangeShapeType="1"/>
            </p:cNvSpPr>
            <p:nvPr/>
          </p:nvSpPr>
          <p:spPr bwMode="auto">
            <a:xfrm>
              <a:off x="1397000" y="25495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44" name="Line 120"/>
            <p:cNvSpPr>
              <a:spLocks noChangeShapeType="1"/>
            </p:cNvSpPr>
            <p:nvPr/>
          </p:nvSpPr>
          <p:spPr bwMode="auto">
            <a:xfrm>
              <a:off x="1403350" y="25781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45" name="Line 121"/>
            <p:cNvSpPr>
              <a:spLocks noChangeShapeType="1"/>
            </p:cNvSpPr>
            <p:nvPr/>
          </p:nvSpPr>
          <p:spPr bwMode="auto">
            <a:xfrm>
              <a:off x="1411288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46" name="Line 122"/>
            <p:cNvSpPr>
              <a:spLocks noChangeShapeType="1"/>
            </p:cNvSpPr>
            <p:nvPr/>
          </p:nvSpPr>
          <p:spPr bwMode="auto">
            <a:xfrm>
              <a:off x="1417638" y="257016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47" name="Line 123"/>
            <p:cNvSpPr>
              <a:spLocks noChangeShapeType="1"/>
            </p:cNvSpPr>
            <p:nvPr/>
          </p:nvSpPr>
          <p:spPr bwMode="auto">
            <a:xfrm>
              <a:off x="1425575" y="2598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48" name="Line 124"/>
            <p:cNvSpPr>
              <a:spLocks noChangeShapeType="1"/>
            </p:cNvSpPr>
            <p:nvPr/>
          </p:nvSpPr>
          <p:spPr bwMode="auto">
            <a:xfrm>
              <a:off x="1431925" y="2598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49" name="Line 125"/>
            <p:cNvSpPr>
              <a:spLocks noChangeShapeType="1"/>
            </p:cNvSpPr>
            <p:nvPr/>
          </p:nvSpPr>
          <p:spPr bwMode="auto">
            <a:xfrm>
              <a:off x="1439863" y="25923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50" name="Line 126"/>
            <p:cNvSpPr>
              <a:spLocks noChangeShapeType="1"/>
            </p:cNvSpPr>
            <p:nvPr/>
          </p:nvSpPr>
          <p:spPr bwMode="auto">
            <a:xfrm>
              <a:off x="1446213" y="256381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51" name="Line 127"/>
            <p:cNvSpPr>
              <a:spLocks noChangeShapeType="1"/>
            </p:cNvSpPr>
            <p:nvPr/>
          </p:nvSpPr>
          <p:spPr bwMode="auto">
            <a:xfrm>
              <a:off x="1454150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52" name="Line 128"/>
            <p:cNvSpPr>
              <a:spLocks noChangeShapeType="1"/>
            </p:cNvSpPr>
            <p:nvPr/>
          </p:nvSpPr>
          <p:spPr bwMode="auto">
            <a:xfrm>
              <a:off x="1460500" y="25781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53" name="Line 129"/>
            <p:cNvSpPr>
              <a:spLocks noChangeShapeType="1"/>
            </p:cNvSpPr>
            <p:nvPr/>
          </p:nvSpPr>
          <p:spPr bwMode="auto">
            <a:xfrm>
              <a:off x="1468438" y="25781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54" name="Line 130"/>
            <p:cNvSpPr>
              <a:spLocks noChangeShapeType="1"/>
            </p:cNvSpPr>
            <p:nvPr/>
          </p:nvSpPr>
          <p:spPr bwMode="auto">
            <a:xfrm>
              <a:off x="1474788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55" name="Line 131"/>
            <p:cNvSpPr>
              <a:spLocks noChangeShapeType="1"/>
            </p:cNvSpPr>
            <p:nvPr/>
          </p:nvSpPr>
          <p:spPr bwMode="auto">
            <a:xfrm>
              <a:off x="1482725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56" name="Line 132"/>
            <p:cNvSpPr>
              <a:spLocks noChangeShapeType="1"/>
            </p:cNvSpPr>
            <p:nvPr/>
          </p:nvSpPr>
          <p:spPr bwMode="auto">
            <a:xfrm>
              <a:off x="1489075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57" name="Line 133"/>
            <p:cNvSpPr>
              <a:spLocks noChangeShapeType="1"/>
            </p:cNvSpPr>
            <p:nvPr/>
          </p:nvSpPr>
          <p:spPr bwMode="auto">
            <a:xfrm>
              <a:off x="1495425" y="2563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58" name="Line 134"/>
            <p:cNvSpPr>
              <a:spLocks noChangeShapeType="1"/>
            </p:cNvSpPr>
            <p:nvPr/>
          </p:nvSpPr>
          <p:spPr bwMode="auto">
            <a:xfrm>
              <a:off x="1503363" y="253523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59" name="Line 135"/>
            <p:cNvSpPr>
              <a:spLocks noChangeShapeType="1"/>
            </p:cNvSpPr>
            <p:nvPr/>
          </p:nvSpPr>
          <p:spPr bwMode="auto">
            <a:xfrm>
              <a:off x="1509713" y="253523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60" name="Line 136"/>
            <p:cNvSpPr>
              <a:spLocks noChangeShapeType="1"/>
            </p:cNvSpPr>
            <p:nvPr/>
          </p:nvSpPr>
          <p:spPr bwMode="auto">
            <a:xfrm>
              <a:off x="1517650" y="25273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61" name="Line 137"/>
            <p:cNvSpPr>
              <a:spLocks noChangeShapeType="1"/>
            </p:cNvSpPr>
            <p:nvPr/>
          </p:nvSpPr>
          <p:spPr bwMode="auto">
            <a:xfrm>
              <a:off x="1524000" y="25130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62" name="Line 138"/>
            <p:cNvSpPr>
              <a:spLocks noChangeShapeType="1"/>
            </p:cNvSpPr>
            <p:nvPr/>
          </p:nvSpPr>
          <p:spPr bwMode="auto">
            <a:xfrm>
              <a:off x="1531938" y="2513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63" name="Line 139"/>
            <p:cNvSpPr>
              <a:spLocks noChangeShapeType="1"/>
            </p:cNvSpPr>
            <p:nvPr/>
          </p:nvSpPr>
          <p:spPr bwMode="auto">
            <a:xfrm>
              <a:off x="1538288" y="2513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64" name="Line 140"/>
            <p:cNvSpPr>
              <a:spLocks noChangeShapeType="1"/>
            </p:cNvSpPr>
            <p:nvPr/>
          </p:nvSpPr>
          <p:spPr bwMode="auto">
            <a:xfrm>
              <a:off x="1546225" y="25209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65" name="Line 141"/>
            <p:cNvSpPr>
              <a:spLocks noChangeShapeType="1"/>
            </p:cNvSpPr>
            <p:nvPr/>
          </p:nvSpPr>
          <p:spPr bwMode="auto">
            <a:xfrm>
              <a:off x="1552575" y="25273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66" name="Line 142"/>
            <p:cNvSpPr>
              <a:spLocks noChangeShapeType="1"/>
            </p:cNvSpPr>
            <p:nvPr/>
          </p:nvSpPr>
          <p:spPr bwMode="auto">
            <a:xfrm>
              <a:off x="1560513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67" name="Line 143"/>
            <p:cNvSpPr>
              <a:spLocks noChangeShapeType="1"/>
            </p:cNvSpPr>
            <p:nvPr/>
          </p:nvSpPr>
          <p:spPr bwMode="auto">
            <a:xfrm>
              <a:off x="1566863" y="25415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68" name="Line 144"/>
            <p:cNvSpPr>
              <a:spLocks noChangeShapeType="1"/>
            </p:cNvSpPr>
            <p:nvPr/>
          </p:nvSpPr>
          <p:spPr bwMode="auto">
            <a:xfrm>
              <a:off x="1574800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69" name="Line 145"/>
            <p:cNvSpPr>
              <a:spLocks noChangeShapeType="1"/>
            </p:cNvSpPr>
            <p:nvPr/>
          </p:nvSpPr>
          <p:spPr bwMode="auto">
            <a:xfrm>
              <a:off x="1581150" y="2555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70" name="Line 146"/>
            <p:cNvSpPr>
              <a:spLocks noChangeShapeType="1"/>
            </p:cNvSpPr>
            <p:nvPr/>
          </p:nvSpPr>
          <p:spPr bwMode="auto">
            <a:xfrm>
              <a:off x="1589088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71" name="Line 147"/>
            <p:cNvSpPr>
              <a:spLocks noChangeShapeType="1"/>
            </p:cNvSpPr>
            <p:nvPr/>
          </p:nvSpPr>
          <p:spPr bwMode="auto">
            <a:xfrm>
              <a:off x="1595438" y="25781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72" name="Line 148"/>
            <p:cNvSpPr>
              <a:spLocks noChangeShapeType="1"/>
            </p:cNvSpPr>
            <p:nvPr/>
          </p:nvSpPr>
          <p:spPr bwMode="auto">
            <a:xfrm>
              <a:off x="1603375" y="25844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73" name="Line 149"/>
            <p:cNvSpPr>
              <a:spLocks noChangeShapeType="1"/>
            </p:cNvSpPr>
            <p:nvPr/>
          </p:nvSpPr>
          <p:spPr bwMode="auto">
            <a:xfrm>
              <a:off x="1609725" y="25844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74" name="Line 150"/>
            <p:cNvSpPr>
              <a:spLocks noChangeShapeType="1"/>
            </p:cNvSpPr>
            <p:nvPr/>
          </p:nvSpPr>
          <p:spPr bwMode="auto">
            <a:xfrm>
              <a:off x="1617663" y="25781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75" name="Line 151"/>
            <p:cNvSpPr>
              <a:spLocks noChangeShapeType="1"/>
            </p:cNvSpPr>
            <p:nvPr/>
          </p:nvSpPr>
          <p:spPr bwMode="auto">
            <a:xfrm>
              <a:off x="1624013" y="2563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76" name="Line 152"/>
            <p:cNvSpPr>
              <a:spLocks noChangeShapeType="1"/>
            </p:cNvSpPr>
            <p:nvPr/>
          </p:nvSpPr>
          <p:spPr bwMode="auto">
            <a:xfrm>
              <a:off x="1631950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77" name="Line 153"/>
            <p:cNvSpPr>
              <a:spLocks noChangeShapeType="1"/>
            </p:cNvSpPr>
            <p:nvPr/>
          </p:nvSpPr>
          <p:spPr bwMode="auto">
            <a:xfrm>
              <a:off x="1638300" y="25701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78" name="Line 154"/>
            <p:cNvSpPr>
              <a:spLocks noChangeShapeType="1"/>
            </p:cNvSpPr>
            <p:nvPr/>
          </p:nvSpPr>
          <p:spPr bwMode="auto">
            <a:xfrm>
              <a:off x="1646238" y="2555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79" name="Line 155"/>
            <p:cNvSpPr>
              <a:spLocks noChangeShapeType="1"/>
            </p:cNvSpPr>
            <p:nvPr/>
          </p:nvSpPr>
          <p:spPr bwMode="auto">
            <a:xfrm>
              <a:off x="1652588" y="25558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80" name="Line 156"/>
            <p:cNvSpPr>
              <a:spLocks noChangeShapeType="1"/>
            </p:cNvSpPr>
            <p:nvPr/>
          </p:nvSpPr>
          <p:spPr bwMode="auto">
            <a:xfrm>
              <a:off x="1660525" y="2555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81" name="Line 157"/>
            <p:cNvSpPr>
              <a:spLocks noChangeShapeType="1"/>
            </p:cNvSpPr>
            <p:nvPr/>
          </p:nvSpPr>
          <p:spPr bwMode="auto">
            <a:xfrm>
              <a:off x="1666875" y="25558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82" name="Line 158"/>
            <p:cNvSpPr>
              <a:spLocks noChangeShapeType="1"/>
            </p:cNvSpPr>
            <p:nvPr/>
          </p:nvSpPr>
          <p:spPr bwMode="auto">
            <a:xfrm>
              <a:off x="1674813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83" name="Line 159"/>
            <p:cNvSpPr>
              <a:spLocks noChangeShapeType="1"/>
            </p:cNvSpPr>
            <p:nvPr/>
          </p:nvSpPr>
          <p:spPr bwMode="auto">
            <a:xfrm>
              <a:off x="1681163" y="25352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84" name="Line 160"/>
            <p:cNvSpPr>
              <a:spLocks noChangeShapeType="1"/>
            </p:cNvSpPr>
            <p:nvPr/>
          </p:nvSpPr>
          <p:spPr bwMode="auto">
            <a:xfrm>
              <a:off x="1689100" y="25415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85" name="Line 161"/>
            <p:cNvSpPr>
              <a:spLocks noChangeShapeType="1"/>
            </p:cNvSpPr>
            <p:nvPr/>
          </p:nvSpPr>
          <p:spPr bwMode="auto">
            <a:xfrm>
              <a:off x="1695450" y="25558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86" name="Line 162"/>
            <p:cNvSpPr>
              <a:spLocks noChangeShapeType="1"/>
            </p:cNvSpPr>
            <p:nvPr/>
          </p:nvSpPr>
          <p:spPr bwMode="auto">
            <a:xfrm>
              <a:off x="1703388" y="25495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87" name="Line 163"/>
            <p:cNvSpPr>
              <a:spLocks noChangeShapeType="1"/>
            </p:cNvSpPr>
            <p:nvPr/>
          </p:nvSpPr>
          <p:spPr bwMode="auto">
            <a:xfrm>
              <a:off x="1709738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88" name="Line 164"/>
            <p:cNvSpPr>
              <a:spLocks noChangeShapeType="1"/>
            </p:cNvSpPr>
            <p:nvPr/>
          </p:nvSpPr>
          <p:spPr bwMode="auto">
            <a:xfrm>
              <a:off x="1717675" y="25352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89" name="Line 165"/>
            <p:cNvSpPr>
              <a:spLocks noChangeShapeType="1"/>
            </p:cNvSpPr>
            <p:nvPr/>
          </p:nvSpPr>
          <p:spPr bwMode="auto">
            <a:xfrm>
              <a:off x="1724025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90" name="Line 166"/>
            <p:cNvSpPr>
              <a:spLocks noChangeShapeType="1"/>
            </p:cNvSpPr>
            <p:nvPr/>
          </p:nvSpPr>
          <p:spPr bwMode="auto">
            <a:xfrm>
              <a:off x="1731963" y="25352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91" name="Line 167"/>
            <p:cNvSpPr>
              <a:spLocks noChangeShapeType="1"/>
            </p:cNvSpPr>
            <p:nvPr/>
          </p:nvSpPr>
          <p:spPr bwMode="auto">
            <a:xfrm>
              <a:off x="1738313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92" name="Line 168"/>
            <p:cNvSpPr>
              <a:spLocks noChangeShapeType="1"/>
            </p:cNvSpPr>
            <p:nvPr/>
          </p:nvSpPr>
          <p:spPr bwMode="auto">
            <a:xfrm>
              <a:off x="1746250" y="25495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93" name="Line 169"/>
            <p:cNvSpPr>
              <a:spLocks noChangeShapeType="1"/>
            </p:cNvSpPr>
            <p:nvPr/>
          </p:nvSpPr>
          <p:spPr bwMode="auto">
            <a:xfrm>
              <a:off x="1752600" y="25415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94" name="Line 170"/>
            <p:cNvSpPr>
              <a:spLocks noChangeShapeType="1"/>
            </p:cNvSpPr>
            <p:nvPr/>
          </p:nvSpPr>
          <p:spPr bwMode="auto">
            <a:xfrm>
              <a:off x="1760538" y="2555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95" name="Line 171"/>
            <p:cNvSpPr>
              <a:spLocks noChangeShapeType="1"/>
            </p:cNvSpPr>
            <p:nvPr/>
          </p:nvSpPr>
          <p:spPr bwMode="auto">
            <a:xfrm>
              <a:off x="1766888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96" name="Line 172"/>
            <p:cNvSpPr>
              <a:spLocks noChangeShapeType="1"/>
            </p:cNvSpPr>
            <p:nvPr/>
          </p:nvSpPr>
          <p:spPr bwMode="auto">
            <a:xfrm>
              <a:off x="1774825" y="25781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97" name="Line 173"/>
            <p:cNvSpPr>
              <a:spLocks noChangeShapeType="1"/>
            </p:cNvSpPr>
            <p:nvPr/>
          </p:nvSpPr>
          <p:spPr bwMode="auto">
            <a:xfrm>
              <a:off x="1781175" y="25844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98" name="Line 174"/>
            <p:cNvSpPr>
              <a:spLocks noChangeShapeType="1"/>
            </p:cNvSpPr>
            <p:nvPr/>
          </p:nvSpPr>
          <p:spPr bwMode="auto">
            <a:xfrm>
              <a:off x="1789113" y="25781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99" name="Line 175"/>
            <p:cNvSpPr>
              <a:spLocks noChangeShapeType="1"/>
            </p:cNvSpPr>
            <p:nvPr/>
          </p:nvSpPr>
          <p:spPr bwMode="auto">
            <a:xfrm>
              <a:off x="1795463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00" name="Line 176"/>
            <p:cNvSpPr>
              <a:spLocks noChangeShapeType="1"/>
            </p:cNvSpPr>
            <p:nvPr/>
          </p:nvSpPr>
          <p:spPr bwMode="auto">
            <a:xfrm>
              <a:off x="1803400" y="25781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01" name="Line 177"/>
            <p:cNvSpPr>
              <a:spLocks noChangeShapeType="1"/>
            </p:cNvSpPr>
            <p:nvPr/>
          </p:nvSpPr>
          <p:spPr bwMode="auto">
            <a:xfrm>
              <a:off x="1809750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02" name="Line 178"/>
            <p:cNvSpPr>
              <a:spLocks noChangeShapeType="1"/>
            </p:cNvSpPr>
            <p:nvPr/>
          </p:nvSpPr>
          <p:spPr bwMode="auto">
            <a:xfrm>
              <a:off x="1817688" y="2563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03" name="Line 179"/>
            <p:cNvSpPr>
              <a:spLocks noChangeShapeType="1"/>
            </p:cNvSpPr>
            <p:nvPr/>
          </p:nvSpPr>
          <p:spPr bwMode="auto">
            <a:xfrm>
              <a:off x="1824038" y="2555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04" name="Line 180"/>
            <p:cNvSpPr>
              <a:spLocks noChangeShapeType="1"/>
            </p:cNvSpPr>
            <p:nvPr/>
          </p:nvSpPr>
          <p:spPr bwMode="auto">
            <a:xfrm>
              <a:off x="1831975" y="25558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05" name="Line 181"/>
            <p:cNvSpPr>
              <a:spLocks noChangeShapeType="1"/>
            </p:cNvSpPr>
            <p:nvPr/>
          </p:nvSpPr>
          <p:spPr bwMode="auto">
            <a:xfrm>
              <a:off x="1838325" y="2555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06" name="Line 182"/>
            <p:cNvSpPr>
              <a:spLocks noChangeShapeType="1"/>
            </p:cNvSpPr>
            <p:nvPr/>
          </p:nvSpPr>
          <p:spPr bwMode="auto">
            <a:xfrm>
              <a:off x="1846263" y="25495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07" name="Line 183"/>
            <p:cNvSpPr>
              <a:spLocks noChangeShapeType="1"/>
            </p:cNvSpPr>
            <p:nvPr/>
          </p:nvSpPr>
          <p:spPr bwMode="auto">
            <a:xfrm>
              <a:off x="1852613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08" name="Line 184"/>
            <p:cNvSpPr>
              <a:spLocks noChangeShapeType="1"/>
            </p:cNvSpPr>
            <p:nvPr/>
          </p:nvSpPr>
          <p:spPr bwMode="auto">
            <a:xfrm>
              <a:off x="1860550" y="25352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09" name="Line 185"/>
            <p:cNvSpPr>
              <a:spLocks noChangeShapeType="1"/>
            </p:cNvSpPr>
            <p:nvPr/>
          </p:nvSpPr>
          <p:spPr bwMode="auto">
            <a:xfrm>
              <a:off x="1866900" y="25273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10" name="Line 186"/>
            <p:cNvSpPr>
              <a:spLocks noChangeShapeType="1"/>
            </p:cNvSpPr>
            <p:nvPr/>
          </p:nvSpPr>
          <p:spPr bwMode="auto">
            <a:xfrm>
              <a:off x="1874838" y="25209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11" name="Line 187"/>
            <p:cNvSpPr>
              <a:spLocks noChangeShapeType="1"/>
            </p:cNvSpPr>
            <p:nvPr/>
          </p:nvSpPr>
          <p:spPr bwMode="auto">
            <a:xfrm>
              <a:off x="1881188" y="25273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12" name="Line 188"/>
            <p:cNvSpPr>
              <a:spLocks noChangeShapeType="1"/>
            </p:cNvSpPr>
            <p:nvPr/>
          </p:nvSpPr>
          <p:spPr bwMode="auto">
            <a:xfrm>
              <a:off x="1889125" y="25273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13" name="Line 189"/>
            <p:cNvSpPr>
              <a:spLocks noChangeShapeType="1"/>
            </p:cNvSpPr>
            <p:nvPr/>
          </p:nvSpPr>
          <p:spPr bwMode="auto">
            <a:xfrm>
              <a:off x="1895475" y="25273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14" name="Line 190"/>
            <p:cNvSpPr>
              <a:spLocks noChangeShapeType="1"/>
            </p:cNvSpPr>
            <p:nvPr/>
          </p:nvSpPr>
          <p:spPr bwMode="auto">
            <a:xfrm>
              <a:off x="1903413" y="25352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15" name="Line 191"/>
            <p:cNvSpPr>
              <a:spLocks noChangeShapeType="1"/>
            </p:cNvSpPr>
            <p:nvPr/>
          </p:nvSpPr>
          <p:spPr bwMode="auto">
            <a:xfrm>
              <a:off x="1909763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16" name="Line 192"/>
            <p:cNvSpPr>
              <a:spLocks noChangeShapeType="1"/>
            </p:cNvSpPr>
            <p:nvPr/>
          </p:nvSpPr>
          <p:spPr bwMode="auto">
            <a:xfrm>
              <a:off x="1917700" y="25495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17" name="Line 193"/>
            <p:cNvSpPr>
              <a:spLocks noChangeShapeType="1"/>
            </p:cNvSpPr>
            <p:nvPr/>
          </p:nvSpPr>
          <p:spPr bwMode="auto">
            <a:xfrm>
              <a:off x="1924050" y="25495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18" name="Line 194"/>
            <p:cNvSpPr>
              <a:spLocks noChangeShapeType="1"/>
            </p:cNvSpPr>
            <p:nvPr/>
          </p:nvSpPr>
          <p:spPr bwMode="auto">
            <a:xfrm>
              <a:off x="1931988" y="2563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19" name="Line 195"/>
            <p:cNvSpPr>
              <a:spLocks noChangeShapeType="1"/>
            </p:cNvSpPr>
            <p:nvPr/>
          </p:nvSpPr>
          <p:spPr bwMode="auto">
            <a:xfrm>
              <a:off x="1938338" y="25638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20" name="Line 196"/>
            <p:cNvSpPr>
              <a:spLocks noChangeShapeType="1"/>
            </p:cNvSpPr>
            <p:nvPr/>
          </p:nvSpPr>
          <p:spPr bwMode="auto">
            <a:xfrm>
              <a:off x="1946275" y="25781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21" name="Line 197"/>
            <p:cNvSpPr>
              <a:spLocks noChangeShapeType="1"/>
            </p:cNvSpPr>
            <p:nvPr/>
          </p:nvSpPr>
          <p:spPr bwMode="auto">
            <a:xfrm>
              <a:off x="1952625" y="25844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22" name="Line 198"/>
            <p:cNvSpPr>
              <a:spLocks noChangeShapeType="1"/>
            </p:cNvSpPr>
            <p:nvPr/>
          </p:nvSpPr>
          <p:spPr bwMode="auto">
            <a:xfrm>
              <a:off x="1960563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23" name="Line 199"/>
            <p:cNvSpPr>
              <a:spLocks noChangeShapeType="1"/>
            </p:cNvSpPr>
            <p:nvPr/>
          </p:nvSpPr>
          <p:spPr bwMode="auto">
            <a:xfrm>
              <a:off x="1966913" y="25781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24" name="Line 200"/>
            <p:cNvSpPr>
              <a:spLocks noChangeShapeType="1"/>
            </p:cNvSpPr>
            <p:nvPr/>
          </p:nvSpPr>
          <p:spPr bwMode="auto">
            <a:xfrm>
              <a:off x="1974850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25" name="Line 201"/>
            <p:cNvSpPr>
              <a:spLocks noChangeShapeType="1"/>
            </p:cNvSpPr>
            <p:nvPr/>
          </p:nvSpPr>
          <p:spPr bwMode="auto">
            <a:xfrm>
              <a:off x="1981200" y="25558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26" name="Line 202"/>
            <p:cNvSpPr>
              <a:spLocks noChangeShapeType="1"/>
            </p:cNvSpPr>
            <p:nvPr/>
          </p:nvSpPr>
          <p:spPr bwMode="auto">
            <a:xfrm>
              <a:off x="1989138" y="25495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27" name="Line 203"/>
            <p:cNvSpPr>
              <a:spLocks noChangeShapeType="1"/>
            </p:cNvSpPr>
            <p:nvPr/>
          </p:nvSpPr>
          <p:spPr bwMode="auto">
            <a:xfrm>
              <a:off x="1995488" y="2555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28" name="Line 204"/>
            <p:cNvSpPr>
              <a:spLocks noChangeShapeType="1"/>
            </p:cNvSpPr>
            <p:nvPr/>
          </p:nvSpPr>
          <p:spPr bwMode="auto">
            <a:xfrm>
              <a:off x="2003425" y="2555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29" name="Line 205"/>
            <p:cNvSpPr>
              <a:spLocks noChangeShapeType="1"/>
            </p:cNvSpPr>
            <p:nvPr/>
          </p:nvSpPr>
          <p:spPr bwMode="auto">
            <a:xfrm>
              <a:off x="2009775" y="25352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30" name="Line 207"/>
            <p:cNvSpPr>
              <a:spLocks noChangeShapeType="1"/>
            </p:cNvSpPr>
            <p:nvPr/>
          </p:nvSpPr>
          <p:spPr bwMode="auto">
            <a:xfrm>
              <a:off x="2017713" y="25273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31" name="Line 208"/>
            <p:cNvSpPr>
              <a:spLocks noChangeShapeType="1"/>
            </p:cNvSpPr>
            <p:nvPr/>
          </p:nvSpPr>
          <p:spPr bwMode="auto">
            <a:xfrm>
              <a:off x="2024063" y="25209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32" name="Line 209"/>
            <p:cNvSpPr>
              <a:spLocks noChangeShapeType="1"/>
            </p:cNvSpPr>
            <p:nvPr/>
          </p:nvSpPr>
          <p:spPr bwMode="auto">
            <a:xfrm>
              <a:off x="2032001" y="25209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33" name="Line 210"/>
            <p:cNvSpPr>
              <a:spLocks noChangeShapeType="1"/>
            </p:cNvSpPr>
            <p:nvPr/>
          </p:nvSpPr>
          <p:spPr bwMode="auto">
            <a:xfrm>
              <a:off x="2038351" y="25273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34" name="Line 211"/>
            <p:cNvSpPr>
              <a:spLocks noChangeShapeType="1"/>
            </p:cNvSpPr>
            <p:nvPr/>
          </p:nvSpPr>
          <p:spPr bwMode="auto">
            <a:xfrm>
              <a:off x="2046288" y="25273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35" name="Line 212"/>
            <p:cNvSpPr>
              <a:spLocks noChangeShapeType="1"/>
            </p:cNvSpPr>
            <p:nvPr/>
          </p:nvSpPr>
          <p:spPr bwMode="auto">
            <a:xfrm>
              <a:off x="2052638" y="25130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36" name="Line 213"/>
            <p:cNvSpPr>
              <a:spLocks noChangeShapeType="1"/>
            </p:cNvSpPr>
            <p:nvPr/>
          </p:nvSpPr>
          <p:spPr bwMode="auto">
            <a:xfrm>
              <a:off x="2060576" y="2506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37" name="Line 214"/>
            <p:cNvSpPr>
              <a:spLocks noChangeShapeType="1"/>
            </p:cNvSpPr>
            <p:nvPr/>
          </p:nvSpPr>
          <p:spPr bwMode="auto">
            <a:xfrm>
              <a:off x="2066926" y="25066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38" name="Line 215"/>
            <p:cNvSpPr>
              <a:spLocks noChangeShapeType="1"/>
            </p:cNvSpPr>
            <p:nvPr/>
          </p:nvSpPr>
          <p:spPr bwMode="auto">
            <a:xfrm>
              <a:off x="2074863" y="25273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39" name="Line 216"/>
            <p:cNvSpPr>
              <a:spLocks noChangeShapeType="1"/>
            </p:cNvSpPr>
            <p:nvPr/>
          </p:nvSpPr>
          <p:spPr bwMode="auto">
            <a:xfrm>
              <a:off x="2081213" y="25352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0" name="Line 217"/>
            <p:cNvSpPr>
              <a:spLocks noChangeShapeType="1"/>
            </p:cNvSpPr>
            <p:nvPr/>
          </p:nvSpPr>
          <p:spPr bwMode="auto">
            <a:xfrm>
              <a:off x="2089151" y="25495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1" name="Line 218"/>
            <p:cNvSpPr>
              <a:spLocks noChangeShapeType="1"/>
            </p:cNvSpPr>
            <p:nvPr/>
          </p:nvSpPr>
          <p:spPr bwMode="auto">
            <a:xfrm>
              <a:off x="2095501" y="25558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2" name="Line 219"/>
            <p:cNvSpPr>
              <a:spLocks noChangeShapeType="1"/>
            </p:cNvSpPr>
            <p:nvPr/>
          </p:nvSpPr>
          <p:spPr bwMode="auto">
            <a:xfrm>
              <a:off x="2103438" y="25495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3" name="Line 220"/>
            <p:cNvSpPr>
              <a:spLocks noChangeShapeType="1"/>
            </p:cNvSpPr>
            <p:nvPr/>
          </p:nvSpPr>
          <p:spPr bwMode="auto">
            <a:xfrm>
              <a:off x="2109788" y="25495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4" name="Line 221"/>
            <p:cNvSpPr>
              <a:spLocks noChangeShapeType="1"/>
            </p:cNvSpPr>
            <p:nvPr/>
          </p:nvSpPr>
          <p:spPr bwMode="auto">
            <a:xfrm>
              <a:off x="2117726" y="25558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5" name="Line 222"/>
            <p:cNvSpPr>
              <a:spLocks noChangeShapeType="1"/>
            </p:cNvSpPr>
            <p:nvPr/>
          </p:nvSpPr>
          <p:spPr bwMode="auto">
            <a:xfrm>
              <a:off x="2124076" y="25558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6" name="Line 223"/>
            <p:cNvSpPr>
              <a:spLocks noChangeShapeType="1"/>
            </p:cNvSpPr>
            <p:nvPr/>
          </p:nvSpPr>
          <p:spPr bwMode="auto">
            <a:xfrm>
              <a:off x="2132013" y="25495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7" name="Line 224"/>
            <p:cNvSpPr>
              <a:spLocks noChangeShapeType="1"/>
            </p:cNvSpPr>
            <p:nvPr/>
          </p:nvSpPr>
          <p:spPr bwMode="auto">
            <a:xfrm>
              <a:off x="2138363" y="2555876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8" name="Line 225"/>
            <p:cNvSpPr>
              <a:spLocks noChangeShapeType="1"/>
            </p:cNvSpPr>
            <p:nvPr/>
          </p:nvSpPr>
          <p:spPr bwMode="auto">
            <a:xfrm>
              <a:off x="2146301" y="25495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9" name="Line 226"/>
            <p:cNvSpPr>
              <a:spLocks noChangeShapeType="1"/>
            </p:cNvSpPr>
            <p:nvPr/>
          </p:nvSpPr>
          <p:spPr bwMode="auto">
            <a:xfrm>
              <a:off x="2152651" y="25495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0" name="Line 227"/>
            <p:cNvSpPr>
              <a:spLocks noChangeShapeType="1"/>
            </p:cNvSpPr>
            <p:nvPr/>
          </p:nvSpPr>
          <p:spPr bwMode="auto">
            <a:xfrm>
              <a:off x="2160588" y="25558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1" name="Line 228"/>
            <p:cNvSpPr>
              <a:spLocks noChangeShapeType="1"/>
            </p:cNvSpPr>
            <p:nvPr/>
          </p:nvSpPr>
          <p:spPr bwMode="auto">
            <a:xfrm>
              <a:off x="2166938" y="2555876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2" name="Line 229"/>
            <p:cNvSpPr>
              <a:spLocks noChangeShapeType="1"/>
            </p:cNvSpPr>
            <p:nvPr/>
          </p:nvSpPr>
          <p:spPr bwMode="auto">
            <a:xfrm>
              <a:off x="2174876" y="25495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3" name="Line 230"/>
            <p:cNvSpPr>
              <a:spLocks noChangeShapeType="1"/>
            </p:cNvSpPr>
            <p:nvPr/>
          </p:nvSpPr>
          <p:spPr bwMode="auto">
            <a:xfrm>
              <a:off x="2181226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4" name="Line 231"/>
            <p:cNvSpPr>
              <a:spLocks noChangeShapeType="1"/>
            </p:cNvSpPr>
            <p:nvPr/>
          </p:nvSpPr>
          <p:spPr bwMode="auto">
            <a:xfrm>
              <a:off x="2189163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5" name="Line 232"/>
            <p:cNvSpPr>
              <a:spLocks noChangeShapeType="1"/>
            </p:cNvSpPr>
            <p:nvPr/>
          </p:nvSpPr>
          <p:spPr bwMode="auto">
            <a:xfrm>
              <a:off x="2195513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6" name="Line 233"/>
            <p:cNvSpPr>
              <a:spLocks noChangeShapeType="1"/>
            </p:cNvSpPr>
            <p:nvPr/>
          </p:nvSpPr>
          <p:spPr bwMode="auto">
            <a:xfrm>
              <a:off x="2203451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7" name="Line 234"/>
            <p:cNvSpPr>
              <a:spLocks noChangeShapeType="1"/>
            </p:cNvSpPr>
            <p:nvPr/>
          </p:nvSpPr>
          <p:spPr bwMode="auto">
            <a:xfrm>
              <a:off x="2209801" y="25209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8" name="Line 235"/>
            <p:cNvSpPr>
              <a:spLocks noChangeShapeType="1"/>
            </p:cNvSpPr>
            <p:nvPr/>
          </p:nvSpPr>
          <p:spPr bwMode="auto">
            <a:xfrm>
              <a:off x="2217738" y="25066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9" name="Line 236"/>
            <p:cNvSpPr>
              <a:spLocks noChangeShapeType="1"/>
            </p:cNvSpPr>
            <p:nvPr/>
          </p:nvSpPr>
          <p:spPr bwMode="auto">
            <a:xfrm>
              <a:off x="2224088" y="25066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0" name="Line 237"/>
            <p:cNvSpPr>
              <a:spLocks noChangeShapeType="1"/>
            </p:cNvSpPr>
            <p:nvPr/>
          </p:nvSpPr>
          <p:spPr bwMode="auto">
            <a:xfrm>
              <a:off x="2230438" y="2513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1" name="Line 238"/>
            <p:cNvSpPr>
              <a:spLocks noChangeShapeType="1"/>
            </p:cNvSpPr>
            <p:nvPr/>
          </p:nvSpPr>
          <p:spPr bwMode="auto">
            <a:xfrm>
              <a:off x="2238376" y="2513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2" name="Line 239"/>
            <p:cNvSpPr>
              <a:spLocks noChangeShapeType="1"/>
            </p:cNvSpPr>
            <p:nvPr/>
          </p:nvSpPr>
          <p:spPr bwMode="auto">
            <a:xfrm>
              <a:off x="2244726" y="25209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3" name="Line 240"/>
            <p:cNvSpPr>
              <a:spLocks noChangeShapeType="1"/>
            </p:cNvSpPr>
            <p:nvPr/>
          </p:nvSpPr>
          <p:spPr bwMode="auto">
            <a:xfrm>
              <a:off x="2252663" y="25273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4" name="Line 241"/>
            <p:cNvSpPr>
              <a:spLocks noChangeShapeType="1"/>
            </p:cNvSpPr>
            <p:nvPr/>
          </p:nvSpPr>
          <p:spPr bwMode="auto">
            <a:xfrm>
              <a:off x="2259013" y="25273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5" name="Line 242"/>
            <p:cNvSpPr>
              <a:spLocks noChangeShapeType="1"/>
            </p:cNvSpPr>
            <p:nvPr/>
          </p:nvSpPr>
          <p:spPr bwMode="auto">
            <a:xfrm>
              <a:off x="2266951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6" name="Line 243"/>
            <p:cNvSpPr>
              <a:spLocks noChangeShapeType="1"/>
            </p:cNvSpPr>
            <p:nvPr/>
          </p:nvSpPr>
          <p:spPr bwMode="auto">
            <a:xfrm>
              <a:off x="2273301" y="25558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7" name="Line 244"/>
            <p:cNvSpPr>
              <a:spLocks noChangeShapeType="1"/>
            </p:cNvSpPr>
            <p:nvPr/>
          </p:nvSpPr>
          <p:spPr bwMode="auto">
            <a:xfrm>
              <a:off x="2281238" y="25558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8" name="Line 245"/>
            <p:cNvSpPr>
              <a:spLocks noChangeShapeType="1"/>
            </p:cNvSpPr>
            <p:nvPr/>
          </p:nvSpPr>
          <p:spPr bwMode="auto">
            <a:xfrm>
              <a:off x="2287588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9" name="Line 246"/>
            <p:cNvSpPr>
              <a:spLocks noChangeShapeType="1"/>
            </p:cNvSpPr>
            <p:nvPr/>
          </p:nvSpPr>
          <p:spPr bwMode="auto">
            <a:xfrm>
              <a:off x="2295526" y="25558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70" name="Line 247"/>
            <p:cNvSpPr>
              <a:spLocks noChangeShapeType="1"/>
            </p:cNvSpPr>
            <p:nvPr/>
          </p:nvSpPr>
          <p:spPr bwMode="auto">
            <a:xfrm>
              <a:off x="2301876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71" name="Line 248"/>
            <p:cNvSpPr>
              <a:spLocks noChangeShapeType="1"/>
            </p:cNvSpPr>
            <p:nvPr/>
          </p:nvSpPr>
          <p:spPr bwMode="auto">
            <a:xfrm>
              <a:off x="2309813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72" name="Line 249"/>
            <p:cNvSpPr>
              <a:spLocks noChangeShapeType="1"/>
            </p:cNvSpPr>
            <p:nvPr/>
          </p:nvSpPr>
          <p:spPr bwMode="auto">
            <a:xfrm>
              <a:off x="2316163" y="2563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73" name="Line 250"/>
            <p:cNvSpPr>
              <a:spLocks noChangeShapeType="1"/>
            </p:cNvSpPr>
            <p:nvPr/>
          </p:nvSpPr>
          <p:spPr bwMode="auto">
            <a:xfrm>
              <a:off x="2324101" y="2563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74" name="Line 251"/>
            <p:cNvSpPr>
              <a:spLocks noChangeShapeType="1"/>
            </p:cNvSpPr>
            <p:nvPr/>
          </p:nvSpPr>
          <p:spPr bwMode="auto">
            <a:xfrm>
              <a:off x="2330451" y="2555876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75" name="Line 252"/>
            <p:cNvSpPr>
              <a:spLocks noChangeShapeType="1"/>
            </p:cNvSpPr>
            <p:nvPr/>
          </p:nvSpPr>
          <p:spPr bwMode="auto">
            <a:xfrm>
              <a:off x="2338388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76" name="Line 253"/>
            <p:cNvSpPr>
              <a:spLocks noChangeShapeType="1"/>
            </p:cNvSpPr>
            <p:nvPr/>
          </p:nvSpPr>
          <p:spPr bwMode="auto">
            <a:xfrm>
              <a:off x="2344738" y="25495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77" name="Line 254"/>
            <p:cNvSpPr>
              <a:spLocks noChangeShapeType="1"/>
            </p:cNvSpPr>
            <p:nvPr/>
          </p:nvSpPr>
          <p:spPr bwMode="auto">
            <a:xfrm>
              <a:off x="2352676" y="25495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78" name="Line 255"/>
            <p:cNvSpPr>
              <a:spLocks noChangeShapeType="1"/>
            </p:cNvSpPr>
            <p:nvPr/>
          </p:nvSpPr>
          <p:spPr bwMode="auto">
            <a:xfrm>
              <a:off x="2359026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79" name="Line 256"/>
            <p:cNvSpPr>
              <a:spLocks noChangeShapeType="1"/>
            </p:cNvSpPr>
            <p:nvPr/>
          </p:nvSpPr>
          <p:spPr bwMode="auto">
            <a:xfrm>
              <a:off x="2366963" y="2549526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80" name="Line 257"/>
            <p:cNvSpPr>
              <a:spLocks noChangeShapeType="1"/>
            </p:cNvSpPr>
            <p:nvPr/>
          </p:nvSpPr>
          <p:spPr bwMode="auto">
            <a:xfrm>
              <a:off x="2373313" y="25495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81" name="Line 258"/>
            <p:cNvSpPr>
              <a:spLocks noChangeShapeType="1"/>
            </p:cNvSpPr>
            <p:nvPr/>
          </p:nvSpPr>
          <p:spPr bwMode="auto">
            <a:xfrm>
              <a:off x="2381251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82" name="Line 259"/>
            <p:cNvSpPr>
              <a:spLocks noChangeShapeType="1"/>
            </p:cNvSpPr>
            <p:nvPr/>
          </p:nvSpPr>
          <p:spPr bwMode="auto">
            <a:xfrm>
              <a:off x="2387601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83" name="Line 260"/>
            <p:cNvSpPr>
              <a:spLocks noChangeShapeType="1"/>
            </p:cNvSpPr>
            <p:nvPr/>
          </p:nvSpPr>
          <p:spPr bwMode="auto">
            <a:xfrm>
              <a:off x="2395538" y="25415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84" name="Line 261"/>
            <p:cNvSpPr>
              <a:spLocks noChangeShapeType="1"/>
            </p:cNvSpPr>
            <p:nvPr/>
          </p:nvSpPr>
          <p:spPr bwMode="auto">
            <a:xfrm>
              <a:off x="2401888" y="25558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85" name="Line 262"/>
            <p:cNvSpPr>
              <a:spLocks noChangeShapeType="1"/>
            </p:cNvSpPr>
            <p:nvPr/>
          </p:nvSpPr>
          <p:spPr bwMode="auto">
            <a:xfrm>
              <a:off x="2409826" y="25495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86" name="Line 263"/>
            <p:cNvSpPr>
              <a:spLocks noChangeShapeType="1"/>
            </p:cNvSpPr>
            <p:nvPr/>
          </p:nvSpPr>
          <p:spPr bwMode="auto">
            <a:xfrm>
              <a:off x="2416176" y="25558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87" name="Line 264"/>
            <p:cNvSpPr>
              <a:spLocks noChangeShapeType="1"/>
            </p:cNvSpPr>
            <p:nvPr/>
          </p:nvSpPr>
          <p:spPr bwMode="auto">
            <a:xfrm>
              <a:off x="2424113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88" name="Line 265"/>
            <p:cNvSpPr>
              <a:spLocks noChangeShapeType="1"/>
            </p:cNvSpPr>
            <p:nvPr/>
          </p:nvSpPr>
          <p:spPr bwMode="auto">
            <a:xfrm>
              <a:off x="2430463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89" name="Line 266"/>
            <p:cNvSpPr>
              <a:spLocks noChangeShapeType="1"/>
            </p:cNvSpPr>
            <p:nvPr/>
          </p:nvSpPr>
          <p:spPr bwMode="auto">
            <a:xfrm>
              <a:off x="2438401" y="25844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90" name="Line 267"/>
            <p:cNvSpPr>
              <a:spLocks noChangeShapeType="1"/>
            </p:cNvSpPr>
            <p:nvPr/>
          </p:nvSpPr>
          <p:spPr bwMode="auto">
            <a:xfrm>
              <a:off x="2444751" y="2592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91" name="Line 268"/>
            <p:cNvSpPr>
              <a:spLocks noChangeShapeType="1"/>
            </p:cNvSpPr>
            <p:nvPr/>
          </p:nvSpPr>
          <p:spPr bwMode="auto">
            <a:xfrm>
              <a:off x="2452688" y="25844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92" name="Line 269"/>
            <p:cNvSpPr>
              <a:spLocks noChangeShapeType="1"/>
            </p:cNvSpPr>
            <p:nvPr/>
          </p:nvSpPr>
          <p:spPr bwMode="auto">
            <a:xfrm>
              <a:off x="2459038" y="25781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93" name="Line 270"/>
            <p:cNvSpPr>
              <a:spLocks noChangeShapeType="1"/>
            </p:cNvSpPr>
            <p:nvPr/>
          </p:nvSpPr>
          <p:spPr bwMode="auto">
            <a:xfrm>
              <a:off x="2466976" y="2584451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94" name="Line 271"/>
            <p:cNvSpPr>
              <a:spLocks noChangeShapeType="1"/>
            </p:cNvSpPr>
            <p:nvPr/>
          </p:nvSpPr>
          <p:spPr bwMode="auto">
            <a:xfrm>
              <a:off x="2473326" y="2584451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95" name="Line 272"/>
            <p:cNvSpPr>
              <a:spLocks noChangeShapeType="1"/>
            </p:cNvSpPr>
            <p:nvPr/>
          </p:nvSpPr>
          <p:spPr bwMode="auto">
            <a:xfrm>
              <a:off x="2481263" y="25844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96" name="Line 273"/>
            <p:cNvSpPr>
              <a:spLocks noChangeShapeType="1"/>
            </p:cNvSpPr>
            <p:nvPr/>
          </p:nvSpPr>
          <p:spPr bwMode="auto">
            <a:xfrm>
              <a:off x="2487613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97" name="Line 274"/>
            <p:cNvSpPr>
              <a:spLocks noChangeShapeType="1"/>
            </p:cNvSpPr>
            <p:nvPr/>
          </p:nvSpPr>
          <p:spPr bwMode="auto">
            <a:xfrm>
              <a:off x="2495551" y="25781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98" name="Line 275"/>
            <p:cNvSpPr>
              <a:spLocks noChangeShapeType="1"/>
            </p:cNvSpPr>
            <p:nvPr/>
          </p:nvSpPr>
          <p:spPr bwMode="auto">
            <a:xfrm>
              <a:off x="2501901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99" name="Line 276"/>
            <p:cNvSpPr>
              <a:spLocks noChangeShapeType="1"/>
            </p:cNvSpPr>
            <p:nvPr/>
          </p:nvSpPr>
          <p:spPr bwMode="auto">
            <a:xfrm>
              <a:off x="2509838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00" name="Line 277"/>
            <p:cNvSpPr>
              <a:spLocks noChangeShapeType="1"/>
            </p:cNvSpPr>
            <p:nvPr/>
          </p:nvSpPr>
          <p:spPr bwMode="auto">
            <a:xfrm>
              <a:off x="2516188" y="25781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01" name="Line 278"/>
            <p:cNvSpPr>
              <a:spLocks noChangeShapeType="1"/>
            </p:cNvSpPr>
            <p:nvPr/>
          </p:nvSpPr>
          <p:spPr bwMode="auto">
            <a:xfrm>
              <a:off x="2524126" y="25495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02" name="Line 279"/>
            <p:cNvSpPr>
              <a:spLocks noChangeShapeType="1"/>
            </p:cNvSpPr>
            <p:nvPr/>
          </p:nvSpPr>
          <p:spPr bwMode="auto">
            <a:xfrm>
              <a:off x="2530476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03" name="Line 280"/>
            <p:cNvSpPr>
              <a:spLocks noChangeShapeType="1"/>
            </p:cNvSpPr>
            <p:nvPr/>
          </p:nvSpPr>
          <p:spPr bwMode="auto">
            <a:xfrm>
              <a:off x="2538413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04" name="Line 281"/>
            <p:cNvSpPr>
              <a:spLocks noChangeShapeType="1"/>
            </p:cNvSpPr>
            <p:nvPr/>
          </p:nvSpPr>
          <p:spPr bwMode="auto">
            <a:xfrm>
              <a:off x="2544763" y="25209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05" name="Line 282"/>
            <p:cNvSpPr>
              <a:spLocks noChangeShapeType="1"/>
            </p:cNvSpPr>
            <p:nvPr/>
          </p:nvSpPr>
          <p:spPr bwMode="auto">
            <a:xfrm>
              <a:off x="2552701" y="25273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06" name="Line 283"/>
            <p:cNvSpPr>
              <a:spLocks noChangeShapeType="1"/>
            </p:cNvSpPr>
            <p:nvPr/>
          </p:nvSpPr>
          <p:spPr bwMode="auto">
            <a:xfrm>
              <a:off x="2559051" y="25273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07" name="Line 284"/>
            <p:cNvSpPr>
              <a:spLocks noChangeShapeType="1"/>
            </p:cNvSpPr>
            <p:nvPr/>
          </p:nvSpPr>
          <p:spPr bwMode="auto">
            <a:xfrm>
              <a:off x="2566988" y="25273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08" name="Line 285"/>
            <p:cNvSpPr>
              <a:spLocks noChangeShapeType="1"/>
            </p:cNvSpPr>
            <p:nvPr/>
          </p:nvSpPr>
          <p:spPr bwMode="auto">
            <a:xfrm>
              <a:off x="2573338" y="25209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09" name="Line 286"/>
            <p:cNvSpPr>
              <a:spLocks noChangeShapeType="1"/>
            </p:cNvSpPr>
            <p:nvPr/>
          </p:nvSpPr>
          <p:spPr bwMode="auto">
            <a:xfrm>
              <a:off x="2581276" y="25273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10" name="Line 287"/>
            <p:cNvSpPr>
              <a:spLocks noChangeShapeType="1"/>
            </p:cNvSpPr>
            <p:nvPr/>
          </p:nvSpPr>
          <p:spPr bwMode="auto">
            <a:xfrm>
              <a:off x="2587626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11" name="Line 288"/>
            <p:cNvSpPr>
              <a:spLocks noChangeShapeType="1"/>
            </p:cNvSpPr>
            <p:nvPr/>
          </p:nvSpPr>
          <p:spPr bwMode="auto">
            <a:xfrm>
              <a:off x="2595563" y="25495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12" name="Line 289"/>
            <p:cNvSpPr>
              <a:spLocks noChangeShapeType="1"/>
            </p:cNvSpPr>
            <p:nvPr/>
          </p:nvSpPr>
          <p:spPr bwMode="auto">
            <a:xfrm>
              <a:off x="2601913" y="25558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13" name="Line 290"/>
            <p:cNvSpPr>
              <a:spLocks noChangeShapeType="1"/>
            </p:cNvSpPr>
            <p:nvPr/>
          </p:nvSpPr>
          <p:spPr bwMode="auto">
            <a:xfrm>
              <a:off x="2609851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14" name="Line 291"/>
            <p:cNvSpPr>
              <a:spLocks noChangeShapeType="1"/>
            </p:cNvSpPr>
            <p:nvPr/>
          </p:nvSpPr>
          <p:spPr bwMode="auto">
            <a:xfrm>
              <a:off x="2616201" y="25781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15" name="Line 292"/>
            <p:cNvSpPr>
              <a:spLocks noChangeShapeType="1"/>
            </p:cNvSpPr>
            <p:nvPr/>
          </p:nvSpPr>
          <p:spPr bwMode="auto">
            <a:xfrm>
              <a:off x="2624138" y="25844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16" name="Line 293"/>
            <p:cNvSpPr>
              <a:spLocks noChangeShapeType="1"/>
            </p:cNvSpPr>
            <p:nvPr/>
          </p:nvSpPr>
          <p:spPr bwMode="auto">
            <a:xfrm>
              <a:off x="2630488" y="2592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17" name="Line 294"/>
            <p:cNvSpPr>
              <a:spLocks noChangeShapeType="1"/>
            </p:cNvSpPr>
            <p:nvPr/>
          </p:nvSpPr>
          <p:spPr bwMode="auto">
            <a:xfrm>
              <a:off x="2638426" y="2598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18" name="Line 295"/>
            <p:cNvSpPr>
              <a:spLocks noChangeShapeType="1"/>
            </p:cNvSpPr>
            <p:nvPr/>
          </p:nvSpPr>
          <p:spPr bwMode="auto">
            <a:xfrm>
              <a:off x="2644776" y="259873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19" name="Line 296"/>
            <p:cNvSpPr>
              <a:spLocks noChangeShapeType="1"/>
            </p:cNvSpPr>
            <p:nvPr/>
          </p:nvSpPr>
          <p:spPr bwMode="auto">
            <a:xfrm>
              <a:off x="2652713" y="2598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20" name="Line 297"/>
            <p:cNvSpPr>
              <a:spLocks noChangeShapeType="1"/>
            </p:cNvSpPr>
            <p:nvPr/>
          </p:nvSpPr>
          <p:spPr bwMode="auto">
            <a:xfrm>
              <a:off x="2659063" y="26066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21" name="Line 298"/>
            <p:cNvSpPr>
              <a:spLocks noChangeShapeType="1"/>
            </p:cNvSpPr>
            <p:nvPr/>
          </p:nvSpPr>
          <p:spPr bwMode="auto">
            <a:xfrm>
              <a:off x="2667001" y="2598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22" name="Line 299"/>
            <p:cNvSpPr>
              <a:spLocks noChangeShapeType="1"/>
            </p:cNvSpPr>
            <p:nvPr/>
          </p:nvSpPr>
          <p:spPr bwMode="auto">
            <a:xfrm>
              <a:off x="2673351" y="25987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23" name="Line 300"/>
            <p:cNvSpPr>
              <a:spLocks noChangeShapeType="1"/>
            </p:cNvSpPr>
            <p:nvPr/>
          </p:nvSpPr>
          <p:spPr bwMode="auto">
            <a:xfrm>
              <a:off x="2681288" y="2598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24" name="Line 301"/>
            <p:cNvSpPr>
              <a:spLocks noChangeShapeType="1"/>
            </p:cNvSpPr>
            <p:nvPr/>
          </p:nvSpPr>
          <p:spPr bwMode="auto">
            <a:xfrm>
              <a:off x="2687638" y="2578101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25" name="Line 302"/>
            <p:cNvSpPr>
              <a:spLocks noChangeShapeType="1"/>
            </p:cNvSpPr>
            <p:nvPr/>
          </p:nvSpPr>
          <p:spPr bwMode="auto">
            <a:xfrm>
              <a:off x="2695576" y="25844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26" name="Line 303"/>
            <p:cNvSpPr>
              <a:spLocks noChangeShapeType="1"/>
            </p:cNvSpPr>
            <p:nvPr/>
          </p:nvSpPr>
          <p:spPr bwMode="auto">
            <a:xfrm>
              <a:off x="2701926" y="25781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27" name="Line 304"/>
            <p:cNvSpPr>
              <a:spLocks noChangeShapeType="1"/>
            </p:cNvSpPr>
            <p:nvPr/>
          </p:nvSpPr>
          <p:spPr bwMode="auto">
            <a:xfrm>
              <a:off x="2709863" y="25781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28" name="Line 305"/>
            <p:cNvSpPr>
              <a:spLocks noChangeShapeType="1"/>
            </p:cNvSpPr>
            <p:nvPr/>
          </p:nvSpPr>
          <p:spPr bwMode="auto">
            <a:xfrm>
              <a:off x="2716213" y="25844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29" name="Line 306"/>
            <p:cNvSpPr>
              <a:spLocks noChangeShapeType="1"/>
            </p:cNvSpPr>
            <p:nvPr/>
          </p:nvSpPr>
          <p:spPr bwMode="auto">
            <a:xfrm>
              <a:off x="2724151" y="25638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30" name="Line 307"/>
            <p:cNvSpPr>
              <a:spLocks noChangeShapeType="1"/>
            </p:cNvSpPr>
            <p:nvPr/>
          </p:nvSpPr>
          <p:spPr bwMode="auto">
            <a:xfrm>
              <a:off x="2730501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31" name="Line 308"/>
            <p:cNvSpPr>
              <a:spLocks noChangeShapeType="1"/>
            </p:cNvSpPr>
            <p:nvPr/>
          </p:nvSpPr>
          <p:spPr bwMode="auto">
            <a:xfrm>
              <a:off x="2738438" y="25781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32" name="Line 309"/>
            <p:cNvSpPr>
              <a:spLocks noChangeShapeType="1"/>
            </p:cNvSpPr>
            <p:nvPr/>
          </p:nvSpPr>
          <p:spPr bwMode="auto">
            <a:xfrm>
              <a:off x="2744788" y="25781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33" name="Line 310"/>
            <p:cNvSpPr>
              <a:spLocks noChangeShapeType="1"/>
            </p:cNvSpPr>
            <p:nvPr/>
          </p:nvSpPr>
          <p:spPr bwMode="auto">
            <a:xfrm>
              <a:off x="2752726" y="25781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34" name="Line 311"/>
            <p:cNvSpPr>
              <a:spLocks noChangeShapeType="1"/>
            </p:cNvSpPr>
            <p:nvPr/>
          </p:nvSpPr>
          <p:spPr bwMode="auto">
            <a:xfrm>
              <a:off x="2759076" y="25844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35" name="Line 312"/>
            <p:cNvSpPr>
              <a:spLocks noChangeShapeType="1"/>
            </p:cNvSpPr>
            <p:nvPr/>
          </p:nvSpPr>
          <p:spPr bwMode="auto">
            <a:xfrm>
              <a:off x="2767013" y="25781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36" name="Line 313"/>
            <p:cNvSpPr>
              <a:spLocks noChangeShapeType="1"/>
            </p:cNvSpPr>
            <p:nvPr/>
          </p:nvSpPr>
          <p:spPr bwMode="auto">
            <a:xfrm>
              <a:off x="2773363" y="25844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37" name="Line 314"/>
            <p:cNvSpPr>
              <a:spLocks noChangeShapeType="1"/>
            </p:cNvSpPr>
            <p:nvPr/>
          </p:nvSpPr>
          <p:spPr bwMode="auto">
            <a:xfrm>
              <a:off x="2781301" y="25844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38" name="Line 315"/>
            <p:cNvSpPr>
              <a:spLocks noChangeShapeType="1"/>
            </p:cNvSpPr>
            <p:nvPr/>
          </p:nvSpPr>
          <p:spPr bwMode="auto">
            <a:xfrm>
              <a:off x="2787651" y="2584451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39" name="Line 316"/>
            <p:cNvSpPr>
              <a:spLocks noChangeShapeType="1"/>
            </p:cNvSpPr>
            <p:nvPr/>
          </p:nvSpPr>
          <p:spPr bwMode="auto">
            <a:xfrm>
              <a:off x="2795588" y="25844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40" name="Line 317"/>
            <p:cNvSpPr>
              <a:spLocks noChangeShapeType="1"/>
            </p:cNvSpPr>
            <p:nvPr/>
          </p:nvSpPr>
          <p:spPr bwMode="auto">
            <a:xfrm>
              <a:off x="2801938" y="2592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41" name="Line 318"/>
            <p:cNvSpPr>
              <a:spLocks noChangeShapeType="1"/>
            </p:cNvSpPr>
            <p:nvPr/>
          </p:nvSpPr>
          <p:spPr bwMode="auto">
            <a:xfrm>
              <a:off x="2809876" y="2598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42" name="Line 319"/>
            <p:cNvSpPr>
              <a:spLocks noChangeShapeType="1"/>
            </p:cNvSpPr>
            <p:nvPr/>
          </p:nvSpPr>
          <p:spPr bwMode="auto">
            <a:xfrm>
              <a:off x="2816226" y="2606676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43" name="Line 320"/>
            <p:cNvSpPr>
              <a:spLocks noChangeShapeType="1"/>
            </p:cNvSpPr>
            <p:nvPr/>
          </p:nvSpPr>
          <p:spPr bwMode="auto">
            <a:xfrm>
              <a:off x="2824163" y="26066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44" name="Line 321"/>
            <p:cNvSpPr>
              <a:spLocks noChangeShapeType="1"/>
            </p:cNvSpPr>
            <p:nvPr/>
          </p:nvSpPr>
          <p:spPr bwMode="auto">
            <a:xfrm>
              <a:off x="2830513" y="26130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45" name="Line 322"/>
            <p:cNvSpPr>
              <a:spLocks noChangeShapeType="1"/>
            </p:cNvSpPr>
            <p:nvPr/>
          </p:nvSpPr>
          <p:spPr bwMode="auto">
            <a:xfrm>
              <a:off x="2838451" y="26066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46" name="Line 323"/>
            <p:cNvSpPr>
              <a:spLocks noChangeShapeType="1"/>
            </p:cNvSpPr>
            <p:nvPr/>
          </p:nvSpPr>
          <p:spPr bwMode="auto">
            <a:xfrm>
              <a:off x="2844801" y="25844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47" name="Line 324"/>
            <p:cNvSpPr>
              <a:spLocks noChangeShapeType="1"/>
            </p:cNvSpPr>
            <p:nvPr/>
          </p:nvSpPr>
          <p:spPr bwMode="auto">
            <a:xfrm>
              <a:off x="2852738" y="25844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48" name="Line 325"/>
            <p:cNvSpPr>
              <a:spLocks noChangeShapeType="1"/>
            </p:cNvSpPr>
            <p:nvPr/>
          </p:nvSpPr>
          <p:spPr bwMode="auto">
            <a:xfrm>
              <a:off x="2859088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49" name="Line 326"/>
            <p:cNvSpPr>
              <a:spLocks noChangeShapeType="1"/>
            </p:cNvSpPr>
            <p:nvPr/>
          </p:nvSpPr>
          <p:spPr bwMode="auto">
            <a:xfrm>
              <a:off x="2867026" y="257016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50" name="Line 327"/>
            <p:cNvSpPr>
              <a:spLocks noChangeShapeType="1"/>
            </p:cNvSpPr>
            <p:nvPr/>
          </p:nvSpPr>
          <p:spPr bwMode="auto">
            <a:xfrm>
              <a:off x="2873376" y="25558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51" name="Line 328"/>
            <p:cNvSpPr>
              <a:spLocks noChangeShapeType="1"/>
            </p:cNvSpPr>
            <p:nvPr/>
          </p:nvSpPr>
          <p:spPr bwMode="auto">
            <a:xfrm>
              <a:off x="2881313" y="25558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52" name="Line 329"/>
            <p:cNvSpPr>
              <a:spLocks noChangeShapeType="1"/>
            </p:cNvSpPr>
            <p:nvPr/>
          </p:nvSpPr>
          <p:spPr bwMode="auto">
            <a:xfrm>
              <a:off x="2887663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53" name="Line 330"/>
            <p:cNvSpPr>
              <a:spLocks noChangeShapeType="1"/>
            </p:cNvSpPr>
            <p:nvPr/>
          </p:nvSpPr>
          <p:spPr bwMode="auto">
            <a:xfrm>
              <a:off x="2895601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54" name="Line 331"/>
            <p:cNvSpPr>
              <a:spLocks noChangeShapeType="1"/>
            </p:cNvSpPr>
            <p:nvPr/>
          </p:nvSpPr>
          <p:spPr bwMode="auto">
            <a:xfrm>
              <a:off x="2901951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55" name="Line 332"/>
            <p:cNvSpPr>
              <a:spLocks noChangeShapeType="1"/>
            </p:cNvSpPr>
            <p:nvPr/>
          </p:nvSpPr>
          <p:spPr bwMode="auto">
            <a:xfrm>
              <a:off x="2909888" y="25558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56" name="Line 333"/>
            <p:cNvSpPr>
              <a:spLocks noChangeShapeType="1"/>
            </p:cNvSpPr>
            <p:nvPr/>
          </p:nvSpPr>
          <p:spPr bwMode="auto">
            <a:xfrm>
              <a:off x="2916238" y="25701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57" name="Line 334"/>
            <p:cNvSpPr>
              <a:spLocks noChangeShapeType="1"/>
            </p:cNvSpPr>
            <p:nvPr/>
          </p:nvSpPr>
          <p:spPr bwMode="auto">
            <a:xfrm>
              <a:off x="2924176" y="25844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58" name="Line 335"/>
            <p:cNvSpPr>
              <a:spLocks noChangeShapeType="1"/>
            </p:cNvSpPr>
            <p:nvPr/>
          </p:nvSpPr>
          <p:spPr bwMode="auto">
            <a:xfrm>
              <a:off x="2930526" y="25844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59" name="Line 336"/>
            <p:cNvSpPr>
              <a:spLocks noChangeShapeType="1"/>
            </p:cNvSpPr>
            <p:nvPr/>
          </p:nvSpPr>
          <p:spPr bwMode="auto">
            <a:xfrm>
              <a:off x="2938463" y="25781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60" name="Line 337"/>
            <p:cNvSpPr>
              <a:spLocks noChangeShapeType="1"/>
            </p:cNvSpPr>
            <p:nvPr/>
          </p:nvSpPr>
          <p:spPr bwMode="auto">
            <a:xfrm>
              <a:off x="2944813" y="25923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61" name="Line 338"/>
            <p:cNvSpPr>
              <a:spLocks noChangeShapeType="1"/>
            </p:cNvSpPr>
            <p:nvPr/>
          </p:nvSpPr>
          <p:spPr bwMode="auto">
            <a:xfrm>
              <a:off x="2951163" y="25987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62" name="Line 339"/>
            <p:cNvSpPr>
              <a:spLocks noChangeShapeType="1"/>
            </p:cNvSpPr>
            <p:nvPr/>
          </p:nvSpPr>
          <p:spPr bwMode="auto">
            <a:xfrm>
              <a:off x="2959101" y="26066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63" name="Line 340"/>
            <p:cNvSpPr>
              <a:spLocks noChangeShapeType="1"/>
            </p:cNvSpPr>
            <p:nvPr/>
          </p:nvSpPr>
          <p:spPr bwMode="auto">
            <a:xfrm>
              <a:off x="2965451" y="26130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64" name="Line 341"/>
            <p:cNvSpPr>
              <a:spLocks noChangeShapeType="1"/>
            </p:cNvSpPr>
            <p:nvPr/>
          </p:nvSpPr>
          <p:spPr bwMode="auto">
            <a:xfrm>
              <a:off x="2973388" y="26066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65" name="Line 342"/>
            <p:cNvSpPr>
              <a:spLocks noChangeShapeType="1"/>
            </p:cNvSpPr>
            <p:nvPr/>
          </p:nvSpPr>
          <p:spPr bwMode="auto">
            <a:xfrm>
              <a:off x="2979738" y="26130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66" name="Line 343"/>
            <p:cNvSpPr>
              <a:spLocks noChangeShapeType="1"/>
            </p:cNvSpPr>
            <p:nvPr/>
          </p:nvSpPr>
          <p:spPr bwMode="auto">
            <a:xfrm>
              <a:off x="2987676" y="2606676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67" name="Line 344"/>
            <p:cNvSpPr>
              <a:spLocks noChangeShapeType="1"/>
            </p:cNvSpPr>
            <p:nvPr/>
          </p:nvSpPr>
          <p:spPr bwMode="auto">
            <a:xfrm>
              <a:off x="2994026" y="26066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68" name="Line 345"/>
            <p:cNvSpPr>
              <a:spLocks noChangeShapeType="1"/>
            </p:cNvSpPr>
            <p:nvPr/>
          </p:nvSpPr>
          <p:spPr bwMode="auto">
            <a:xfrm>
              <a:off x="3001963" y="2584451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69" name="Line 346"/>
            <p:cNvSpPr>
              <a:spLocks noChangeShapeType="1"/>
            </p:cNvSpPr>
            <p:nvPr/>
          </p:nvSpPr>
          <p:spPr bwMode="auto">
            <a:xfrm>
              <a:off x="3008313" y="25844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70" name="Line 347"/>
            <p:cNvSpPr>
              <a:spLocks noChangeShapeType="1"/>
            </p:cNvSpPr>
            <p:nvPr/>
          </p:nvSpPr>
          <p:spPr bwMode="auto">
            <a:xfrm>
              <a:off x="3016251" y="25781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71" name="Line 348"/>
            <p:cNvSpPr>
              <a:spLocks noChangeShapeType="1"/>
            </p:cNvSpPr>
            <p:nvPr/>
          </p:nvSpPr>
          <p:spPr bwMode="auto">
            <a:xfrm>
              <a:off x="3022601" y="25844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72" name="Line 349"/>
            <p:cNvSpPr>
              <a:spLocks noChangeShapeType="1"/>
            </p:cNvSpPr>
            <p:nvPr/>
          </p:nvSpPr>
          <p:spPr bwMode="auto">
            <a:xfrm>
              <a:off x="3030538" y="25781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73" name="Line 350"/>
            <p:cNvSpPr>
              <a:spLocks noChangeShapeType="1"/>
            </p:cNvSpPr>
            <p:nvPr/>
          </p:nvSpPr>
          <p:spPr bwMode="auto">
            <a:xfrm>
              <a:off x="3036888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74" name="Line 351"/>
            <p:cNvSpPr>
              <a:spLocks noChangeShapeType="1"/>
            </p:cNvSpPr>
            <p:nvPr/>
          </p:nvSpPr>
          <p:spPr bwMode="auto">
            <a:xfrm>
              <a:off x="3044826" y="25495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75" name="Line 352"/>
            <p:cNvSpPr>
              <a:spLocks noChangeShapeType="1"/>
            </p:cNvSpPr>
            <p:nvPr/>
          </p:nvSpPr>
          <p:spPr bwMode="auto">
            <a:xfrm>
              <a:off x="3051176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76" name="Line 353"/>
            <p:cNvSpPr>
              <a:spLocks noChangeShapeType="1"/>
            </p:cNvSpPr>
            <p:nvPr/>
          </p:nvSpPr>
          <p:spPr bwMode="auto">
            <a:xfrm>
              <a:off x="3059113" y="25558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77" name="Line 354"/>
            <p:cNvSpPr>
              <a:spLocks noChangeShapeType="1"/>
            </p:cNvSpPr>
            <p:nvPr/>
          </p:nvSpPr>
          <p:spPr bwMode="auto">
            <a:xfrm>
              <a:off x="3065463" y="25558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78" name="Line 355"/>
            <p:cNvSpPr>
              <a:spLocks noChangeShapeType="1"/>
            </p:cNvSpPr>
            <p:nvPr/>
          </p:nvSpPr>
          <p:spPr bwMode="auto">
            <a:xfrm>
              <a:off x="3073401" y="25495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79" name="Line 356"/>
            <p:cNvSpPr>
              <a:spLocks noChangeShapeType="1"/>
            </p:cNvSpPr>
            <p:nvPr/>
          </p:nvSpPr>
          <p:spPr bwMode="auto">
            <a:xfrm>
              <a:off x="3079751" y="25495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80" name="Line 357"/>
            <p:cNvSpPr>
              <a:spLocks noChangeShapeType="1"/>
            </p:cNvSpPr>
            <p:nvPr/>
          </p:nvSpPr>
          <p:spPr bwMode="auto">
            <a:xfrm>
              <a:off x="3087688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81" name="Line 358"/>
            <p:cNvSpPr>
              <a:spLocks noChangeShapeType="1"/>
            </p:cNvSpPr>
            <p:nvPr/>
          </p:nvSpPr>
          <p:spPr bwMode="auto">
            <a:xfrm>
              <a:off x="3094038" y="25415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82" name="Line 359"/>
            <p:cNvSpPr>
              <a:spLocks noChangeShapeType="1"/>
            </p:cNvSpPr>
            <p:nvPr/>
          </p:nvSpPr>
          <p:spPr bwMode="auto">
            <a:xfrm>
              <a:off x="3101976" y="25638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83" name="Line 360"/>
            <p:cNvSpPr>
              <a:spLocks noChangeShapeType="1"/>
            </p:cNvSpPr>
            <p:nvPr/>
          </p:nvSpPr>
          <p:spPr bwMode="auto">
            <a:xfrm>
              <a:off x="3108326" y="25701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84" name="Line 361"/>
            <p:cNvSpPr>
              <a:spLocks noChangeShapeType="1"/>
            </p:cNvSpPr>
            <p:nvPr/>
          </p:nvSpPr>
          <p:spPr bwMode="auto">
            <a:xfrm>
              <a:off x="3116263" y="2592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85" name="Line 362"/>
            <p:cNvSpPr>
              <a:spLocks noChangeShapeType="1"/>
            </p:cNvSpPr>
            <p:nvPr/>
          </p:nvSpPr>
          <p:spPr bwMode="auto">
            <a:xfrm>
              <a:off x="3122613" y="25987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86" name="Line 363"/>
            <p:cNvSpPr>
              <a:spLocks noChangeShapeType="1"/>
            </p:cNvSpPr>
            <p:nvPr/>
          </p:nvSpPr>
          <p:spPr bwMode="auto">
            <a:xfrm>
              <a:off x="3130551" y="25844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87" name="Line 364"/>
            <p:cNvSpPr>
              <a:spLocks noChangeShapeType="1"/>
            </p:cNvSpPr>
            <p:nvPr/>
          </p:nvSpPr>
          <p:spPr bwMode="auto">
            <a:xfrm>
              <a:off x="3136901" y="25844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88" name="Line 365"/>
            <p:cNvSpPr>
              <a:spLocks noChangeShapeType="1"/>
            </p:cNvSpPr>
            <p:nvPr/>
          </p:nvSpPr>
          <p:spPr bwMode="auto">
            <a:xfrm>
              <a:off x="3144838" y="25844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89" name="Line 366"/>
            <p:cNvSpPr>
              <a:spLocks noChangeShapeType="1"/>
            </p:cNvSpPr>
            <p:nvPr/>
          </p:nvSpPr>
          <p:spPr bwMode="auto">
            <a:xfrm>
              <a:off x="3151188" y="25844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90" name="Line 367"/>
            <p:cNvSpPr>
              <a:spLocks noChangeShapeType="1"/>
            </p:cNvSpPr>
            <p:nvPr/>
          </p:nvSpPr>
          <p:spPr bwMode="auto">
            <a:xfrm>
              <a:off x="3159126" y="25781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91" name="Line 368"/>
            <p:cNvSpPr>
              <a:spLocks noChangeShapeType="1"/>
            </p:cNvSpPr>
            <p:nvPr/>
          </p:nvSpPr>
          <p:spPr bwMode="auto">
            <a:xfrm>
              <a:off x="3165476" y="25781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92" name="Line 369"/>
            <p:cNvSpPr>
              <a:spLocks noChangeShapeType="1"/>
            </p:cNvSpPr>
            <p:nvPr/>
          </p:nvSpPr>
          <p:spPr bwMode="auto">
            <a:xfrm>
              <a:off x="3173413" y="25844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93" name="Line 370"/>
            <p:cNvSpPr>
              <a:spLocks noChangeShapeType="1"/>
            </p:cNvSpPr>
            <p:nvPr/>
          </p:nvSpPr>
          <p:spPr bwMode="auto">
            <a:xfrm>
              <a:off x="3179763" y="25781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94" name="Line 371"/>
            <p:cNvSpPr>
              <a:spLocks noChangeShapeType="1"/>
            </p:cNvSpPr>
            <p:nvPr/>
          </p:nvSpPr>
          <p:spPr bwMode="auto">
            <a:xfrm>
              <a:off x="3187701" y="25844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95" name="Line 372"/>
            <p:cNvSpPr>
              <a:spLocks noChangeShapeType="1"/>
            </p:cNvSpPr>
            <p:nvPr/>
          </p:nvSpPr>
          <p:spPr bwMode="auto">
            <a:xfrm>
              <a:off x="3194051" y="2555876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96" name="Line 373"/>
            <p:cNvSpPr>
              <a:spLocks noChangeShapeType="1"/>
            </p:cNvSpPr>
            <p:nvPr/>
          </p:nvSpPr>
          <p:spPr bwMode="auto">
            <a:xfrm>
              <a:off x="3201988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97" name="Line 374"/>
            <p:cNvSpPr>
              <a:spLocks noChangeShapeType="1"/>
            </p:cNvSpPr>
            <p:nvPr/>
          </p:nvSpPr>
          <p:spPr bwMode="auto">
            <a:xfrm>
              <a:off x="3208338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98" name="Line 375"/>
            <p:cNvSpPr>
              <a:spLocks noChangeShapeType="1"/>
            </p:cNvSpPr>
            <p:nvPr/>
          </p:nvSpPr>
          <p:spPr bwMode="auto">
            <a:xfrm>
              <a:off x="3216276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99" name="Line 376"/>
            <p:cNvSpPr>
              <a:spLocks noChangeShapeType="1"/>
            </p:cNvSpPr>
            <p:nvPr/>
          </p:nvSpPr>
          <p:spPr bwMode="auto">
            <a:xfrm>
              <a:off x="3222626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00" name="Line 377"/>
            <p:cNvSpPr>
              <a:spLocks noChangeShapeType="1"/>
            </p:cNvSpPr>
            <p:nvPr/>
          </p:nvSpPr>
          <p:spPr bwMode="auto">
            <a:xfrm>
              <a:off x="3230563" y="25495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01" name="Line 378"/>
            <p:cNvSpPr>
              <a:spLocks noChangeShapeType="1"/>
            </p:cNvSpPr>
            <p:nvPr/>
          </p:nvSpPr>
          <p:spPr bwMode="auto">
            <a:xfrm>
              <a:off x="3236913" y="25495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02" name="Line 379"/>
            <p:cNvSpPr>
              <a:spLocks noChangeShapeType="1"/>
            </p:cNvSpPr>
            <p:nvPr/>
          </p:nvSpPr>
          <p:spPr bwMode="auto">
            <a:xfrm>
              <a:off x="3244851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03" name="Line 380"/>
            <p:cNvSpPr>
              <a:spLocks noChangeShapeType="1"/>
            </p:cNvSpPr>
            <p:nvPr/>
          </p:nvSpPr>
          <p:spPr bwMode="auto">
            <a:xfrm>
              <a:off x="3251201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04" name="Line 381"/>
            <p:cNvSpPr>
              <a:spLocks noChangeShapeType="1"/>
            </p:cNvSpPr>
            <p:nvPr/>
          </p:nvSpPr>
          <p:spPr bwMode="auto">
            <a:xfrm>
              <a:off x="3259138" y="25558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05" name="Line 382"/>
            <p:cNvSpPr>
              <a:spLocks noChangeShapeType="1"/>
            </p:cNvSpPr>
            <p:nvPr/>
          </p:nvSpPr>
          <p:spPr bwMode="auto">
            <a:xfrm>
              <a:off x="3265488" y="25558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06" name="Line 383"/>
            <p:cNvSpPr>
              <a:spLocks noChangeShapeType="1"/>
            </p:cNvSpPr>
            <p:nvPr/>
          </p:nvSpPr>
          <p:spPr bwMode="auto">
            <a:xfrm>
              <a:off x="3273426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07" name="Line 384"/>
            <p:cNvSpPr>
              <a:spLocks noChangeShapeType="1"/>
            </p:cNvSpPr>
            <p:nvPr/>
          </p:nvSpPr>
          <p:spPr bwMode="auto">
            <a:xfrm>
              <a:off x="3279776" y="25558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08" name="Line 385"/>
            <p:cNvSpPr>
              <a:spLocks noChangeShapeType="1"/>
            </p:cNvSpPr>
            <p:nvPr/>
          </p:nvSpPr>
          <p:spPr bwMode="auto">
            <a:xfrm>
              <a:off x="3287713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09" name="Line 386"/>
            <p:cNvSpPr>
              <a:spLocks noChangeShapeType="1"/>
            </p:cNvSpPr>
            <p:nvPr/>
          </p:nvSpPr>
          <p:spPr bwMode="auto">
            <a:xfrm>
              <a:off x="3294063" y="25844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10" name="Line 387"/>
            <p:cNvSpPr>
              <a:spLocks noChangeShapeType="1"/>
            </p:cNvSpPr>
            <p:nvPr/>
          </p:nvSpPr>
          <p:spPr bwMode="auto">
            <a:xfrm>
              <a:off x="3302001" y="26066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11" name="Line 388"/>
            <p:cNvSpPr>
              <a:spLocks noChangeShapeType="1"/>
            </p:cNvSpPr>
            <p:nvPr/>
          </p:nvSpPr>
          <p:spPr bwMode="auto">
            <a:xfrm>
              <a:off x="3308351" y="25923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12" name="Line 389"/>
            <p:cNvSpPr>
              <a:spLocks noChangeShapeType="1"/>
            </p:cNvSpPr>
            <p:nvPr/>
          </p:nvSpPr>
          <p:spPr bwMode="auto">
            <a:xfrm>
              <a:off x="3316288" y="25844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13" name="Line 390"/>
            <p:cNvSpPr>
              <a:spLocks noChangeShapeType="1"/>
            </p:cNvSpPr>
            <p:nvPr/>
          </p:nvSpPr>
          <p:spPr bwMode="auto">
            <a:xfrm>
              <a:off x="3322638" y="259238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14" name="Line 391"/>
            <p:cNvSpPr>
              <a:spLocks noChangeShapeType="1"/>
            </p:cNvSpPr>
            <p:nvPr/>
          </p:nvSpPr>
          <p:spPr bwMode="auto">
            <a:xfrm>
              <a:off x="3330576" y="2598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15" name="Line 392"/>
            <p:cNvSpPr>
              <a:spLocks noChangeShapeType="1"/>
            </p:cNvSpPr>
            <p:nvPr/>
          </p:nvSpPr>
          <p:spPr bwMode="auto">
            <a:xfrm>
              <a:off x="3336926" y="25923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16" name="Line 393"/>
            <p:cNvSpPr>
              <a:spLocks noChangeShapeType="1"/>
            </p:cNvSpPr>
            <p:nvPr/>
          </p:nvSpPr>
          <p:spPr bwMode="auto">
            <a:xfrm>
              <a:off x="3344863" y="25923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17" name="Line 394"/>
            <p:cNvSpPr>
              <a:spLocks noChangeShapeType="1"/>
            </p:cNvSpPr>
            <p:nvPr/>
          </p:nvSpPr>
          <p:spPr bwMode="auto">
            <a:xfrm>
              <a:off x="3351213" y="25923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18" name="Line 395"/>
            <p:cNvSpPr>
              <a:spLocks noChangeShapeType="1"/>
            </p:cNvSpPr>
            <p:nvPr/>
          </p:nvSpPr>
          <p:spPr bwMode="auto">
            <a:xfrm>
              <a:off x="3359151" y="25844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19" name="Line 396"/>
            <p:cNvSpPr>
              <a:spLocks noChangeShapeType="1"/>
            </p:cNvSpPr>
            <p:nvPr/>
          </p:nvSpPr>
          <p:spPr bwMode="auto">
            <a:xfrm>
              <a:off x="3365501" y="25638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20" name="Line 397"/>
            <p:cNvSpPr>
              <a:spLocks noChangeShapeType="1"/>
            </p:cNvSpPr>
            <p:nvPr/>
          </p:nvSpPr>
          <p:spPr bwMode="auto">
            <a:xfrm>
              <a:off x="3373438" y="25415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21" name="Line 398"/>
            <p:cNvSpPr>
              <a:spLocks noChangeShapeType="1"/>
            </p:cNvSpPr>
            <p:nvPr/>
          </p:nvSpPr>
          <p:spPr bwMode="auto">
            <a:xfrm>
              <a:off x="3379788" y="25495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22" name="Line 399"/>
            <p:cNvSpPr>
              <a:spLocks noChangeShapeType="1"/>
            </p:cNvSpPr>
            <p:nvPr/>
          </p:nvSpPr>
          <p:spPr bwMode="auto">
            <a:xfrm>
              <a:off x="3387726" y="25558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23" name="Line 400"/>
            <p:cNvSpPr>
              <a:spLocks noChangeShapeType="1"/>
            </p:cNvSpPr>
            <p:nvPr/>
          </p:nvSpPr>
          <p:spPr bwMode="auto">
            <a:xfrm>
              <a:off x="3394076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24" name="Line 401"/>
            <p:cNvSpPr>
              <a:spLocks noChangeShapeType="1"/>
            </p:cNvSpPr>
            <p:nvPr/>
          </p:nvSpPr>
          <p:spPr bwMode="auto">
            <a:xfrm>
              <a:off x="3402013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25" name="Line 402"/>
            <p:cNvSpPr>
              <a:spLocks noChangeShapeType="1"/>
            </p:cNvSpPr>
            <p:nvPr/>
          </p:nvSpPr>
          <p:spPr bwMode="auto">
            <a:xfrm>
              <a:off x="3408363" y="25495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26" name="Line 403"/>
            <p:cNvSpPr>
              <a:spLocks noChangeShapeType="1"/>
            </p:cNvSpPr>
            <p:nvPr/>
          </p:nvSpPr>
          <p:spPr bwMode="auto">
            <a:xfrm>
              <a:off x="3416301" y="25495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27" name="Line 404"/>
            <p:cNvSpPr>
              <a:spLocks noChangeShapeType="1"/>
            </p:cNvSpPr>
            <p:nvPr/>
          </p:nvSpPr>
          <p:spPr bwMode="auto">
            <a:xfrm>
              <a:off x="3422651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28" name="Line 405"/>
            <p:cNvSpPr>
              <a:spLocks noChangeShapeType="1"/>
            </p:cNvSpPr>
            <p:nvPr/>
          </p:nvSpPr>
          <p:spPr bwMode="auto">
            <a:xfrm>
              <a:off x="3430588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29" name="Line 406"/>
            <p:cNvSpPr>
              <a:spLocks noChangeShapeType="1"/>
            </p:cNvSpPr>
            <p:nvPr/>
          </p:nvSpPr>
          <p:spPr bwMode="auto">
            <a:xfrm>
              <a:off x="3436938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30" name="Line 408"/>
            <p:cNvSpPr>
              <a:spLocks noChangeShapeType="1"/>
            </p:cNvSpPr>
            <p:nvPr/>
          </p:nvSpPr>
          <p:spPr bwMode="auto">
            <a:xfrm>
              <a:off x="3444875" y="25352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31" name="Line 409"/>
            <p:cNvSpPr>
              <a:spLocks noChangeShapeType="1"/>
            </p:cNvSpPr>
            <p:nvPr/>
          </p:nvSpPr>
          <p:spPr bwMode="auto">
            <a:xfrm>
              <a:off x="3451225" y="256381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32" name="Line 410"/>
            <p:cNvSpPr>
              <a:spLocks noChangeShapeType="1"/>
            </p:cNvSpPr>
            <p:nvPr/>
          </p:nvSpPr>
          <p:spPr bwMode="auto">
            <a:xfrm>
              <a:off x="3459163" y="2592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33" name="Line 411"/>
            <p:cNvSpPr>
              <a:spLocks noChangeShapeType="1"/>
            </p:cNvSpPr>
            <p:nvPr/>
          </p:nvSpPr>
          <p:spPr bwMode="auto">
            <a:xfrm>
              <a:off x="3465513" y="25923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34" name="Line 412"/>
            <p:cNvSpPr>
              <a:spLocks noChangeShapeType="1"/>
            </p:cNvSpPr>
            <p:nvPr/>
          </p:nvSpPr>
          <p:spPr bwMode="auto">
            <a:xfrm>
              <a:off x="3473450" y="2598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35" name="Line 413"/>
            <p:cNvSpPr>
              <a:spLocks noChangeShapeType="1"/>
            </p:cNvSpPr>
            <p:nvPr/>
          </p:nvSpPr>
          <p:spPr bwMode="auto">
            <a:xfrm>
              <a:off x="3479800" y="26066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36" name="Line 414"/>
            <p:cNvSpPr>
              <a:spLocks noChangeShapeType="1"/>
            </p:cNvSpPr>
            <p:nvPr/>
          </p:nvSpPr>
          <p:spPr bwMode="auto">
            <a:xfrm>
              <a:off x="3487738" y="2584451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37" name="Line 415"/>
            <p:cNvSpPr>
              <a:spLocks noChangeShapeType="1"/>
            </p:cNvSpPr>
            <p:nvPr/>
          </p:nvSpPr>
          <p:spPr bwMode="auto">
            <a:xfrm>
              <a:off x="3494088" y="2584451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38" name="Line 416"/>
            <p:cNvSpPr>
              <a:spLocks noChangeShapeType="1"/>
            </p:cNvSpPr>
            <p:nvPr/>
          </p:nvSpPr>
          <p:spPr bwMode="auto">
            <a:xfrm>
              <a:off x="3502025" y="25781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39" name="Line 417"/>
            <p:cNvSpPr>
              <a:spLocks noChangeShapeType="1"/>
            </p:cNvSpPr>
            <p:nvPr/>
          </p:nvSpPr>
          <p:spPr bwMode="auto">
            <a:xfrm>
              <a:off x="3508375" y="25781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40" name="Line 418"/>
            <p:cNvSpPr>
              <a:spLocks noChangeShapeType="1"/>
            </p:cNvSpPr>
            <p:nvPr/>
          </p:nvSpPr>
          <p:spPr bwMode="auto">
            <a:xfrm>
              <a:off x="3516313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41" name="Line 419"/>
            <p:cNvSpPr>
              <a:spLocks noChangeShapeType="1"/>
            </p:cNvSpPr>
            <p:nvPr/>
          </p:nvSpPr>
          <p:spPr bwMode="auto">
            <a:xfrm>
              <a:off x="3522663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42" name="Line 420"/>
            <p:cNvSpPr>
              <a:spLocks noChangeShapeType="1"/>
            </p:cNvSpPr>
            <p:nvPr/>
          </p:nvSpPr>
          <p:spPr bwMode="auto">
            <a:xfrm>
              <a:off x="3530600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43" name="Line 421"/>
            <p:cNvSpPr>
              <a:spLocks noChangeShapeType="1"/>
            </p:cNvSpPr>
            <p:nvPr/>
          </p:nvSpPr>
          <p:spPr bwMode="auto">
            <a:xfrm>
              <a:off x="3536950" y="25558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44" name="Line 422"/>
            <p:cNvSpPr>
              <a:spLocks noChangeShapeType="1"/>
            </p:cNvSpPr>
            <p:nvPr/>
          </p:nvSpPr>
          <p:spPr bwMode="auto">
            <a:xfrm>
              <a:off x="3544888" y="25558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45" name="Line 423"/>
            <p:cNvSpPr>
              <a:spLocks noChangeShapeType="1"/>
            </p:cNvSpPr>
            <p:nvPr/>
          </p:nvSpPr>
          <p:spPr bwMode="auto">
            <a:xfrm>
              <a:off x="3551238" y="25558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46" name="Line 424"/>
            <p:cNvSpPr>
              <a:spLocks noChangeShapeType="1"/>
            </p:cNvSpPr>
            <p:nvPr/>
          </p:nvSpPr>
          <p:spPr bwMode="auto">
            <a:xfrm>
              <a:off x="3559175" y="25558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47" name="Line 425"/>
            <p:cNvSpPr>
              <a:spLocks noChangeShapeType="1"/>
            </p:cNvSpPr>
            <p:nvPr/>
          </p:nvSpPr>
          <p:spPr bwMode="auto">
            <a:xfrm>
              <a:off x="3565525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48" name="Line 426"/>
            <p:cNvSpPr>
              <a:spLocks noChangeShapeType="1"/>
            </p:cNvSpPr>
            <p:nvPr/>
          </p:nvSpPr>
          <p:spPr bwMode="auto">
            <a:xfrm>
              <a:off x="3573463" y="25352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49" name="Line 427"/>
            <p:cNvSpPr>
              <a:spLocks noChangeShapeType="1"/>
            </p:cNvSpPr>
            <p:nvPr/>
          </p:nvSpPr>
          <p:spPr bwMode="auto">
            <a:xfrm>
              <a:off x="3579813" y="25495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50" name="Line 428"/>
            <p:cNvSpPr>
              <a:spLocks noChangeShapeType="1"/>
            </p:cNvSpPr>
            <p:nvPr/>
          </p:nvSpPr>
          <p:spPr bwMode="auto">
            <a:xfrm>
              <a:off x="3587750" y="25273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51" name="Line 429"/>
            <p:cNvSpPr>
              <a:spLocks noChangeShapeType="1"/>
            </p:cNvSpPr>
            <p:nvPr/>
          </p:nvSpPr>
          <p:spPr bwMode="auto">
            <a:xfrm>
              <a:off x="3594100" y="25273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52" name="Line 430"/>
            <p:cNvSpPr>
              <a:spLocks noChangeShapeType="1"/>
            </p:cNvSpPr>
            <p:nvPr/>
          </p:nvSpPr>
          <p:spPr bwMode="auto">
            <a:xfrm>
              <a:off x="3602038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53" name="Line 431"/>
            <p:cNvSpPr>
              <a:spLocks noChangeShapeType="1"/>
            </p:cNvSpPr>
            <p:nvPr/>
          </p:nvSpPr>
          <p:spPr bwMode="auto">
            <a:xfrm>
              <a:off x="3608388" y="25495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54" name="Line 432"/>
            <p:cNvSpPr>
              <a:spLocks noChangeShapeType="1"/>
            </p:cNvSpPr>
            <p:nvPr/>
          </p:nvSpPr>
          <p:spPr bwMode="auto">
            <a:xfrm>
              <a:off x="3616325" y="2527301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55" name="Line 433"/>
            <p:cNvSpPr>
              <a:spLocks noChangeShapeType="1"/>
            </p:cNvSpPr>
            <p:nvPr/>
          </p:nvSpPr>
          <p:spPr bwMode="auto">
            <a:xfrm>
              <a:off x="3622675" y="25352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56" name="Line 434"/>
            <p:cNvSpPr>
              <a:spLocks noChangeShapeType="1"/>
            </p:cNvSpPr>
            <p:nvPr/>
          </p:nvSpPr>
          <p:spPr bwMode="auto">
            <a:xfrm>
              <a:off x="3630613" y="25558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57" name="Line 435"/>
            <p:cNvSpPr>
              <a:spLocks noChangeShapeType="1"/>
            </p:cNvSpPr>
            <p:nvPr/>
          </p:nvSpPr>
          <p:spPr bwMode="auto">
            <a:xfrm>
              <a:off x="3636963" y="25558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58" name="Line 436"/>
            <p:cNvSpPr>
              <a:spLocks noChangeShapeType="1"/>
            </p:cNvSpPr>
            <p:nvPr/>
          </p:nvSpPr>
          <p:spPr bwMode="auto">
            <a:xfrm>
              <a:off x="3644900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59" name="Line 437"/>
            <p:cNvSpPr>
              <a:spLocks noChangeShapeType="1"/>
            </p:cNvSpPr>
            <p:nvPr/>
          </p:nvSpPr>
          <p:spPr bwMode="auto">
            <a:xfrm>
              <a:off x="3651250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60" name="Line 438"/>
            <p:cNvSpPr>
              <a:spLocks noChangeShapeType="1"/>
            </p:cNvSpPr>
            <p:nvPr/>
          </p:nvSpPr>
          <p:spPr bwMode="auto">
            <a:xfrm>
              <a:off x="3659188" y="2563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61" name="Line 439"/>
            <p:cNvSpPr>
              <a:spLocks noChangeShapeType="1"/>
            </p:cNvSpPr>
            <p:nvPr/>
          </p:nvSpPr>
          <p:spPr bwMode="auto">
            <a:xfrm>
              <a:off x="3665538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62" name="Line 440"/>
            <p:cNvSpPr>
              <a:spLocks noChangeShapeType="1"/>
            </p:cNvSpPr>
            <p:nvPr/>
          </p:nvSpPr>
          <p:spPr bwMode="auto">
            <a:xfrm>
              <a:off x="3673475" y="2563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63" name="Line 441"/>
            <p:cNvSpPr>
              <a:spLocks noChangeShapeType="1"/>
            </p:cNvSpPr>
            <p:nvPr/>
          </p:nvSpPr>
          <p:spPr bwMode="auto">
            <a:xfrm>
              <a:off x="3679825" y="25781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64" name="Line 442"/>
            <p:cNvSpPr>
              <a:spLocks noChangeShapeType="1"/>
            </p:cNvSpPr>
            <p:nvPr/>
          </p:nvSpPr>
          <p:spPr bwMode="auto">
            <a:xfrm>
              <a:off x="3686175" y="2584451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65" name="Line 443"/>
            <p:cNvSpPr>
              <a:spLocks noChangeShapeType="1"/>
            </p:cNvSpPr>
            <p:nvPr/>
          </p:nvSpPr>
          <p:spPr bwMode="auto">
            <a:xfrm>
              <a:off x="3694113" y="2578101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66" name="Line 444"/>
            <p:cNvSpPr>
              <a:spLocks noChangeShapeType="1"/>
            </p:cNvSpPr>
            <p:nvPr/>
          </p:nvSpPr>
          <p:spPr bwMode="auto">
            <a:xfrm>
              <a:off x="3700463" y="25638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67" name="Line 445"/>
            <p:cNvSpPr>
              <a:spLocks noChangeShapeType="1"/>
            </p:cNvSpPr>
            <p:nvPr/>
          </p:nvSpPr>
          <p:spPr bwMode="auto">
            <a:xfrm>
              <a:off x="3708400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68" name="Line 446"/>
            <p:cNvSpPr>
              <a:spLocks noChangeShapeType="1"/>
            </p:cNvSpPr>
            <p:nvPr/>
          </p:nvSpPr>
          <p:spPr bwMode="auto">
            <a:xfrm>
              <a:off x="3714750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69" name="Line 447"/>
            <p:cNvSpPr>
              <a:spLocks noChangeShapeType="1"/>
            </p:cNvSpPr>
            <p:nvPr/>
          </p:nvSpPr>
          <p:spPr bwMode="auto">
            <a:xfrm>
              <a:off x="3722688" y="2563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70" name="Line 448"/>
            <p:cNvSpPr>
              <a:spLocks noChangeShapeType="1"/>
            </p:cNvSpPr>
            <p:nvPr/>
          </p:nvSpPr>
          <p:spPr bwMode="auto">
            <a:xfrm>
              <a:off x="3729038" y="25415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71" name="Line 449"/>
            <p:cNvSpPr>
              <a:spLocks noChangeShapeType="1"/>
            </p:cNvSpPr>
            <p:nvPr/>
          </p:nvSpPr>
          <p:spPr bwMode="auto">
            <a:xfrm>
              <a:off x="3736975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72" name="Line 450"/>
            <p:cNvSpPr>
              <a:spLocks noChangeShapeType="1"/>
            </p:cNvSpPr>
            <p:nvPr/>
          </p:nvSpPr>
          <p:spPr bwMode="auto">
            <a:xfrm>
              <a:off x="3743325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73" name="Line 451"/>
            <p:cNvSpPr>
              <a:spLocks noChangeShapeType="1"/>
            </p:cNvSpPr>
            <p:nvPr/>
          </p:nvSpPr>
          <p:spPr bwMode="auto">
            <a:xfrm>
              <a:off x="3751263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74" name="Line 452"/>
            <p:cNvSpPr>
              <a:spLocks noChangeShapeType="1"/>
            </p:cNvSpPr>
            <p:nvPr/>
          </p:nvSpPr>
          <p:spPr bwMode="auto">
            <a:xfrm>
              <a:off x="3757613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75" name="Line 453"/>
            <p:cNvSpPr>
              <a:spLocks noChangeShapeType="1"/>
            </p:cNvSpPr>
            <p:nvPr/>
          </p:nvSpPr>
          <p:spPr bwMode="auto">
            <a:xfrm>
              <a:off x="3765550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76" name="Line 454"/>
            <p:cNvSpPr>
              <a:spLocks noChangeShapeType="1"/>
            </p:cNvSpPr>
            <p:nvPr/>
          </p:nvSpPr>
          <p:spPr bwMode="auto">
            <a:xfrm>
              <a:off x="3771900" y="25495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77" name="Line 455"/>
            <p:cNvSpPr>
              <a:spLocks noChangeShapeType="1"/>
            </p:cNvSpPr>
            <p:nvPr/>
          </p:nvSpPr>
          <p:spPr bwMode="auto">
            <a:xfrm>
              <a:off x="3779838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78" name="Line 456"/>
            <p:cNvSpPr>
              <a:spLocks noChangeShapeType="1"/>
            </p:cNvSpPr>
            <p:nvPr/>
          </p:nvSpPr>
          <p:spPr bwMode="auto">
            <a:xfrm>
              <a:off x="3786188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79" name="Line 457"/>
            <p:cNvSpPr>
              <a:spLocks noChangeShapeType="1"/>
            </p:cNvSpPr>
            <p:nvPr/>
          </p:nvSpPr>
          <p:spPr bwMode="auto">
            <a:xfrm>
              <a:off x="3794125" y="25781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80" name="Line 458"/>
            <p:cNvSpPr>
              <a:spLocks noChangeShapeType="1"/>
            </p:cNvSpPr>
            <p:nvPr/>
          </p:nvSpPr>
          <p:spPr bwMode="auto">
            <a:xfrm>
              <a:off x="3800475" y="25781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81" name="Line 459"/>
            <p:cNvSpPr>
              <a:spLocks noChangeShapeType="1"/>
            </p:cNvSpPr>
            <p:nvPr/>
          </p:nvSpPr>
          <p:spPr bwMode="auto">
            <a:xfrm>
              <a:off x="3808413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82" name="Line 460"/>
            <p:cNvSpPr>
              <a:spLocks noChangeShapeType="1"/>
            </p:cNvSpPr>
            <p:nvPr/>
          </p:nvSpPr>
          <p:spPr bwMode="auto">
            <a:xfrm>
              <a:off x="3814763" y="25844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83" name="Line 461"/>
            <p:cNvSpPr>
              <a:spLocks noChangeShapeType="1"/>
            </p:cNvSpPr>
            <p:nvPr/>
          </p:nvSpPr>
          <p:spPr bwMode="auto">
            <a:xfrm>
              <a:off x="3822700" y="2592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84" name="Line 462"/>
            <p:cNvSpPr>
              <a:spLocks noChangeShapeType="1"/>
            </p:cNvSpPr>
            <p:nvPr/>
          </p:nvSpPr>
          <p:spPr bwMode="auto">
            <a:xfrm>
              <a:off x="3829050" y="25987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85" name="Line 463"/>
            <p:cNvSpPr>
              <a:spLocks noChangeShapeType="1"/>
            </p:cNvSpPr>
            <p:nvPr/>
          </p:nvSpPr>
          <p:spPr bwMode="auto">
            <a:xfrm>
              <a:off x="3836988" y="25844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86" name="Line 464"/>
            <p:cNvSpPr>
              <a:spLocks noChangeShapeType="1"/>
            </p:cNvSpPr>
            <p:nvPr/>
          </p:nvSpPr>
          <p:spPr bwMode="auto">
            <a:xfrm>
              <a:off x="3843338" y="25844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87" name="Line 465"/>
            <p:cNvSpPr>
              <a:spLocks noChangeShapeType="1"/>
            </p:cNvSpPr>
            <p:nvPr/>
          </p:nvSpPr>
          <p:spPr bwMode="auto">
            <a:xfrm>
              <a:off x="3851275" y="25844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88" name="Line 466"/>
            <p:cNvSpPr>
              <a:spLocks noChangeShapeType="1"/>
            </p:cNvSpPr>
            <p:nvPr/>
          </p:nvSpPr>
          <p:spPr bwMode="auto">
            <a:xfrm>
              <a:off x="3857625" y="2555876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89" name="Line 467"/>
            <p:cNvSpPr>
              <a:spLocks noChangeShapeType="1"/>
            </p:cNvSpPr>
            <p:nvPr/>
          </p:nvSpPr>
          <p:spPr bwMode="auto">
            <a:xfrm>
              <a:off x="3865563" y="2555876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90" name="Line 468"/>
            <p:cNvSpPr>
              <a:spLocks noChangeShapeType="1"/>
            </p:cNvSpPr>
            <p:nvPr/>
          </p:nvSpPr>
          <p:spPr bwMode="auto">
            <a:xfrm>
              <a:off x="3871913" y="2549526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91" name="Line 469"/>
            <p:cNvSpPr>
              <a:spLocks noChangeShapeType="1"/>
            </p:cNvSpPr>
            <p:nvPr/>
          </p:nvSpPr>
          <p:spPr bwMode="auto">
            <a:xfrm>
              <a:off x="3879850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92" name="Line 470"/>
            <p:cNvSpPr>
              <a:spLocks noChangeShapeType="1"/>
            </p:cNvSpPr>
            <p:nvPr/>
          </p:nvSpPr>
          <p:spPr bwMode="auto">
            <a:xfrm>
              <a:off x="3886200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93" name="Line 471"/>
            <p:cNvSpPr>
              <a:spLocks noChangeShapeType="1"/>
            </p:cNvSpPr>
            <p:nvPr/>
          </p:nvSpPr>
          <p:spPr bwMode="auto">
            <a:xfrm>
              <a:off x="3894138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94" name="Line 472"/>
            <p:cNvSpPr>
              <a:spLocks noChangeShapeType="1"/>
            </p:cNvSpPr>
            <p:nvPr/>
          </p:nvSpPr>
          <p:spPr bwMode="auto">
            <a:xfrm>
              <a:off x="3900488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95" name="Line 473"/>
            <p:cNvSpPr>
              <a:spLocks noChangeShapeType="1"/>
            </p:cNvSpPr>
            <p:nvPr/>
          </p:nvSpPr>
          <p:spPr bwMode="auto">
            <a:xfrm>
              <a:off x="3908425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96" name="Line 474"/>
            <p:cNvSpPr>
              <a:spLocks noChangeShapeType="1"/>
            </p:cNvSpPr>
            <p:nvPr/>
          </p:nvSpPr>
          <p:spPr bwMode="auto">
            <a:xfrm>
              <a:off x="3914775" y="25273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97" name="Line 475"/>
            <p:cNvSpPr>
              <a:spLocks noChangeShapeType="1"/>
            </p:cNvSpPr>
            <p:nvPr/>
          </p:nvSpPr>
          <p:spPr bwMode="auto">
            <a:xfrm>
              <a:off x="3922713" y="25273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98" name="Line 476"/>
            <p:cNvSpPr>
              <a:spLocks noChangeShapeType="1"/>
            </p:cNvSpPr>
            <p:nvPr/>
          </p:nvSpPr>
          <p:spPr bwMode="auto">
            <a:xfrm>
              <a:off x="3929063" y="25352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99" name="Line 477"/>
            <p:cNvSpPr>
              <a:spLocks noChangeShapeType="1"/>
            </p:cNvSpPr>
            <p:nvPr/>
          </p:nvSpPr>
          <p:spPr bwMode="auto">
            <a:xfrm>
              <a:off x="3937000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00" name="Line 478"/>
            <p:cNvSpPr>
              <a:spLocks noChangeShapeType="1"/>
            </p:cNvSpPr>
            <p:nvPr/>
          </p:nvSpPr>
          <p:spPr bwMode="auto">
            <a:xfrm>
              <a:off x="3943350" y="25495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01" name="Line 479"/>
            <p:cNvSpPr>
              <a:spLocks noChangeShapeType="1"/>
            </p:cNvSpPr>
            <p:nvPr/>
          </p:nvSpPr>
          <p:spPr bwMode="auto">
            <a:xfrm>
              <a:off x="3951288" y="25495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02" name="Line 480"/>
            <p:cNvSpPr>
              <a:spLocks noChangeShapeType="1"/>
            </p:cNvSpPr>
            <p:nvPr/>
          </p:nvSpPr>
          <p:spPr bwMode="auto">
            <a:xfrm>
              <a:off x="3957638" y="25638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03" name="Line 481"/>
            <p:cNvSpPr>
              <a:spLocks noChangeShapeType="1"/>
            </p:cNvSpPr>
            <p:nvPr/>
          </p:nvSpPr>
          <p:spPr bwMode="auto">
            <a:xfrm>
              <a:off x="3965575" y="25781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04" name="Line 482"/>
            <p:cNvSpPr>
              <a:spLocks noChangeShapeType="1"/>
            </p:cNvSpPr>
            <p:nvPr/>
          </p:nvSpPr>
          <p:spPr bwMode="auto">
            <a:xfrm>
              <a:off x="3971925" y="25558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05" name="Line 483"/>
            <p:cNvSpPr>
              <a:spLocks noChangeShapeType="1"/>
            </p:cNvSpPr>
            <p:nvPr/>
          </p:nvSpPr>
          <p:spPr bwMode="auto">
            <a:xfrm>
              <a:off x="3979863" y="25495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06" name="Line 484"/>
            <p:cNvSpPr>
              <a:spLocks noChangeShapeType="1"/>
            </p:cNvSpPr>
            <p:nvPr/>
          </p:nvSpPr>
          <p:spPr bwMode="auto">
            <a:xfrm>
              <a:off x="3986213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07" name="Line 485"/>
            <p:cNvSpPr>
              <a:spLocks noChangeShapeType="1"/>
            </p:cNvSpPr>
            <p:nvPr/>
          </p:nvSpPr>
          <p:spPr bwMode="auto">
            <a:xfrm>
              <a:off x="3994150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08" name="Line 486"/>
            <p:cNvSpPr>
              <a:spLocks noChangeShapeType="1"/>
            </p:cNvSpPr>
            <p:nvPr/>
          </p:nvSpPr>
          <p:spPr bwMode="auto">
            <a:xfrm>
              <a:off x="4000500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09" name="Line 487"/>
            <p:cNvSpPr>
              <a:spLocks noChangeShapeType="1"/>
            </p:cNvSpPr>
            <p:nvPr/>
          </p:nvSpPr>
          <p:spPr bwMode="auto">
            <a:xfrm>
              <a:off x="4008438" y="2563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10" name="Line 488"/>
            <p:cNvSpPr>
              <a:spLocks noChangeShapeType="1"/>
            </p:cNvSpPr>
            <p:nvPr/>
          </p:nvSpPr>
          <p:spPr bwMode="auto">
            <a:xfrm>
              <a:off x="4014788" y="25558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11" name="Line 489"/>
            <p:cNvSpPr>
              <a:spLocks noChangeShapeType="1"/>
            </p:cNvSpPr>
            <p:nvPr/>
          </p:nvSpPr>
          <p:spPr bwMode="auto">
            <a:xfrm>
              <a:off x="4022725" y="25495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12" name="Line 490"/>
            <p:cNvSpPr>
              <a:spLocks noChangeShapeType="1"/>
            </p:cNvSpPr>
            <p:nvPr/>
          </p:nvSpPr>
          <p:spPr bwMode="auto">
            <a:xfrm>
              <a:off x="4029075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13" name="Line 491"/>
            <p:cNvSpPr>
              <a:spLocks noChangeShapeType="1"/>
            </p:cNvSpPr>
            <p:nvPr/>
          </p:nvSpPr>
          <p:spPr bwMode="auto">
            <a:xfrm>
              <a:off x="4037013" y="25495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14" name="Line 492"/>
            <p:cNvSpPr>
              <a:spLocks noChangeShapeType="1"/>
            </p:cNvSpPr>
            <p:nvPr/>
          </p:nvSpPr>
          <p:spPr bwMode="auto">
            <a:xfrm>
              <a:off x="4043363" y="2527301"/>
              <a:ext cx="0" cy="9445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15" name="Line 493"/>
            <p:cNvSpPr>
              <a:spLocks noChangeShapeType="1"/>
            </p:cNvSpPr>
            <p:nvPr/>
          </p:nvSpPr>
          <p:spPr bwMode="auto">
            <a:xfrm>
              <a:off x="4051300" y="3078163"/>
              <a:ext cx="0" cy="29019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16" name="Line 494"/>
            <p:cNvSpPr>
              <a:spLocks noChangeShapeType="1"/>
            </p:cNvSpPr>
            <p:nvPr/>
          </p:nvSpPr>
          <p:spPr bwMode="auto">
            <a:xfrm>
              <a:off x="4057650" y="2513013"/>
              <a:ext cx="0" cy="565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17" name="Line 495"/>
            <p:cNvSpPr>
              <a:spLocks noChangeShapeType="1"/>
            </p:cNvSpPr>
            <p:nvPr/>
          </p:nvSpPr>
          <p:spPr bwMode="auto">
            <a:xfrm>
              <a:off x="4065588" y="25273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18" name="Line 496"/>
            <p:cNvSpPr>
              <a:spLocks noChangeShapeType="1"/>
            </p:cNvSpPr>
            <p:nvPr/>
          </p:nvSpPr>
          <p:spPr bwMode="auto">
            <a:xfrm>
              <a:off x="4071938" y="253523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19" name="Line 497"/>
            <p:cNvSpPr>
              <a:spLocks noChangeShapeType="1"/>
            </p:cNvSpPr>
            <p:nvPr/>
          </p:nvSpPr>
          <p:spPr bwMode="auto">
            <a:xfrm>
              <a:off x="4079875" y="2535238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20" name="Line 498"/>
            <p:cNvSpPr>
              <a:spLocks noChangeShapeType="1"/>
            </p:cNvSpPr>
            <p:nvPr/>
          </p:nvSpPr>
          <p:spPr bwMode="auto">
            <a:xfrm>
              <a:off x="4086225" y="2584451"/>
              <a:ext cx="0" cy="650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21" name="Line 499"/>
            <p:cNvSpPr>
              <a:spLocks noChangeShapeType="1"/>
            </p:cNvSpPr>
            <p:nvPr/>
          </p:nvSpPr>
          <p:spPr bwMode="auto">
            <a:xfrm>
              <a:off x="4094163" y="2649538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22" name="Line 500"/>
            <p:cNvSpPr>
              <a:spLocks noChangeShapeType="1"/>
            </p:cNvSpPr>
            <p:nvPr/>
          </p:nvSpPr>
          <p:spPr bwMode="auto">
            <a:xfrm>
              <a:off x="4100513" y="27066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23" name="Line 501"/>
            <p:cNvSpPr>
              <a:spLocks noChangeShapeType="1"/>
            </p:cNvSpPr>
            <p:nvPr/>
          </p:nvSpPr>
          <p:spPr bwMode="auto">
            <a:xfrm>
              <a:off x="4108450" y="2743201"/>
              <a:ext cx="0" cy="635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24" name="Line 502"/>
            <p:cNvSpPr>
              <a:spLocks noChangeShapeType="1"/>
            </p:cNvSpPr>
            <p:nvPr/>
          </p:nvSpPr>
          <p:spPr bwMode="auto">
            <a:xfrm>
              <a:off x="4114800" y="28003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25" name="Line 503"/>
            <p:cNvSpPr>
              <a:spLocks noChangeShapeType="1"/>
            </p:cNvSpPr>
            <p:nvPr/>
          </p:nvSpPr>
          <p:spPr bwMode="auto">
            <a:xfrm>
              <a:off x="4122738" y="28067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26" name="Line 504"/>
            <p:cNvSpPr>
              <a:spLocks noChangeShapeType="1"/>
            </p:cNvSpPr>
            <p:nvPr/>
          </p:nvSpPr>
          <p:spPr bwMode="auto">
            <a:xfrm>
              <a:off x="4129088" y="28289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27" name="Line 505"/>
            <p:cNvSpPr>
              <a:spLocks noChangeShapeType="1"/>
            </p:cNvSpPr>
            <p:nvPr/>
          </p:nvSpPr>
          <p:spPr bwMode="auto">
            <a:xfrm>
              <a:off x="4137025" y="28432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28" name="Line 506"/>
            <p:cNvSpPr>
              <a:spLocks noChangeShapeType="1"/>
            </p:cNvSpPr>
            <p:nvPr/>
          </p:nvSpPr>
          <p:spPr bwMode="auto">
            <a:xfrm>
              <a:off x="4143375" y="284321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29" name="Line 507"/>
            <p:cNvSpPr>
              <a:spLocks noChangeShapeType="1"/>
            </p:cNvSpPr>
            <p:nvPr/>
          </p:nvSpPr>
          <p:spPr bwMode="auto">
            <a:xfrm>
              <a:off x="4151313" y="287178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30" name="Line 508"/>
            <p:cNvSpPr>
              <a:spLocks noChangeShapeType="1"/>
            </p:cNvSpPr>
            <p:nvPr/>
          </p:nvSpPr>
          <p:spPr bwMode="auto">
            <a:xfrm>
              <a:off x="4157663" y="28717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31" name="Line 509"/>
            <p:cNvSpPr>
              <a:spLocks noChangeShapeType="1"/>
            </p:cNvSpPr>
            <p:nvPr/>
          </p:nvSpPr>
          <p:spPr bwMode="auto">
            <a:xfrm>
              <a:off x="4165600" y="28781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32" name="Line 510"/>
            <p:cNvSpPr>
              <a:spLocks noChangeShapeType="1"/>
            </p:cNvSpPr>
            <p:nvPr/>
          </p:nvSpPr>
          <p:spPr bwMode="auto">
            <a:xfrm>
              <a:off x="4171950" y="28860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33" name="Line 511"/>
            <p:cNvSpPr>
              <a:spLocks noChangeShapeType="1"/>
            </p:cNvSpPr>
            <p:nvPr/>
          </p:nvSpPr>
          <p:spPr bwMode="auto">
            <a:xfrm>
              <a:off x="4179888" y="28924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34" name="Line 512"/>
            <p:cNvSpPr>
              <a:spLocks noChangeShapeType="1"/>
            </p:cNvSpPr>
            <p:nvPr/>
          </p:nvSpPr>
          <p:spPr bwMode="auto">
            <a:xfrm>
              <a:off x="4186238" y="28860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35" name="Line 513"/>
            <p:cNvSpPr>
              <a:spLocks noChangeShapeType="1"/>
            </p:cNvSpPr>
            <p:nvPr/>
          </p:nvSpPr>
          <p:spPr bwMode="auto">
            <a:xfrm>
              <a:off x="4194175" y="28717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36" name="Line 514"/>
            <p:cNvSpPr>
              <a:spLocks noChangeShapeType="1"/>
            </p:cNvSpPr>
            <p:nvPr/>
          </p:nvSpPr>
          <p:spPr bwMode="auto">
            <a:xfrm>
              <a:off x="4200525" y="28781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37" name="Line 515"/>
            <p:cNvSpPr>
              <a:spLocks noChangeShapeType="1"/>
            </p:cNvSpPr>
            <p:nvPr/>
          </p:nvSpPr>
          <p:spPr bwMode="auto">
            <a:xfrm>
              <a:off x="4208463" y="28860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38" name="Line 516"/>
            <p:cNvSpPr>
              <a:spLocks noChangeShapeType="1"/>
            </p:cNvSpPr>
            <p:nvPr/>
          </p:nvSpPr>
          <p:spPr bwMode="auto">
            <a:xfrm>
              <a:off x="4214813" y="28717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39" name="Line 517"/>
            <p:cNvSpPr>
              <a:spLocks noChangeShapeType="1"/>
            </p:cNvSpPr>
            <p:nvPr/>
          </p:nvSpPr>
          <p:spPr bwMode="auto">
            <a:xfrm>
              <a:off x="4222750" y="28638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40" name="Line 518"/>
            <p:cNvSpPr>
              <a:spLocks noChangeShapeType="1"/>
            </p:cNvSpPr>
            <p:nvPr/>
          </p:nvSpPr>
          <p:spPr bwMode="auto">
            <a:xfrm>
              <a:off x="4229100" y="28717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41" name="Line 519"/>
            <p:cNvSpPr>
              <a:spLocks noChangeShapeType="1"/>
            </p:cNvSpPr>
            <p:nvPr/>
          </p:nvSpPr>
          <p:spPr bwMode="auto">
            <a:xfrm>
              <a:off x="4237038" y="28717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42" name="Line 520"/>
            <p:cNvSpPr>
              <a:spLocks noChangeShapeType="1"/>
            </p:cNvSpPr>
            <p:nvPr/>
          </p:nvSpPr>
          <p:spPr bwMode="auto">
            <a:xfrm>
              <a:off x="4243388" y="28638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43" name="Line 521"/>
            <p:cNvSpPr>
              <a:spLocks noChangeShapeType="1"/>
            </p:cNvSpPr>
            <p:nvPr/>
          </p:nvSpPr>
          <p:spPr bwMode="auto">
            <a:xfrm>
              <a:off x="4251325" y="28575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44" name="Line 522"/>
            <p:cNvSpPr>
              <a:spLocks noChangeShapeType="1"/>
            </p:cNvSpPr>
            <p:nvPr/>
          </p:nvSpPr>
          <p:spPr bwMode="auto">
            <a:xfrm>
              <a:off x="4257675" y="28575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45" name="Line 523"/>
            <p:cNvSpPr>
              <a:spLocks noChangeShapeType="1"/>
            </p:cNvSpPr>
            <p:nvPr/>
          </p:nvSpPr>
          <p:spPr bwMode="auto">
            <a:xfrm>
              <a:off x="4265613" y="28638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46" name="Line 524"/>
            <p:cNvSpPr>
              <a:spLocks noChangeShapeType="1"/>
            </p:cNvSpPr>
            <p:nvPr/>
          </p:nvSpPr>
          <p:spPr bwMode="auto">
            <a:xfrm>
              <a:off x="4271963" y="28638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47" name="Line 525"/>
            <p:cNvSpPr>
              <a:spLocks noChangeShapeType="1"/>
            </p:cNvSpPr>
            <p:nvPr/>
          </p:nvSpPr>
          <p:spPr bwMode="auto">
            <a:xfrm>
              <a:off x="4279900" y="28717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48" name="Line 526"/>
            <p:cNvSpPr>
              <a:spLocks noChangeShapeType="1"/>
            </p:cNvSpPr>
            <p:nvPr/>
          </p:nvSpPr>
          <p:spPr bwMode="auto">
            <a:xfrm>
              <a:off x="4286250" y="28860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49" name="Line 527"/>
            <p:cNvSpPr>
              <a:spLocks noChangeShapeType="1"/>
            </p:cNvSpPr>
            <p:nvPr/>
          </p:nvSpPr>
          <p:spPr bwMode="auto">
            <a:xfrm>
              <a:off x="4294188" y="28781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50" name="Line 528"/>
            <p:cNvSpPr>
              <a:spLocks noChangeShapeType="1"/>
            </p:cNvSpPr>
            <p:nvPr/>
          </p:nvSpPr>
          <p:spPr bwMode="auto">
            <a:xfrm>
              <a:off x="4300538" y="28924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51" name="Line 529"/>
            <p:cNvSpPr>
              <a:spLocks noChangeShapeType="1"/>
            </p:cNvSpPr>
            <p:nvPr/>
          </p:nvSpPr>
          <p:spPr bwMode="auto">
            <a:xfrm>
              <a:off x="4308475" y="28924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52" name="Line 530"/>
            <p:cNvSpPr>
              <a:spLocks noChangeShapeType="1"/>
            </p:cNvSpPr>
            <p:nvPr/>
          </p:nvSpPr>
          <p:spPr bwMode="auto">
            <a:xfrm>
              <a:off x="4314825" y="2900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53" name="Line 531"/>
            <p:cNvSpPr>
              <a:spLocks noChangeShapeType="1"/>
            </p:cNvSpPr>
            <p:nvPr/>
          </p:nvSpPr>
          <p:spPr bwMode="auto">
            <a:xfrm>
              <a:off x="4322763" y="2906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54" name="Line 532"/>
            <p:cNvSpPr>
              <a:spLocks noChangeShapeType="1"/>
            </p:cNvSpPr>
            <p:nvPr/>
          </p:nvSpPr>
          <p:spPr bwMode="auto">
            <a:xfrm>
              <a:off x="4329113" y="28924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55" name="Line 533"/>
            <p:cNvSpPr>
              <a:spLocks noChangeShapeType="1"/>
            </p:cNvSpPr>
            <p:nvPr/>
          </p:nvSpPr>
          <p:spPr bwMode="auto">
            <a:xfrm>
              <a:off x="4337050" y="28860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56" name="Line 534"/>
            <p:cNvSpPr>
              <a:spLocks noChangeShapeType="1"/>
            </p:cNvSpPr>
            <p:nvPr/>
          </p:nvSpPr>
          <p:spPr bwMode="auto">
            <a:xfrm>
              <a:off x="4343400" y="28924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57" name="Line 535"/>
            <p:cNvSpPr>
              <a:spLocks noChangeShapeType="1"/>
            </p:cNvSpPr>
            <p:nvPr/>
          </p:nvSpPr>
          <p:spPr bwMode="auto">
            <a:xfrm>
              <a:off x="4351338" y="2900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58" name="Line 536"/>
            <p:cNvSpPr>
              <a:spLocks noChangeShapeType="1"/>
            </p:cNvSpPr>
            <p:nvPr/>
          </p:nvSpPr>
          <p:spPr bwMode="auto">
            <a:xfrm>
              <a:off x="4357688" y="28860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59" name="Line 537"/>
            <p:cNvSpPr>
              <a:spLocks noChangeShapeType="1"/>
            </p:cNvSpPr>
            <p:nvPr/>
          </p:nvSpPr>
          <p:spPr bwMode="auto">
            <a:xfrm>
              <a:off x="4365625" y="2863851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60" name="Line 538"/>
            <p:cNvSpPr>
              <a:spLocks noChangeShapeType="1"/>
            </p:cNvSpPr>
            <p:nvPr/>
          </p:nvSpPr>
          <p:spPr bwMode="auto">
            <a:xfrm>
              <a:off x="4371975" y="28717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61" name="Line 539"/>
            <p:cNvSpPr>
              <a:spLocks noChangeShapeType="1"/>
            </p:cNvSpPr>
            <p:nvPr/>
          </p:nvSpPr>
          <p:spPr bwMode="auto">
            <a:xfrm>
              <a:off x="4379913" y="2857501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62" name="Line 540"/>
            <p:cNvSpPr>
              <a:spLocks noChangeShapeType="1"/>
            </p:cNvSpPr>
            <p:nvPr/>
          </p:nvSpPr>
          <p:spPr bwMode="auto">
            <a:xfrm>
              <a:off x="4386263" y="2857501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63" name="Line 541"/>
            <p:cNvSpPr>
              <a:spLocks noChangeShapeType="1"/>
            </p:cNvSpPr>
            <p:nvPr/>
          </p:nvSpPr>
          <p:spPr bwMode="auto">
            <a:xfrm>
              <a:off x="4394200" y="28575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64" name="Line 542"/>
            <p:cNvSpPr>
              <a:spLocks noChangeShapeType="1"/>
            </p:cNvSpPr>
            <p:nvPr/>
          </p:nvSpPr>
          <p:spPr bwMode="auto">
            <a:xfrm>
              <a:off x="4400550" y="28352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65" name="Line 543"/>
            <p:cNvSpPr>
              <a:spLocks noChangeShapeType="1"/>
            </p:cNvSpPr>
            <p:nvPr/>
          </p:nvSpPr>
          <p:spPr bwMode="auto">
            <a:xfrm>
              <a:off x="4408488" y="28289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66" name="Line 544"/>
            <p:cNvSpPr>
              <a:spLocks noChangeShapeType="1"/>
            </p:cNvSpPr>
            <p:nvPr/>
          </p:nvSpPr>
          <p:spPr bwMode="auto">
            <a:xfrm>
              <a:off x="4414838" y="28146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67" name="Line 545"/>
            <p:cNvSpPr>
              <a:spLocks noChangeShapeType="1"/>
            </p:cNvSpPr>
            <p:nvPr/>
          </p:nvSpPr>
          <p:spPr bwMode="auto">
            <a:xfrm>
              <a:off x="4421188" y="28209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68" name="Line 546"/>
            <p:cNvSpPr>
              <a:spLocks noChangeShapeType="1"/>
            </p:cNvSpPr>
            <p:nvPr/>
          </p:nvSpPr>
          <p:spPr bwMode="auto">
            <a:xfrm>
              <a:off x="4429125" y="281463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69" name="Line 547"/>
            <p:cNvSpPr>
              <a:spLocks noChangeShapeType="1"/>
            </p:cNvSpPr>
            <p:nvPr/>
          </p:nvSpPr>
          <p:spPr bwMode="auto">
            <a:xfrm>
              <a:off x="4435475" y="28289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70" name="Line 548"/>
            <p:cNvSpPr>
              <a:spLocks noChangeShapeType="1"/>
            </p:cNvSpPr>
            <p:nvPr/>
          </p:nvSpPr>
          <p:spPr bwMode="auto">
            <a:xfrm>
              <a:off x="4443413" y="28289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71" name="Line 549"/>
            <p:cNvSpPr>
              <a:spLocks noChangeShapeType="1"/>
            </p:cNvSpPr>
            <p:nvPr/>
          </p:nvSpPr>
          <p:spPr bwMode="auto">
            <a:xfrm>
              <a:off x="4449763" y="28432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72" name="Line 550"/>
            <p:cNvSpPr>
              <a:spLocks noChangeShapeType="1"/>
            </p:cNvSpPr>
            <p:nvPr/>
          </p:nvSpPr>
          <p:spPr bwMode="auto">
            <a:xfrm>
              <a:off x="4457700" y="28495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73" name="Line 551"/>
            <p:cNvSpPr>
              <a:spLocks noChangeShapeType="1"/>
            </p:cNvSpPr>
            <p:nvPr/>
          </p:nvSpPr>
          <p:spPr bwMode="auto">
            <a:xfrm>
              <a:off x="4464050" y="28495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74" name="Line 552"/>
            <p:cNvSpPr>
              <a:spLocks noChangeShapeType="1"/>
            </p:cNvSpPr>
            <p:nvPr/>
          </p:nvSpPr>
          <p:spPr bwMode="auto">
            <a:xfrm>
              <a:off x="4471988" y="28432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75" name="Line 553"/>
            <p:cNvSpPr>
              <a:spLocks noChangeShapeType="1"/>
            </p:cNvSpPr>
            <p:nvPr/>
          </p:nvSpPr>
          <p:spPr bwMode="auto">
            <a:xfrm>
              <a:off x="4478338" y="28432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76" name="Line 554"/>
            <p:cNvSpPr>
              <a:spLocks noChangeShapeType="1"/>
            </p:cNvSpPr>
            <p:nvPr/>
          </p:nvSpPr>
          <p:spPr bwMode="auto">
            <a:xfrm>
              <a:off x="4486275" y="28575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77" name="Line 555"/>
            <p:cNvSpPr>
              <a:spLocks noChangeShapeType="1"/>
            </p:cNvSpPr>
            <p:nvPr/>
          </p:nvSpPr>
          <p:spPr bwMode="auto">
            <a:xfrm>
              <a:off x="4492625" y="28781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78" name="Line 556"/>
            <p:cNvSpPr>
              <a:spLocks noChangeShapeType="1"/>
            </p:cNvSpPr>
            <p:nvPr/>
          </p:nvSpPr>
          <p:spPr bwMode="auto">
            <a:xfrm>
              <a:off x="4500563" y="28781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79" name="Line 557"/>
            <p:cNvSpPr>
              <a:spLocks noChangeShapeType="1"/>
            </p:cNvSpPr>
            <p:nvPr/>
          </p:nvSpPr>
          <p:spPr bwMode="auto">
            <a:xfrm>
              <a:off x="4506913" y="2878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80" name="Line 558"/>
            <p:cNvSpPr>
              <a:spLocks noChangeShapeType="1"/>
            </p:cNvSpPr>
            <p:nvPr/>
          </p:nvSpPr>
          <p:spPr bwMode="auto">
            <a:xfrm>
              <a:off x="4514850" y="28638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81" name="Line 559"/>
            <p:cNvSpPr>
              <a:spLocks noChangeShapeType="1"/>
            </p:cNvSpPr>
            <p:nvPr/>
          </p:nvSpPr>
          <p:spPr bwMode="auto">
            <a:xfrm>
              <a:off x="4521200" y="28575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82" name="Line 560"/>
            <p:cNvSpPr>
              <a:spLocks noChangeShapeType="1"/>
            </p:cNvSpPr>
            <p:nvPr/>
          </p:nvSpPr>
          <p:spPr bwMode="auto">
            <a:xfrm>
              <a:off x="4529138" y="28432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83" name="Line 561"/>
            <p:cNvSpPr>
              <a:spLocks noChangeShapeType="1"/>
            </p:cNvSpPr>
            <p:nvPr/>
          </p:nvSpPr>
          <p:spPr bwMode="auto">
            <a:xfrm>
              <a:off x="4535488" y="28432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84" name="Line 562"/>
            <p:cNvSpPr>
              <a:spLocks noChangeShapeType="1"/>
            </p:cNvSpPr>
            <p:nvPr/>
          </p:nvSpPr>
          <p:spPr bwMode="auto">
            <a:xfrm>
              <a:off x="4543425" y="28495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85" name="Line 563"/>
            <p:cNvSpPr>
              <a:spLocks noChangeShapeType="1"/>
            </p:cNvSpPr>
            <p:nvPr/>
          </p:nvSpPr>
          <p:spPr bwMode="auto">
            <a:xfrm>
              <a:off x="4549775" y="28209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86" name="Line 564"/>
            <p:cNvSpPr>
              <a:spLocks noChangeShapeType="1"/>
            </p:cNvSpPr>
            <p:nvPr/>
          </p:nvSpPr>
          <p:spPr bwMode="auto">
            <a:xfrm>
              <a:off x="4557713" y="28146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87" name="Line 565"/>
            <p:cNvSpPr>
              <a:spLocks noChangeShapeType="1"/>
            </p:cNvSpPr>
            <p:nvPr/>
          </p:nvSpPr>
          <p:spPr bwMode="auto">
            <a:xfrm>
              <a:off x="4564063" y="28209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88" name="Line 566"/>
            <p:cNvSpPr>
              <a:spLocks noChangeShapeType="1"/>
            </p:cNvSpPr>
            <p:nvPr/>
          </p:nvSpPr>
          <p:spPr bwMode="auto">
            <a:xfrm>
              <a:off x="4572000" y="28146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89" name="Line 567"/>
            <p:cNvSpPr>
              <a:spLocks noChangeShapeType="1"/>
            </p:cNvSpPr>
            <p:nvPr/>
          </p:nvSpPr>
          <p:spPr bwMode="auto">
            <a:xfrm>
              <a:off x="4578350" y="28067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90" name="Line 568"/>
            <p:cNvSpPr>
              <a:spLocks noChangeShapeType="1"/>
            </p:cNvSpPr>
            <p:nvPr/>
          </p:nvSpPr>
          <p:spPr bwMode="auto">
            <a:xfrm>
              <a:off x="4586288" y="28146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91" name="Line 569"/>
            <p:cNvSpPr>
              <a:spLocks noChangeShapeType="1"/>
            </p:cNvSpPr>
            <p:nvPr/>
          </p:nvSpPr>
          <p:spPr bwMode="auto">
            <a:xfrm>
              <a:off x="4592638" y="28146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92" name="Line 570"/>
            <p:cNvSpPr>
              <a:spLocks noChangeShapeType="1"/>
            </p:cNvSpPr>
            <p:nvPr/>
          </p:nvSpPr>
          <p:spPr bwMode="auto">
            <a:xfrm>
              <a:off x="4600575" y="28289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93" name="Line 571"/>
            <p:cNvSpPr>
              <a:spLocks noChangeShapeType="1"/>
            </p:cNvSpPr>
            <p:nvPr/>
          </p:nvSpPr>
          <p:spPr bwMode="auto">
            <a:xfrm>
              <a:off x="4606925" y="28289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94" name="Line 572"/>
            <p:cNvSpPr>
              <a:spLocks noChangeShapeType="1"/>
            </p:cNvSpPr>
            <p:nvPr/>
          </p:nvSpPr>
          <p:spPr bwMode="auto">
            <a:xfrm>
              <a:off x="4614863" y="28289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95" name="Line 573"/>
            <p:cNvSpPr>
              <a:spLocks noChangeShapeType="1"/>
            </p:cNvSpPr>
            <p:nvPr/>
          </p:nvSpPr>
          <p:spPr bwMode="auto">
            <a:xfrm>
              <a:off x="4621213" y="28289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96" name="Line 574"/>
            <p:cNvSpPr>
              <a:spLocks noChangeShapeType="1"/>
            </p:cNvSpPr>
            <p:nvPr/>
          </p:nvSpPr>
          <p:spPr bwMode="auto">
            <a:xfrm>
              <a:off x="4629150" y="28289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97" name="Line 575"/>
            <p:cNvSpPr>
              <a:spLocks noChangeShapeType="1"/>
            </p:cNvSpPr>
            <p:nvPr/>
          </p:nvSpPr>
          <p:spPr bwMode="auto">
            <a:xfrm>
              <a:off x="4635500" y="28432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98" name="Line 576"/>
            <p:cNvSpPr>
              <a:spLocks noChangeShapeType="1"/>
            </p:cNvSpPr>
            <p:nvPr/>
          </p:nvSpPr>
          <p:spPr bwMode="auto">
            <a:xfrm>
              <a:off x="4643438" y="28432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99" name="Line 577"/>
            <p:cNvSpPr>
              <a:spLocks noChangeShapeType="1"/>
            </p:cNvSpPr>
            <p:nvPr/>
          </p:nvSpPr>
          <p:spPr bwMode="auto">
            <a:xfrm>
              <a:off x="4649788" y="28432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0" name="Line 578"/>
            <p:cNvSpPr>
              <a:spLocks noChangeShapeType="1"/>
            </p:cNvSpPr>
            <p:nvPr/>
          </p:nvSpPr>
          <p:spPr bwMode="auto">
            <a:xfrm>
              <a:off x="4657725" y="28495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1" name="Line 579"/>
            <p:cNvSpPr>
              <a:spLocks noChangeShapeType="1"/>
            </p:cNvSpPr>
            <p:nvPr/>
          </p:nvSpPr>
          <p:spPr bwMode="auto">
            <a:xfrm>
              <a:off x="4664075" y="28717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2" name="Line 580"/>
            <p:cNvSpPr>
              <a:spLocks noChangeShapeType="1"/>
            </p:cNvSpPr>
            <p:nvPr/>
          </p:nvSpPr>
          <p:spPr bwMode="auto">
            <a:xfrm>
              <a:off x="4672013" y="2878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3" name="Line 581"/>
            <p:cNvSpPr>
              <a:spLocks noChangeShapeType="1"/>
            </p:cNvSpPr>
            <p:nvPr/>
          </p:nvSpPr>
          <p:spPr bwMode="auto">
            <a:xfrm>
              <a:off x="4678363" y="2886076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4" name="Line 582"/>
            <p:cNvSpPr>
              <a:spLocks noChangeShapeType="1"/>
            </p:cNvSpPr>
            <p:nvPr/>
          </p:nvSpPr>
          <p:spPr bwMode="auto">
            <a:xfrm>
              <a:off x="4686300" y="28638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5" name="Line 583"/>
            <p:cNvSpPr>
              <a:spLocks noChangeShapeType="1"/>
            </p:cNvSpPr>
            <p:nvPr/>
          </p:nvSpPr>
          <p:spPr bwMode="auto">
            <a:xfrm>
              <a:off x="4692650" y="28575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6" name="Line 584"/>
            <p:cNvSpPr>
              <a:spLocks noChangeShapeType="1"/>
            </p:cNvSpPr>
            <p:nvPr/>
          </p:nvSpPr>
          <p:spPr bwMode="auto">
            <a:xfrm>
              <a:off x="4700588" y="28495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7" name="Line 585"/>
            <p:cNvSpPr>
              <a:spLocks noChangeShapeType="1"/>
            </p:cNvSpPr>
            <p:nvPr/>
          </p:nvSpPr>
          <p:spPr bwMode="auto">
            <a:xfrm>
              <a:off x="4706938" y="28289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8" name="Line 586"/>
            <p:cNvSpPr>
              <a:spLocks noChangeShapeType="1"/>
            </p:cNvSpPr>
            <p:nvPr/>
          </p:nvSpPr>
          <p:spPr bwMode="auto">
            <a:xfrm>
              <a:off x="4714875" y="2828926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9" name="Line 587"/>
            <p:cNvSpPr>
              <a:spLocks noChangeShapeType="1"/>
            </p:cNvSpPr>
            <p:nvPr/>
          </p:nvSpPr>
          <p:spPr bwMode="auto">
            <a:xfrm>
              <a:off x="4721225" y="28352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10" name="Line 588"/>
            <p:cNvSpPr>
              <a:spLocks noChangeShapeType="1"/>
            </p:cNvSpPr>
            <p:nvPr/>
          </p:nvSpPr>
          <p:spPr bwMode="auto">
            <a:xfrm>
              <a:off x="4729163" y="28289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11" name="Line 589"/>
            <p:cNvSpPr>
              <a:spLocks noChangeShapeType="1"/>
            </p:cNvSpPr>
            <p:nvPr/>
          </p:nvSpPr>
          <p:spPr bwMode="auto">
            <a:xfrm>
              <a:off x="4735513" y="28289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12" name="Line 590"/>
            <p:cNvSpPr>
              <a:spLocks noChangeShapeType="1"/>
            </p:cNvSpPr>
            <p:nvPr/>
          </p:nvSpPr>
          <p:spPr bwMode="auto">
            <a:xfrm>
              <a:off x="4743450" y="28352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13" name="Line 591"/>
            <p:cNvSpPr>
              <a:spLocks noChangeShapeType="1"/>
            </p:cNvSpPr>
            <p:nvPr/>
          </p:nvSpPr>
          <p:spPr bwMode="auto">
            <a:xfrm>
              <a:off x="4749800" y="28352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14" name="Line 592"/>
            <p:cNvSpPr>
              <a:spLocks noChangeShapeType="1"/>
            </p:cNvSpPr>
            <p:nvPr/>
          </p:nvSpPr>
          <p:spPr bwMode="auto">
            <a:xfrm>
              <a:off x="4757738" y="28289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15" name="Line 593"/>
            <p:cNvSpPr>
              <a:spLocks noChangeShapeType="1"/>
            </p:cNvSpPr>
            <p:nvPr/>
          </p:nvSpPr>
          <p:spPr bwMode="auto">
            <a:xfrm>
              <a:off x="4764088" y="28289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16" name="Line 594"/>
            <p:cNvSpPr>
              <a:spLocks noChangeShapeType="1"/>
            </p:cNvSpPr>
            <p:nvPr/>
          </p:nvSpPr>
          <p:spPr bwMode="auto">
            <a:xfrm>
              <a:off x="4772025" y="28209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17" name="Line 595"/>
            <p:cNvSpPr>
              <a:spLocks noChangeShapeType="1"/>
            </p:cNvSpPr>
            <p:nvPr/>
          </p:nvSpPr>
          <p:spPr bwMode="auto">
            <a:xfrm>
              <a:off x="4778375" y="28209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18" name="Line 596"/>
            <p:cNvSpPr>
              <a:spLocks noChangeShapeType="1"/>
            </p:cNvSpPr>
            <p:nvPr/>
          </p:nvSpPr>
          <p:spPr bwMode="auto">
            <a:xfrm>
              <a:off x="4786313" y="28289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19" name="Line 597"/>
            <p:cNvSpPr>
              <a:spLocks noChangeShapeType="1"/>
            </p:cNvSpPr>
            <p:nvPr/>
          </p:nvSpPr>
          <p:spPr bwMode="auto">
            <a:xfrm>
              <a:off x="4792663" y="28432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20" name="Line 598"/>
            <p:cNvSpPr>
              <a:spLocks noChangeShapeType="1"/>
            </p:cNvSpPr>
            <p:nvPr/>
          </p:nvSpPr>
          <p:spPr bwMode="auto">
            <a:xfrm>
              <a:off x="4800600" y="28495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21" name="Line 599"/>
            <p:cNvSpPr>
              <a:spLocks noChangeShapeType="1"/>
            </p:cNvSpPr>
            <p:nvPr/>
          </p:nvSpPr>
          <p:spPr bwMode="auto">
            <a:xfrm>
              <a:off x="4806950" y="28575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22" name="Line 600"/>
            <p:cNvSpPr>
              <a:spLocks noChangeShapeType="1"/>
            </p:cNvSpPr>
            <p:nvPr/>
          </p:nvSpPr>
          <p:spPr bwMode="auto">
            <a:xfrm>
              <a:off x="4814888" y="2878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23" name="Line 601"/>
            <p:cNvSpPr>
              <a:spLocks noChangeShapeType="1"/>
            </p:cNvSpPr>
            <p:nvPr/>
          </p:nvSpPr>
          <p:spPr bwMode="auto">
            <a:xfrm>
              <a:off x="4821238" y="287813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24" name="Line 602"/>
            <p:cNvSpPr>
              <a:spLocks noChangeShapeType="1"/>
            </p:cNvSpPr>
            <p:nvPr/>
          </p:nvSpPr>
          <p:spPr bwMode="auto">
            <a:xfrm>
              <a:off x="4829175" y="28781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25" name="Line 603"/>
            <p:cNvSpPr>
              <a:spLocks noChangeShapeType="1"/>
            </p:cNvSpPr>
            <p:nvPr/>
          </p:nvSpPr>
          <p:spPr bwMode="auto">
            <a:xfrm>
              <a:off x="4835525" y="28860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26" name="Line 604"/>
            <p:cNvSpPr>
              <a:spLocks noChangeShapeType="1"/>
            </p:cNvSpPr>
            <p:nvPr/>
          </p:nvSpPr>
          <p:spPr bwMode="auto">
            <a:xfrm>
              <a:off x="4843463" y="2892426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27" name="Line 605"/>
            <p:cNvSpPr>
              <a:spLocks noChangeShapeType="1"/>
            </p:cNvSpPr>
            <p:nvPr/>
          </p:nvSpPr>
          <p:spPr bwMode="auto">
            <a:xfrm>
              <a:off x="4849813" y="28781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28" name="Line 606"/>
            <p:cNvSpPr>
              <a:spLocks noChangeShapeType="1"/>
            </p:cNvSpPr>
            <p:nvPr/>
          </p:nvSpPr>
          <p:spPr bwMode="auto">
            <a:xfrm>
              <a:off x="4857750" y="28717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29" name="Line 607"/>
            <p:cNvSpPr>
              <a:spLocks noChangeShapeType="1"/>
            </p:cNvSpPr>
            <p:nvPr/>
          </p:nvSpPr>
          <p:spPr bwMode="auto">
            <a:xfrm>
              <a:off x="4864100" y="28717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30" name="Line 609"/>
            <p:cNvSpPr>
              <a:spLocks noChangeShapeType="1"/>
            </p:cNvSpPr>
            <p:nvPr/>
          </p:nvSpPr>
          <p:spPr bwMode="auto">
            <a:xfrm>
              <a:off x="4872038" y="28638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31" name="Line 610"/>
            <p:cNvSpPr>
              <a:spLocks noChangeShapeType="1"/>
            </p:cNvSpPr>
            <p:nvPr/>
          </p:nvSpPr>
          <p:spPr bwMode="auto">
            <a:xfrm>
              <a:off x="4878388" y="28717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32" name="Line 611"/>
            <p:cNvSpPr>
              <a:spLocks noChangeShapeType="1"/>
            </p:cNvSpPr>
            <p:nvPr/>
          </p:nvSpPr>
          <p:spPr bwMode="auto">
            <a:xfrm>
              <a:off x="4886326" y="2878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33" name="Line 612"/>
            <p:cNvSpPr>
              <a:spLocks noChangeShapeType="1"/>
            </p:cNvSpPr>
            <p:nvPr/>
          </p:nvSpPr>
          <p:spPr bwMode="auto">
            <a:xfrm>
              <a:off x="4892676" y="28860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34" name="Line 613"/>
            <p:cNvSpPr>
              <a:spLocks noChangeShapeType="1"/>
            </p:cNvSpPr>
            <p:nvPr/>
          </p:nvSpPr>
          <p:spPr bwMode="auto">
            <a:xfrm>
              <a:off x="4900613" y="2878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35" name="Line 614"/>
            <p:cNvSpPr>
              <a:spLocks noChangeShapeType="1"/>
            </p:cNvSpPr>
            <p:nvPr/>
          </p:nvSpPr>
          <p:spPr bwMode="auto">
            <a:xfrm>
              <a:off x="4906963" y="287178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36" name="Line 615"/>
            <p:cNvSpPr>
              <a:spLocks noChangeShapeType="1"/>
            </p:cNvSpPr>
            <p:nvPr/>
          </p:nvSpPr>
          <p:spPr bwMode="auto">
            <a:xfrm>
              <a:off x="4914901" y="28495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37" name="Line 616"/>
            <p:cNvSpPr>
              <a:spLocks noChangeShapeType="1"/>
            </p:cNvSpPr>
            <p:nvPr/>
          </p:nvSpPr>
          <p:spPr bwMode="auto">
            <a:xfrm>
              <a:off x="4921251" y="28432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38" name="Line 617"/>
            <p:cNvSpPr>
              <a:spLocks noChangeShapeType="1"/>
            </p:cNvSpPr>
            <p:nvPr/>
          </p:nvSpPr>
          <p:spPr bwMode="auto">
            <a:xfrm>
              <a:off x="4929188" y="28432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39" name="Line 618"/>
            <p:cNvSpPr>
              <a:spLocks noChangeShapeType="1"/>
            </p:cNvSpPr>
            <p:nvPr/>
          </p:nvSpPr>
          <p:spPr bwMode="auto">
            <a:xfrm>
              <a:off x="4935538" y="28575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40" name="Line 619"/>
            <p:cNvSpPr>
              <a:spLocks noChangeShapeType="1"/>
            </p:cNvSpPr>
            <p:nvPr/>
          </p:nvSpPr>
          <p:spPr bwMode="auto">
            <a:xfrm>
              <a:off x="4943476" y="28495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41" name="Line 620"/>
            <p:cNvSpPr>
              <a:spLocks noChangeShapeType="1"/>
            </p:cNvSpPr>
            <p:nvPr/>
          </p:nvSpPr>
          <p:spPr bwMode="auto">
            <a:xfrm>
              <a:off x="4949826" y="28638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42" name="Line 621"/>
            <p:cNvSpPr>
              <a:spLocks noChangeShapeType="1"/>
            </p:cNvSpPr>
            <p:nvPr/>
          </p:nvSpPr>
          <p:spPr bwMode="auto">
            <a:xfrm>
              <a:off x="4957763" y="28717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43" name="Line 622"/>
            <p:cNvSpPr>
              <a:spLocks noChangeShapeType="1"/>
            </p:cNvSpPr>
            <p:nvPr/>
          </p:nvSpPr>
          <p:spPr bwMode="auto">
            <a:xfrm>
              <a:off x="4964113" y="28717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44" name="Line 623"/>
            <p:cNvSpPr>
              <a:spLocks noChangeShapeType="1"/>
            </p:cNvSpPr>
            <p:nvPr/>
          </p:nvSpPr>
          <p:spPr bwMode="auto">
            <a:xfrm>
              <a:off x="4972051" y="28717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45" name="Line 624"/>
            <p:cNvSpPr>
              <a:spLocks noChangeShapeType="1"/>
            </p:cNvSpPr>
            <p:nvPr/>
          </p:nvSpPr>
          <p:spPr bwMode="auto">
            <a:xfrm>
              <a:off x="4978401" y="2878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46" name="Line 625"/>
            <p:cNvSpPr>
              <a:spLocks noChangeShapeType="1"/>
            </p:cNvSpPr>
            <p:nvPr/>
          </p:nvSpPr>
          <p:spPr bwMode="auto">
            <a:xfrm>
              <a:off x="4986338" y="2878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47" name="Line 626"/>
            <p:cNvSpPr>
              <a:spLocks noChangeShapeType="1"/>
            </p:cNvSpPr>
            <p:nvPr/>
          </p:nvSpPr>
          <p:spPr bwMode="auto">
            <a:xfrm>
              <a:off x="4992688" y="2878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48" name="Line 627"/>
            <p:cNvSpPr>
              <a:spLocks noChangeShapeType="1"/>
            </p:cNvSpPr>
            <p:nvPr/>
          </p:nvSpPr>
          <p:spPr bwMode="auto">
            <a:xfrm>
              <a:off x="5000626" y="28717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49" name="Line 628"/>
            <p:cNvSpPr>
              <a:spLocks noChangeShapeType="1"/>
            </p:cNvSpPr>
            <p:nvPr/>
          </p:nvSpPr>
          <p:spPr bwMode="auto">
            <a:xfrm>
              <a:off x="5006976" y="28860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50" name="Line 629"/>
            <p:cNvSpPr>
              <a:spLocks noChangeShapeType="1"/>
            </p:cNvSpPr>
            <p:nvPr/>
          </p:nvSpPr>
          <p:spPr bwMode="auto">
            <a:xfrm>
              <a:off x="5014913" y="2892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51" name="Line 630"/>
            <p:cNvSpPr>
              <a:spLocks noChangeShapeType="1"/>
            </p:cNvSpPr>
            <p:nvPr/>
          </p:nvSpPr>
          <p:spPr bwMode="auto">
            <a:xfrm>
              <a:off x="5021263" y="28860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52" name="Line 631"/>
            <p:cNvSpPr>
              <a:spLocks noChangeShapeType="1"/>
            </p:cNvSpPr>
            <p:nvPr/>
          </p:nvSpPr>
          <p:spPr bwMode="auto">
            <a:xfrm>
              <a:off x="5029201" y="28924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53" name="Line 632"/>
            <p:cNvSpPr>
              <a:spLocks noChangeShapeType="1"/>
            </p:cNvSpPr>
            <p:nvPr/>
          </p:nvSpPr>
          <p:spPr bwMode="auto">
            <a:xfrm>
              <a:off x="5035551" y="2892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54" name="Line 633"/>
            <p:cNvSpPr>
              <a:spLocks noChangeShapeType="1"/>
            </p:cNvSpPr>
            <p:nvPr/>
          </p:nvSpPr>
          <p:spPr bwMode="auto">
            <a:xfrm>
              <a:off x="5043488" y="28781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55" name="Line 634"/>
            <p:cNvSpPr>
              <a:spLocks noChangeShapeType="1"/>
            </p:cNvSpPr>
            <p:nvPr/>
          </p:nvSpPr>
          <p:spPr bwMode="auto">
            <a:xfrm>
              <a:off x="5049838" y="2878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56" name="Line 635"/>
            <p:cNvSpPr>
              <a:spLocks noChangeShapeType="1"/>
            </p:cNvSpPr>
            <p:nvPr/>
          </p:nvSpPr>
          <p:spPr bwMode="auto">
            <a:xfrm>
              <a:off x="5057776" y="28717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57" name="Line 636"/>
            <p:cNvSpPr>
              <a:spLocks noChangeShapeType="1"/>
            </p:cNvSpPr>
            <p:nvPr/>
          </p:nvSpPr>
          <p:spPr bwMode="auto">
            <a:xfrm>
              <a:off x="5064126" y="28495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58" name="Line 637"/>
            <p:cNvSpPr>
              <a:spLocks noChangeShapeType="1"/>
            </p:cNvSpPr>
            <p:nvPr/>
          </p:nvSpPr>
          <p:spPr bwMode="auto">
            <a:xfrm>
              <a:off x="5072063" y="28495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59" name="Line 638"/>
            <p:cNvSpPr>
              <a:spLocks noChangeShapeType="1"/>
            </p:cNvSpPr>
            <p:nvPr/>
          </p:nvSpPr>
          <p:spPr bwMode="auto">
            <a:xfrm>
              <a:off x="5078413" y="28352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60" name="Line 639"/>
            <p:cNvSpPr>
              <a:spLocks noChangeShapeType="1"/>
            </p:cNvSpPr>
            <p:nvPr/>
          </p:nvSpPr>
          <p:spPr bwMode="auto">
            <a:xfrm>
              <a:off x="5086351" y="28209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61" name="Line 640"/>
            <p:cNvSpPr>
              <a:spLocks noChangeShapeType="1"/>
            </p:cNvSpPr>
            <p:nvPr/>
          </p:nvSpPr>
          <p:spPr bwMode="auto">
            <a:xfrm>
              <a:off x="5092701" y="282098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62" name="Line 641"/>
            <p:cNvSpPr>
              <a:spLocks noChangeShapeType="1"/>
            </p:cNvSpPr>
            <p:nvPr/>
          </p:nvSpPr>
          <p:spPr bwMode="auto">
            <a:xfrm>
              <a:off x="5100638" y="28146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63" name="Line 642"/>
            <p:cNvSpPr>
              <a:spLocks noChangeShapeType="1"/>
            </p:cNvSpPr>
            <p:nvPr/>
          </p:nvSpPr>
          <p:spPr bwMode="auto">
            <a:xfrm>
              <a:off x="5106988" y="282892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64" name="Line 643"/>
            <p:cNvSpPr>
              <a:spLocks noChangeShapeType="1"/>
            </p:cNvSpPr>
            <p:nvPr/>
          </p:nvSpPr>
          <p:spPr bwMode="auto">
            <a:xfrm>
              <a:off x="5114926" y="28575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65" name="Line 644"/>
            <p:cNvSpPr>
              <a:spLocks noChangeShapeType="1"/>
            </p:cNvSpPr>
            <p:nvPr/>
          </p:nvSpPr>
          <p:spPr bwMode="auto">
            <a:xfrm>
              <a:off x="5121276" y="28575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66" name="Line 645"/>
            <p:cNvSpPr>
              <a:spLocks noChangeShapeType="1"/>
            </p:cNvSpPr>
            <p:nvPr/>
          </p:nvSpPr>
          <p:spPr bwMode="auto">
            <a:xfrm>
              <a:off x="5129213" y="28575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67" name="Line 646"/>
            <p:cNvSpPr>
              <a:spLocks noChangeShapeType="1"/>
            </p:cNvSpPr>
            <p:nvPr/>
          </p:nvSpPr>
          <p:spPr bwMode="auto">
            <a:xfrm>
              <a:off x="5135563" y="28432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68" name="Line 647"/>
            <p:cNvSpPr>
              <a:spLocks noChangeShapeType="1"/>
            </p:cNvSpPr>
            <p:nvPr/>
          </p:nvSpPr>
          <p:spPr bwMode="auto">
            <a:xfrm>
              <a:off x="5143501" y="284956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69" name="Line 648"/>
            <p:cNvSpPr>
              <a:spLocks noChangeShapeType="1"/>
            </p:cNvSpPr>
            <p:nvPr/>
          </p:nvSpPr>
          <p:spPr bwMode="auto">
            <a:xfrm>
              <a:off x="5149851" y="28717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70" name="Line 649"/>
            <p:cNvSpPr>
              <a:spLocks noChangeShapeType="1"/>
            </p:cNvSpPr>
            <p:nvPr/>
          </p:nvSpPr>
          <p:spPr bwMode="auto">
            <a:xfrm>
              <a:off x="5156201" y="28781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71" name="Line 650"/>
            <p:cNvSpPr>
              <a:spLocks noChangeShapeType="1"/>
            </p:cNvSpPr>
            <p:nvPr/>
          </p:nvSpPr>
          <p:spPr bwMode="auto">
            <a:xfrm>
              <a:off x="5164138" y="28924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72" name="Line 651"/>
            <p:cNvSpPr>
              <a:spLocks noChangeShapeType="1"/>
            </p:cNvSpPr>
            <p:nvPr/>
          </p:nvSpPr>
          <p:spPr bwMode="auto">
            <a:xfrm>
              <a:off x="5170488" y="2892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73" name="Line 652"/>
            <p:cNvSpPr>
              <a:spLocks noChangeShapeType="1"/>
            </p:cNvSpPr>
            <p:nvPr/>
          </p:nvSpPr>
          <p:spPr bwMode="auto">
            <a:xfrm>
              <a:off x="5178426" y="28781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74" name="Line 653"/>
            <p:cNvSpPr>
              <a:spLocks noChangeShapeType="1"/>
            </p:cNvSpPr>
            <p:nvPr/>
          </p:nvSpPr>
          <p:spPr bwMode="auto">
            <a:xfrm>
              <a:off x="5184776" y="28860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75" name="Line 654"/>
            <p:cNvSpPr>
              <a:spLocks noChangeShapeType="1"/>
            </p:cNvSpPr>
            <p:nvPr/>
          </p:nvSpPr>
          <p:spPr bwMode="auto">
            <a:xfrm>
              <a:off x="5192713" y="28717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76" name="Line 655"/>
            <p:cNvSpPr>
              <a:spLocks noChangeShapeType="1"/>
            </p:cNvSpPr>
            <p:nvPr/>
          </p:nvSpPr>
          <p:spPr bwMode="auto">
            <a:xfrm>
              <a:off x="5199063" y="28638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77" name="Line 656"/>
            <p:cNvSpPr>
              <a:spLocks noChangeShapeType="1"/>
            </p:cNvSpPr>
            <p:nvPr/>
          </p:nvSpPr>
          <p:spPr bwMode="auto">
            <a:xfrm>
              <a:off x="5207001" y="2863850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78" name="Line 657"/>
            <p:cNvSpPr>
              <a:spLocks noChangeShapeType="1"/>
            </p:cNvSpPr>
            <p:nvPr/>
          </p:nvSpPr>
          <p:spPr bwMode="auto">
            <a:xfrm>
              <a:off x="5213351" y="28638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79" name="Line 658"/>
            <p:cNvSpPr>
              <a:spLocks noChangeShapeType="1"/>
            </p:cNvSpPr>
            <p:nvPr/>
          </p:nvSpPr>
          <p:spPr bwMode="auto">
            <a:xfrm>
              <a:off x="5221288" y="28638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80" name="Line 659"/>
            <p:cNvSpPr>
              <a:spLocks noChangeShapeType="1"/>
            </p:cNvSpPr>
            <p:nvPr/>
          </p:nvSpPr>
          <p:spPr bwMode="auto">
            <a:xfrm>
              <a:off x="5227638" y="28432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81" name="Line 660"/>
            <p:cNvSpPr>
              <a:spLocks noChangeShapeType="1"/>
            </p:cNvSpPr>
            <p:nvPr/>
          </p:nvSpPr>
          <p:spPr bwMode="auto">
            <a:xfrm>
              <a:off x="5235576" y="28352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82" name="Line 661"/>
            <p:cNvSpPr>
              <a:spLocks noChangeShapeType="1"/>
            </p:cNvSpPr>
            <p:nvPr/>
          </p:nvSpPr>
          <p:spPr bwMode="auto">
            <a:xfrm>
              <a:off x="5241926" y="28289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83" name="Line 662"/>
            <p:cNvSpPr>
              <a:spLocks noChangeShapeType="1"/>
            </p:cNvSpPr>
            <p:nvPr/>
          </p:nvSpPr>
          <p:spPr bwMode="auto">
            <a:xfrm>
              <a:off x="5249863" y="28289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84" name="Line 663"/>
            <p:cNvSpPr>
              <a:spLocks noChangeShapeType="1"/>
            </p:cNvSpPr>
            <p:nvPr/>
          </p:nvSpPr>
          <p:spPr bwMode="auto">
            <a:xfrm>
              <a:off x="5256213" y="28146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85" name="Line 664"/>
            <p:cNvSpPr>
              <a:spLocks noChangeShapeType="1"/>
            </p:cNvSpPr>
            <p:nvPr/>
          </p:nvSpPr>
          <p:spPr bwMode="auto">
            <a:xfrm>
              <a:off x="5264151" y="28146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86" name="Line 665"/>
            <p:cNvSpPr>
              <a:spLocks noChangeShapeType="1"/>
            </p:cNvSpPr>
            <p:nvPr/>
          </p:nvSpPr>
          <p:spPr bwMode="auto">
            <a:xfrm>
              <a:off x="5270501" y="28289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87" name="Line 666"/>
            <p:cNvSpPr>
              <a:spLocks noChangeShapeType="1"/>
            </p:cNvSpPr>
            <p:nvPr/>
          </p:nvSpPr>
          <p:spPr bwMode="auto">
            <a:xfrm>
              <a:off x="5278438" y="28146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88" name="Line 667"/>
            <p:cNvSpPr>
              <a:spLocks noChangeShapeType="1"/>
            </p:cNvSpPr>
            <p:nvPr/>
          </p:nvSpPr>
          <p:spPr bwMode="auto">
            <a:xfrm>
              <a:off x="5284788" y="28209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89" name="Line 668"/>
            <p:cNvSpPr>
              <a:spLocks noChangeShapeType="1"/>
            </p:cNvSpPr>
            <p:nvPr/>
          </p:nvSpPr>
          <p:spPr bwMode="auto">
            <a:xfrm>
              <a:off x="5292726" y="28352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90" name="Line 669"/>
            <p:cNvSpPr>
              <a:spLocks noChangeShapeType="1"/>
            </p:cNvSpPr>
            <p:nvPr/>
          </p:nvSpPr>
          <p:spPr bwMode="auto">
            <a:xfrm>
              <a:off x="5299076" y="28495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91" name="Line 670"/>
            <p:cNvSpPr>
              <a:spLocks noChangeShapeType="1"/>
            </p:cNvSpPr>
            <p:nvPr/>
          </p:nvSpPr>
          <p:spPr bwMode="auto">
            <a:xfrm>
              <a:off x="5307013" y="28352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92" name="Line 671"/>
            <p:cNvSpPr>
              <a:spLocks noChangeShapeType="1"/>
            </p:cNvSpPr>
            <p:nvPr/>
          </p:nvSpPr>
          <p:spPr bwMode="auto">
            <a:xfrm>
              <a:off x="5313363" y="28495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93" name="Line 672"/>
            <p:cNvSpPr>
              <a:spLocks noChangeShapeType="1"/>
            </p:cNvSpPr>
            <p:nvPr/>
          </p:nvSpPr>
          <p:spPr bwMode="auto">
            <a:xfrm>
              <a:off x="5321301" y="28432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94" name="Line 673"/>
            <p:cNvSpPr>
              <a:spLocks noChangeShapeType="1"/>
            </p:cNvSpPr>
            <p:nvPr/>
          </p:nvSpPr>
          <p:spPr bwMode="auto">
            <a:xfrm>
              <a:off x="5327651" y="28289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95" name="Line 674"/>
            <p:cNvSpPr>
              <a:spLocks noChangeShapeType="1"/>
            </p:cNvSpPr>
            <p:nvPr/>
          </p:nvSpPr>
          <p:spPr bwMode="auto">
            <a:xfrm>
              <a:off x="5335588" y="28289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96" name="Line 675"/>
            <p:cNvSpPr>
              <a:spLocks noChangeShapeType="1"/>
            </p:cNvSpPr>
            <p:nvPr/>
          </p:nvSpPr>
          <p:spPr bwMode="auto">
            <a:xfrm>
              <a:off x="5341938" y="284956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97" name="Line 676"/>
            <p:cNvSpPr>
              <a:spLocks noChangeShapeType="1"/>
            </p:cNvSpPr>
            <p:nvPr/>
          </p:nvSpPr>
          <p:spPr bwMode="auto">
            <a:xfrm>
              <a:off x="5349876" y="28638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98" name="Line 677"/>
            <p:cNvSpPr>
              <a:spLocks noChangeShapeType="1"/>
            </p:cNvSpPr>
            <p:nvPr/>
          </p:nvSpPr>
          <p:spPr bwMode="auto">
            <a:xfrm>
              <a:off x="5356226" y="28575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99" name="Line 678"/>
            <p:cNvSpPr>
              <a:spLocks noChangeShapeType="1"/>
            </p:cNvSpPr>
            <p:nvPr/>
          </p:nvSpPr>
          <p:spPr bwMode="auto">
            <a:xfrm>
              <a:off x="5364163" y="28638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00" name="Line 679"/>
            <p:cNvSpPr>
              <a:spLocks noChangeShapeType="1"/>
            </p:cNvSpPr>
            <p:nvPr/>
          </p:nvSpPr>
          <p:spPr bwMode="auto">
            <a:xfrm>
              <a:off x="5370513" y="28495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01" name="Line 680"/>
            <p:cNvSpPr>
              <a:spLocks noChangeShapeType="1"/>
            </p:cNvSpPr>
            <p:nvPr/>
          </p:nvSpPr>
          <p:spPr bwMode="auto">
            <a:xfrm>
              <a:off x="5378451" y="28352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02" name="Line 681"/>
            <p:cNvSpPr>
              <a:spLocks noChangeShapeType="1"/>
            </p:cNvSpPr>
            <p:nvPr/>
          </p:nvSpPr>
          <p:spPr bwMode="auto">
            <a:xfrm>
              <a:off x="5384801" y="28289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03" name="Line 682"/>
            <p:cNvSpPr>
              <a:spLocks noChangeShapeType="1"/>
            </p:cNvSpPr>
            <p:nvPr/>
          </p:nvSpPr>
          <p:spPr bwMode="auto">
            <a:xfrm>
              <a:off x="5392738" y="28432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04" name="Line 683"/>
            <p:cNvSpPr>
              <a:spLocks noChangeShapeType="1"/>
            </p:cNvSpPr>
            <p:nvPr/>
          </p:nvSpPr>
          <p:spPr bwMode="auto">
            <a:xfrm>
              <a:off x="5399088" y="28209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05" name="Line 684"/>
            <p:cNvSpPr>
              <a:spLocks noChangeShapeType="1"/>
            </p:cNvSpPr>
            <p:nvPr/>
          </p:nvSpPr>
          <p:spPr bwMode="auto">
            <a:xfrm>
              <a:off x="5407026" y="28209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06" name="Line 685"/>
            <p:cNvSpPr>
              <a:spLocks noChangeShapeType="1"/>
            </p:cNvSpPr>
            <p:nvPr/>
          </p:nvSpPr>
          <p:spPr bwMode="auto">
            <a:xfrm>
              <a:off x="5413376" y="28289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07" name="Line 686"/>
            <p:cNvSpPr>
              <a:spLocks noChangeShapeType="1"/>
            </p:cNvSpPr>
            <p:nvPr/>
          </p:nvSpPr>
          <p:spPr bwMode="auto">
            <a:xfrm>
              <a:off x="5421313" y="28067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08" name="Line 687"/>
            <p:cNvSpPr>
              <a:spLocks noChangeShapeType="1"/>
            </p:cNvSpPr>
            <p:nvPr/>
          </p:nvSpPr>
          <p:spPr bwMode="auto">
            <a:xfrm>
              <a:off x="5427663" y="28146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09" name="Line 688"/>
            <p:cNvSpPr>
              <a:spLocks noChangeShapeType="1"/>
            </p:cNvSpPr>
            <p:nvPr/>
          </p:nvSpPr>
          <p:spPr bwMode="auto">
            <a:xfrm>
              <a:off x="5435601" y="28067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10" name="Line 689"/>
            <p:cNvSpPr>
              <a:spLocks noChangeShapeType="1"/>
            </p:cNvSpPr>
            <p:nvPr/>
          </p:nvSpPr>
          <p:spPr bwMode="auto">
            <a:xfrm>
              <a:off x="5441951" y="27924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11" name="Line 690"/>
            <p:cNvSpPr>
              <a:spLocks noChangeShapeType="1"/>
            </p:cNvSpPr>
            <p:nvPr/>
          </p:nvSpPr>
          <p:spPr bwMode="auto">
            <a:xfrm>
              <a:off x="5449888" y="27924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12" name="Line 691"/>
            <p:cNvSpPr>
              <a:spLocks noChangeShapeType="1"/>
            </p:cNvSpPr>
            <p:nvPr/>
          </p:nvSpPr>
          <p:spPr bwMode="auto">
            <a:xfrm>
              <a:off x="5456238" y="28003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13" name="Line 692"/>
            <p:cNvSpPr>
              <a:spLocks noChangeShapeType="1"/>
            </p:cNvSpPr>
            <p:nvPr/>
          </p:nvSpPr>
          <p:spPr bwMode="auto">
            <a:xfrm>
              <a:off x="5464176" y="2806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14" name="Line 693"/>
            <p:cNvSpPr>
              <a:spLocks noChangeShapeType="1"/>
            </p:cNvSpPr>
            <p:nvPr/>
          </p:nvSpPr>
          <p:spPr bwMode="auto">
            <a:xfrm>
              <a:off x="5470526" y="2806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15" name="Line 694"/>
            <p:cNvSpPr>
              <a:spLocks noChangeShapeType="1"/>
            </p:cNvSpPr>
            <p:nvPr/>
          </p:nvSpPr>
          <p:spPr bwMode="auto">
            <a:xfrm>
              <a:off x="5478463" y="28209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16" name="Line 695"/>
            <p:cNvSpPr>
              <a:spLocks noChangeShapeType="1"/>
            </p:cNvSpPr>
            <p:nvPr/>
          </p:nvSpPr>
          <p:spPr bwMode="auto">
            <a:xfrm>
              <a:off x="5484813" y="28432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17" name="Line 696"/>
            <p:cNvSpPr>
              <a:spLocks noChangeShapeType="1"/>
            </p:cNvSpPr>
            <p:nvPr/>
          </p:nvSpPr>
          <p:spPr bwMode="auto">
            <a:xfrm>
              <a:off x="5492751" y="28352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18" name="Line 697"/>
            <p:cNvSpPr>
              <a:spLocks noChangeShapeType="1"/>
            </p:cNvSpPr>
            <p:nvPr/>
          </p:nvSpPr>
          <p:spPr bwMode="auto">
            <a:xfrm>
              <a:off x="5499101" y="28289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19" name="Line 698"/>
            <p:cNvSpPr>
              <a:spLocks noChangeShapeType="1"/>
            </p:cNvSpPr>
            <p:nvPr/>
          </p:nvSpPr>
          <p:spPr bwMode="auto">
            <a:xfrm>
              <a:off x="5507038" y="28289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20" name="Line 699"/>
            <p:cNvSpPr>
              <a:spLocks noChangeShapeType="1"/>
            </p:cNvSpPr>
            <p:nvPr/>
          </p:nvSpPr>
          <p:spPr bwMode="auto">
            <a:xfrm>
              <a:off x="5513388" y="28289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21" name="Line 700"/>
            <p:cNvSpPr>
              <a:spLocks noChangeShapeType="1"/>
            </p:cNvSpPr>
            <p:nvPr/>
          </p:nvSpPr>
          <p:spPr bwMode="auto">
            <a:xfrm>
              <a:off x="5521326" y="28289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22" name="Line 701"/>
            <p:cNvSpPr>
              <a:spLocks noChangeShapeType="1"/>
            </p:cNvSpPr>
            <p:nvPr/>
          </p:nvSpPr>
          <p:spPr bwMode="auto">
            <a:xfrm>
              <a:off x="5527676" y="28209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23" name="Line 702"/>
            <p:cNvSpPr>
              <a:spLocks noChangeShapeType="1"/>
            </p:cNvSpPr>
            <p:nvPr/>
          </p:nvSpPr>
          <p:spPr bwMode="auto">
            <a:xfrm>
              <a:off x="5535613" y="28067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24" name="Line 703"/>
            <p:cNvSpPr>
              <a:spLocks noChangeShapeType="1"/>
            </p:cNvSpPr>
            <p:nvPr/>
          </p:nvSpPr>
          <p:spPr bwMode="auto">
            <a:xfrm>
              <a:off x="5541963" y="27924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25" name="Line 704"/>
            <p:cNvSpPr>
              <a:spLocks noChangeShapeType="1"/>
            </p:cNvSpPr>
            <p:nvPr/>
          </p:nvSpPr>
          <p:spPr bwMode="auto">
            <a:xfrm>
              <a:off x="5549901" y="27860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26" name="Line 705"/>
            <p:cNvSpPr>
              <a:spLocks noChangeShapeType="1"/>
            </p:cNvSpPr>
            <p:nvPr/>
          </p:nvSpPr>
          <p:spPr bwMode="auto">
            <a:xfrm>
              <a:off x="5556251" y="27860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27" name="Line 706"/>
            <p:cNvSpPr>
              <a:spLocks noChangeShapeType="1"/>
            </p:cNvSpPr>
            <p:nvPr/>
          </p:nvSpPr>
          <p:spPr bwMode="auto">
            <a:xfrm>
              <a:off x="5564188" y="28003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28" name="Line 707"/>
            <p:cNvSpPr>
              <a:spLocks noChangeShapeType="1"/>
            </p:cNvSpPr>
            <p:nvPr/>
          </p:nvSpPr>
          <p:spPr bwMode="auto">
            <a:xfrm>
              <a:off x="5570538" y="27781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29" name="Line 708"/>
            <p:cNvSpPr>
              <a:spLocks noChangeShapeType="1"/>
            </p:cNvSpPr>
            <p:nvPr/>
          </p:nvSpPr>
          <p:spPr bwMode="auto">
            <a:xfrm>
              <a:off x="5578476" y="2771775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30" name="Line 709"/>
            <p:cNvSpPr>
              <a:spLocks noChangeShapeType="1"/>
            </p:cNvSpPr>
            <p:nvPr/>
          </p:nvSpPr>
          <p:spPr bwMode="auto">
            <a:xfrm>
              <a:off x="5584826" y="27638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31" name="Line 710"/>
            <p:cNvSpPr>
              <a:spLocks noChangeShapeType="1"/>
            </p:cNvSpPr>
            <p:nvPr/>
          </p:nvSpPr>
          <p:spPr bwMode="auto">
            <a:xfrm>
              <a:off x="5592763" y="27574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32" name="Line 711"/>
            <p:cNvSpPr>
              <a:spLocks noChangeShapeType="1"/>
            </p:cNvSpPr>
            <p:nvPr/>
          </p:nvSpPr>
          <p:spPr bwMode="auto">
            <a:xfrm>
              <a:off x="5599113" y="27574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33" name="Line 712"/>
            <p:cNvSpPr>
              <a:spLocks noChangeShapeType="1"/>
            </p:cNvSpPr>
            <p:nvPr/>
          </p:nvSpPr>
          <p:spPr bwMode="auto">
            <a:xfrm>
              <a:off x="5607051" y="27574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34" name="Line 713"/>
            <p:cNvSpPr>
              <a:spLocks noChangeShapeType="1"/>
            </p:cNvSpPr>
            <p:nvPr/>
          </p:nvSpPr>
          <p:spPr bwMode="auto">
            <a:xfrm>
              <a:off x="5613401" y="27495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35" name="Line 714"/>
            <p:cNvSpPr>
              <a:spLocks noChangeShapeType="1"/>
            </p:cNvSpPr>
            <p:nvPr/>
          </p:nvSpPr>
          <p:spPr bwMode="auto">
            <a:xfrm>
              <a:off x="5621338" y="27574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36" name="Line 715"/>
            <p:cNvSpPr>
              <a:spLocks noChangeShapeType="1"/>
            </p:cNvSpPr>
            <p:nvPr/>
          </p:nvSpPr>
          <p:spPr bwMode="auto">
            <a:xfrm>
              <a:off x="5627688" y="27717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37" name="Line 716"/>
            <p:cNvSpPr>
              <a:spLocks noChangeShapeType="1"/>
            </p:cNvSpPr>
            <p:nvPr/>
          </p:nvSpPr>
          <p:spPr bwMode="auto">
            <a:xfrm>
              <a:off x="5635626" y="2792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38" name="Line 717"/>
            <p:cNvSpPr>
              <a:spLocks noChangeShapeType="1"/>
            </p:cNvSpPr>
            <p:nvPr/>
          </p:nvSpPr>
          <p:spPr bwMode="auto">
            <a:xfrm>
              <a:off x="5641976" y="27860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39" name="Line 718"/>
            <p:cNvSpPr>
              <a:spLocks noChangeShapeType="1"/>
            </p:cNvSpPr>
            <p:nvPr/>
          </p:nvSpPr>
          <p:spPr bwMode="auto">
            <a:xfrm>
              <a:off x="5649913" y="27860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40" name="Line 719"/>
            <p:cNvSpPr>
              <a:spLocks noChangeShapeType="1"/>
            </p:cNvSpPr>
            <p:nvPr/>
          </p:nvSpPr>
          <p:spPr bwMode="auto">
            <a:xfrm>
              <a:off x="5656263" y="28003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41" name="Line 720"/>
            <p:cNvSpPr>
              <a:spLocks noChangeShapeType="1"/>
            </p:cNvSpPr>
            <p:nvPr/>
          </p:nvSpPr>
          <p:spPr bwMode="auto">
            <a:xfrm>
              <a:off x="5664201" y="28003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42" name="Line 721"/>
            <p:cNvSpPr>
              <a:spLocks noChangeShapeType="1"/>
            </p:cNvSpPr>
            <p:nvPr/>
          </p:nvSpPr>
          <p:spPr bwMode="auto">
            <a:xfrm>
              <a:off x="5670551" y="2792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43" name="Line 722"/>
            <p:cNvSpPr>
              <a:spLocks noChangeShapeType="1"/>
            </p:cNvSpPr>
            <p:nvPr/>
          </p:nvSpPr>
          <p:spPr bwMode="auto">
            <a:xfrm>
              <a:off x="5678488" y="27717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44" name="Line 723"/>
            <p:cNvSpPr>
              <a:spLocks noChangeShapeType="1"/>
            </p:cNvSpPr>
            <p:nvPr/>
          </p:nvSpPr>
          <p:spPr bwMode="auto">
            <a:xfrm>
              <a:off x="5684838" y="27717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45" name="Line 724"/>
            <p:cNvSpPr>
              <a:spLocks noChangeShapeType="1"/>
            </p:cNvSpPr>
            <p:nvPr/>
          </p:nvSpPr>
          <p:spPr bwMode="auto">
            <a:xfrm>
              <a:off x="5692776" y="27717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46" name="Line 725"/>
            <p:cNvSpPr>
              <a:spLocks noChangeShapeType="1"/>
            </p:cNvSpPr>
            <p:nvPr/>
          </p:nvSpPr>
          <p:spPr bwMode="auto">
            <a:xfrm>
              <a:off x="5699126" y="27717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47" name="Line 726"/>
            <p:cNvSpPr>
              <a:spLocks noChangeShapeType="1"/>
            </p:cNvSpPr>
            <p:nvPr/>
          </p:nvSpPr>
          <p:spPr bwMode="auto">
            <a:xfrm>
              <a:off x="5707063" y="27781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48" name="Line 727"/>
            <p:cNvSpPr>
              <a:spLocks noChangeShapeType="1"/>
            </p:cNvSpPr>
            <p:nvPr/>
          </p:nvSpPr>
          <p:spPr bwMode="auto">
            <a:xfrm>
              <a:off x="5713413" y="275748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49" name="Line 728"/>
            <p:cNvSpPr>
              <a:spLocks noChangeShapeType="1"/>
            </p:cNvSpPr>
            <p:nvPr/>
          </p:nvSpPr>
          <p:spPr bwMode="auto">
            <a:xfrm>
              <a:off x="5721351" y="27574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50" name="Line 729"/>
            <p:cNvSpPr>
              <a:spLocks noChangeShapeType="1"/>
            </p:cNvSpPr>
            <p:nvPr/>
          </p:nvSpPr>
          <p:spPr bwMode="auto">
            <a:xfrm>
              <a:off x="5727701" y="27574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51" name="Line 730"/>
            <p:cNvSpPr>
              <a:spLocks noChangeShapeType="1"/>
            </p:cNvSpPr>
            <p:nvPr/>
          </p:nvSpPr>
          <p:spPr bwMode="auto">
            <a:xfrm>
              <a:off x="5735638" y="27574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52" name="Line 731"/>
            <p:cNvSpPr>
              <a:spLocks noChangeShapeType="1"/>
            </p:cNvSpPr>
            <p:nvPr/>
          </p:nvSpPr>
          <p:spPr bwMode="auto">
            <a:xfrm>
              <a:off x="5741988" y="27432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53" name="Line 732"/>
            <p:cNvSpPr>
              <a:spLocks noChangeShapeType="1"/>
            </p:cNvSpPr>
            <p:nvPr/>
          </p:nvSpPr>
          <p:spPr bwMode="auto">
            <a:xfrm>
              <a:off x="5749926" y="27352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54" name="Line 733"/>
            <p:cNvSpPr>
              <a:spLocks noChangeShapeType="1"/>
            </p:cNvSpPr>
            <p:nvPr/>
          </p:nvSpPr>
          <p:spPr bwMode="auto">
            <a:xfrm>
              <a:off x="5756276" y="27352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55" name="Line 734"/>
            <p:cNvSpPr>
              <a:spLocks noChangeShapeType="1"/>
            </p:cNvSpPr>
            <p:nvPr/>
          </p:nvSpPr>
          <p:spPr bwMode="auto">
            <a:xfrm>
              <a:off x="5764213" y="27352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56" name="Line 735"/>
            <p:cNvSpPr>
              <a:spLocks noChangeShapeType="1"/>
            </p:cNvSpPr>
            <p:nvPr/>
          </p:nvSpPr>
          <p:spPr bwMode="auto">
            <a:xfrm>
              <a:off x="5770563" y="27209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57" name="Line 736"/>
            <p:cNvSpPr>
              <a:spLocks noChangeShapeType="1"/>
            </p:cNvSpPr>
            <p:nvPr/>
          </p:nvSpPr>
          <p:spPr bwMode="auto">
            <a:xfrm>
              <a:off x="5778501" y="27146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58" name="Line 737"/>
            <p:cNvSpPr>
              <a:spLocks noChangeShapeType="1"/>
            </p:cNvSpPr>
            <p:nvPr/>
          </p:nvSpPr>
          <p:spPr bwMode="auto">
            <a:xfrm>
              <a:off x="5784851" y="27209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59" name="Line 738"/>
            <p:cNvSpPr>
              <a:spLocks noChangeShapeType="1"/>
            </p:cNvSpPr>
            <p:nvPr/>
          </p:nvSpPr>
          <p:spPr bwMode="auto">
            <a:xfrm>
              <a:off x="5792788" y="27146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60" name="Line 739"/>
            <p:cNvSpPr>
              <a:spLocks noChangeShapeType="1"/>
            </p:cNvSpPr>
            <p:nvPr/>
          </p:nvSpPr>
          <p:spPr bwMode="auto">
            <a:xfrm>
              <a:off x="5799138" y="271462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61" name="Line 740"/>
            <p:cNvSpPr>
              <a:spLocks noChangeShapeType="1"/>
            </p:cNvSpPr>
            <p:nvPr/>
          </p:nvSpPr>
          <p:spPr bwMode="auto">
            <a:xfrm>
              <a:off x="5807076" y="27352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62" name="Line 741"/>
            <p:cNvSpPr>
              <a:spLocks noChangeShapeType="1"/>
            </p:cNvSpPr>
            <p:nvPr/>
          </p:nvSpPr>
          <p:spPr bwMode="auto">
            <a:xfrm>
              <a:off x="5813426" y="27432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63" name="Line 742"/>
            <p:cNvSpPr>
              <a:spLocks noChangeShapeType="1"/>
            </p:cNvSpPr>
            <p:nvPr/>
          </p:nvSpPr>
          <p:spPr bwMode="auto">
            <a:xfrm>
              <a:off x="5821363" y="27432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64" name="Line 743"/>
            <p:cNvSpPr>
              <a:spLocks noChangeShapeType="1"/>
            </p:cNvSpPr>
            <p:nvPr/>
          </p:nvSpPr>
          <p:spPr bwMode="auto">
            <a:xfrm>
              <a:off x="5827713" y="27289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65" name="Line 744"/>
            <p:cNvSpPr>
              <a:spLocks noChangeShapeType="1"/>
            </p:cNvSpPr>
            <p:nvPr/>
          </p:nvSpPr>
          <p:spPr bwMode="auto">
            <a:xfrm>
              <a:off x="5835651" y="2728913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66" name="Line 745"/>
            <p:cNvSpPr>
              <a:spLocks noChangeShapeType="1"/>
            </p:cNvSpPr>
            <p:nvPr/>
          </p:nvSpPr>
          <p:spPr bwMode="auto">
            <a:xfrm>
              <a:off x="5842001" y="27289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67" name="Line 746"/>
            <p:cNvSpPr>
              <a:spLocks noChangeShapeType="1"/>
            </p:cNvSpPr>
            <p:nvPr/>
          </p:nvSpPr>
          <p:spPr bwMode="auto">
            <a:xfrm>
              <a:off x="5849938" y="27352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68" name="Line 747"/>
            <p:cNvSpPr>
              <a:spLocks noChangeShapeType="1"/>
            </p:cNvSpPr>
            <p:nvPr/>
          </p:nvSpPr>
          <p:spPr bwMode="auto">
            <a:xfrm>
              <a:off x="5856288" y="27495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69" name="Line 748"/>
            <p:cNvSpPr>
              <a:spLocks noChangeShapeType="1"/>
            </p:cNvSpPr>
            <p:nvPr/>
          </p:nvSpPr>
          <p:spPr bwMode="auto">
            <a:xfrm>
              <a:off x="5864226" y="27432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0" name="Line 749"/>
            <p:cNvSpPr>
              <a:spLocks noChangeShapeType="1"/>
            </p:cNvSpPr>
            <p:nvPr/>
          </p:nvSpPr>
          <p:spPr bwMode="auto">
            <a:xfrm>
              <a:off x="5870576" y="27209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1" name="Line 750"/>
            <p:cNvSpPr>
              <a:spLocks noChangeShapeType="1"/>
            </p:cNvSpPr>
            <p:nvPr/>
          </p:nvSpPr>
          <p:spPr bwMode="auto">
            <a:xfrm>
              <a:off x="5878513" y="27209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2" name="Line 751"/>
            <p:cNvSpPr>
              <a:spLocks noChangeShapeType="1"/>
            </p:cNvSpPr>
            <p:nvPr/>
          </p:nvSpPr>
          <p:spPr bwMode="auto">
            <a:xfrm>
              <a:off x="5884863" y="27066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3" name="Line 752"/>
            <p:cNvSpPr>
              <a:spLocks noChangeShapeType="1"/>
            </p:cNvSpPr>
            <p:nvPr/>
          </p:nvSpPr>
          <p:spPr bwMode="auto">
            <a:xfrm>
              <a:off x="5891213" y="27146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4" name="Line 753"/>
            <p:cNvSpPr>
              <a:spLocks noChangeShapeType="1"/>
            </p:cNvSpPr>
            <p:nvPr/>
          </p:nvSpPr>
          <p:spPr bwMode="auto">
            <a:xfrm>
              <a:off x="5899151" y="27066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5" name="Line 754"/>
            <p:cNvSpPr>
              <a:spLocks noChangeShapeType="1"/>
            </p:cNvSpPr>
            <p:nvPr/>
          </p:nvSpPr>
          <p:spPr bwMode="auto">
            <a:xfrm>
              <a:off x="5905501" y="26924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6" name="Line 755"/>
            <p:cNvSpPr>
              <a:spLocks noChangeShapeType="1"/>
            </p:cNvSpPr>
            <p:nvPr/>
          </p:nvSpPr>
          <p:spPr bwMode="auto">
            <a:xfrm>
              <a:off x="5913438" y="27066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7" name="Line 756"/>
            <p:cNvSpPr>
              <a:spLocks noChangeShapeType="1"/>
            </p:cNvSpPr>
            <p:nvPr/>
          </p:nvSpPr>
          <p:spPr bwMode="auto">
            <a:xfrm>
              <a:off x="5919788" y="2698750"/>
              <a:ext cx="0" cy="158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8" name="Line 757"/>
            <p:cNvSpPr>
              <a:spLocks noChangeShapeType="1"/>
            </p:cNvSpPr>
            <p:nvPr/>
          </p:nvSpPr>
          <p:spPr bwMode="auto">
            <a:xfrm>
              <a:off x="5927726" y="26924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9" name="Line 758"/>
            <p:cNvSpPr>
              <a:spLocks noChangeShapeType="1"/>
            </p:cNvSpPr>
            <p:nvPr/>
          </p:nvSpPr>
          <p:spPr bwMode="auto">
            <a:xfrm>
              <a:off x="5934076" y="26844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0" name="Line 759"/>
            <p:cNvSpPr>
              <a:spLocks noChangeShapeType="1"/>
            </p:cNvSpPr>
            <p:nvPr/>
          </p:nvSpPr>
          <p:spPr bwMode="auto">
            <a:xfrm>
              <a:off x="5942013" y="268446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1" name="Line 760"/>
            <p:cNvSpPr>
              <a:spLocks noChangeShapeType="1"/>
            </p:cNvSpPr>
            <p:nvPr/>
          </p:nvSpPr>
          <p:spPr bwMode="auto">
            <a:xfrm>
              <a:off x="5948363" y="26781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2" name="Line 761"/>
            <p:cNvSpPr>
              <a:spLocks noChangeShapeType="1"/>
            </p:cNvSpPr>
            <p:nvPr/>
          </p:nvSpPr>
          <p:spPr bwMode="auto">
            <a:xfrm>
              <a:off x="5956301" y="26701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3" name="Line 762"/>
            <p:cNvSpPr>
              <a:spLocks noChangeShapeType="1"/>
            </p:cNvSpPr>
            <p:nvPr/>
          </p:nvSpPr>
          <p:spPr bwMode="auto">
            <a:xfrm>
              <a:off x="5962651" y="26844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4" name="Line 763"/>
            <p:cNvSpPr>
              <a:spLocks noChangeShapeType="1"/>
            </p:cNvSpPr>
            <p:nvPr/>
          </p:nvSpPr>
          <p:spPr bwMode="auto">
            <a:xfrm>
              <a:off x="5970588" y="26924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5" name="Line 764"/>
            <p:cNvSpPr>
              <a:spLocks noChangeShapeType="1"/>
            </p:cNvSpPr>
            <p:nvPr/>
          </p:nvSpPr>
          <p:spPr bwMode="auto">
            <a:xfrm>
              <a:off x="5976938" y="27066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6" name="Line 765"/>
            <p:cNvSpPr>
              <a:spLocks noChangeShapeType="1"/>
            </p:cNvSpPr>
            <p:nvPr/>
          </p:nvSpPr>
          <p:spPr bwMode="auto">
            <a:xfrm>
              <a:off x="5984876" y="2698750"/>
              <a:ext cx="0" cy="158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7" name="Line 766"/>
            <p:cNvSpPr>
              <a:spLocks noChangeShapeType="1"/>
            </p:cNvSpPr>
            <p:nvPr/>
          </p:nvSpPr>
          <p:spPr bwMode="auto">
            <a:xfrm>
              <a:off x="5991226" y="26987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8" name="Line 767"/>
            <p:cNvSpPr>
              <a:spLocks noChangeShapeType="1"/>
            </p:cNvSpPr>
            <p:nvPr/>
          </p:nvSpPr>
          <p:spPr bwMode="auto">
            <a:xfrm>
              <a:off x="5999163" y="27066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9" name="Line 768"/>
            <p:cNvSpPr>
              <a:spLocks noChangeShapeType="1"/>
            </p:cNvSpPr>
            <p:nvPr/>
          </p:nvSpPr>
          <p:spPr bwMode="auto">
            <a:xfrm>
              <a:off x="6005513" y="27066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0" name="Line 769"/>
            <p:cNvSpPr>
              <a:spLocks noChangeShapeType="1"/>
            </p:cNvSpPr>
            <p:nvPr/>
          </p:nvSpPr>
          <p:spPr bwMode="auto">
            <a:xfrm>
              <a:off x="6013451" y="27146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1" name="Line 770"/>
            <p:cNvSpPr>
              <a:spLocks noChangeShapeType="1"/>
            </p:cNvSpPr>
            <p:nvPr/>
          </p:nvSpPr>
          <p:spPr bwMode="auto">
            <a:xfrm>
              <a:off x="6019801" y="271462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2" name="Line 771"/>
            <p:cNvSpPr>
              <a:spLocks noChangeShapeType="1"/>
            </p:cNvSpPr>
            <p:nvPr/>
          </p:nvSpPr>
          <p:spPr bwMode="auto">
            <a:xfrm>
              <a:off x="6027738" y="27209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3" name="Line 772"/>
            <p:cNvSpPr>
              <a:spLocks noChangeShapeType="1"/>
            </p:cNvSpPr>
            <p:nvPr/>
          </p:nvSpPr>
          <p:spPr bwMode="auto">
            <a:xfrm>
              <a:off x="6034088" y="27209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4" name="Line 773"/>
            <p:cNvSpPr>
              <a:spLocks noChangeShapeType="1"/>
            </p:cNvSpPr>
            <p:nvPr/>
          </p:nvSpPr>
          <p:spPr bwMode="auto">
            <a:xfrm>
              <a:off x="6042026" y="2720975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5" name="Line 774"/>
            <p:cNvSpPr>
              <a:spLocks noChangeShapeType="1"/>
            </p:cNvSpPr>
            <p:nvPr/>
          </p:nvSpPr>
          <p:spPr bwMode="auto">
            <a:xfrm>
              <a:off x="6048376" y="27146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6" name="Line 775"/>
            <p:cNvSpPr>
              <a:spLocks noChangeShapeType="1"/>
            </p:cNvSpPr>
            <p:nvPr/>
          </p:nvSpPr>
          <p:spPr bwMode="auto">
            <a:xfrm>
              <a:off x="6056313" y="27066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7" name="Line 776"/>
            <p:cNvSpPr>
              <a:spLocks noChangeShapeType="1"/>
            </p:cNvSpPr>
            <p:nvPr/>
          </p:nvSpPr>
          <p:spPr bwMode="auto">
            <a:xfrm>
              <a:off x="6062663" y="27066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8" name="Line 777"/>
            <p:cNvSpPr>
              <a:spLocks noChangeShapeType="1"/>
            </p:cNvSpPr>
            <p:nvPr/>
          </p:nvSpPr>
          <p:spPr bwMode="auto">
            <a:xfrm>
              <a:off x="6070601" y="26987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9" name="Line 778"/>
            <p:cNvSpPr>
              <a:spLocks noChangeShapeType="1"/>
            </p:cNvSpPr>
            <p:nvPr/>
          </p:nvSpPr>
          <p:spPr bwMode="auto">
            <a:xfrm>
              <a:off x="6076951" y="26781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00" name="Line 779"/>
            <p:cNvSpPr>
              <a:spLocks noChangeShapeType="1"/>
            </p:cNvSpPr>
            <p:nvPr/>
          </p:nvSpPr>
          <p:spPr bwMode="auto">
            <a:xfrm>
              <a:off x="6084888" y="26781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01" name="Line 780"/>
            <p:cNvSpPr>
              <a:spLocks noChangeShapeType="1"/>
            </p:cNvSpPr>
            <p:nvPr/>
          </p:nvSpPr>
          <p:spPr bwMode="auto">
            <a:xfrm>
              <a:off x="6091238" y="26924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02" name="Line 781"/>
            <p:cNvSpPr>
              <a:spLocks noChangeShapeType="1"/>
            </p:cNvSpPr>
            <p:nvPr/>
          </p:nvSpPr>
          <p:spPr bwMode="auto">
            <a:xfrm>
              <a:off x="6099176" y="26701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03" name="Line 782"/>
            <p:cNvSpPr>
              <a:spLocks noChangeShapeType="1"/>
            </p:cNvSpPr>
            <p:nvPr/>
          </p:nvSpPr>
          <p:spPr bwMode="auto">
            <a:xfrm>
              <a:off x="6105526" y="26701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04" name="Line 783"/>
            <p:cNvSpPr>
              <a:spLocks noChangeShapeType="1"/>
            </p:cNvSpPr>
            <p:nvPr/>
          </p:nvSpPr>
          <p:spPr bwMode="auto">
            <a:xfrm>
              <a:off x="6113463" y="26638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05" name="Line 784"/>
            <p:cNvSpPr>
              <a:spLocks noChangeShapeType="1"/>
            </p:cNvSpPr>
            <p:nvPr/>
          </p:nvSpPr>
          <p:spPr bwMode="auto">
            <a:xfrm>
              <a:off x="6119813" y="26638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06" name="Line 785"/>
            <p:cNvSpPr>
              <a:spLocks noChangeShapeType="1"/>
            </p:cNvSpPr>
            <p:nvPr/>
          </p:nvSpPr>
          <p:spPr bwMode="auto">
            <a:xfrm>
              <a:off x="6127751" y="26638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07" name="Line 786"/>
            <p:cNvSpPr>
              <a:spLocks noChangeShapeType="1"/>
            </p:cNvSpPr>
            <p:nvPr/>
          </p:nvSpPr>
          <p:spPr bwMode="auto">
            <a:xfrm>
              <a:off x="6134101" y="26558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08" name="Line 787"/>
            <p:cNvSpPr>
              <a:spLocks noChangeShapeType="1"/>
            </p:cNvSpPr>
            <p:nvPr/>
          </p:nvSpPr>
          <p:spPr bwMode="auto">
            <a:xfrm>
              <a:off x="6142038" y="26701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09" name="Line 788"/>
            <p:cNvSpPr>
              <a:spLocks noChangeShapeType="1"/>
            </p:cNvSpPr>
            <p:nvPr/>
          </p:nvSpPr>
          <p:spPr bwMode="auto">
            <a:xfrm>
              <a:off x="6148388" y="26701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10" name="Line 789"/>
            <p:cNvSpPr>
              <a:spLocks noChangeShapeType="1"/>
            </p:cNvSpPr>
            <p:nvPr/>
          </p:nvSpPr>
          <p:spPr bwMode="auto">
            <a:xfrm>
              <a:off x="6156326" y="267811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11" name="Line 790"/>
            <p:cNvSpPr>
              <a:spLocks noChangeShapeType="1"/>
            </p:cNvSpPr>
            <p:nvPr/>
          </p:nvSpPr>
          <p:spPr bwMode="auto">
            <a:xfrm>
              <a:off x="6162676" y="27066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12" name="Line 791"/>
            <p:cNvSpPr>
              <a:spLocks noChangeShapeType="1"/>
            </p:cNvSpPr>
            <p:nvPr/>
          </p:nvSpPr>
          <p:spPr bwMode="auto">
            <a:xfrm>
              <a:off x="6170613" y="27146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13" name="Line 792"/>
            <p:cNvSpPr>
              <a:spLocks noChangeShapeType="1"/>
            </p:cNvSpPr>
            <p:nvPr/>
          </p:nvSpPr>
          <p:spPr bwMode="auto">
            <a:xfrm>
              <a:off x="6176963" y="27146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14" name="Line 793"/>
            <p:cNvSpPr>
              <a:spLocks noChangeShapeType="1"/>
            </p:cNvSpPr>
            <p:nvPr/>
          </p:nvSpPr>
          <p:spPr bwMode="auto">
            <a:xfrm>
              <a:off x="6184901" y="27066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15" name="Line 794"/>
            <p:cNvSpPr>
              <a:spLocks noChangeShapeType="1"/>
            </p:cNvSpPr>
            <p:nvPr/>
          </p:nvSpPr>
          <p:spPr bwMode="auto">
            <a:xfrm>
              <a:off x="6191251" y="2698750"/>
              <a:ext cx="0" cy="158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16" name="Line 795"/>
            <p:cNvSpPr>
              <a:spLocks noChangeShapeType="1"/>
            </p:cNvSpPr>
            <p:nvPr/>
          </p:nvSpPr>
          <p:spPr bwMode="auto">
            <a:xfrm>
              <a:off x="6199188" y="26987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17" name="Line 796"/>
            <p:cNvSpPr>
              <a:spLocks noChangeShapeType="1"/>
            </p:cNvSpPr>
            <p:nvPr/>
          </p:nvSpPr>
          <p:spPr bwMode="auto">
            <a:xfrm>
              <a:off x="6205538" y="26924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18" name="Line 797"/>
            <p:cNvSpPr>
              <a:spLocks noChangeShapeType="1"/>
            </p:cNvSpPr>
            <p:nvPr/>
          </p:nvSpPr>
          <p:spPr bwMode="auto">
            <a:xfrm>
              <a:off x="6213476" y="26844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19" name="Line 798"/>
            <p:cNvSpPr>
              <a:spLocks noChangeShapeType="1"/>
            </p:cNvSpPr>
            <p:nvPr/>
          </p:nvSpPr>
          <p:spPr bwMode="auto">
            <a:xfrm>
              <a:off x="6219826" y="2692400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20" name="Line 799"/>
            <p:cNvSpPr>
              <a:spLocks noChangeShapeType="1"/>
            </p:cNvSpPr>
            <p:nvPr/>
          </p:nvSpPr>
          <p:spPr bwMode="auto">
            <a:xfrm>
              <a:off x="6227763" y="26781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21" name="Line 800"/>
            <p:cNvSpPr>
              <a:spLocks noChangeShapeType="1"/>
            </p:cNvSpPr>
            <p:nvPr/>
          </p:nvSpPr>
          <p:spPr bwMode="auto">
            <a:xfrm>
              <a:off x="6234113" y="26701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22" name="Line 801"/>
            <p:cNvSpPr>
              <a:spLocks noChangeShapeType="1"/>
            </p:cNvSpPr>
            <p:nvPr/>
          </p:nvSpPr>
          <p:spPr bwMode="auto">
            <a:xfrm>
              <a:off x="6242051" y="26701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23" name="Line 802"/>
            <p:cNvSpPr>
              <a:spLocks noChangeShapeType="1"/>
            </p:cNvSpPr>
            <p:nvPr/>
          </p:nvSpPr>
          <p:spPr bwMode="auto">
            <a:xfrm>
              <a:off x="6248401" y="26638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24" name="Line 803"/>
            <p:cNvSpPr>
              <a:spLocks noChangeShapeType="1"/>
            </p:cNvSpPr>
            <p:nvPr/>
          </p:nvSpPr>
          <p:spPr bwMode="auto">
            <a:xfrm>
              <a:off x="6256338" y="26638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25" name="Line 804"/>
            <p:cNvSpPr>
              <a:spLocks noChangeShapeType="1"/>
            </p:cNvSpPr>
            <p:nvPr/>
          </p:nvSpPr>
          <p:spPr bwMode="auto">
            <a:xfrm>
              <a:off x="6262688" y="26495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26" name="Line 805"/>
            <p:cNvSpPr>
              <a:spLocks noChangeShapeType="1"/>
            </p:cNvSpPr>
            <p:nvPr/>
          </p:nvSpPr>
          <p:spPr bwMode="auto">
            <a:xfrm>
              <a:off x="6270626" y="26558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27" name="Line 806"/>
            <p:cNvSpPr>
              <a:spLocks noChangeShapeType="1"/>
            </p:cNvSpPr>
            <p:nvPr/>
          </p:nvSpPr>
          <p:spPr bwMode="auto">
            <a:xfrm>
              <a:off x="6276976" y="26416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28" name="Line 807"/>
            <p:cNvSpPr>
              <a:spLocks noChangeShapeType="1"/>
            </p:cNvSpPr>
            <p:nvPr/>
          </p:nvSpPr>
          <p:spPr bwMode="auto">
            <a:xfrm>
              <a:off x="6284913" y="26352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29" name="Line 808"/>
            <p:cNvSpPr>
              <a:spLocks noChangeShapeType="1"/>
            </p:cNvSpPr>
            <p:nvPr/>
          </p:nvSpPr>
          <p:spPr bwMode="auto">
            <a:xfrm>
              <a:off x="6291263" y="26495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30" name="Line 810"/>
            <p:cNvSpPr>
              <a:spLocks noChangeShapeType="1"/>
            </p:cNvSpPr>
            <p:nvPr/>
          </p:nvSpPr>
          <p:spPr bwMode="auto">
            <a:xfrm>
              <a:off x="6299200" y="26416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31" name="Line 811"/>
            <p:cNvSpPr>
              <a:spLocks noChangeShapeType="1"/>
            </p:cNvSpPr>
            <p:nvPr/>
          </p:nvSpPr>
          <p:spPr bwMode="auto">
            <a:xfrm>
              <a:off x="6305550" y="26495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32" name="Line 812"/>
            <p:cNvSpPr>
              <a:spLocks noChangeShapeType="1"/>
            </p:cNvSpPr>
            <p:nvPr/>
          </p:nvSpPr>
          <p:spPr bwMode="auto">
            <a:xfrm>
              <a:off x="6313488" y="26638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33" name="Line 813"/>
            <p:cNvSpPr>
              <a:spLocks noChangeShapeType="1"/>
            </p:cNvSpPr>
            <p:nvPr/>
          </p:nvSpPr>
          <p:spPr bwMode="auto">
            <a:xfrm>
              <a:off x="6319838" y="26638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34" name="Line 814"/>
            <p:cNvSpPr>
              <a:spLocks noChangeShapeType="1"/>
            </p:cNvSpPr>
            <p:nvPr/>
          </p:nvSpPr>
          <p:spPr bwMode="auto">
            <a:xfrm>
              <a:off x="6327775" y="26701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35" name="Line 815"/>
            <p:cNvSpPr>
              <a:spLocks noChangeShapeType="1"/>
            </p:cNvSpPr>
            <p:nvPr/>
          </p:nvSpPr>
          <p:spPr bwMode="auto">
            <a:xfrm>
              <a:off x="6334125" y="268446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36" name="Line 816"/>
            <p:cNvSpPr>
              <a:spLocks noChangeShapeType="1"/>
            </p:cNvSpPr>
            <p:nvPr/>
          </p:nvSpPr>
          <p:spPr bwMode="auto">
            <a:xfrm>
              <a:off x="6342063" y="26781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37" name="Line 817"/>
            <p:cNvSpPr>
              <a:spLocks noChangeShapeType="1"/>
            </p:cNvSpPr>
            <p:nvPr/>
          </p:nvSpPr>
          <p:spPr bwMode="auto">
            <a:xfrm>
              <a:off x="6348413" y="26781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38" name="Line 818"/>
            <p:cNvSpPr>
              <a:spLocks noChangeShapeType="1"/>
            </p:cNvSpPr>
            <p:nvPr/>
          </p:nvSpPr>
          <p:spPr bwMode="auto">
            <a:xfrm>
              <a:off x="6356350" y="26844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39" name="Line 819"/>
            <p:cNvSpPr>
              <a:spLocks noChangeShapeType="1"/>
            </p:cNvSpPr>
            <p:nvPr/>
          </p:nvSpPr>
          <p:spPr bwMode="auto">
            <a:xfrm>
              <a:off x="6362700" y="26844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40" name="Line 820"/>
            <p:cNvSpPr>
              <a:spLocks noChangeShapeType="1"/>
            </p:cNvSpPr>
            <p:nvPr/>
          </p:nvSpPr>
          <p:spPr bwMode="auto">
            <a:xfrm>
              <a:off x="6370638" y="268446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41" name="Line 821"/>
            <p:cNvSpPr>
              <a:spLocks noChangeShapeType="1"/>
            </p:cNvSpPr>
            <p:nvPr/>
          </p:nvSpPr>
          <p:spPr bwMode="auto">
            <a:xfrm>
              <a:off x="6376988" y="26781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42" name="Line 822"/>
            <p:cNvSpPr>
              <a:spLocks noChangeShapeType="1"/>
            </p:cNvSpPr>
            <p:nvPr/>
          </p:nvSpPr>
          <p:spPr bwMode="auto">
            <a:xfrm>
              <a:off x="6384925" y="26844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43" name="Line 823"/>
            <p:cNvSpPr>
              <a:spLocks noChangeShapeType="1"/>
            </p:cNvSpPr>
            <p:nvPr/>
          </p:nvSpPr>
          <p:spPr bwMode="auto">
            <a:xfrm>
              <a:off x="6391275" y="2698751"/>
              <a:ext cx="0" cy="158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44" name="Line 824"/>
            <p:cNvSpPr>
              <a:spLocks noChangeShapeType="1"/>
            </p:cNvSpPr>
            <p:nvPr/>
          </p:nvSpPr>
          <p:spPr bwMode="auto">
            <a:xfrm>
              <a:off x="6399213" y="26924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45" name="Line 825"/>
            <p:cNvSpPr>
              <a:spLocks noChangeShapeType="1"/>
            </p:cNvSpPr>
            <p:nvPr/>
          </p:nvSpPr>
          <p:spPr bwMode="auto">
            <a:xfrm>
              <a:off x="6405563" y="26781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46" name="Line 826"/>
            <p:cNvSpPr>
              <a:spLocks noChangeShapeType="1"/>
            </p:cNvSpPr>
            <p:nvPr/>
          </p:nvSpPr>
          <p:spPr bwMode="auto">
            <a:xfrm>
              <a:off x="6413500" y="26558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47" name="Line 827"/>
            <p:cNvSpPr>
              <a:spLocks noChangeShapeType="1"/>
            </p:cNvSpPr>
            <p:nvPr/>
          </p:nvSpPr>
          <p:spPr bwMode="auto">
            <a:xfrm>
              <a:off x="6419850" y="26638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48" name="Line 828"/>
            <p:cNvSpPr>
              <a:spLocks noChangeShapeType="1"/>
            </p:cNvSpPr>
            <p:nvPr/>
          </p:nvSpPr>
          <p:spPr bwMode="auto">
            <a:xfrm>
              <a:off x="6427788" y="26495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49" name="Line 829"/>
            <p:cNvSpPr>
              <a:spLocks noChangeShapeType="1"/>
            </p:cNvSpPr>
            <p:nvPr/>
          </p:nvSpPr>
          <p:spPr bwMode="auto">
            <a:xfrm>
              <a:off x="6434138" y="26416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50" name="Line 830"/>
            <p:cNvSpPr>
              <a:spLocks noChangeShapeType="1"/>
            </p:cNvSpPr>
            <p:nvPr/>
          </p:nvSpPr>
          <p:spPr bwMode="auto">
            <a:xfrm>
              <a:off x="6442075" y="26352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51" name="Line 831"/>
            <p:cNvSpPr>
              <a:spLocks noChangeShapeType="1"/>
            </p:cNvSpPr>
            <p:nvPr/>
          </p:nvSpPr>
          <p:spPr bwMode="auto">
            <a:xfrm>
              <a:off x="6448425" y="26352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52" name="Line 832"/>
            <p:cNvSpPr>
              <a:spLocks noChangeShapeType="1"/>
            </p:cNvSpPr>
            <p:nvPr/>
          </p:nvSpPr>
          <p:spPr bwMode="auto">
            <a:xfrm>
              <a:off x="6456363" y="26273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53" name="Line 833"/>
            <p:cNvSpPr>
              <a:spLocks noChangeShapeType="1"/>
            </p:cNvSpPr>
            <p:nvPr/>
          </p:nvSpPr>
          <p:spPr bwMode="auto">
            <a:xfrm>
              <a:off x="6462713" y="26352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54" name="Line 834"/>
            <p:cNvSpPr>
              <a:spLocks noChangeShapeType="1"/>
            </p:cNvSpPr>
            <p:nvPr/>
          </p:nvSpPr>
          <p:spPr bwMode="auto">
            <a:xfrm>
              <a:off x="6470650" y="26273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55" name="Line 835"/>
            <p:cNvSpPr>
              <a:spLocks noChangeShapeType="1"/>
            </p:cNvSpPr>
            <p:nvPr/>
          </p:nvSpPr>
          <p:spPr bwMode="auto">
            <a:xfrm>
              <a:off x="6477000" y="26273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56" name="Line 836"/>
            <p:cNvSpPr>
              <a:spLocks noChangeShapeType="1"/>
            </p:cNvSpPr>
            <p:nvPr/>
          </p:nvSpPr>
          <p:spPr bwMode="auto">
            <a:xfrm>
              <a:off x="6484938" y="26416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57" name="Line 837"/>
            <p:cNvSpPr>
              <a:spLocks noChangeShapeType="1"/>
            </p:cNvSpPr>
            <p:nvPr/>
          </p:nvSpPr>
          <p:spPr bwMode="auto">
            <a:xfrm>
              <a:off x="6491288" y="26352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58" name="Line 838"/>
            <p:cNvSpPr>
              <a:spLocks noChangeShapeType="1"/>
            </p:cNvSpPr>
            <p:nvPr/>
          </p:nvSpPr>
          <p:spPr bwMode="auto">
            <a:xfrm>
              <a:off x="6499225" y="26352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59" name="Line 839"/>
            <p:cNvSpPr>
              <a:spLocks noChangeShapeType="1"/>
            </p:cNvSpPr>
            <p:nvPr/>
          </p:nvSpPr>
          <p:spPr bwMode="auto">
            <a:xfrm>
              <a:off x="6505575" y="26416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60" name="Line 840"/>
            <p:cNvSpPr>
              <a:spLocks noChangeShapeType="1"/>
            </p:cNvSpPr>
            <p:nvPr/>
          </p:nvSpPr>
          <p:spPr bwMode="auto">
            <a:xfrm>
              <a:off x="6513513" y="26352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61" name="Line 841"/>
            <p:cNvSpPr>
              <a:spLocks noChangeShapeType="1"/>
            </p:cNvSpPr>
            <p:nvPr/>
          </p:nvSpPr>
          <p:spPr bwMode="auto">
            <a:xfrm>
              <a:off x="6519863" y="26495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62" name="Line 842"/>
            <p:cNvSpPr>
              <a:spLocks noChangeShapeType="1"/>
            </p:cNvSpPr>
            <p:nvPr/>
          </p:nvSpPr>
          <p:spPr bwMode="auto">
            <a:xfrm>
              <a:off x="6527800" y="26558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63" name="Line 843"/>
            <p:cNvSpPr>
              <a:spLocks noChangeShapeType="1"/>
            </p:cNvSpPr>
            <p:nvPr/>
          </p:nvSpPr>
          <p:spPr bwMode="auto">
            <a:xfrm>
              <a:off x="6534150" y="26701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64" name="Line 844"/>
            <p:cNvSpPr>
              <a:spLocks noChangeShapeType="1"/>
            </p:cNvSpPr>
            <p:nvPr/>
          </p:nvSpPr>
          <p:spPr bwMode="auto">
            <a:xfrm>
              <a:off x="6542088" y="26638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65" name="Line 845"/>
            <p:cNvSpPr>
              <a:spLocks noChangeShapeType="1"/>
            </p:cNvSpPr>
            <p:nvPr/>
          </p:nvSpPr>
          <p:spPr bwMode="auto">
            <a:xfrm>
              <a:off x="6548438" y="26495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66" name="Line 846"/>
            <p:cNvSpPr>
              <a:spLocks noChangeShapeType="1"/>
            </p:cNvSpPr>
            <p:nvPr/>
          </p:nvSpPr>
          <p:spPr bwMode="auto">
            <a:xfrm>
              <a:off x="6556375" y="26495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67" name="Line 847"/>
            <p:cNvSpPr>
              <a:spLocks noChangeShapeType="1"/>
            </p:cNvSpPr>
            <p:nvPr/>
          </p:nvSpPr>
          <p:spPr bwMode="auto">
            <a:xfrm>
              <a:off x="6562725" y="26558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68" name="Line 848"/>
            <p:cNvSpPr>
              <a:spLocks noChangeShapeType="1"/>
            </p:cNvSpPr>
            <p:nvPr/>
          </p:nvSpPr>
          <p:spPr bwMode="auto">
            <a:xfrm>
              <a:off x="6570663" y="26416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69" name="Line 849"/>
            <p:cNvSpPr>
              <a:spLocks noChangeShapeType="1"/>
            </p:cNvSpPr>
            <p:nvPr/>
          </p:nvSpPr>
          <p:spPr bwMode="auto">
            <a:xfrm>
              <a:off x="6577013" y="26495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70" name="Line 850"/>
            <p:cNvSpPr>
              <a:spLocks noChangeShapeType="1"/>
            </p:cNvSpPr>
            <p:nvPr/>
          </p:nvSpPr>
          <p:spPr bwMode="auto">
            <a:xfrm>
              <a:off x="6584950" y="2641601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71" name="Line 851"/>
            <p:cNvSpPr>
              <a:spLocks noChangeShapeType="1"/>
            </p:cNvSpPr>
            <p:nvPr/>
          </p:nvSpPr>
          <p:spPr bwMode="auto">
            <a:xfrm>
              <a:off x="6591300" y="26352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72" name="Line 852"/>
            <p:cNvSpPr>
              <a:spLocks noChangeShapeType="1"/>
            </p:cNvSpPr>
            <p:nvPr/>
          </p:nvSpPr>
          <p:spPr bwMode="auto">
            <a:xfrm>
              <a:off x="6599238" y="26209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73" name="Line 853"/>
            <p:cNvSpPr>
              <a:spLocks noChangeShapeType="1"/>
            </p:cNvSpPr>
            <p:nvPr/>
          </p:nvSpPr>
          <p:spPr bwMode="auto">
            <a:xfrm>
              <a:off x="6605588" y="26130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74" name="Line 854"/>
            <p:cNvSpPr>
              <a:spLocks noChangeShapeType="1"/>
            </p:cNvSpPr>
            <p:nvPr/>
          </p:nvSpPr>
          <p:spPr bwMode="auto">
            <a:xfrm>
              <a:off x="6613525" y="26130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75" name="Line 855"/>
            <p:cNvSpPr>
              <a:spLocks noChangeShapeType="1"/>
            </p:cNvSpPr>
            <p:nvPr/>
          </p:nvSpPr>
          <p:spPr bwMode="auto">
            <a:xfrm>
              <a:off x="6619875" y="26209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76" name="Line 856"/>
            <p:cNvSpPr>
              <a:spLocks noChangeShapeType="1"/>
            </p:cNvSpPr>
            <p:nvPr/>
          </p:nvSpPr>
          <p:spPr bwMode="auto">
            <a:xfrm>
              <a:off x="6626225" y="26130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77" name="Line 857"/>
            <p:cNvSpPr>
              <a:spLocks noChangeShapeType="1"/>
            </p:cNvSpPr>
            <p:nvPr/>
          </p:nvSpPr>
          <p:spPr bwMode="auto">
            <a:xfrm>
              <a:off x="6634163" y="26130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78" name="Line 858"/>
            <p:cNvSpPr>
              <a:spLocks noChangeShapeType="1"/>
            </p:cNvSpPr>
            <p:nvPr/>
          </p:nvSpPr>
          <p:spPr bwMode="auto">
            <a:xfrm>
              <a:off x="6640513" y="26352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79" name="Line 859"/>
            <p:cNvSpPr>
              <a:spLocks noChangeShapeType="1"/>
            </p:cNvSpPr>
            <p:nvPr/>
          </p:nvSpPr>
          <p:spPr bwMode="auto">
            <a:xfrm>
              <a:off x="6648450" y="26209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80" name="Line 860"/>
            <p:cNvSpPr>
              <a:spLocks noChangeShapeType="1"/>
            </p:cNvSpPr>
            <p:nvPr/>
          </p:nvSpPr>
          <p:spPr bwMode="auto">
            <a:xfrm>
              <a:off x="6654800" y="26130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81" name="Line 861"/>
            <p:cNvSpPr>
              <a:spLocks noChangeShapeType="1"/>
            </p:cNvSpPr>
            <p:nvPr/>
          </p:nvSpPr>
          <p:spPr bwMode="auto">
            <a:xfrm>
              <a:off x="6662738" y="26130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82" name="Line 862"/>
            <p:cNvSpPr>
              <a:spLocks noChangeShapeType="1"/>
            </p:cNvSpPr>
            <p:nvPr/>
          </p:nvSpPr>
          <p:spPr bwMode="auto">
            <a:xfrm>
              <a:off x="6669088" y="2635251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83" name="Line 863"/>
            <p:cNvSpPr>
              <a:spLocks noChangeShapeType="1"/>
            </p:cNvSpPr>
            <p:nvPr/>
          </p:nvSpPr>
          <p:spPr bwMode="auto">
            <a:xfrm>
              <a:off x="6677025" y="26352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84" name="Line 864"/>
            <p:cNvSpPr>
              <a:spLocks noChangeShapeType="1"/>
            </p:cNvSpPr>
            <p:nvPr/>
          </p:nvSpPr>
          <p:spPr bwMode="auto">
            <a:xfrm>
              <a:off x="6683375" y="262731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85" name="Line 865"/>
            <p:cNvSpPr>
              <a:spLocks noChangeShapeType="1"/>
            </p:cNvSpPr>
            <p:nvPr/>
          </p:nvSpPr>
          <p:spPr bwMode="auto">
            <a:xfrm>
              <a:off x="6691313" y="26352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86" name="Line 866"/>
            <p:cNvSpPr>
              <a:spLocks noChangeShapeType="1"/>
            </p:cNvSpPr>
            <p:nvPr/>
          </p:nvSpPr>
          <p:spPr bwMode="auto">
            <a:xfrm>
              <a:off x="6697663" y="26273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87" name="Line 867"/>
            <p:cNvSpPr>
              <a:spLocks noChangeShapeType="1"/>
            </p:cNvSpPr>
            <p:nvPr/>
          </p:nvSpPr>
          <p:spPr bwMode="auto">
            <a:xfrm>
              <a:off x="6705600" y="26209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88" name="Line 868"/>
            <p:cNvSpPr>
              <a:spLocks noChangeShapeType="1"/>
            </p:cNvSpPr>
            <p:nvPr/>
          </p:nvSpPr>
          <p:spPr bwMode="auto">
            <a:xfrm>
              <a:off x="6711950" y="26209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89" name="Line 869"/>
            <p:cNvSpPr>
              <a:spLocks noChangeShapeType="1"/>
            </p:cNvSpPr>
            <p:nvPr/>
          </p:nvSpPr>
          <p:spPr bwMode="auto">
            <a:xfrm>
              <a:off x="6719888" y="26130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0" name="Line 870"/>
            <p:cNvSpPr>
              <a:spLocks noChangeShapeType="1"/>
            </p:cNvSpPr>
            <p:nvPr/>
          </p:nvSpPr>
          <p:spPr bwMode="auto">
            <a:xfrm>
              <a:off x="6726238" y="25987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1" name="Line 871"/>
            <p:cNvSpPr>
              <a:spLocks noChangeShapeType="1"/>
            </p:cNvSpPr>
            <p:nvPr/>
          </p:nvSpPr>
          <p:spPr bwMode="auto">
            <a:xfrm>
              <a:off x="6734175" y="25987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2" name="Line 872"/>
            <p:cNvSpPr>
              <a:spLocks noChangeShapeType="1"/>
            </p:cNvSpPr>
            <p:nvPr/>
          </p:nvSpPr>
          <p:spPr bwMode="auto">
            <a:xfrm>
              <a:off x="6740525" y="25923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3" name="Line 873"/>
            <p:cNvSpPr>
              <a:spLocks noChangeShapeType="1"/>
            </p:cNvSpPr>
            <p:nvPr/>
          </p:nvSpPr>
          <p:spPr bwMode="auto">
            <a:xfrm>
              <a:off x="6748463" y="2592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4" name="Line 874"/>
            <p:cNvSpPr>
              <a:spLocks noChangeShapeType="1"/>
            </p:cNvSpPr>
            <p:nvPr/>
          </p:nvSpPr>
          <p:spPr bwMode="auto">
            <a:xfrm>
              <a:off x="6754813" y="25844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5" name="Line 875"/>
            <p:cNvSpPr>
              <a:spLocks noChangeShapeType="1"/>
            </p:cNvSpPr>
            <p:nvPr/>
          </p:nvSpPr>
          <p:spPr bwMode="auto">
            <a:xfrm>
              <a:off x="6762750" y="25844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6" name="Line 876"/>
            <p:cNvSpPr>
              <a:spLocks noChangeShapeType="1"/>
            </p:cNvSpPr>
            <p:nvPr/>
          </p:nvSpPr>
          <p:spPr bwMode="auto">
            <a:xfrm>
              <a:off x="6769100" y="25781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7" name="Line 877"/>
            <p:cNvSpPr>
              <a:spLocks noChangeShapeType="1"/>
            </p:cNvSpPr>
            <p:nvPr/>
          </p:nvSpPr>
          <p:spPr bwMode="auto">
            <a:xfrm>
              <a:off x="6777038" y="25558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8" name="Line 878"/>
            <p:cNvSpPr>
              <a:spLocks noChangeShapeType="1"/>
            </p:cNvSpPr>
            <p:nvPr/>
          </p:nvSpPr>
          <p:spPr bwMode="auto">
            <a:xfrm>
              <a:off x="6783388" y="2563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9" name="Line 879"/>
            <p:cNvSpPr>
              <a:spLocks noChangeShapeType="1"/>
            </p:cNvSpPr>
            <p:nvPr/>
          </p:nvSpPr>
          <p:spPr bwMode="auto">
            <a:xfrm>
              <a:off x="6791325" y="2563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0" name="Line 880"/>
            <p:cNvSpPr>
              <a:spLocks noChangeShapeType="1"/>
            </p:cNvSpPr>
            <p:nvPr/>
          </p:nvSpPr>
          <p:spPr bwMode="auto">
            <a:xfrm>
              <a:off x="6797675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1" name="Line 881"/>
            <p:cNvSpPr>
              <a:spLocks noChangeShapeType="1"/>
            </p:cNvSpPr>
            <p:nvPr/>
          </p:nvSpPr>
          <p:spPr bwMode="auto">
            <a:xfrm>
              <a:off x="6805613" y="257016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2" name="Line 882"/>
            <p:cNvSpPr>
              <a:spLocks noChangeShapeType="1"/>
            </p:cNvSpPr>
            <p:nvPr/>
          </p:nvSpPr>
          <p:spPr bwMode="auto">
            <a:xfrm>
              <a:off x="6811963" y="25781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3" name="Line 883"/>
            <p:cNvSpPr>
              <a:spLocks noChangeShapeType="1"/>
            </p:cNvSpPr>
            <p:nvPr/>
          </p:nvSpPr>
          <p:spPr bwMode="auto">
            <a:xfrm>
              <a:off x="6819900" y="25781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4" name="Line 884"/>
            <p:cNvSpPr>
              <a:spLocks noChangeShapeType="1"/>
            </p:cNvSpPr>
            <p:nvPr/>
          </p:nvSpPr>
          <p:spPr bwMode="auto">
            <a:xfrm>
              <a:off x="6826250" y="2555876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5" name="Line 885"/>
            <p:cNvSpPr>
              <a:spLocks noChangeShapeType="1"/>
            </p:cNvSpPr>
            <p:nvPr/>
          </p:nvSpPr>
          <p:spPr bwMode="auto">
            <a:xfrm>
              <a:off x="6834188" y="2555876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6" name="Line 886"/>
            <p:cNvSpPr>
              <a:spLocks noChangeShapeType="1"/>
            </p:cNvSpPr>
            <p:nvPr/>
          </p:nvSpPr>
          <p:spPr bwMode="auto">
            <a:xfrm>
              <a:off x="6840538" y="25923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7" name="Line 887"/>
            <p:cNvSpPr>
              <a:spLocks noChangeShapeType="1"/>
            </p:cNvSpPr>
            <p:nvPr/>
          </p:nvSpPr>
          <p:spPr bwMode="auto">
            <a:xfrm>
              <a:off x="6848475" y="25987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8" name="Line 888"/>
            <p:cNvSpPr>
              <a:spLocks noChangeShapeType="1"/>
            </p:cNvSpPr>
            <p:nvPr/>
          </p:nvSpPr>
          <p:spPr bwMode="auto">
            <a:xfrm>
              <a:off x="6854825" y="26066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9" name="Line 889"/>
            <p:cNvSpPr>
              <a:spLocks noChangeShapeType="1"/>
            </p:cNvSpPr>
            <p:nvPr/>
          </p:nvSpPr>
          <p:spPr bwMode="auto">
            <a:xfrm>
              <a:off x="6862763" y="26130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10" name="Line 890"/>
            <p:cNvSpPr>
              <a:spLocks noChangeShapeType="1"/>
            </p:cNvSpPr>
            <p:nvPr/>
          </p:nvSpPr>
          <p:spPr bwMode="auto">
            <a:xfrm>
              <a:off x="6869113" y="26209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11" name="Line 891"/>
            <p:cNvSpPr>
              <a:spLocks noChangeShapeType="1"/>
            </p:cNvSpPr>
            <p:nvPr/>
          </p:nvSpPr>
          <p:spPr bwMode="auto">
            <a:xfrm>
              <a:off x="6877050" y="26209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12" name="Line 892"/>
            <p:cNvSpPr>
              <a:spLocks noChangeShapeType="1"/>
            </p:cNvSpPr>
            <p:nvPr/>
          </p:nvSpPr>
          <p:spPr bwMode="auto">
            <a:xfrm>
              <a:off x="6883400" y="26130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13" name="Line 893"/>
            <p:cNvSpPr>
              <a:spLocks noChangeShapeType="1"/>
            </p:cNvSpPr>
            <p:nvPr/>
          </p:nvSpPr>
          <p:spPr bwMode="auto">
            <a:xfrm>
              <a:off x="6891338" y="26130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14" name="Line 894"/>
            <p:cNvSpPr>
              <a:spLocks noChangeShapeType="1"/>
            </p:cNvSpPr>
            <p:nvPr/>
          </p:nvSpPr>
          <p:spPr bwMode="auto">
            <a:xfrm>
              <a:off x="6897688" y="26209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15" name="Line 895"/>
            <p:cNvSpPr>
              <a:spLocks noChangeShapeType="1"/>
            </p:cNvSpPr>
            <p:nvPr/>
          </p:nvSpPr>
          <p:spPr bwMode="auto">
            <a:xfrm>
              <a:off x="6905625" y="26130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16" name="Line 896"/>
            <p:cNvSpPr>
              <a:spLocks noChangeShapeType="1"/>
            </p:cNvSpPr>
            <p:nvPr/>
          </p:nvSpPr>
          <p:spPr bwMode="auto">
            <a:xfrm>
              <a:off x="6911975" y="2606676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17" name="Line 897"/>
            <p:cNvSpPr>
              <a:spLocks noChangeShapeType="1"/>
            </p:cNvSpPr>
            <p:nvPr/>
          </p:nvSpPr>
          <p:spPr bwMode="auto">
            <a:xfrm>
              <a:off x="6919913" y="2578101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18" name="Line 898"/>
            <p:cNvSpPr>
              <a:spLocks noChangeShapeType="1"/>
            </p:cNvSpPr>
            <p:nvPr/>
          </p:nvSpPr>
          <p:spPr bwMode="auto">
            <a:xfrm>
              <a:off x="6926263" y="25781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19" name="Line 899"/>
            <p:cNvSpPr>
              <a:spLocks noChangeShapeType="1"/>
            </p:cNvSpPr>
            <p:nvPr/>
          </p:nvSpPr>
          <p:spPr bwMode="auto">
            <a:xfrm>
              <a:off x="6934200" y="25781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20" name="Line 900"/>
            <p:cNvSpPr>
              <a:spLocks noChangeShapeType="1"/>
            </p:cNvSpPr>
            <p:nvPr/>
          </p:nvSpPr>
          <p:spPr bwMode="auto">
            <a:xfrm>
              <a:off x="6940550" y="25558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21" name="Line 901"/>
            <p:cNvSpPr>
              <a:spLocks noChangeShapeType="1"/>
            </p:cNvSpPr>
            <p:nvPr/>
          </p:nvSpPr>
          <p:spPr bwMode="auto">
            <a:xfrm>
              <a:off x="6948488" y="25495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22" name="Line 902"/>
            <p:cNvSpPr>
              <a:spLocks noChangeShapeType="1"/>
            </p:cNvSpPr>
            <p:nvPr/>
          </p:nvSpPr>
          <p:spPr bwMode="auto">
            <a:xfrm>
              <a:off x="6954838" y="25495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23" name="Line 903"/>
            <p:cNvSpPr>
              <a:spLocks noChangeShapeType="1"/>
            </p:cNvSpPr>
            <p:nvPr/>
          </p:nvSpPr>
          <p:spPr bwMode="auto">
            <a:xfrm>
              <a:off x="6962775" y="25495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24" name="Line 904"/>
            <p:cNvSpPr>
              <a:spLocks noChangeShapeType="1"/>
            </p:cNvSpPr>
            <p:nvPr/>
          </p:nvSpPr>
          <p:spPr bwMode="auto">
            <a:xfrm>
              <a:off x="6969125" y="25558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25" name="Line 905"/>
            <p:cNvSpPr>
              <a:spLocks noChangeShapeType="1"/>
            </p:cNvSpPr>
            <p:nvPr/>
          </p:nvSpPr>
          <p:spPr bwMode="auto">
            <a:xfrm>
              <a:off x="6977063" y="2563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26" name="Line 906"/>
            <p:cNvSpPr>
              <a:spLocks noChangeShapeType="1"/>
            </p:cNvSpPr>
            <p:nvPr/>
          </p:nvSpPr>
          <p:spPr bwMode="auto">
            <a:xfrm>
              <a:off x="6983413" y="25781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27" name="Line 907"/>
            <p:cNvSpPr>
              <a:spLocks noChangeShapeType="1"/>
            </p:cNvSpPr>
            <p:nvPr/>
          </p:nvSpPr>
          <p:spPr bwMode="auto">
            <a:xfrm>
              <a:off x="6991350" y="25844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28" name="Line 908"/>
            <p:cNvSpPr>
              <a:spLocks noChangeShapeType="1"/>
            </p:cNvSpPr>
            <p:nvPr/>
          </p:nvSpPr>
          <p:spPr bwMode="auto">
            <a:xfrm>
              <a:off x="6997700" y="25844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29" name="Line 909"/>
            <p:cNvSpPr>
              <a:spLocks noChangeShapeType="1"/>
            </p:cNvSpPr>
            <p:nvPr/>
          </p:nvSpPr>
          <p:spPr bwMode="auto">
            <a:xfrm>
              <a:off x="7005638" y="2592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30" name="Line 910"/>
            <p:cNvSpPr>
              <a:spLocks noChangeShapeType="1"/>
            </p:cNvSpPr>
            <p:nvPr/>
          </p:nvSpPr>
          <p:spPr bwMode="auto">
            <a:xfrm>
              <a:off x="7011988" y="25844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31" name="Line 911"/>
            <p:cNvSpPr>
              <a:spLocks noChangeShapeType="1"/>
            </p:cNvSpPr>
            <p:nvPr/>
          </p:nvSpPr>
          <p:spPr bwMode="auto">
            <a:xfrm>
              <a:off x="7019925" y="25923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32" name="Line 912"/>
            <p:cNvSpPr>
              <a:spLocks noChangeShapeType="1"/>
            </p:cNvSpPr>
            <p:nvPr/>
          </p:nvSpPr>
          <p:spPr bwMode="auto">
            <a:xfrm>
              <a:off x="7026275" y="26066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33" name="Line 913"/>
            <p:cNvSpPr>
              <a:spLocks noChangeShapeType="1"/>
            </p:cNvSpPr>
            <p:nvPr/>
          </p:nvSpPr>
          <p:spPr bwMode="auto">
            <a:xfrm>
              <a:off x="7034213" y="25987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34" name="Line 914"/>
            <p:cNvSpPr>
              <a:spLocks noChangeShapeType="1"/>
            </p:cNvSpPr>
            <p:nvPr/>
          </p:nvSpPr>
          <p:spPr bwMode="auto">
            <a:xfrm>
              <a:off x="7040563" y="26066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35" name="Line 915"/>
            <p:cNvSpPr>
              <a:spLocks noChangeShapeType="1"/>
            </p:cNvSpPr>
            <p:nvPr/>
          </p:nvSpPr>
          <p:spPr bwMode="auto">
            <a:xfrm>
              <a:off x="7048500" y="26130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36" name="Line 916"/>
            <p:cNvSpPr>
              <a:spLocks noChangeShapeType="1"/>
            </p:cNvSpPr>
            <p:nvPr/>
          </p:nvSpPr>
          <p:spPr bwMode="auto">
            <a:xfrm>
              <a:off x="7054850" y="26130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37" name="Line 917"/>
            <p:cNvSpPr>
              <a:spLocks noChangeShapeType="1"/>
            </p:cNvSpPr>
            <p:nvPr/>
          </p:nvSpPr>
          <p:spPr bwMode="auto">
            <a:xfrm>
              <a:off x="7062788" y="26066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38" name="Line 918"/>
            <p:cNvSpPr>
              <a:spLocks noChangeShapeType="1"/>
            </p:cNvSpPr>
            <p:nvPr/>
          </p:nvSpPr>
          <p:spPr bwMode="auto">
            <a:xfrm>
              <a:off x="7069138" y="2606676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39" name="Line 919"/>
            <p:cNvSpPr>
              <a:spLocks noChangeShapeType="1"/>
            </p:cNvSpPr>
            <p:nvPr/>
          </p:nvSpPr>
          <p:spPr bwMode="auto">
            <a:xfrm>
              <a:off x="7077075" y="25844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40" name="Line 920"/>
            <p:cNvSpPr>
              <a:spLocks noChangeShapeType="1"/>
            </p:cNvSpPr>
            <p:nvPr/>
          </p:nvSpPr>
          <p:spPr bwMode="auto">
            <a:xfrm>
              <a:off x="7083425" y="25923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41" name="Line 921"/>
            <p:cNvSpPr>
              <a:spLocks noChangeShapeType="1"/>
            </p:cNvSpPr>
            <p:nvPr/>
          </p:nvSpPr>
          <p:spPr bwMode="auto">
            <a:xfrm>
              <a:off x="7091363" y="25844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42" name="Line 922"/>
            <p:cNvSpPr>
              <a:spLocks noChangeShapeType="1"/>
            </p:cNvSpPr>
            <p:nvPr/>
          </p:nvSpPr>
          <p:spPr bwMode="auto">
            <a:xfrm>
              <a:off x="7097713" y="25781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43" name="Line 923"/>
            <p:cNvSpPr>
              <a:spLocks noChangeShapeType="1"/>
            </p:cNvSpPr>
            <p:nvPr/>
          </p:nvSpPr>
          <p:spPr bwMode="auto">
            <a:xfrm>
              <a:off x="7105650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44" name="Line 924"/>
            <p:cNvSpPr>
              <a:spLocks noChangeShapeType="1"/>
            </p:cNvSpPr>
            <p:nvPr/>
          </p:nvSpPr>
          <p:spPr bwMode="auto">
            <a:xfrm>
              <a:off x="7112000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45" name="Line 925"/>
            <p:cNvSpPr>
              <a:spLocks noChangeShapeType="1"/>
            </p:cNvSpPr>
            <p:nvPr/>
          </p:nvSpPr>
          <p:spPr bwMode="auto">
            <a:xfrm>
              <a:off x="7119938" y="2563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46" name="Line 926"/>
            <p:cNvSpPr>
              <a:spLocks noChangeShapeType="1"/>
            </p:cNvSpPr>
            <p:nvPr/>
          </p:nvSpPr>
          <p:spPr bwMode="auto">
            <a:xfrm>
              <a:off x="7126288" y="2563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47" name="Line 927"/>
            <p:cNvSpPr>
              <a:spLocks noChangeShapeType="1"/>
            </p:cNvSpPr>
            <p:nvPr/>
          </p:nvSpPr>
          <p:spPr bwMode="auto">
            <a:xfrm>
              <a:off x="7134225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48" name="Line 928"/>
            <p:cNvSpPr>
              <a:spLocks noChangeShapeType="1"/>
            </p:cNvSpPr>
            <p:nvPr/>
          </p:nvSpPr>
          <p:spPr bwMode="auto">
            <a:xfrm>
              <a:off x="7140575" y="25558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49" name="Line 929"/>
            <p:cNvSpPr>
              <a:spLocks noChangeShapeType="1"/>
            </p:cNvSpPr>
            <p:nvPr/>
          </p:nvSpPr>
          <p:spPr bwMode="auto">
            <a:xfrm>
              <a:off x="7148513" y="25495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50" name="Line 930"/>
            <p:cNvSpPr>
              <a:spLocks noChangeShapeType="1"/>
            </p:cNvSpPr>
            <p:nvPr/>
          </p:nvSpPr>
          <p:spPr bwMode="auto">
            <a:xfrm>
              <a:off x="7154863" y="25781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51" name="Line 931"/>
            <p:cNvSpPr>
              <a:spLocks noChangeShapeType="1"/>
            </p:cNvSpPr>
            <p:nvPr/>
          </p:nvSpPr>
          <p:spPr bwMode="auto">
            <a:xfrm>
              <a:off x="7162800" y="25781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52" name="Line 932"/>
            <p:cNvSpPr>
              <a:spLocks noChangeShapeType="1"/>
            </p:cNvSpPr>
            <p:nvPr/>
          </p:nvSpPr>
          <p:spPr bwMode="auto">
            <a:xfrm>
              <a:off x="7169150" y="25781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53" name="Line 933"/>
            <p:cNvSpPr>
              <a:spLocks noChangeShapeType="1"/>
            </p:cNvSpPr>
            <p:nvPr/>
          </p:nvSpPr>
          <p:spPr bwMode="auto">
            <a:xfrm>
              <a:off x="7177088" y="25844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54" name="Line 934"/>
            <p:cNvSpPr>
              <a:spLocks noChangeShapeType="1"/>
            </p:cNvSpPr>
            <p:nvPr/>
          </p:nvSpPr>
          <p:spPr bwMode="auto">
            <a:xfrm>
              <a:off x="7183438" y="25781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55" name="Line 935"/>
            <p:cNvSpPr>
              <a:spLocks noChangeShapeType="1"/>
            </p:cNvSpPr>
            <p:nvPr/>
          </p:nvSpPr>
          <p:spPr bwMode="auto">
            <a:xfrm>
              <a:off x="7191375" y="2592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56" name="Line 936"/>
            <p:cNvSpPr>
              <a:spLocks noChangeShapeType="1"/>
            </p:cNvSpPr>
            <p:nvPr/>
          </p:nvSpPr>
          <p:spPr bwMode="auto">
            <a:xfrm>
              <a:off x="7197725" y="2592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57" name="Line 937"/>
            <p:cNvSpPr>
              <a:spLocks noChangeShapeType="1"/>
            </p:cNvSpPr>
            <p:nvPr/>
          </p:nvSpPr>
          <p:spPr bwMode="auto">
            <a:xfrm>
              <a:off x="7205663" y="2598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58" name="Line 938"/>
            <p:cNvSpPr>
              <a:spLocks noChangeShapeType="1"/>
            </p:cNvSpPr>
            <p:nvPr/>
          </p:nvSpPr>
          <p:spPr bwMode="auto">
            <a:xfrm>
              <a:off x="7212013" y="25987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59" name="Line 939"/>
            <p:cNvSpPr>
              <a:spLocks noChangeShapeType="1"/>
            </p:cNvSpPr>
            <p:nvPr/>
          </p:nvSpPr>
          <p:spPr bwMode="auto">
            <a:xfrm>
              <a:off x="7219950" y="25844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60" name="Line 940"/>
            <p:cNvSpPr>
              <a:spLocks noChangeShapeType="1"/>
            </p:cNvSpPr>
            <p:nvPr/>
          </p:nvSpPr>
          <p:spPr bwMode="auto">
            <a:xfrm>
              <a:off x="7226300" y="25844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61" name="Line 941"/>
            <p:cNvSpPr>
              <a:spLocks noChangeShapeType="1"/>
            </p:cNvSpPr>
            <p:nvPr/>
          </p:nvSpPr>
          <p:spPr bwMode="auto">
            <a:xfrm>
              <a:off x="7234238" y="25844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62" name="Line 942"/>
            <p:cNvSpPr>
              <a:spLocks noChangeShapeType="1"/>
            </p:cNvSpPr>
            <p:nvPr/>
          </p:nvSpPr>
          <p:spPr bwMode="auto">
            <a:xfrm>
              <a:off x="7240588" y="25844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63" name="Line 943"/>
            <p:cNvSpPr>
              <a:spLocks noChangeShapeType="1"/>
            </p:cNvSpPr>
            <p:nvPr/>
          </p:nvSpPr>
          <p:spPr bwMode="auto">
            <a:xfrm>
              <a:off x="7248525" y="25844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64" name="Line 944"/>
            <p:cNvSpPr>
              <a:spLocks noChangeShapeType="1"/>
            </p:cNvSpPr>
            <p:nvPr/>
          </p:nvSpPr>
          <p:spPr bwMode="auto">
            <a:xfrm>
              <a:off x="7254875" y="25701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65" name="Line 945"/>
            <p:cNvSpPr>
              <a:spLocks noChangeShapeType="1"/>
            </p:cNvSpPr>
            <p:nvPr/>
          </p:nvSpPr>
          <p:spPr bwMode="auto">
            <a:xfrm>
              <a:off x="7262813" y="2563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66" name="Line 946"/>
            <p:cNvSpPr>
              <a:spLocks noChangeShapeType="1"/>
            </p:cNvSpPr>
            <p:nvPr/>
          </p:nvSpPr>
          <p:spPr bwMode="auto">
            <a:xfrm>
              <a:off x="7269163" y="25558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67" name="Line 947"/>
            <p:cNvSpPr>
              <a:spLocks noChangeShapeType="1"/>
            </p:cNvSpPr>
            <p:nvPr/>
          </p:nvSpPr>
          <p:spPr bwMode="auto">
            <a:xfrm>
              <a:off x="7277100" y="2563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68" name="Line 948"/>
            <p:cNvSpPr>
              <a:spLocks noChangeShapeType="1"/>
            </p:cNvSpPr>
            <p:nvPr/>
          </p:nvSpPr>
          <p:spPr bwMode="auto">
            <a:xfrm>
              <a:off x="7283450" y="25558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69" name="Line 949"/>
            <p:cNvSpPr>
              <a:spLocks noChangeShapeType="1"/>
            </p:cNvSpPr>
            <p:nvPr/>
          </p:nvSpPr>
          <p:spPr bwMode="auto">
            <a:xfrm>
              <a:off x="7291388" y="2563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70" name="Line 950"/>
            <p:cNvSpPr>
              <a:spLocks noChangeShapeType="1"/>
            </p:cNvSpPr>
            <p:nvPr/>
          </p:nvSpPr>
          <p:spPr bwMode="auto">
            <a:xfrm>
              <a:off x="7297738" y="25558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71" name="Line 951"/>
            <p:cNvSpPr>
              <a:spLocks noChangeShapeType="1"/>
            </p:cNvSpPr>
            <p:nvPr/>
          </p:nvSpPr>
          <p:spPr bwMode="auto">
            <a:xfrm>
              <a:off x="7305675" y="25558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72" name="Line 952"/>
            <p:cNvSpPr>
              <a:spLocks noChangeShapeType="1"/>
            </p:cNvSpPr>
            <p:nvPr/>
          </p:nvSpPr>
          <p:spPr bwMode="auto">
            <a:xfrm>
              <a:off x="7312025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73" name="Line 953"/>
            <p:cNvSpPr>
              <a:spLocks noChangeShapeType="1"/>
            </p:cNvSpPr>
            <p:nvPr/>
          </p:nvSpPr>
          <p:spPr bwMode="auto">
            <a:xfrm>
              <a:off x="7319963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74" name="Line 954"/>
            <p:cNvSpPr>
              <a:spLocks noChangeShapeType="1"/>
            </p:cNvSpPr>
            <p:nvPr/>
          </p:nvSpPr>
          <p:spPr bwMode="auto">
            <a:xfrm>
              <a:off x="7326313" y="2584451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75" name="Line 955"/>
            <p:cNvSpPr>
              <a:spLocks noChangeShapeType="1"/>
            </p:cNvSpPr>
            <p:nvPr/>
          </p:nvSpPr>
          <p:spPr bwMode="auto">
            <a:xfrm>
              <a:off x="7334250" y="25781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76" name="Line 956"/>
            <p:cNvSpPr>
              <a:spLocks noChangeShapeType="1"/>
            </p:cNvSpPr>
            <p:nvPr/>
          </p:nvSpPr>
          <p:spPr bwMode="auto">
            <a:xfrm>
              <a:off x="7340600" y="25844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77" name="Line 957"/>
            <p:cNvSpPr>
              <a:spLocks noChangeShapeType="1"/>
            </p:cNvSpPr>
            <p:nvPr/>
          </p:nvSpPr>
          <p:spPr bwMode="auto">
            <a:xfrm>
              <a:off x="7348538" y="25987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78" name="Line 958"/>
            <p:cNvSpPr>
              <a:spLocks noChangeShapeType="1"/>
            </p:cNvSpPr>
            <p:nvPr/>
          </p:nvSpPr>
          <p:spPr bwMode="auto">
            <a:xfrm>
              <a:off x="7354888" y="25987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79" name="Line 959"/>
            <p:cNvSpPr>
              <a:spLocks noChangeShapeType="1"/>
            </p:cNvSpPr>
            <p:nvPr/>
          </p:nvSpPr>
          <p:spPr bwMode="auto">
            <a:xfrm>
              <a:off x="7361238" y="25987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0" name="Line 960"/>
            <p:cNvSpPr>
              <a:spLocks noChangeShapeType="1"/>
            </p:cNvSpPr>
            <p:nvPr/>
          </p:nvSpPr>
          <p:spPr bwMode="auto">
            <a:xfrm>
              <a:off x="7369175" y="26066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1" name="Line 961"/>
            <p:cNvSpPr>
              <a:spLocks noChangeShapeType="1"/>
            </p:cNvSpPr>
            <p:nvPr/>
          </p:nvSpPr>
          <p:spPr bwMode="auto">
            <a:xfrm>
              <a:off x="7375525" y="26130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2" name="Line 962"/>
            <p:cNvSpPr>
              <a:spLocks noChangeShapeType="1"/>
            </p:cNvSpPr>
            <p:nvPr/>
          </p:nvSpPr>
          <p:spPr bwMode="auto">
            <a:xfrm>
              <a:off x="7383463" y="26209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3" name="Line 963"/>
            <p:cNvSpPr>
              <a:spLocks noChangeShapeType="1"/>
            </p:cNvSpPr>
            <p:nvPr/>
          </p:nvSpPr>
          <p:spPr bwMode="auto">
            <a:xfrm>
              <a:off x="7389813" y="26066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4" name="Line 964"/>
            <p:cNvSpPr>
              <a:spLocks noChangeShapeType="1"/>
            </p:cNvSpPr>
            <p:nvPr/>
          </p:nvSpPr>
          <p:spPr bwMode="auto">
            <a:xfrm>
              <a:off x="7397750" y="2598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5" name="Line 965"/>
            <p:cNvSpPr>
              <a:spLocks noChangeShapeType="1"/>
            </p:cNvSpPr>
            <p:nvPr/>
          </p:nvSpPr>
          <p:spPr bwMode="auto">
            <a:xfrm>
              <a:off x="7404100" y="25844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6" name="Line 966"/>
            <p:cNvSpPr>
              <a:spLocks noChangeShapeType="1"/>
            </p:cNvSpPr>
            <p:nvPr/>
          </p:nvSpPr>
          <p:spPr bwMode="auto">
            <a:xfrm>
              <a:off x="7412038" y="2598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7" name="Line 967"/>
            <p:cNvSpPr>
              <a:spLocks noChangeShapeType="1"/>
            </p:cNvSpPr>
            <p:nvPr/>
          </p:nvSpPr>
          <p:spPr bwMode="auto">
            <a:xfrm>
              <a:off x="7418388" y="25844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8" name="Line 968"/>
            <p:cNvSpPr>
              <a:spLocks noChangeShapeType="1"/>
            </p:cNvSpPr>
            <p:nvPr/>
          </p:nvSpPr>
          <p:spPr bwMode="auto">
            <a:xfrm>
              <a:off x="7426325" y="25781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9" name="Line 969"/>
            <p:cNvSpPr>
              <a:spLocks noChangeShapeType="1"/>
            </p:cNvSpPr>
            <p:nvPr/>
          </p:nvSpPr>
          <p:spPr bwMode="auto">
            <a:xfrm>
              <a:off x="7432675" y="2584451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0" name="Line 970"/>
            <p:cNvSpPr>
              <a:spLocks noChangeShapeType="1"/>
            </p:cNvSpPr>
            <p:nvPr/>
          </p:nvSpPr>
          <p:spPr bwMode="auto">
            <a:xfrm>
              <a:off x="7440613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1" name="Line 971"/>
            <p:cNvSpPr>
              <a:spLocks noChangeShapeType="1"/>
            </p:cNvSpPr>
            <p:nvPr/>
          </p:nvSpPr>
          <p:spPr bwMode="auto">
            <a:xfrm>
              <a:off x="7446963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2" name="Line 972"/>
            <p:cNvSpPr>
              <a:spLocks noChangeShapeType="1"/>
            </p:cNvSpPr>
            <p:nvPr/>
          </p:nvSpPr>
          <p:spPr bwMode="auto">
            <a:xfrm>
              <a:off x="7454900" y="25558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3" name="Line 973"/>
            <p:cNvSpPr>
              <a:spLocks noChangeShapeType="1"/>
            </p:cNvSpPr>
            <p:nvPr/>
          </p:nvSpPr>
          <p:spPr bwMode="auto">
            <a:xfrm>
              <a:off x="7461250" y="25495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4" name="Line 974"/>
            <p:cNvSpPr>
              <a:spLocks noChangeShapeType="1"/>
            </p:cNvSpPr>
            <p:nvPr/>
          </p:nvSpPr>
          <p:spPr bwMode="auto">
            <a:xfrm>
              <a:off x="7469188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5" name="Line 975"/>
            <p:cNvSpPr>
              <a:spLocks noChangeShapeType="1"/>
            </p:cNvSpPr>
            <p:nvPr/>
          </p:nvSpPr>
          <p:spPr bwMode="auto">
            <a:xfrm>
              <a:off x="7475538" y="25495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6" name="Line 976"/>
            <p:cNvSpPr>
              <a:spLocks noChangeShapeType="1"/>
            </p:cNvSpPr>
            <p:nvPr/>
          </p:nvSpPr>
          <p:spPr bwMode="auto">
            <a:xfrm>
              <a:off x="7483475" y="25558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7" name="Line 977"/>
            <p:cNvSpPr>
              <a:spLocks noChangeShapeType="1"/>
            </p:cNvSpPr>
            <p:nvPr/>
          </p:nvSpPr>
          <p:spPr bwMode="auto">
            <a:xfrm>
              <a:off x="7489825" y="25558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8" name="Line 978"/>
            <p:cNvSpPr>
              <a:spLocks noChangeShapeType="1"/>
            </p:cNvSpPr>
            <p:nvPr/>
          </p:nvSpPr>
          <p:spPr bwMode="auto">
            <a:xfrm>
              <a:off x="7497763" y="25558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9" name="Line 979"/>
            <p:cNvSpPr>
              <a:spLocks noChangeShapeType="1"/>
            </p:cNvSpPr>
            <p:nvPr/>
          </p:nvSpPr>
          <p:spPr bwMode="auto">
            <a:xfrm>
              <a:off x="7504113" y="25558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00" name="Line 980"/>
            <p:cNvSpPr>
              <a:spLocks noChangeShapeType="1"/>
            </p:cNvSpPr>
            <p:nvPr/>
          </p:nvSpPr>
          <p:spPr bwMode="auto">
            <a:xfrm>
              <a:off x="7512050" y="25638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01" name="Line 981"/>
            <p:cNvSpPr>
              <a:spLocks noChangeShapeType="1"/>
            </p:cNvSpPr>
            <p:nvPr/>
          </p:nvSpPr>
          <p:spPr bwMode="auto">
            <a:xfrm>
              <a:off x="7518400" y="25844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02" name="Line 982"/>
            <p:cNvSpPr>
              <a:spLocks noChangeShapeType="1"/>
            </p:cNvSpPr>
            <p:nvPr/>
          </p:nvSpPr>
          <p:spPr bwMode="auto">
            <a:xfrm>
              <a:off x="7526338" y="25844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03" name="Line 983"/>
            <p:cNvSpPr>
              <a:spLocks noChangeShapeType="1"/>
            </p:cNvSpPr>
            <p:nvPr/>
          </p:nvSpPr>
          <p:spPr bwMode="auto">
            <a:xfrm>
              <a:off x="7532688" y="25844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04" name="Line 984"/>
            <p:cNvSpPr>
              <a:spLocks noChangeShapeType="1"/>
            </p:cNvSpPr>
            <p:nvPr/>
          </p:nvSpPr>
          <p:spPr bwMode="auto">
            <a:xfrm>
              <a:off x="7540625" y="259873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05" name="Line 985"/>
            <p:cNvSpPr>
              <a:spLocks noChangeShapeType="1"/>
            </p:cNvSpPr>
            <p:nvPr/>
          </p:nvSpPr>
          <p:spPr bwMode="auto">
            <a:xfrm>
              <a:off x="7546975" y="25923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06" name="Line 986"/>
            <p:cNvSpPr>
              <a:spLocks noChangeShapeType="1"/>
            </p:cNvSpPr>
            <p:nvPr/>
          </p:nvSpPr>
          <p:spPr bwMode="auto">
            <a:xfrm>
              <a:off x="7554913" y="2598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07" name="Line 987"/>
            <p:cNvSpPr>
              <a:spLocks noChangeShapeType="1"/>
            </p:cNvSpPr>
            <p:nvPr/>
          </p:nvSpPr>
          <p:spPr bwMode="auto">
            <a:xfrm>
              <a:off x="7561263" y="25781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08" name="Line 988"/>
            <p:cNvSpPr>
              <a:spLocks noChangeShapeType="1"/>
            </p:cNvSpPr>
            <p:nvPr/>
          </p:nvSpPr>
          <p:spPr bwMode="auto">
            <a:xfrm>
              <a:off x="7569200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09" name="Line 989"/>
            <p:cNvSpPr>
              <a:spLocks noChangeShapeType="1"/>
            </p:cNvSpPr>
            <p:nvPr/>
          </p:nvSpPr>
          <p:spPr bwMode="auto">
            <a:xfrm>
              <a:off x="7575550" y="25781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10" name="Line 990"/>
            <p:cNvSpPr>
              <a:spLocks noChangeShapeType="1"/>
            </p:cNvSpPr>
            <p:nvPr/>
          </p:nvSpPr>
          <p:spPr bwMode="auto">
            <a:xfrm>
              <a:off x="7583488" y="25844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11" name="Line 991"/>
            <p:cNvSpPr>
              <a:spLocks noChangeShapeType="1"/>
            </p:cNvSpPr>
            <p:nvPr/>
          </p:nvSpPr>
          <p:spPr bwMode="auto">
            <a:xfrm>
              <a:off x="7589838" y="25844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12" name="Line 992"/>
            <p:cNvSpPr>
              <a:spLocks noChangeShapeType="1"/>
            </p:cNvSpPr>
            <p:nvPr/>
          </p:nvSpPr>
          <p:spPr bwMode="auto">
            <a:xfrm>
              <a:off x="7597775" y="25781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13" name="Line 993"/>
            <p:cNvSpPr>
              <a:spLocks noChangeShapeType="1"/>
            </p:cNvSpPr>
            <p:nvPr/>
          </p:nvSpPr>
          <p:spPr bwMode="auto">
            <a:xfrm>
              <a:off x="7604125" y="25558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14" name="Line 994"/>
            <p:cNvSpPr>
              <a:spLocks noChangeShapeType="1"/>
            </p:cNvSpPr>
            <p:nvPr/>
          </p:nvSpPr>
          <p:spPr bwMode="auto">
            <a:xfrm>
              <a:off x="7612063" y="25495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15" name="Line 995"/>
            <p:cNvSpPr>
              <a:spLocks noChangeShapeType="1"/>
            </p:cNvSpPr>
            <p:nvPr/>
          </p:nvSpPr>
          <p:spPr bwMode="auto">
            <a:xfrm>
              <a:off x="7618413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16" name="Line 996"/>
            <p:cNvSpPr>
              <a:spLocks noChangeShapeType="1"/>
            </p:cNvSpPr>
            <p:nvPr/>
          </p:nvSpPr>
          <p:spPr bwMode="auto">
            <a:xfrm>
              <a:off x="7626350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17" name="Line 997"/>
            <p:cNvSpPr>
              <a:spLocks noChangeShapeType="1"/>
            </p:cNvSpPr>
            <p:nvPr/>
          </p:nvSpPr>
          <p:spPr bwMode="auto">
            <a:xfrm>
              <a:off x="7632700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18" name="Line 998"/>
            <p:cNvSpPr>
              <a:spLocks noChangeShapeType="1"/>
            </p:cNvSpPr>
            <p:nvPr/>
          </p:nvSpPr>
          <p:spPr bwMode="auto">
            <a:xfrm>
              <a:off x="7640638" y="25495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19" name="Line 999"/>
            <p:cNvSpPr>
              <a:spLocks noChangeShapeType="1"/>
            </p:cNvSpPr>
            <p:nvPr/>
          </p:nvSpPr>
          <p:spPr bwMode="auto">
            <a:xfrm>
              <a:off x="7646988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20" name="Line 1000"/>
            <p:cNvSpPr>
              <a:spLocks noChangeShapeType="1"/>
            </p:cNvSpPr>
            <p:nvPr/>
          </p:nvSpPr>
          <p:spPr bwMode="auto">
            <a:xfrm>
              <a:off x="7654925" y="25495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21" name="Line 1001"/>
            <p:cNvSpPr>
              <a:spLocks noChangeShapeType="1"/>
            </p:cNvSpPr>
            <p:nvPr/>
          </p:nvSpPr>
          <p:spPr bwMode="auto">
            <a:xfrm>
              <a:off x="7661275" y="25558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22" name="Line 1002"/>
            <p:cNvSpPr>
              <a:spLocks noChangeShapeType="1"/>
            </p:cNvSpPr>
            <p:nvPr/>
          </p:nvSpPr>
          <p:spPr bwMode="auto">
            <a:xfrm>
              <a:off x="7669213" y="25558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23" name="Line 1003"/>
            <p:cNvSpPr>
              <a:spLocks noChangeShapeType="1"/>
            </p:cNvSpPr>
            <p:nvPr/>
          </p:nvSpPr>
          <p:spPr bwMode="auto">
            <a:xfrm>
              <a:off x="7675563" y="25495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24" name="Line 1004"/>
            <p:cNvSpPr>
              <a:spLocks noChangeShapeType="1"/>
            </p:cNvSpPr>
            <p:nvPr/>
          </p:nvSpPr>
          <p:spPr bwMode="auto">
            <a:xfrm>
              <a:off x="7683500" y="25701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25" name="Line 1005"/>
            <p:cNvSpPr>
              <a:spLocks noChangeShapeType="1"/>
            </p:cNvSpPr>
            <p:nvPr/>
          </p:nvSpPr>
          <p:spPr bwMode="auto">
            <a:xfrm>
              <a:off x="7689850" y="25923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26" name="Line 1006"/>
            <p:cNvSpPr>
              <a:spLocks noChangeShapeType="1"/>
            </p:cNvSpPr>
            <p:nvPr/>
          </p:nvSpPr>
          <p:spPr bwMode="auto">
            <a:xfrm>
              <a:off x="7697788" y="25987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27" name="Line 1007"/>
            <p:cNvSpPr>
              <a:spLocks noChangeShapeType="1"/>
            </p:cNvSpPr>
            <p:nvPr/>
          </p:nvSpPr>
          <p:spPr bwMode="auto">
            <a:xfrm>
              <a:off x="7704138" y="2598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28" name="Line 1008"/>
            <p:cNvSpPr>
              <a:spLocks noChangeShapeType="1"/>
            </p:cNvSpPr>
            <p:nvPr/>
          </p:nvSpPr>
          <p:spPr bwMode="auto">
            <a:xfrm>
              <a:off x="7712075" y="2598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29" name="Line 1009"/>
            <p:cNvSpPr>
              <a:spLocks noChangeShapeType="1"/>
            </p:cNvSpPr>
            <p:nvPr/>
          </p:nvSpPr>
          <p:spPr bwMode="auto">
            <a:xfrm>
              <a:off x="7718425" y="25987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30" name="Line 1011"/>
            <p:cNvSpPr>
              <a:spLocks noChangeShapeType="1"/>
            </p:cNvSpPr>
            <p:nvPr/>
          </p:nvSpPr>
          <p:spPr bwMode="auto">
            <a:xfrm>
              <a:off x="7726363" y="25923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31" name="Line 1012"/>
            <p:cNvSpPr>
              <a:spLocks noChangeShapeType="1"/>
            </p:cNvSpPr>
            <p:nvPr/>
          </p:nvSpPr>
          <p:spPr bwMode="auto">
            <a:xfrm>
              <a:off x="7732713" y="25781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32" name="Line 1013"/>
            <p:cNvSpPr>
              <a:spLocks noChangeShapeType="1"/>
            </p:cNvSpPr>
            <p:nvPr/>
          </p:nvSpPr>
          <p:spPr bwMode="auto">
            <a:xfrm>
              <a:off x="7740651" y="2584450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33" name="Line 1014"/>
            <p:cNvSpPr>
              <a:spLocks noChangeShapeType="1"/>
            </p:cNvSpPr>
            <p:nvPr/>
          </p:nvSpPr>
          <p:spPr bwMode="auto">
            <a:xfrm>
              <a:off x="7747001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34" name="Line 1015"/>
            <p:cNvSpPr>
              <a:spLocks noChangeShapeType="1"/>
            </p:cNvSpPr>
            <p:nvPr/>
          </p:nvSpPr>
          <p:spPr bwMode="auto">
            <a:xfrm>
              <a:off x="7754938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35" name="Line 1016"/>
            <p:cNvSpPr>
              <a:spLocks noChangeShapeType="1"/>
            </p:cNvSpPr>
            <p:nvPr/>
          </p:nvSpPr>
          <p:spPr bwMode="auto">
            <a:xfrm>
              <a:off x="7761288" y="25495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36" name="Line 1017"/>
            <p:cNvSpPr>
              <a:spLocks noChangeShapeType="1"/>
            </p:cNvSpPr>
            <p:nvPr/>
          </p:nvSpPr>
          <p:spPr bwMode="auto">
            <a:xfrm>
              <a:off x="7769226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37" name="Line 1018"/>
            <p:cNvSpPr>
              <a:spLocks noChangeShapeType="1"/>
            </p:cNvSpPr>
            <p:nvPr/>
          </p:nvSpPr>
          <p:spPr bwMode="auto">
            <a:xfrm>
              <a:off x="7775576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38" name="Line 1019"/>
            <p:cNvSpPr>
              <a:spLocks noChangeShapeType="1"/>
            </p:cNvSpPr>
            <p:nvPr/>
          </p:nvSpPr>
          <p:spPr bwMode="auto">
            <a:xfrm>
              <a:off x="7783513" y="25273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39" name="Line 1020"/>
            <p:cNvSpPr>
              <a:spLocks noChangeShapeType="1"/>
            </p:cNvSpPr>
            <p:nvPr/>
          </p:nvSpPr>
          <p:spPr bwMode="auto">
            <a:xfrm>
              <a:off x="7789863" y="25209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40" name="Line 1021"/>
            <p:cNvSpPr>
              <a:spLocks noChangeShapeType="1"/>
            </p:cNvSpPr>
            <p:nvPr/>
          </p:nvSpPr>
          <p:spPr bwMode="auto">
            <a:xfrm>
              <a:off x="7797801" y="25273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41" name="Line 1022"/>
            <p:cNvSpPr>
              <a:spLocks noChangeShapeType="1"/>
            </p:cNvSpPr>
            <p:nvPr/>
          </p:nvSpPr>
          <p:spPr bwMode="auto">
            <a:xfrm>
              <a:off x="7804151" y="25495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42" name="Line 1023"/>
            <p:cNvSpPr>
              <a:spLocks noChangeShapeType="1"/>
            </p:cNvSpPr>
            <p:nvPr/>
          </p:nvSpPr>
          <p:spPr bwMode="auto">
            <a:xfrm>
              <a:off x="7812088" y="2555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43" name="Line 1024"/>
            <p:cNvSpPr>
              <a:spLocks noChangeShapeType="1"/>
            </p:cNvSpPr>
            <p:nvPr/>
          </p:nvSpPr>
          <p:spPr bwMode="auto">
            <a:xfrm>
              <a:off x="7818438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44" name="Line 1025"/>
            <p:cNvSpPr>
              <a:spLocks noChangeShapeType="1"/>
            </p:cNvSpPr>
            <p:nvPr/>
          </p:nvSpPr>
          <p:spPr bwMode="auto">
            <a:xfrm>
              <a:off x="7826376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45" name="Line 1026"/>
            <p:cNvSpPr>
              <a:spLocks noChangeShapeType="1"/>
            </p:cNvSpPr>
            <p:nvPr/>
          </p:nvSpPr>
          <p:spPr bwMode="auto">
            <a:xfrm>
              <a:off x="7832726" y="25495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46" name="Line 1027"/>
            <p:cNvSpPr>
              <a:spLocks noChangeShapeType="1"/>
            </p:cNvSpPr>
            <p:nvPr/>
          </p:nvSpPr>
          <p:spPr bwMode="auto">
            <a:xfrm>
              <a:off x="7840663" y="2563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47" name="Line 1028"/>
            <p:cNvSpPr>
              <a:spLocks noChangeShapeType="1"/>
            </p:cNvSpPr>
            <p:nvPr/>
          </p:nvSpPr>
          <p:spPr bwMode="auto">
            <a:xfrm>
              <a:off x="7847013" y="25558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48" name="Line 1029"/>
            <p:cNvSpPr>
              <a:spLocks noChangeShapeType="1"/>
            </p:cNvSpPr>
            <p:nvPr/>
          </p:nvSpPr>
          <p:spPr bwMode="auto">
            <a:xfrm>
              <a:off x="7854951" y="25781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49" name="Line 1030"/>
            <p:cNvSpPr>
              <a:spLocks noChangeShapeType="1"/>
            </p:cNvSpPr>
            <p:nvPr/>
          </p:nvSpPr>
          <p:spPr bwMode="auto">
            <a:xfrm>
              <a:off x="7861301" y="25844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50" name="Line 1031"/>
            <p:cNvSpPr>
              <a:spLocks noChangeShapeType="1"/>
            </p:cNvSpPr>
            <p:nvPr/>
          </p:nvSpPr>
          <p:spPr bwMode="auto">
            <a:xfrm>
              <a:off x="7869238" y="25923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51" name="Line 1032"/>
            <p:cNvSpPr>
              <a:spLocks noChangeShapeType="1"/>
            </p:cNvSpPr>
            <p:nvPr/>
          </p:nvSpPr>
          <p:spPr bwMode="auto">
            <a:xfrm>
              <a:off x="7875588" y="25987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52" name="Line 1033"/>
            <p:cNvSpPr>
              <a:spLocks noChangeShapeType="1"/>
            </p:cNvSpPr>
            <p:nvPr/>
          </p:nvSpPr>
          <p:spPr bwMode="auto">
            <a:xfrm>
              <a:off x="7883526" y="25844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53" name="Line 1034"/>
            <p:cNvSpPr>
              <a:spLocks noChangeShapeType="1"/>
            </p:cNvSpPr>
            <p:nvPr/>
          </p:nvSpPr>
          <p:spPr bwMode="auto">
            <a:xfrm>
              <a:off x="7889876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54" name="Line 1035"/>
            <p:cNvSpPr>
              <a:spLocks noChangeShapeType="1"/>
            </p:cNvSpPr>
            <p:nvPr/>
          </p:nvSpPr>
          <p:spPr bwMode="auto">
            <a:xfrm>
              <a:off x="7897813" y="25495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55" name="Line 1036"/>
            <p:cNvSpPr>
              <a:spLocks noChangeShapeType="1"/>
            </p:cNvSpPr>
            <p:nvPr/>
          </p:nvSpPr>
          <p:spPr bwMode="auto">
            <a:xfrm>
              <a:off x="7904163" y="25495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56" name="Line 1037"/>
            <p:cNvSpPr>
              <a:spLocks noChangeShapeType="1"/>
            </p:cNvSpPr>
            <p:nvPr/>
          </p:nvSpPr>
          <p:spPr bwMode="auto">
            <a:xfrm>
              <a:off x="7912101" y="25558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57" name="Line 1038"/>
            <p:cNvSpPr>
              <a:spLocks noChangeShapeType="1"/>
            </p:cNvSpPr>
            <p:nvPr/>
          </p:nvSpPr>
          <p:spPr bwMode="auto">
            <a:xfrm>
              <a:off x="7918451" y="2555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58" name="Line 1039"/>
            <p:cNvSpPr>
              <a:spLocks noChangeShapeType="1"/>
            </p:cNvSpPr>
            <p:nvPr/>
          </p:nvSpPr>
          <p:spPr bwMode="auto">
            <a:xfrm>
              <a:off x="7926388" y="2555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59" name="Line 1040"/>
            <p:cNvSpPr>
              <a:spLocks noChangeShapeType="1"/>
            </p:cNvSpPr>
            <p:nvPr/>
          </p:nvSpPr>
          <p:spPr bwMode="auto">
            <a:xfrm>
              <a:off x="7932738" y="25415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60" name="Line 1041"/>
            <p:cNvSpPr>
              <a:spLocks noChangeShapeType="1"/>
            </p:cNvSpPr>
            <p:nvPr/>
          </p:nvSpPr>
          <p:spPr bwMode="auto">
            <a:xfrm>
              <a:off x="7940676" y="2549525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61" name="Line 1042"/>
            <p:cNvSpPr>
              <a:spLocks noChangeShapeType="1"/>
            </p:cNvSpPr>
            <p:nvPr/>
          </p:nvSpPr>
          <p:spPr bwMode="auto">
            <a:xfrm>
              <a:off x="7947026" y="25495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62" name="Line 1043"/>
            <p:cNvSpPr>
              <a:spLocks noChangeShapeType="1"/>
            </p:cNvSpPr>
            <p:nvPr/>
          </p:nvSpPr>
          <p:spPr bwMode="auto">
            <a:xfrm>
              <a:off x="7954963" y="25209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63" name="Line 1044"/>
            <p:cNvSpPr>
              <a:spLocks noChangeShapeType="1"/>
            </p:cNvSpPr>
            <p:nvPr/>
          </p:nvSpPr>
          <p:spPr bwMode="auto">
            <a:xfrm>
              <a:off x="7961313" y="25066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64" name="Line 1045"/>
            <p:cNvSpPr>
              <a:spLocks noChangeShapeType="1"/>
            </p:cNvSpPr>
            <p:nvPr/>
          </p:nvSpPr>
          <p:spPr bwMode="auto">
            <a:xfrm>
              <a:off x="7969251" y="2513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65" name="Line 1046"/>
            <p:cNvSpPr>
              <a:spLocks noChangeShapeType="1"/>
            </p:cNvSpPr>
            <p:nvPr/>
          </p:nvSpPr>
          <p:spPr bwMode="auto">
            <a:xfrm>
              <a:off x="7975601" y="25066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66" name="Line 1047"/>
            <p:cNvSpPr>
              <a:spLocks noChangeShapeType="1"/>
            </p:cNvSpPr>
            <p:nvPr/>
          </p:nvSpPr>
          <p:spPr bwMode="auto">
            <a:xfrm>
              <a:off x="7983538" y="25209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67" name="Line 1048"/>
            <p:cNvSpPr>
              <a:spLocks noChangeShapeType="1"/>
            </p:cNvSpPr>
            <p:nvPr/>
          </p:nvSpPr>
          <p:spPr bwMode="auto">
            <a:xfrm>
              <a:off x="7989888" y="25209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68" name="Line 1049"/>
            <p:cNvSpPr>
              <a:spLocks noChangeShapeType="1"/>
            </p:cNvSpPr>
            <p:nvPr/>
          </p:nvSpPr>
          <p:spPr bwMode="auto">
            <a:xfrm>
              <a:off x="7997826" y="25415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69" name="Line 1050"/>
            <p:cNvSpPr>
              <a:spLocks noChangeShapeType="1"/>
            </p:cNvSpPr>
            <p:nvPr/>
          </p:nvSpPr>
          <p:spPr bwMode="auto">
            <a:xfrm>
              <a:off x="8004176" y="2563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70" name="Line 1051"/>
            <p:cNvSpPr>
              <a:spLocks noChangeShapeType="1"/>
            </p:cNvSpPr>
            <p:nvPr/>
          </p:nvSpPr>
          <p:spPr bwMode="auto">
            <a:xfrm>
              <a:off x="8012113" y="257016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71" name="Line 1052"/>
            <p:cNvSpPr>
              <a:spLocks noChangeShapeType="1"/>
            </p:cNvSpPr>
            <p:nvPr/>
          </p:nvSpPr>
          <p:spPr bwMode="auto">
            <a:xfrm>
              <a:off x="8018463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72" name="Line 1053"/>
            <p:cNvSpPr>
              <a:spLocks noChangeShapeType="1"/>
            </p:cNvSpPr>
            <p:nvPr/>
          </p:nvSpPr>
          <p:spPr bwMode="auto">
            <a:xfrm>
              <a:off x="8026401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73" name="Line 1054"/>
            <p:cNvSpPr>
              <a:spLocks noChangeShapeType="1"/>
            </p:cNvSpPr>
            <p:nvPr/>
          </p:nvSpPr>
          <p:spPr bwMode="auto">
            <a:xfrm>
              <a:off x="8032751" y="25844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74" name="Line 1055"/>
            <p:cNvSpPr>
              <a:spLocks noChangeShapeType="1"/>
            </p:cNvSpPr>
            <p:nvPr/>
          </p:nvSpPr>
          <p:spPr bwMode="auto">
            <a:xfrm>
              <a:off x="8040688" y="2598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75" name="Line 1056"/>
            <p:cNvSpPr>
              <a:spLocks noChangeShapeType="1"/>
            </p:cNvSpPr>
            <p:nvPr/>
          </p:nvSpPr>
          <p:spPr bwMode="auto">
            <a:xfrm>
              <a:off x="8047038" y="2598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76" name="Line 1057"/>
            <p:cNvSpPr>
              <a:spLocks noChangeShapeType="1"/>
            </p:cNvSpPr>
            <p:nvPr/>
          </p:nvSpPr>
          <p:spPr bwMode="auto">
            <a:xfrm>
              <a:off x="8054976" y="25923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77" name="Line 1058"/>
            <p:cNvSpPr>
              <a:spLocks noChangeShapeType="1"/>
            </p:cNvSpPr>
            <p:nvPr/>
          </p:nvSpPr>
          <p:spPr bwMode="auto">
            <a:xfrm>
              <a:off x="8061326" y="25844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78" name="Line 1059"/>
            <p:cNvSpPr>
              <a:spLocks noChangeShapeType="1"/>
            </p:cNvSpPr>
            <p:nvPr/>
          </p:nvSpPr>
          <p:spPr bwMode="auto">
            <a:xfrm>
              <a:off x="8069263" y="25781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79" name="Line 1060"/>
            <p:cNvSpPr>
              <a:spLocks noChangeShapeType="1"/>
            </p:cNvSpPr>
            <p:nvPr/>
          </p:nvSpPr>
          <p:spPr bwMode="auto">
            <a:xfrm>
              <a:off x="8075613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0" name="Line 1061"/>
            <p:cNvSpPr>
              <a:spLocks noChangeShapeType="1"/>
            </p:cNvSpPr>
            <p:nvPr/>
          </p:nvSpPr>
          <p:spPr bwMode="auto">
            <a:xfrm>
              <a:off x="8081963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1" name="Line 1062"/>
            <p:cNvSpPr>
              <a:spLocks noChangeShapeType="1"/>
            </p:cNvSpPr>
            <p:nvPr/>
          </p:nvSpPr>
          <p:spPr bwMode="auto">
            <a:xfrm>
              <a:off x="8089901" y="25495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2" name="Line 1063"/>
            <p:cNvSpPr>
              <a:spLocks noChangeShapeType="1"/>
            </p:cNvSpPr>
            <p:nvPr/>
          </p:nvSpPr>
          <p:spPr bwMode="auto">
            <a:xfrm>
              <a:off x="8096251" y="25495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3" name="Line 1064"/>
            <p:cNvSpPr>
              <a:spLocks noChangeShapeType="1"/>
            </p:cNvSpPr>
            <p:nvPr/>
          </p:nvSpPr>
          <p:spPr bwMode="auto">
            <a:xfrm>
              <a:off x="8104188" y="25558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4" name="Line 1065"/>
            <p:cNvSpPr>
              <a:spLocks noChangeShapeType="1"/>
            </p:cNvSpPr>
            <p:nvPr/>
          </p:nvSpPr>
          <p:spPr bwMode="auto">
            <a:xfrm>
              <a:off x="8110538" y="25415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5" name="Line 1066"/>
            <p:cNvSpPr>
              <a:spLocks noChangeShapeType="1"/>
            </p:cNvSpPr>
            <p:nvPr/>
          </p:nvSpPr>
          <p:spPr bwMode="auto">
            <a:xfrm>
              <a:off x="8118476" y="25495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6" name="Line 1067"/>
            <p:cNvSpPr>
              <a:spLocks noChangeShapeType="1"/>
            </p:cNvSpPr>
            <p:nvPr/>
          </p:nvSpPr>
          <p:spPr bwMode="auto">
            <a:xfrm>
              <a:off x="8124826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7" name="Line 1068"/>
            <p:cNvSpPr>
              <a:spLocks noChangeShapeType="1"/>
            </p:cNvSpPr>
            <p:nvPr/>
          </p:nvSpPr>
          <p:spPr bwMode="auto">
            <a:xfrm>
              <a:off x="8132763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8" name="Line 1069"/>
            <p:cNvSpPr>
              <a:spLocks noChangeShapeType="1"/>
            </p:cNvSpPr>
            <p:nvPr/>
          </p:nvSpPr>
          <p:spPr bwMode="auto">
            <a:xfrm>
              <a:off x="8139113" y="25352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9" name="Line 1070"/>
            <p:cNvSpPr>
              <a:spLocks noChangeShapeType="1"/>
            </p:cNvSpPr>
            <p:nvPr/>
          </p:nvSpPr>
          <p:spPr bwMode="auto">
            <a:xfrm>
              <a:off x="8147051" y="25273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90" name="Line 1071"/>
            <p:cNvSpPr>
              <a:spLocks noChangeShapeType="1"/>
            </p:cNvSpPr>
            <p:nvPr/>
          </p:nvSpPr>
          <p:spPr bwMode="auto">
            <a:xfrm>
              <a:off x="8153401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91" name="Line 1072"/>
            <p:cNvSpPr>
              <a:spLocks noChangeShapeType="1"/>
            </p:cNvSpPr>
            <p:nvPr/>
          </p:nvSpPr>
          <p:spPr bwMode="auto">
            <a:xfrm>
              <a:off x="8161338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92" name="Line 1073"/>
            <p:cNvSpPr>
              <a:spLocks noChangeShapeType="1"/>
            </p:cNvSpPr>
            <p:nvPr/>
          </p:nvSpPr>
          <p:spPr bwMode="auto">
            <a:xfrm>
              <a:off x="8167688" y="254158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93" name="Line 1074"/>
            <p:cNvSpPr>
              <a:spLocks noChangeShapeType="1"/>
            </p:cNvSpPr>
            <p:nvPr/>
          </p:nvSpPr>
          <p:spPr bwMode="auto">
            <a:xfrm>
              <a:off x="8175626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94" name="Line 1075"/>
            <p:cNvSpPr>
              <a:spLocks noChangeShapeType="1"/>
            </p:cNvSpPr>
            <p:nvPr/>
          </p:nvSpPr>
          <p:spPr bwMode="auto">
            <a:xfrm>
              <a:off x="8181976" y="25352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95" name="Line 1076"/>
            <p:cNvSpPr>
              <a:spLocks noChangeShapeType="1"/>
            </p:cNvSpPr>
            <p:nvPr/>
          </p:nvSpPr>
          <p:spPr bwMode="auto">
            <a:xfrm>
              <a:off x="8189913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96" name="Line 1077"/>
            <p:cNvSpPr>
              <a:spLocks noChangeShapeType="1"/>
            </p:cNvSpPr>
            <p:nvPr/>
          </p:nvSpPr>
          <p:spPr bwMode="auto">
            <a:xfrm>
              <a:off x="8196263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97" name="Line 1078"/>
            <p:cNvSpPr>
              <a:spLocks noChangeShapeType="1"/>
            </p:cNvSpPr>
            <p:nvPr/>
          </p:nvSpPr>
          <p:spPr bwMode="auto">
            <a:xfrm>
              <a:off x="8204201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98" name="Line 1079"/>
            <p:cNvSpPr>
              <a:spLocks noChangeShapeType="1"/>
            </p:cNvSpPr>
            <p:nvPr/>
          </p:nvSpPr>
          <p:spPr bwMode="auto">
            <a:xfrm>
              <a:off x="8210551" y="25781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99" name="Line 1080"/>
            <p:cNvSpPr>
              <a:spLocks noChangeShapeType="1"/>
            </p:cNvSpPr>
            <p:nvPr/>
          </p:nvSpPr>
          <p:spPr bwMode="auto">
            <a:xfrm>
              <a:off x="8218488" y="25844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00" name="Line 1081"/>
            <p:cNvSpPr>
              <a:spLocks noChangeShapeType="1"/>
            </p:cNvSpPr>
            <p:nvPr/>
          </p:nvSpPr>
          <p:spPr bwMode="auto">
            <a:xfrm>
              <a:off x="8224838" y="25844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01" name="Line 1082"/>
            <p:cNvSpPr>
              <a:spLocks noChangeShapeType="1"/>
            </p:cNvSpPr>
            <p:nvPr/>
          </p:nvSpPr>
          <p:spPr bwMode="auto">
            <a:xfrm>
              <a:off x="8232776" y="25844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02" name="Line 1083"/>
            <p:cNvSpPr>
              <a:spLocks noChangeShapeType="1"/>
            </p:cNvSpPr>
            <p:nvPr/>
          </p:nvSpPr>
          <p:spPr bwMode="auto">
            <a:xfrm>
              <a:off x="8239126" y="25781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03" name="Line 1084"/>
            <p:cNvSpPr>
              <a:spLocks noChangeShapeType="1"/>
            </p:cNvSpPr>
            <p:nvPr/>
          </p:nvSpPr>
          <p:spPr bwMode="auto">
            <a:xfrm>
              <a:off x="8247063" y="25844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04" name="Line 1085"/>
            <p:cNvSpPr>
              <a:spLocks noChangeShapeType="1"/>
            </p:cNvSpPr>
            <p:nvPr/>
          </p:nvSpPr>
          <p:spPr bwMode="auto">
            <a:xfrm>
              <a:off x="8253413" y="25844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05" name="Line 1086"/>
            <p:cNvSpPr>
              <a:spLocks noChangeShapeType="1"/>
            </p:cNvSpPr>
            <p:nvPr/>
          </p:nvSpPr>
          <p:spPr bwMode="auto">
            <a:xfrm>
              <a:off x="8261351" y="25781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06" name="Line 1087"/>
            <p:cNvSpPr>
              <a:spLocks noChangeShapeType="1"/>
            </p:cNvSpPr>
            <p:nvPr/>
          </p:nvSpPr>
          <p:spPr bwMode="auto">
            <a:xfrm>
              <a:off x="8267701" y="25781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07" name="Line 1088"/>
            <p:cNvSpPr>
              <a:spLocks noChangeShapeType="1"/>
            </p:cNvSpPr>
            <p:nvPr/>
          </p:nvSpPr>
          <p:spPr bwMode="auto">
            <a:xfrm>
              <a:off x="8275638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08" name="Line 1089"/>
            <p:cNvSpPr>
              <a:spLocks noChangeShapeType="1"/>
            </p:cNvSpPr>
            <p:nvPr/>
          </p:nvSpPr>
          <p:spPr bwMode="auto">
            <a:xfrm>
              <a:off x="8281988" y="25558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09" name="Line 1090"/>
            <p:cNvSpPr>
              <a:spLocks noChangeShapeType="1"/>
            </p:cNvSpPr>
            <p:nvPr/>
          </p:nvSpPr>
          <p:spPr bwMode="auto">
            <a:xfrm>
              <a:off x="8289926" y="2555875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10" name="Line 1091"/>
            <p:cNvSpPr>
              <a:spLocks noChangeShapeType="1"/>
            </p:cNvSpPr>
            <p:nvPr/>
          </p:nvSpPr>
          <p:spPr bwMode="auto">
            <a:xfrm>
              <a:off x="8296276" y="25558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11" name="Line 1092"/>
            <p:cNvSpPr>
              <a:spLocks noChangeShapeType="1"/>
            </p:cNvSpPr>
            <p:nvPr/>
          </p:nvSpPr>
          <p:spPr bwMode="auto">
            <a:xfrm>
              <a:off x="8304213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12" name="Line 1093"/>
            <p:cNvSpPr>
              <a:spLocks noChangeShapeType="1"/>
            </p:cNvSpPr>
            <p:nvPr/>
          </p:nvSpPr>
          <p:spPr bwMode="auto">
            <a:xfrm>
              <a:off x="8310563" y="25352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13" name="Line 1094"/>
            <p:cNvSpPr>
              <a:spLocks noChangeShapeType="1"/>
            </p:cNvSpPr>
            <p:nvPr/>
          </p:nvSpPr>
          <p:spPr bwMode="auto">
            <a:xfrm>
              <a:off x="8318501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14" name="Line 1095"/>
            <p:cNvSpPr>
              <a:spLocks noChangeShapeType="1"/>
            </p:cNvSpPr>
            <p:nvPr/>
          </p:nvSpPr>
          <p:spPr bwMode="auto">
            <a:xfrm>
              <a:off x="8324851" y="2549525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15" name="Line 1096"/>
            <p:cNvSpPr>
              <a:spLocks noChangeShapeType="1"/>
            </p:cNvSpPr>
            <p:nvPr/>
          </p:nvSpPr>
          <p:spPr bwMode="auto">
            <a:xfrm>
              <a:off x="8332788" y="25495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16" name="Line 1097"/>
            <p:cNvSpPr>
              <a:spLocks noChangeShapeType="1"/>
            </p:cNvSpPr>
            <p:nvPr/>
          </p:nvSpPr>
          <p:spPr bwMode="auto">
            <a:xfrm>
              <a:off x="8339138" y="2555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17" name="Line 1098"/>
            <p:cNvSpPr>
              <a:spLocks noChangeShapeType="1"/>
            </p:cNvSpPr>
            <p:nvPr/>
          </p:nvSpPr>
          <p:spPr bwMode="auto">
            <a:xfrm>
              <a:off x="8347076" y="2555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18" name="Line 1099"/>
            <p:cNvSpPr>
              <a:spLocks noChangeShapeType="1"/>
            </p:cNvSpPr>
            <p:nvPr/>
          </p:nvSpPr>
          <p:spPr bwMode="auto">
            <a:xfrm>
              <a:off x="8353426" y="2555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19" name="Line 1100"/>
            <p:cNvSpPr>
              <a:spLocks noChangeShapeType="1"/>
            </p:cNvSpPr>
            <p:nvPr/>
          </p:nvSpPr>
          <p:spPr bwMode="auto">
            <a:xfrm>
              <a:off x="8361363" y="2563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20" name="Line 1101"/>
            <p:cNvSpPr>
              <a:spLocks noChangeShapeType="1"/>
            </p:cNvSpPr>
            <p:nvPr/>
          </p:nvSpPr>
          <p:spPr bwMode="auto">
            <a:xfrm>
              <a:off x="8367713" y="25558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21" name="Line 1102"/>
            <p:cNvSpPr>
              <a:spLocks noChangeShapeType="1"/>
            </p:cNvSpPr>
            <p:nvPr/>
          </p:nvSpPr>
          <p:spPr bwMode="auto">
            <a:xfrm>
              <a:off x="8375651" y="25495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22" name="Line 1103"/>
            <p:cNvSpPr>
              <a:spLocks noChangeShapeType="1"/>
            </p:cNvSpPr>
            <p:nvPr/>
          </p:nvSpPr>
          <p:spPr bwMode="auto">
            <a:xfrm>
              <a:off x="8382001" y="25638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23" name="Line 1104"/>
            <p:cNvSpPr>
              <a:spLocks noChangeShapeType="1"/>
            </p:cNvSpPr>
            <p:nvPr/>
          </p:nvSpPr>
          <p:spPr bwMode="auto">
            <a:xfrm>
              <a:off x="8389938" y="25781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24" name="Line 1105"/>
            <p:cNvSpPr>
              <a:spLocks noChangeShapeType="1"/>
            </p:cNvSpPr>
            <p:nvPr/>
          </p:nvSpPr>
          <p:spPr bwMode="auto">
            <a:xfrm>
              <a:off x="8396288" y="2592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25" name="Line 1106"/>
            <p:cNvSpPr>
              <a:spLocks noChangeShapeType="1"/>
            </p:cNvSpPr>
            <p:nvPr/>
          </p:nvSpPr>
          <p:spPr bwMode="auto">
            <a:xfrm>
              <a:off x="8404226" y="25781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26" name="Line 1107"/>
            <p:cNvSpPr>
              <a:spLocks noChangeShapeType="1"/>
            </p:cNvSpPr>
            <p:nvPr/>
          </p:nvSpPr>
          <p:spPr bwMode="auto">
            <a:xfrm>
              <a:off x="8410576" y="2578100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27" name="Line 1108"/>
            <p:cNvSpPr>
              <a:spLocks noChangeShapeType="1"/>
            </p:cNvSpPr>
            <p:nvPr/>
          </p:nvSpPr>
          <p:spPr bwMode="auto">
            <a:xfrm>
              <a:off x="8418513" y="25844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28" name="Line 1109"/>
            <p:cNvSpPr>
              <a:spLocks noChangeShapeType="1"/>
            </p:cNvSpPr>
            <p:nvPr/>
          </p:nvSpPr>
          <p:spPr bwMode="auto">
            <a:xfrm>
              <a:off x="8424863" y="25844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29" name="Line 1110"/>
            <p:cNvSpPr>
              <a:spLocks noChangeShapeType="1"/>
            </p:cNvSpPr>
            <p:nvPr/>
          </p:nvSpPr>
          <p:spPr bwMode="auto">
            <a:xfrm>
              <a:off x="8432801" y="25844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30" name="Line 1111"/>
            <p:cNvSpPr>
              <a:spLocks noChangeShapeType="1"/>
            </p:cNvSpPr>
            <p:nvPr/>
          </p:nvSpPr>
          <p:spPr bwMode="auto">
            <a:xfrm>
              <a:off x="8439151" y="25844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31" name="Line 1112"/>
            <p:cNvSpPr>
              <a:spLocks noChangeShapeType="1"/>
            </p:cNvSpPr>
            <p:nvPr/>
          </p:nvSpPr>
          <p:spPr bwMode="auto">
            <a:xfrm>
              <a:off x="8447088" y="25844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32" name="Line 1113"/>
            <p:cNvSpPr>
              <a:spLocks noChangeShapeType="1"/>
            </p:cNvSpPr>
            <p:nvPr/>
          </p:nvSpPr>
          <p:spPr bwMode="auto">
            <a:xfrm>
              <a:off x="8453438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33" name="Line 1114"/>
            <p:cNvSpPr>
              <a:spLocks noChangeShapeType="1"/>
            </p:cNvSpPr>
            <p:nvPr/>
          </p:nvSpPr>
          <p:spPr bwMode="auto">
            <a:xfrm>
              <a:off x="8461376" y="25558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34" name="Line 1115"/>
            <p:cNvSpPr>
              <a:spLocks noChangeShapeType="1"/>
            </p:cNvSpPr>
            <p:nvPr/>
          </p:nvSpPr>
          <p:spPr bwMode="auto">
            <a:xfrm>
              <a:off x="8467726" y="25495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35" name="Line 1116"/>
            <p:cNvSpPr>
              <a:spLocks noChangeShapeType="1"/>
            </p:cNvSpPr>
            <p:nvPr/>
          </p:nvSpPr>
          <p:spPr bwMode="auto">
            <a:xfrm>
              <a:off x="8475663" y="25558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36" name="Line 1117"/>
            <p:cNvSpPr>
              <a:spLocks noChangeShapeType="1"/>
            </p:cNvSpPr>
            <p:nvPr/>
          </p:nvSpPr>
          <p:spPr bwMode="auto">
            <a:xfrm>
              <a:off x="8482013" y="25495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37" name="Line 1118"/>
            <p:cNvSpPr>
              <a:spLocks noChangeShapeType="1"/>
            </p:cNvSpPr>
            <p:nvPr/>
          </p:nvSpPr>
          <p:spPr bwMode="auto">
            <a:xfrm>
              <a:off x="8489951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38" name="Line 1119"/>
            <p:cNvSpPr>
              <a:spLocks noChangeShapeType="1"/>
            </p:cNvSpPr>
            <p:nvPr/>
          </p:nvSpPr>
          <p:spPr bwMode="auto">
            <a:xfrm>
              <a:off x="8496301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39" name="Line 1120"/>
            <p:cNvSpPr>
              <a:spLocks noChangeShapeType="1"/>
            </p:cNvSpPr>
            <p:nvPr/>
          </p:nvSpPr>
          <p:spPr bwMode="auto">
            <a:xfrm>
              <a:off x="8504238" y="25495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40" name="Line 1121"/>
            <p:cNvSpPr>
              <a:spLocks noChangeShapeType="1"/>
            </p:cNvSpPr>
            <p:nvPr/>
          </p:nvSpPr>
          <p:spPr bwMode="auto">
            <a:xfrm>
              <a:off x="8510588" y="25495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41" name="Line 1122"/>
            <p:cNvSpPr>
              <a:spLocks noChangeShapeType="1"/>
            </p:cNvSpPr>
            <p:nvPr/>
          </p:nvSpPr>
          <p:spPr bwMode="auto">
            <a:xfrm>
              <a:off x="8518526" y="2555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42" name="Line 1123"/>
            <p:cNvSpPr>
              <a:spLocks noChangeShapeType="1"/>
            </p:cNvSpPr>
            <p:nvPr/>
          </p:nvSpPr>
          <p:spPr bwMode="auto">
            <a:xfrm>
              <a:off x="8524876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43" name="Line 1124"/>
            <p:cNvSpPr>
              <a:spLocks noChangeShapeType="1"/>
            </p:cNvSpPr>
            <p:nvPr/>
          </p:nvSpPr>
          <p:spPr bwMode="auto">
            <a:xfrm>
              <a:off x="8532813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44" name="Line 1125"/>
            <p:cNvSpPr>
              <a:spLocks noChangeShapeType="1"/>
            </p:cNvSpPr>
            <p:nvPr/>
          </p:nvSpPr>
          <p:spPr bwMode="auto">
            <a:xfrm>
              <a:off x="8539163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45" name="Line 1126"/>
            <p:cNvSpPr>
              <a:spLocks noChangeShapeType="1"/>
            </p:cNvSpPr>
            <p:nvPr/>
          </p:nvSpPr>
          <p:spPr bwMode="auto">
            <a:xfrm>
              <a:off x="8547101" y="25844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46" name="Line 1127"/>
            <p:cNvSpPr>
              <a:spLocks noChangeShapeType="1"/>
            </p:cNvSpPr>
            <p:nvPr/>
          </p:nvSpPr>
          <p:spPr bwMode="auto">
            <a:xfrm>
              <a:off x="8553451" y="25781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47" name="Line 1128"/>
            <p:cNvSpPr>
              <a:spLocks noChangeShapeType="1"/>
            </p:cNvSpPr>
            <p:nvPr/>
          </p:nvSpPr>
          <p:spPr bwMode="auto">
            <a:xfrm>
              <a:off x="8561388" y="25781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48" name="Line 1129"/>
            <p:cNvSpPr>
              <a:spLocks noChangeShapeType="1"/>
            </p:cNvSpPr>
            <p:nvPr/>
          </p:nvSpPr>
          <p:spPr bwMode="auto">
            <a:xfrm>
              <a:off x="8567738" y="259238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49" name="Line 1130"/>
            <p:cNvSpPr>
              <a:spLocks noChangeShapeType="1"/>
            </p:cNvSpPr>
            <p:nvPr/>
          </p:nvSpPr>
          <p:spPr bwMode="auto">
            <a:xfrm>
              <a:off x="8575676" y="25701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50" name="Line 1131"/>
            <p:cNvSpPr>
              <a:spLocks noChangeShapeType="1"/>
            </p:cNvSpPr>
            <p:nvPr/>
          </p:nvSpPr>
          <p:spPr bwMode="auto">
            <a:xfrm>
              <a:off x="8582026" y="25781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51" name="Line 1132"/>
            <p:cNvSpPr>
              <a:spLocks noChangeShapeType="1"/>
            </p:cNvSpPr>
            <p:nvPr/>
          </p:nvSpPr>
          <p:spPr bwMode="auto">
            <a:xfrm>
              <a:off x="8589963" y="25781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52" name="Line 1133"/>
            <p:cNvSpPr>
              <a:spLocks noChangeShapeType="1"/>
            </p:cNvSpPr>
            <p:nvPr/>
          </p:nvSpPr>
          <p:spPr bwMode="auto">
            <a:xfrm>
              <a:off x="8596313" y="25638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53" name="Line 1134"/>
            <p:cNvSpPr>
              <a:spLocks noChangeShapeType="1"/>
            </p:cNvSpPr>
            <p:nvPr/>
          </p:nvSpPr>
          <p:spPr bwMode="auto">
            <a:xfrm>
              <a:off x="8604251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54" name="Line 1135"/>
            <p:cNvSpPr>
              <a:spLocks noChangeShapeType="1"/>
            </p:cNvSpPr>
            <p:nvPr/>
          </p:nvSpPr>
          <p:spPr bwMode="auto">
            <a:xfrm>
              <a:off x="8610601" y="25415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55" name="Line 1136"/>
            <p:cNvSpPr>
              <a:spLocks noChangeShapeType="1"/>
            </p:cNvSpPr>
            <p:nvPr/>
          </p:nvSpPr>
          <p:spPr bwMode="auto">
            <a:xfrm>
              <a:off x="8618538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56" name="Line 1137"/>
            <p:cNvSpPr>
              <a:spLocks noChangeShapeType="1"/>
            </p:cNvSpPr>
            <p:nvPr/>
          </p:nvSpPr>
          <p:spPr bwMode="auto">
            <a:xfrm>
              <a:off x="8624888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57" name="Line 1138"/>
            <p:cNvSpPr>
              <a:spLocks noChangeShapeType="1"/>
            </p:cNvSpPr>
            <p:nvPr/>
          </p:nvSpPr>
          <p:spPr bwMode="auto">
            <a:xfrm>
              <a:off x="8632826" y="25209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58" name="Line 1139"/>
            <p:cNvSpPr>
              <a:spLocks noChangeShapeType="1"/>
            </p:cNvSpPr>
            <p:nvPr/>
          </p:nvSpPr>
          <p:spPr bwMode="auto">
            <a:xfrm>
              <a:off x="8639176" y="25352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59" name="Line 1140"/>
            <p:cNvSpPr>
              <a:spLocks noChangeShapeType="1"/>
            </p:cNvSpPr>
            <p:nvPr/>
          </p:nvSpPr>
          <p:spPr bwMode="auto">
            <a:xfrm>
              <a:off x="8647113" y="25209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60" name="Line 1141"/>
            <p:cNvSpPr>
              <a:spLocks noChangeShapeType="1"/>
            </p:cNvSpPr>
            <p:nvPr/>
          </p:nvSpPr>
          <p:spPr bwMode="auto">
            <a:xfrm>
              <a:off x="8653463" y="25130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61" name="Line 1142"/>
            <p:cNvSpPr>
              <a:spLocks noChangeShapeType="1"/>
            </p:cNvSpPr>
            <p:nvPr/>
          </p:nvSpPr>
          <p:spPr bwMode="auto">
            <a:xfrm>
              <a:off x="8661401" y="25352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62" name="Line 1143"/>
            <p:cNvSpPr>
              <a:spLocks noChangeShapeType="1"/>
            </p:cNvSpPr>
            <p:nvPr/>
          </p:nvSpPr>
          <p:spPr bwMode="auto">
            <a:xfrm>
              <a:off x="8667751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63" name="Line 1144"/>
            <p:cNvSpPr>
              <a:spLocks noChangeShapeType="1"/>
            </p:cNvSpPr>
            <p:nvPr/>
          </p:nvSpPr>
          <p:spPr bwMode="auto">
            <a:xfrm>
              <a:off x="8675688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64" name="Line 1145"/>
            <p:cNvSpPr>
              <a:spLocks noChangeShapeType="1"/>
            </p:cNvSpPr>
            <p:nvPr/>
          </p:nvSpPr>
          <p:spPr bwMode="auto">
            <a:xfrm>
              <a:off x="8682038" y="2555875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65" name="Line 1146"/>
            <p:cNvSpPr>
              <a:spLocks noChangeShapeType="1"/>
            </p:cNvSpPr>
            <p:nvPr/>
          </p:nvSpPr>
          <p:spPr bwMode="auto">
            <a:xfrm>
              <a:off x="8689976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66" name="Line 1147"/>
            <p:cNvSpPr>
              <a:spLocks noChangeShapeType="1"/>
            </p:cNvSpPr>
            <p:nvPr/>
          </p:nvSpPr>
          <p:spPr bwMode="auto">
            <a:xfrm>
              <a:off x="8696326" y="25415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67" name="Line 1148"/>
            <p:cNvSpPr>
              <a:spLocks noChangeShapeType="1"/>
            </p:cNvSpPr>
            <p:nvPr/>
          </p:nvSpPr>
          <p:spPr bwMode="auto">
            <a:xfrm>
              <a:off x="8704263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68" name="Line 1149"/>
            <p:cNvSpPr>
              <a:spLocks noChangeShapeType="1"/>
            </p:cNvSpPr>
            <p:nvPr/>
          </p:nvSpPr>
          <p:spPr bwMode="auto">
            <a:xfrm>
              <a:off x="8710613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69" name="Line 1150"/>
            <p:cNvSpPr>
              <a:spLocks noChangeShapeType="1"/>
            </p:cNvSpPr>
            <p:nvPr/>
          </p:nvSpPr>
          <p:spPr bwMode="auto">
            <a:xfrm>
              <a:off x="8718551" y="25638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70" name="Line 1151"/>
            <p:cNvSpPr>
              <a:spLocks noChangeShapeType="1"/>
            </p:cNvSpPr>
            <p:nvPr/>
          </p:nvSpPr>
          <p:spPr bwMode="auto">
            <a:xfrm>
              <a:off x="8724901" y="25781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71" name="Line 1152"/>
            <p:cNvSpPr>
              <a:spLocks noChangeShapeType="1"/>
            </p:cNvSpPr>
            <p:nvPr/>
          </p:nvSpPr>
          <p:spPr bwMode="auto">
            <a:xfrm>
              <a:off x="8732838" y="25781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72" name="Line 1153"/>
            <p:cNvSpPr>
              <a:spLocks noChangeShapeType="1"/>
            </p:cNvSpPr>
            <p:nvPr/>
          </p:nvSpPr>
          <p:spPr bwMode="auto">
            <a:xfrm>
              <a:off x="8739188" y="25781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73" name="Line 1154"/>
            <p:cNvSpPr>
              <a:spLocks noChangeShapeType="1"/>
            </p:cNvSpPr>
            <p:nvPr/>
          </p:nvSpPr>
          <p:spPr bwMode="auto">
            <a:xfrm>
              <a:off x="8747126" y="25558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74" name="Line 1155"/>
            <p:cNvSpPr>
              <a:spLocks noChangeShapeType="1"/>
            </p:cNvSpPr>
            <p:nvPr/>
          </p:nvSpPr>
          <p:spPr bwMode="auto">
            <a:xfrm>
              <a:off x="8753476" y="25495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75" name="Line 1156"/>
            <p:cNvSpPr>
              <a:spLocks noChangeShapeType="1"/>
            </p:cNvSpPr>
            <p:nvPr/>
          </p:nvSpPr>
          <p:spPr bwMode="auto">
            <a:xfrm>
              <a:off x="8761413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76" name="Line 1157"/>
            <p:cNvSpPr>
              <a:spLocks noChangeShapeType="1"/>
            </p:cNvSpPr>
            <p:nvPr/>
          </p:nvSpPr>
          <p:spPr bwMode="auto">
            <a:xfrm>
              <a:off x="8767763" y="25352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77" name="Line 1158"/>
            <p:cNvSpPr>
              <a:spLocks noChangeShapeType="1"/>
            </p:cNvSpPr>
            <p:nvPr/>
          </p:nvSpPr>
          <p:spPr bwMode="auto">
            <a:xfrm>
              <a:off x="8775701" y="25415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78" name="Line 1159"/>
            <p:cNvSpPr>
              <a:spLocks noChangeShapeType="1"/>
            </p:cNvSpPr>
            <p:nvPr/>
          </p:nvSpPr>
          <p:spPr bwMode="auto">
            <a:xfrm>
              <a:off x="8782051" y="25209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79" name="Line 1160"/>
            <p:cNvSpPr>
              <a:spLocks noChangeShapeType="1"/>
            </p:cNvSpPr>
            <p:nvPr/>
          </p:nvSpPr>
          <p:spPr bwMode="auto">
            <a:xfrm>
              <a:off x="8789988" y="25209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80" name="Line 1161"/>
            <p:cNvSpPr>
              <a:spLocks noChangeShapeType="1"/>
            </p:cNvSpPr>
            <p:nvPr/>
          </p:nvSpPr>
          <p:spPr bwMode="auto">
            <a:xfrm>
              <a:off x="8796338" y="25209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81" name="Line 1162"/>
            <p:cNvSpPr>
              <a:spLocks noChangeShapeType="1"/>
            </p:cNvSpPr>
            <p:nvPr/>
          </p:nvSpPr>
          <p:spPr bwMode="auto">
            <a:xfrm>
              <a:off x="8804276" y="25130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82" name="Line 1163"/>
            <p:cNvSpPr>
              <a:spLocks noChangeShapeType="1"/>
            </p:cNvSpPr>
            <p:nvPr/>
          </p:nvSpPr>
          <p:spPr bwMode="auto">
            <a:xfrm>
              <a:off x="8810626" y="2513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83" name="Line 1164"/>
            <p:cNvSpPr>
              <a:spLocks noChangeShapeType="1"/>
            </p:cNvSpPr>
            <p:nvPr/>
          </p:nvSpPr>
          <p:spPr bwMode="auto">
            <a:xfrm>
              <a:off x="8816976" y="2506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84" name="Line 1165"/>
            <p:cNvSpPr>
              <a:spLocks noChangeShapeType="1"/>
            </p:cNvSpPr>
            <p:nvPr/>
          </p:nvSpPr>
          <p:spPr bwMode="auto">
            <a:xfrm>
              <a:off x="8824913" y="2513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85" name="Line 1166"/>
            <p:cNvSpPr>
              <a:spLocks noChangeShapeType="1"/>
            </p:cNvSpPr>
            <p:nvPr/>
          </p:nvSpPr>
          <p:spPr bwMode="auto">
            <a:xfrm>
              <a:off x="8831263" y="25130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86" name="Line 1167"/>
            <p:cNvSpPr>
              <a:spLocks noChangeShapeType="1"/>
            </p:cNvSpPr>
            <p:nvPr/>
          </p:nvSpPr>
          <p:spPr bwMode="auto">
            <a:xfrm>
              <a:off x="8839201" y="25130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87" name="Line 1168"/>
            <p:cNvSpPr>
              <a:spLocks noChangeShapeType="1"/>
            </p:cNvSpPr>
            <p:nvPr/>
          </p:nvSpPr>
          <p:spPr bwMode="auto">
            <a:xfrm>
              <a:off x="8845551" y="25273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88" name="Line 1169"/>
            <p:cNvSpPr>
              <a:spLocks noChangeShapeType="1"/>
            </p:cNvSpPr>
            <p:nvPr/>
          </p:nvSpPr>
          <p:spPr bwMode="auto">
            <a:xfrm>
              <a:off x="8853488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89" name="Line 1170"/>
            <p:cNvSpPr>
              <a:spLocks noChangeShapeType="1"/>
            </p:cNvSpPr>
            <p:nvPr/>
          </p:nvSpPr>
          <p:spPr bwMode="auto">
            <a:xfrm>
              <a:off x="8859838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90" name="Line 1171"/>
            <p:cNvSpPr>
              <a:spLocks noChangeShapeType="1"/>
            </p:cNvSpPr>
            <p:nvPr/>
          </p:nvSpPr>
          <p:spPr bwMode="auto">
            <a:xfrm>
              <a:off x="8867776" y="25495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91" name="Line 1172"/>
            <p:cNvSpPr>
              <a:spLocks noChangeShapeType="1"/>
            </p:cNvSpPr>
            <p:nvPr/>
          </p:nvSpPr>
          <p:spPr bwMode="auto">
            <a:xfrm>
              <a:off x="8874126" y="25558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92" name="Line 1173"/>
            <p:cNvSpPr>
              <a:spLocks noChangeShapeType="1"/>
            </p:cNvSpPr>
            <p:nvPr/>
          </p:nvSpPr>
          <p:spPr bwMode="auto">
            <a:xfrm>
              <a:off x="8882063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93" name="Line 1174"/>
            <p:cNvSpPr>
              <a:spLocks noChangeShapeType="1"/>
            </p:cNvSpPr>
            <p:nvPr/>
          </p:nvSpPr>
          <p:spPr bwMode="auto">
            <a:xfrm>
              <a:off x="8888413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94" name="Line 1175"/>
            <p:cNvSpPr>
              <a:spLocks noChangeShapeType="1"/>
            </p:cNvSpPr>
            <p:nvPr/>
          </p:nvSpPr>
          <p:spPr bwMode="auto">
            <a:xfrm>
              <a:off x="8896351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95" name="Line 1176"/>
            <p:cNvSpPr>
              <a:spLocks noChangeShapeType="1"/>
            </p:cNvSpPr>
            <p:nvPr/>
          </p:nvSpPr>
          <p:spPr bwMode="auto">
            <a:xfrm>
              <a:off x="8902701" y="25558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96" name="Line 1177"/>
            <p:cNvSpPr>
              <a:spLocks noChangeShapeType="1"/>
            </p:cNvSpPr>
            <p:nvPr/>
          </p:nvSpPr>
          <p:spPr bwMode="auto">
            <a:xfrm>
              <a:off x="8910638" y="2555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97" name="Line 1178"/>
            <p:cNvSpPr>
              <a:spLocks noChangeShapeType="1"/>
            </p:cNvSpPr>
            <p:nvPr/>
          </p:nvSpPr>
          <p:spPr bwMode="auto">
            <a:xfrm>
              <a:off x="8916988" y="25495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98" name="Line 1179"/>
            <p:cNvSpPr>
              <a:spLocks noChangeShapeType="1"/>
            </p:cNvSpPr>
            <p:nvPr/>
          </p:nvSpPr>
          <p:spPr bwMode="auto">
            <a:xfrm>
              <a:off x="8924926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99" name="Line 1180"/>
            <p:cNvSpPr>
              <a:spLocks noChangeShapeType="1"/>
            </p:cNvSpPr>
            <p:nvPr/>
          </p:nvSpPr>
          <p:spPr bwMode="auto">
            <a:xfrm>
              <a:off x="8931276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00" name="Line 1181"/>
            <p:cNvSpPr>
              <a:spLocks noChangeShapeType="1"/>
            </p:cNvSpPr>
            <p:nvPr/>
          </p:nvSpPr>
          <p:spPr bwMode="auto">
            <a:xfrm>
              <a:off x="8939213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01" name="Line 1182"/>
            <p:cNvSpPr>
              <a:spLocks noChangeShapeType="1"/>
            </p:cNvSpPr>
            <p:nvPr/>
          </p:nvSpPr>
          <p:spPr bwMode="auto">
            <a:xfrm>
              <a:off x="8945563" y="25558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02" name="Line 1183"/>
            <p:cNvSpPr>
              <a:spLocks noChangeShapeType="1"/>
            </p:cNvSpPr>
            <p:nvPr/>
          </p:nvSpPr>
          <p:spPr bwMode="auto">
            <a:xfrm>
              <a:off x="8953501" y="25781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03" name="Line 1184"/>
            <p:cNvSpPr>
              <a:spLocks noChangeShapeType="1"/>
            </p:cNvSpPr>
            <p:nvPr/>
          </p:nvSpPr>
          <p:spPr bwMode="auto">
            <a:xfrm>
              <a:off x="8959851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04" name="Line 1185"/>
            <p:cNvSpPr>
              <a:spLocks noChangeShapeType="1"/>
            </p:cNvSpPr>
            <p:nvPr/>
          </p:nvSpPr>
          <p:spPr bwMode="auto">
            <a:xfrm>
              <a:off x="8967788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05" name="Line 1186"/>
            <p:cNvSpPr>
              <a:spLocks noChangeShapeType="1"/>
            </p:cNvSpPr>
            <p:nvPr/>
          </p:nvSpPr>
          <p:spPr bwMode="auto">
            <a:xfrm>
              <a:off x="8974138" y="2563813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06" name="Line 1187"/>
            <p:cNvSpPr>
              <a:spLocks noChangeShapeType="1"/>
            </p:cNvSpPr>
            <p:nvPr/>
          </p:nvSpPr>
          <p:spPr bwMode="auto">
            <a:xfrm>
              <a:off x="8982076" y="25415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07" name="Line 1188"/>
            <p:cNvSpPr>
              <a:spLocks noChangeShapeType="1"/>
            </p:cNvSpPr>
            <p:nvPr/>
          </p:nvSpPr>
          <p:spPr bwMode="auto">
            <a:xfrm>
              <a:off x="8988426" y="25415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08" name="Line 1189"/>
            <p:cNvSpPr>
              <a:spLocks noChangeShapeType="1"/>
            </p:cNvSpPr>
            <p:nvPr/>
          </p:nvSpPr>
          <p:spPr bwMode="auto">
            <a:xfrm>
              <a:off x="8996363" y="25495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09" name="Line 1190"/>
            <p:cNvSpPr>
              <a:spLocks noChangeShapeType="1"/>
            </p:cNvSpPr>
            <p:nvPr/>
          </p:nvSpPr>
          <p:spPr bwMode="auto">
            <a:xfrm>
              <a:off x="9002713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10" name="Line 1191"/>
            <p:cNvSpPr>
              <a:spLocks noChangeShapeType="1"/>
            </p:cNvSpPr>
            <p:nvPr/>
          </p:nvSpPr>
          <p:spPr bwMode="auto">
            <a:xfrm>
              <a:off x="9010651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11" name="Line 1192"/>
            <p:cNvSpPr>
              <a:spLocks noChangeShapeType="1"/>
            </p:cNvSpPr>
            <p:nvPr/>
          </p:nvSpPr>
          <p:spPr bwMode="auto">
            <a:xfrm>
              <a:off x="9017001" y="25495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12" name="Line 1193"/>
            <p:cNvSpPr>
              <a:spLocks noChangeShapeType="1"/>
            </p:cNvSpPr>
            <p:nvPr/>
          </p:nvSpPr>
          <p:spPr bwMode="auto">
            <a:xfrm>
              <a:off x="9024938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13" name="Line 1194"/>
            <p:cNvSpPr>
              <a:spLocks noChangeShapeType="1"/>
            </p:cNvSpPr>
            <p:nvPr/>
          </p:nvSpPr>
          <p:spPr bwMode="auto">
            <a:xfrm>
              <a:off x="9031288" y="25558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14" name="Line 1195"/>
            <p:cNvSpPr>
              <a:spLocks noChangeShapeType="1"/>
            </p:cNvSpPr>
            <p:nvPr/>
          </p:nvSpPr>
          <p:spPr bwMode="auto">
            <a:xfrm>
              <a:off x="9039226" y="25781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15" name="Line 1196"/>
            <p:cNvSpPr>
              <a:spLocks noChangeShapeType="1"/>
            </p:cNvSpPr>
            <p:nvPr/>
          </p:nvSpPr>
          <p:spPr bwMode="auto">
            <a:xfrm>
              <a:off x="9045576" y="25844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16" name="Line 1197"/>
            <p:cNvSpPr>
              <a:spLocks noChangeShapeType="1"/>
            </p:cNvSpPr>
            <p:nvPr/>
          </p:nvSpPr>
          <p:spPr bwMode="auto">
            <a:xfrm>
              <a:off x="9053513" y="25844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17" name="Line 1198"/>
            <p:cNvSpPr>
              <a:spLocks noChangeShapeType="1"/>
            </p:cNvSpPr>
            <p:nvPr/>
          </p:nvSpPr>
          <p:spPr bwMode="auto">
            <a:xfrm>
              <a:off x="9059863" y="25844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18" name="Line 1199"/>
            <p:cNvSpPr>
              <a:spLocks noChangeShapeType="1"/>
            </p:cNvSpPr>
            <p:nvPr/>
          </p:nvSpPr>
          <p:spPr bwMode="auto">
            <a:xfrm>
              <a:off x="9067801" y="25781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19" name="Line 1200"/>
            <p:cNvSpPr>
              <a:spLocks noChangeShapeType="1"/>
            </p:cNvSpPr>
            <p:nvPr/>
          </p:nvSpPr>
          <p:spPr bwMode="auto">
            <a:xfrm>
              <a:off x="9074151" y="2598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20" name="Line 1201"/>
            <p:cNvSpPr>
              <a:spLocks noChangeShapeType="1"/>
            </p:cNvSpPr>
            <p:nvPr/>
          </p:nvSpPr>
          <p:spPr bwMode="auto">
            <a:xfrm>
              <a:off x="9082088" y="25987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21" name="Line 1202"/>
            <p:cNvSpPr>
              <a:spLocks noChangeShapeType="1"/>
            </p:cNvSpPr>
            <p:nvPr/>
          </p:nvSpPr>
          <p:spPr bwMode="auto">
            <a:xfrm>
              <a:off x="9088438" y="25781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22" name="Line 1203"/>
            <p:cNvSpPr>
              <a:spLocks noChangeShapeType="1"/>
            </p:cNvSpPr>
            <p:nvPr/>
          </p:nvSpPr>
          <p:spPr bwMode="auto">
            <a:xfrm>
              <a:off x="9096376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23" name="Line 1204"/>
            <p:cNvSpPr>
              <a:spLocks noChangeShapeType="1"/>
            </p:cNvSpPr>
            <p:nvPr/>
          </p:nvSpPr>
          <p:spPr bwMode="auto">
            <a:xfrm>
              <a:off x="9102726" y="25781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24" name="Line 1205"/>
            <p:cNvSpPr>
              <a:spLocks noChangeShapeType="1"/>
            </p:cNvSpPr>
            <p:nvPr/>
          </p:nvSpPr>
          <p:spPr bwMode="auto">
            <a:xfrm>
              <a:off x="9110663" y="25781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25" name="Line 1206"/>
            <p:cNvSpPr>
              <a:spLocks noChangeShapeType="1"/>
            </p:cNvSpPr>
            <p:nvPr/>
          </p:nvSpPr>
          <p:spPr bwMode="auto">
            <a:xfrm>
              <a:off x="9117013" y="25701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26" name="Line 1207"/>
            <p:cNvSpPr>
              <a:spLocks noChangeShapeType="1"/>
            </p:cNvSpPr>
            <p:nvPr/>
          </p:nvSpPr>
          <p:spPr bwMode="auto">
            <a:xfrm>
              <a:off x="9124951" y="2563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3527" name="Gruppieren 3526"/>
          <p:cNvGrpSpPr/>
          <p:nvPr/>
        </p:nvGrpSpPr>
        <p:grpSpPr>
          <a:xfrm>
            <a:off x="741114" y="2452142"/>
            <a:ext cx="8399463" cy="3609976"/>
            <a:chOff x="725488" y="2370138"/>
            <a:chExt cx="8399463" cy="3609976"/>
          </a:xfrm>
        </p:grpSpPr>
        <p:sp>
          <p:nvSpPr>
            <p:cNvPr id="3528" name="Line 25"/>
            <p:cNvSpPr>
              <a:spLocks noChangeShapeType="1"/>
            </p:cNvSpPr>
            <p:nvPr/>
          </p:nvSpPr>
          <p:spPr bwMode="auto">
            <a:xfrm>
              <a:off x="725488" y="2435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29" name="Line 26"/>
            <p:cNvSpPr>
              <a:spLocks noChangeShapeType="1"/>
            </p:cNvSpPr>
            <p:nvPr/>
          </p:nvSpPr>
          <p:spPr bwMode="auto">
            <a:xfrm>
              <a:off x="733425" y="24415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30" name="Line 27"/>
            <p:cNvSpPr>
              <a:spLocks noChangeShapeType="1"/>
            </p:cNvSpPr>
            <p:nvPr/>
          </p:nvSpPr>
          <p:spPr bwMode="auto">
            <a:xfrm>
              <a:off x="739775" y="2449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31" name="Line 28"/>
            <p:cNvSpPr>
              <a:spLocks noChangeShapeType="1"/>
            </p:cNvSpPr>
            <p:nvPr/>
          </p:nvSpPr>
          <p:spPr bwMode="auto">
            <a:xfrm>
              <a:off x="747713" y="24415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32" name="Line 29"/>
            <p:cNvSpPr>
              <a:spLocks noChangeShapeType="1"/>
            </p:cNvSpPr>
            <p:nvPr/>
          </p:nvSpPr>
          <p:spPr bwMode="auto">
            <a:xfrm>
              <a:off x="754063" y="2449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33" name="Line 30"/>
            <p:cNvSpPr>
              <a:spLocks noChangeShapeType="1"/>
            </p:cNvSpPr>
            <p:nvPr/>
          </p:nvSpPr>
          <p:spPr bwMode="auto">
            <a:xfrm>
              <a:off x="760413" y="24352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34" name="Line 31"/>
            <p:cNvSpPr>
              <a:spLocks noChangeShapeType="1"/>
            </p:cNvSpPr>
            <p:nvPr/>
          </p:nvSpPr>
          <p:spPr bwMode="auto">
            <a:xfrm>
              <a:off x="768350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35" name="Line 32"/>
            <p:cNvSpPr>
              <a:spLocks noChangeShapeType="1"/>
            </p:cNvSpPr>
            <p:nvPr/>
          </p:nvSpPr>
          <p:spPr bwMode="auto">
            <a:xfrm>
              <a:off x="774700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36" name="Line 33"/>
            <p:cNvSpPr>
              <a:spLocks noChangeShapeType="1"/>
            </p:cNvSpPr>
            <p:nvPr/>
          </p:nvSpPr>
          <p:spPr bwMode="auto">
            <a:xfrm>
              <a:off x="782638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37" name="Line 34"/>
            <p:cNvSpPr>
              <a:spLocks noChangeShapeType="1"/>
            </p:cNvSpPr>
            <p:nvPr/>
          </p:nvSpPr>
          <p:spPr bwMode="auto">
            <a:xfrm>
              <a:off x="788988" y="23844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38" name="Line 35"/>
            <p:cNvSpPr>
              <a:spLocks noChangeShapeType="1"/>
            </p:cNvSpPr>
            <p:nvPr/>
          </p:nvSpPr>
          <p:spPr bwMode="auto">
            <a:xfrm>
              <a:off x="796925" y="23780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39" name="Line 36"/>
            <p:cNvSpPr>
              <a:spLocks noChangeShapeType="1"/>
            </p:cNvSpPr>
            <p:nvPr/>
          </p:nvSpPr>
          <p:spPr bwMode="auto">
            <a:xfrm>
              <a:off x="803275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40" name="Line 37"/>
            <p:cNvSpPr>
              <a:spLocks noChangeShapeType="1"/>
            </p:cNvSpPr>
            <p:nvPr/>
          </p:nvSpPr>
          <p:spPr bwMode="auto">
            <a:xfrm>
              <a:off x="811213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41" name="Line 38"/>
            <p:cNvSpPr>
              <a:spLocks noChangeShapeType="1"/>
            </p:cNvSpPr>
            <p:nvPr/>
          </p:nvSpPr>
          <p:spPr bwMode="auto">
            <a:xfrm>
              <a:off x="817563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42" name="Line 39"/>
            <p:cNvSpPr>
              <a:spLocks noChangeShapeType="1"/>
            </p:cNvSpPr>
            <p:nvPr/>
          </p:nvSpPr>
          <p:spPr bwMode="auto">
            <a:xfrm>
              <a:off x="825500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43" name="Line 40"/>
            <p:cNvSpPr>
              <a:spLocks noChangeShapeType="1"/>
            </p:cNvSpPr>
            <p:nvPr/>
          </p:nvSpPr>
          <p:spPr bwMode="auto">
            <a:xfrm>
              <a:off x="831850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44" name="Line 41"/>
            <p:cNvSpPr>
              <a:spLocks noChangeShapeType="1"/>
            </p:cNvSpPr>
            <p:nvPr/>
          </p:nvSpPr>
          <p:spPr bwMode="auto">
            <a:xfrm>
              <a:off x="839788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45" name="Line 42"/>
            <p:cNvSpPr>
              <a:spLocks noChangeShapeType="1"/>
            </p:cNvSpPr>
            <p:nvPr/>
          </p:nvSpPr>
          <p:spPr bwMode="auto">
            <a:xfrm>
              <a:off x="846138" y="243522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46" name="Line 43"/>
            <p:cNvSpPr>
              <a:spLocks noChangeShapeType="1"/>
            </p:cNvSpPr>
            <p:nvPr/>
          </p:nvSpPr>
          <p:spPr bwMode="auto">
            <a:xfrm>
              <a:off x="854075" y="24638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47" name="Line 44"/>
            <p:cNvSpPr>
              <a:spLocks noChangeShapeType="1"/>
            </p:cNvSpPr>
            <p:nvPr/>
          </p:nvSpPr>
          <p:spPr bwMode="auto">
            <a:xfrm>
              <a:off x="860425" y="24780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48" name="Line 45"/>
            <p:cNvSpPr>
              <a:spLocks noChangeShapeType="1"/>
            </p:cNvSpPr>
            <p:nvPr/>
          </p:nvSpPr>
          <p:spPr bwMode="auto">
            <a:xfrm>
              <a:off x="868363" y="24780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49" name="Line 46"/>
            <p:cNvSpPr>
              <a:spLocks noChangeShapeType="1"/>
            </p:cNvSpPr>
            <p:nvPr/>
          </p:nvSpPr>
          <p:spPr bwMode="auto">
            <a:xfrm>
              <a:off x="874713" y="2470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50" name="Line 47"/>
            <p:cNvSpPr>
              <a:spLocks noChangeShapeType="1"/>
            </p:cNvSpPr>
            <p:nvPr/>
          </p:nvSpPr>
          <p:spPr bwMode="auto">
            <a:xfrm>
              <a:off x="882650" y="2470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51" name="Line 48"/>
            <p:cNvSpPr>
              <a:spLocks noChangeShapeType="1"/>
            </p:cNvSpPr>
            <p:nvPr/>
          </p:nvSpPr>
          <p:spPr bwMode="auto">
            <a:xfrm>
              <a:off x="889000" y="24638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52" name="Line 49"/>
            <p:cNvSpPr>
              <a:spLocks noChangeShapeType="1"/>
            </p:cNvSpPr>
            <p:nvPr/>
          </p:nvSpPr>
          <p:spPr bwMode="auto">
            <a:xfrm>
              <a:off x="896938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53" name="Line 50"/>
            <p:cNvSpPr>
              <a:spLocks noChangeShapeType="1"/>
            </p:cNvSpPr>
            <p:nvPr/>
          </p:nvSpPr>
          <p:spPr bwMode="auto">
            <a:xfrm>
              <a:off x="903288" y="2449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54" name="Line 51"/>
            <p:cNvSpPr>
              <a:spLocks noChangeShapeType="1"/>
            </p:cNvSpPr>
            <p:nvPr/>
          </p:nvSpPr>
          <p:spPr bwMode="auto">
            <a:xfrm>
              <a:off x="911225" y="2449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55" name="Line 52"/>
            <p:cNvSpPr>
              <a:spLocks noChangeShapeType="1"/>
            </p:cNvSpPr>
            <p:nvPr/>
          </p:nvSpPr>
          <p:spPr bwMode="auto">
            <a:xfrm>
              <a:off x="917575" y="24558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56" name="Line 53"/>
            <p:cNvSpPr>
              <a:spLocks noChangeShapeType="1"/>
            </p:cNvSpPr>
            <p:nvPr/>
          </p:nvSpPr>
          <p:spPr bwMode="auto">
            <a:xfrm>
              <a:off x="925513" y="24701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57" name="Line 54"/>
            <p:cNvSpPr>
              <a:spLocks noChangeShapeType="1"/>
            </p:cNvSpPr>
            <p:nvPr/>
          </p:nvSpPr>
          <p:spPr bwMode="auto">
            <a:xfrm>
              <a:off x="931863" y="24415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58" name="Line 55"/>
            <p:cNvSpPr>
              <a:spLocks noChangeShapeType="1"/>
            </p:cNvSpPr>
            <p:nvPr/>
          </p:nvSpPr>
          <p:spPr bwMode="auto">
            <a:xfrm>
              <a:off x="939800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59" name="Line 56"/>
            <p:cNvSpPr>
              <a:spLocks noChangeShapeType="1"/>
            </p:cNvSpPr>
            <p:nvPr/>
          </p:nvSpPr>
          <p:spPr bwMode="auto">
            <a:xfrm>
              <a:off x="946150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60" name="Line 57"/>
            <p:cNvSpPr>
              <a:spLocks noChangeShapeType="1"/>
            </p:cNvSpPr>
            <p:nvPr/>
          </p:nvSpPr>
          <p:spPr bwMode="auto">
            <a:xfrm>
              <a:off x="954088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61" name="Line 58"/>
            <p:cNvSpPr>
              <a:spLocks noChangeShapeType="1"/>
            </p:cNvSpPr>
            <p:nvPr/>
          </p:nvSpPr>
          <p:spPr bwMode="auto">
            <a:xfrm>
              <a:off x="960438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62" name="Line 59"/>
            <p:cNvSpPr>
              <a:spLocks noChangeShapeType="1"/>
            </p:cNvSpPr>
            <p:nvPr/>
          </p:nvSpPr>
          <p:spPr bwMode="auto">
            <a:xfrm>
              <a:off x="968375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63" name="Line 60"/>
            <p:cNvSpPr>
              <a:spLocks noChangeShapeType="1"/>
            </p:cNvSpPr>
            <p:nvPr/>
          </p:nvSpPr>
          <p:spPr bwMode="auto">
            <a:xfrm>
              <a:off x="974725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64" name="Line 61"/>
            <p:cNvSpPr>
              <a:spLocks noChangeShapeType="1"/>
            </p:cNvSpPr>
            <p:nvPr/>
          </p:nvSpPr>
          <p:spPr bwMode="auto">
            <a:xfrm>
              <a:off x="982663" y="23987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65" name="Line 62"/>
            <p:cNvSpPr>
              <a:spLocks noChangeShapeType="1"/>
            </p:cNvSpPr>
            <p:nvPr/>
          </p:nvSpPr>
          <p:spPr bwMode="auto">
            <a:xfrm>
              <a:off x="989013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66" name="Line 63"/>
            <p:cNvSpPr>
              <a:spLocks noChangeShapeType="1"/>
            </p:cNvSpPr>
            <p:nvPr/>
          </p:nvSpPr>
          <p:spPr bwMode="auto">
            <a:xfrm>
              <a:off x="996950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67" name="Line 64"/>
            <p:cNvSpPr>
              <a:spLocks noChangeShapeType="1"/>
            </p:cNvSpPr>
            <p:nvPr/>
          </p:nvSpPr>
          <p:spPr bwMode="auto">
            <a:xfrm>
              <a:off x="1003300" y="24415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68" name="Line 65"/>
            <p:cNvSpPr>
              <a:spLocks noChangeShapeType="1"/>
            </p:cNvSpPr>
            <p:nvPr/>
          </p:nvSpPr>
          <p:spPr bwMode="auto">
            <a:xfrm>
              <a:off x="1011238" y="24415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69" name="Line 66"/>
            <p:cNvSpPr>
              <a:spLocks noChangeShapeType="1"/>
            </p:cNvSpPr>
            <p:nvPr/>
          </p:nvSpPr>
          <p:spPr bwMode="auto">
            <a:xfrm>
              <a:off x="1017588" y="24638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70" name="Line 67"/>
            <p:cNvSpPr>
              <a:spLocks noChangeShapeType="1"/>
            </p:cNvSpPr>
            <p:nvPr/>
          </p:nvSpPr>
          <p:spPr bwMode="auto">
            <a:xfrm>
              <a:off x="1025525" y="2470150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71" name="Line 68"/>
            <p:cNvSpPr>
              <a:spLocks noChangeShapeType="1"/>
            </p:cNvSpPr>
            <p:nvPr/>
          </p:nvSpPr>
          <p:spPr bwMode="auto">
            <a:xfrm>
              <a:off x="1031875" y="24701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72" name="Line 69"/>
            <p:cNvSpPr>
              <a:spLocks noChangeShapeType="1"/>
            </p:cNvSpPr>
            <p:nvPr/>
          </p:nvSpPr>
          <p:spPr bwMode="auto">
            <a:xfrm>
              <a:off x="1039813" y="2470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73" name="Line 70"/>
            <p:cNvSpPr>
              <a:spLocks noChangeShapeType="1"/>
            </p:cNvSpPr>
            <p:nvPr/>
          </p:nvSpPr>
          <p:spPr bwMode="auto">
            <a:xfrm>
              <a:off x="1046163" y="2478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74" name="Line 71"/>
            <p:cNvSpPr>
              <a:spLocks noChangeShapeType="1"/>
            </p:cNvSpPr>
            <p:nvPr/>
          </p:nvSpPr>
          <p:spPr bwMode="auto">
            <a:xfrm>
              <a:off x="1054100" y="24844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75" name="Line 72"/>
            <p:cNvSpPr>
              <a:spLocks noChangeShapeType="1"/>
            </p:cNvSpPr>
            <p:nvPr/>
          </p:nvSpPr>
          <p:spPr bwMode="auto">
            <a:xfrm>
              <a:off x="1060450" y="24780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76" name="Line 73"/>
            <p:cNvSpPr>
              <a:spLocks noChangeShapeType="1"/>
            </p:cNvSpPr>
            <p:nvPr/>
          </p:nvSpPr>
          <p:spPr bwMode="auto">
            <a:xfrm>
              <a:off x="1068388" y="24701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77" name="Line 74"/>
            <p:cNvSpPr>
              <a:spLocks noChangeShapeType="1"/>
            </p:cNvSpPr>
            <p:nvPr/>
          </p:nvSpPr>
          <p:spPr bwMode="auto">
            <a:xfrm>
              <a:off x="1074738" y="24638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78" name="Line 75"/>
            <p:cNvSpPr>
              <a:spLocks noChangeShapeType="1"/>
            </p:cNvSpPr>
            <p:nvPr/>
          </p:nvSpPr>
          <p:spPr bwMode="auto">
            <a:xfrm>
              <a:off x="1082675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79" name="Line 76"/>
            <p:cNvSpPr>
              <a:spLocks noChangeShapeType="1"/>
            </p:cNvSpPr>
            <p:nvPr/>
          </p:nvSpPr>
          <p:spPr bwMode="auto">
            <a:xfrm>
              <a:off x="1089025" y="24415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0" name="Line 77"/>
            <p:cNvSpPr>
              <a:spLocks noChangeShapeType="1"/>
            </p:cNvSpPr>
            <p:nvPr/>
          </p:nvSpPr>
          <p:spPr bwMode="auto">
            <a:xfrm>
              <a:off x="1096963" y="241300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1" name="Line 78"/>
            <p:cNvSpPr>
              <a:spLocks noChangeShapeType="1"/>
            </p:cNvSpPr>
            <p:nvPr/>
          </p:nvSpPr>
          <p:spPr bwMode="auto">
            <a:xfrm>
              <a:off x="1103313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2" name="Line 79"/>
            <p:cNvSpPr>
              <a:spLocks noChangeShapeType="1"/>
            </p:cNvSpPr>
            <p:nvPr/>
          </p:nvSpPr>
          <p:spPr bwMode="auto">
            <a:xfrm>
              <a:off x="1111250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3" name="Line 80"/>
            <p:cNvSpPr>
              <a:spLocks noChangeShapeType="1"/>
            </p:cNvSpPr>
            <p:nvPr/>
          </p:nvSpPr>
          <p:spPr bwMode="auto">
            <a:xfrm>
              <a:off x="1117600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4" name="Line 81"/>
            <p:cNvSpPr>
              <a:spLocks noChangeShapeType="1"/>
            </p:cNvSpPr>
            <p:nvPr/>
          </p:nvSpPr>
          <p:spPr bwMode="auto">
            <a:xfrm>
              <a:off x="1125538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5" name="Line 82"/>
            <p:cNvSpPr>
              <a:spLocks noChangeShapeType="1"/>
            </p:cNvSpPr>
            <p:nvPr/>
          </p:nvSpPr>
          <p:spPr bwMode="auto">
            <a:xfrm>
              <a:off x="1131888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6" name="Line 83"/>
            <p:cNvSpPr>
              <a:spLocks noChangeShapeType="1"/>
            </p:cNvSpPr>
            <p:nvPr/>
          </p:nvSpPr>
          <p:spPr bwMode="auto">
            <a:xfrm>
              <a:off x="1139825" y="2406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7" name="Line 84"/>
            <p:cNvSpPr>
              <a:spLocks noChangeShapeType="1"/>
            </p:cNvSpPr>
            <p:nvPr/>
          </p:nvSpPr>
          <p:spPr bwMode="auto">
            <a:xfrm>
              <a:off x="1146175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8" name="Line 85"/>
            <p:cNvSpPr>
              <a:spLocks noChangeShapeType="1"/>
            </p:cNvSpPr>
            <p:nvPr/>
          </p:nvSpPr>
          <p:spPr bwMode="auto">
            <a:xfrm>
              <a:off x="1154113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9" name="Line 86"/>
            <p:cNvSpPr>
              <a:spLocks noChangeShapeType="1"/>
            </p:cNvSpPr>
            <p:nvPr/>
          </p:nvSpPr>
          <p:spPr bwMode="auto">
            <a:xfrm>
              <a:off x="1160463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0" name="Line 87"/>
            <p:cNvSpPr>
              <a:spLocks noChangeShapeType="1"/>
            </p:cNvSpPr>
            <p:nvPr/>
          </p:nvSpPr>
          <p:spPr bwMode="auto">
            <a:xfrm>
              <a:off x="1168400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1" name="Line 88"/>
            <p:cNvSpPr>
              <a:spLocks noChangeShapeType="1"/>
            </p:cNvSpPr>
            <p:nvPr/>
          </p:nvSpPr>
          <p:spPr bwMode="auto">
            <a:xfrm>
              <a:off x="1174750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2" name="Line 89"/>
            <p:cNvSpPr>
              <a:spLocks noChangeShapeType="1"/>
            </p:cNvSpPr>
            <p:nvPr/>
          </p:nvSpPr>
          <p:spPr bwMode="auto">
            <a:xfrm>
              <a:off x="1182688" y="24272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3" name="Line 90"/>
            <p:cNvSpPr>
              <a:spLocks noChangeShapeType="1"/>
            </p:cNvSpPr>
            <p:nvPr/>
          </p:nvSpPr>
          <p:spPr bwMode="auto">
            <a:xfrm>
              <a:off x="1189038" y="24352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4" name="Line 91"/>
            <p:cNvSpPr>
              <a:spLocks noChangeShapeType="1"/>
            </p:cNvSpPr>
            <p:nvPr/>
          </p:nvSpPr>
          <p:spPr bwMode="auto">
            <a:xfrm>
              <a:off x="1196975" y="24415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5" name="Line 92"/>
            <p:cNvSpPr>
              <a:spLocks noChangeShapeType="1"/>
            </p:cNvSpPr>
            <p:nvPr/>
          </p:nvSpPr>
          <p:spPr bwMode="auto">
            <a:xfrm>
              <a:off x="1203325" y="2449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6" name="Line 93"/>
            <p:cNvSpPr>
              <a:spLocks noChangeShapeType="1"/>
            </p:cNvSpPr>
            <p:nvPr/>
          </p:nvSpPr>
          <p:spPr bwMode="auto">
            <a:xfrm>
              <a:off x="1211263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7" name="Line 94"/>
            <p:cNvSpPr>
              <a:spLocks noChangeShapeType="1"/>
            </p:cNvSpPr>
            <p:nvPr/>
          </p:nvSpPr>
          <p:spPr bwMode="auto">
            <a:xfrm>
              <a:off x="1217613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8" name="Line 95"/>
            <p:cNvSpPr>
              <a:spLocks noChangeShapeType="1"/>
            </p:cNvSpPr>
            <p:nvPr/>
          </p:nvSpPr>
          <p:spPr bwMode="auto">
            <a:xfrm>
              <a:off x="1225550" y="24638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9" name="Line 96"/>
            <p:cNvSpPr>
              <a:spLocks noChangeShapeType="1"/>
            </p:cNvSpPr>
            <p:nvPr/>
          </p:nvSpPr>
          <p:spPr bwMode="auto">
            <a:xfrm>
              <a:off x="1231900" y="2470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00" name="Line 97"/>
            <p:cNvSpPr>
              <a:spLocks noChangeShapeType="1"/>
            </p:cNvSpPr>
            <p:nvPr/>
          </p:nvSpPr>
          <p:spPr bwMode="auto">
            <a:xfrm>
              <a:off x="1239838" y="24638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01" name="Line 98"/>
            <p:cNvSpPr>
              <a:spLocks noChangeShapeType="1"/>
            </p:cNvSpPr>
            <p:nvPr/>
          </p:nvSpPr>
          <p:spPr bwMode="auto">
            <a:xfrm>
              <a:off x="1246188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02" name="Line 99"/>
            <p:cNvSpPr>
              <a:spLocks noChangeShapeType="1"/>
            </p:cNvSpPr>
            <p:nvPr/>
          </p:nvSpPr>
          <p:spPr bwMode="auto">
            <a:xfrm>
              <a:off x="1254125" y="2449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03" name="Line 100"/>
            <p:cNvSpPr>
              <a:spLocks noChangeShapeType="1"/>
            </p:cNvSpPr>
            <p:nvPr/>
          </p:nvSpPr>
          <p:spPr bwMode="auto">
            <a:xfrm>
              <a:off x="1260475" y="24415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04" name="Line 101"/>
            <p:cNvSpPr>
              <a:spLocks noChangeShapeType="1"/>
            </p:cNvSpPr>
            <p:nvPr/>
          </p:nvSpPr>
          <p:spPr bwMode="auto">
            <a:xfrm>
              <a:off x="1268413" y="2420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05" name="Line 102"/>
            <p:cNvSpPr>
              <a:spLocks noChangeShapeType="1"/>
            </p:cNvSpPr>
            <p:nvPr/>
          </p:nvSpPr>
          <p:spPr bwMode="auto">
            <a:xfrm>
              <a:off x="1274763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06" name="Line 103"/>
            <p:cNvSpPr>
              <a:spLocks noChangeShapeType="1"/>
            </p:cNvSpPr>
            <p:nvPr/>
          </p:nvSpPr>
          <p:spPr bwMode="auto">
            <a:xfrm>
              <a:off x="1282700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07" name="Line 104"/>
            <p:cNvSpPr>
              <a:spLocks noChangeShapeType="1"/>
            </p:cNvSpPr>
            <p:nvPr/>
          </p:nvSpPr>
          <p:spPr bwMode="auto">
            <a:xfrm>
              <a:off x="1289050" y="2435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08" name="Line 105"/>
            <p:cNvSpPr>
              <a:spLocks noChangeShapeType="1"/>
            </p:cNvSpPr>
            <p:nvPr/>
          </p:nvSpPr>
          <p:spPr bwMode="auto">
            <a:xfrm>
              <a:off x="1296988" y="2420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09" name="Line 106"/>
            <p:cNvSpPr>
              <a:spLocks noChangeShapeType="1"/>
            </p:cNvSpPr>
            <p:nvPr/>
          </p:nvSpPr>
          <p:spPr bwMode="auto">
            <a:xfrm>
              <a:off x="1303338" y="242093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10" name="Line 107"/>
            <p:cNvSpPr>
              <a:spLocks noChangeShapeType="1"/>
            </p:cNvSpPr>
            <p:nvPr/>
          </p:nvSpPr>
          <p:spPr bwMode="auto">
            <a:xfrm>
              <a:off x="1311275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11" name="Line 108"/>
            <p:cNvSpPr>
              <a:spLocks noChangeShapeType="1"/>
            </p:cNvSpPr>
            <p:nvPr/>
          </p:nvSpPr>
          <p:spPr bwMode="auto">
            <a:xfrm>
              <a:off x="1317625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12" name="Line 109"/>
            <p:cNvSpPr>
              <a:spLocks noChangeShapeType="1"/>
            </p:cNvSpPr>
            <p:nvPr/>
          </p:nvSpPr>
          <p:spPr bwMode="auto">
            <a:xfrm>
              <a:off x="1325563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13" name="Line 110"/>
            <p:cNvSpPr>
              <a:spLocks noChangeShapeType="1"/>
            </p:cNvSpPr>
            <p:nvPr/>
          </p:nvSpPr>
          <p:spPr bwMode="auto">
            <a:xfrm>
              <a:off x="1331913" y="24415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14" name="Line 111"/>
            <p:cNvSpPr>
              <a:spLocks noChangeShapeType="1"/>
            </p:cNvSpPr>
            <p:nvPr/>
          </p:nvSpPr>
          <p:spPr bwMode="auto">
            <a:xfrm>
              <a:off x="1339850" y="244157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15" name="Line 112"/>
            <p:cNvSpPr>
              <a:spLocks noChangeShapeType="1"/>
            </p:cNvSpPr>
            <p:nvPr/>
          </p:nvSpPr>
          <p:spPr bwMode="auto">
            <a:xfrm>
              <a:off x="1346200" y="24701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16" name="Line 113"/>
            <p:cNvSpPr>
              <a:spLocks noChangeShapeType="1"/>
            </p:cNvSpPr>
            <p:nvPr/>
          </p:nvSpPr>
          <p:spPr bwMode="auto">
            <a:xfrm>
              <a:off x="1354138" y="247015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17" name="Line 114"/>
            <p:cNvSpPr>
              <a:spLocks noChangeShapeType="1"/>
            </p:cNvSpPr>
            <p:nvPr/>
          </p:nvSpPr>
          <p:spPr bwMode="auto">
            <a:xfrm>
              <a:off x="1360488" y="24923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18" name="Line 115"/>
            <p:cNvSpPr>
              <a:spLocks noChangeShapeType="1"/>
            </p:cNvSpPr>
            <p:nvPr/>
          </p:nvSpPr>
          <p:spPr bwMode="auto">
            <a:xfrm>
              <a:off x="1368425" y="24844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19" name="Line 116"/>
            <p:cNvSpPr>
              <a:spLocks noChangeShapeType="1"/>
            </p:cNvSpPr>
            <p:nvPr/>
          </p:nvSpPr>
          <p:spPr bwMode="auto">
            <a:xfrm>
              <a:off x="1374775" y="24844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20" name="Line 117"/>
            <p:cNvSpPr>
              <a:spLocks noChangeShapeType="1"/>
            </p:cNvSpPr>
            <p:nvPr/>
          </p:nvSpPr>
          <p:spPr bwMode="auto">
            <a:xfrm>
              <a:off x="1382713" y="24844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21" name="Line 118"/>
            <p:cNvSpPr>
              <a:spLocks noChangeShapeType="1"/>
            </p:cNvSpPr>
            <p:nvPr/>
          </p:nvSpPr>
          <p:spPr bwMode="auto">
            <a:xfrm>
              <a:off x="1389063" y="24923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22" name="Line 119"/>
            <p:cNvSpPr>
              <a:spLocks noChangeShapeType="1"/>
            </p:cNvSpPr>
            <p:nvPr/>
          </p:nvSpPr>
          <p:spPr bwMode="auto">
            <a:xfrm>
              <a:off x="1397000" y="24780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23" name="Line 120"/>
            <p:cNvSpPr>
              <a:spLocks noChangeShapeType="1"/>
            </p:cNvSpPr>
            <p:nvPr/>
          </p:nvSpPr>
          <p:spPr bwMode="auto">
            <a:xfrm>
              <a:off x="1403350" y="24844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24" name="Line 121"/>
            <p:cNvSpPr>
              <a:spLocks noChangeShapeType="1"/>
            </p:cNvSpPr>
            <p:nvPr/>
          </p:nvSpPr>
          <p:spPr bwMode="auto">
            <a:xfrm>
              <a:off x="1411288" y="2492375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25" name="Line 122"/>
            <p:cNvSpPr>
              <a:spLocks noChangeShapeType="1"/>
            </p:cNvSpPr>
            <p:nvPr/>
          </p:nvSpPr>
          <p:spPr bwMode="auto">
            <a:xfrm>
              <a:off x="1417638" y="2470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26" name="Line 123"/>
            <p:cNvSpPr>
              <a:spLocks noChangeShapeType="1"/>
            </p:cNvSpPr>
            <p:nvPr/>
          </p:nvSpPr>
          <p:spPr bwMode="auto">
            <a:xfrm>
              <a:off x="1425575" y="24638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27" name="Line 124"/>
            <p:cNvSpPr>
              <a:spLocks noChangeShapeType="1"/>
            </p:cNvSpPr>
            <p:nvPr/>
          </p:nvSpPr>
          <p:spPr bwMode="auto">
            <a:xfrm>
              <a:off x="1431925" y="24701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28" name="Line 125"/>
            <p:cNvSpPr>
              <a:spLocks noChangeShapeType="1"/>
            </p:cNvSpPr>
            <p:nvPr/>
          </p:nvSpPr>
          <p:spPr bwMode="auto">
            <a:xfrm>
              <a:off x="1439863" y="24415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29" name="Line 126"/>
            <p:cNvSpPr>
              <a:spLocks noChangeShapeType="1"/>
            </p:cNvSpPr>
            <p:nvPr/>
          </p:nvSpPr>
          <p:spPr bwMode="auto">
            <a:xfrm>
              <a:off x="1446213" y="24415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30" name="Line 127"/>
            <p:cNvSpPr>
              <a:spLocks noChangeShapeType="1"/>
            </p:cNvSpPr>
            <p:nvPr/>
          </p:nvSpPr>
          <p:spPr bwMode="auto">
            <a:xfrm>
              <a:off x="1454150" y="2435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31" name="Line 128"/>
            <p:cNvSpPr>
              <a:spLocks noChangeShapeType="1"/>
            </p:cNvSpPr>
            <p:nvPr/>
          </p:nvSpPr>
          <p:spPr bwMode="auto">
            <a:xfrm>
              <a:off x="1460500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32" name="Line 129"/>
            <p:cNvSpPr>
              <a:spLocks noChangeShapeType="1"/>
            </p:cNvSpPr>
            <p:nvPr/>
          </p:nvSpPr>
          <p:spPr bwMode="auto">
            <a:xfrm>
              <a:off x="1468438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33" name="Line 130"/>
            <p:cNvSpPr>
              <a:spLocks noChangeShapeType="1"/>
            </p:cNvSpPr>
            <p:nvPr/>
          </p:nvSpPr>
          <p:spPr bwMode="auto">
            <a:xfrm>
              <a:off x="1474788" y="242728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34" name="Line 131"/>
            <p:cNvSpPr>
              <a:spLocks noChangeShapeType="1"/>
            </p:cNvSpPr>
            <p:nvPr/>
          </p:nvSpPr>
          <p:spPr bwMode="auto">
            <a:xfrm>
              <a:off x="1482725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35" name="Line 132"/>
            <p:cNvSpPr>
              <a:spLocks noChangeShapeType="1"/>
            </p:cNvSpPr>
            <p:nvPr/>
          </p:nvSpPr>
          <p:spPr bwMode="auto">
            <a:xfrm>
              <a:off x="1489075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36" name="Line 133"/>
            <p:cNvSpPr>
              <a:spLocks noChangeShapeType="1"/>
            </p:cNvSpPr>
            <p:nvPr/>
          </p:nvSpPr>
          <p:spPr bwMode="auto">
            <a:xfrm>
              <a:off x="1495425" y="2435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37" name="Line 134"/>
            <p:cNvSpPr>
              <a:spLocks noChangeShapeType="1"/>
            </p:cNvSpPr>
            <p:nvPr/>
          </p:nvSpPr>
          <p:spPr bwMode="auto">
            <a:xfrm>
              <a:off x="1503363" y="24415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38" name="Line 135"/>
            <p:cNvSpPr>
              <a:spLocks noChangeShapeType="1"/>
            </p:cNvSpPr>
            <p:nvPr/>
          </p:nvSpPr>
          <p:spPr bwMode="auto">
            <a:xfrm>
              <a:off x="1509713" y="24415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39" name="Line 136"/>
            <p:cNvSpPr>
              <a:spLocks noChangeShapeType="1"/>
            </p:cNvSpPr>
            <p:nvPr/>
          </p:nvSpPr>
          <p:spPr bwMode="auto">
            <a:xfrm>
              <a:off x="1517650" y="24415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40" name="Line 137"/>
            <p:cNvSpPr>
              <a:spLocks noChangeShapeType="1"/>
            </p:cNvSpPr>
            <p:nvPr/>
          </p:nvSpPr>
          <p:spPr bwMode="auto">
            <a:xfrm>
              <a:off x="1524000" y="2449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41" name="Line 138"/>
            <p:cNvSpPr>
              <a:spLocks noChangeShapeType="1"/>
            </p:cNvSpPr>
            <p:nvPr/>
          </p:nvSpPr>
          <p:spPr bwMode="auto">
            <a:xfrm>
              <a:off x="1531938" y="24638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42" name="Line 139"/>
            <p:cNvSpPr>
              <a:spLocks noChangeShapeType="1"/>
            </p:cNvSpPr>
            <p:nvPr/>
          </p:nvSpPr>
          <p:spPr bwMode="auto">
            <a:xfrm>
              <a:off x="1538288" y="24701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43" name="Line 140"/>
            <p:cNvSpPr>
              <a:spLocks noChangeShapeType="1"/>
            </p:cNvSpPr>
            <p:nvPr/>
          </p:nvSpPr>
          <p:spPr bwMode="auto">
            <a:xfrm>
              <a:off x="1546225" y="24638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44" name="Line 141"/>
            <p:cNvSpPr>
              <a:spLocks noChangeShapeType="1"/>
            </p:cNvSpPr>
            <p:nvPr/>
          </p:nvSpPr>
          <p:spPr bwMode="auto">
            <a:xfrm>
              <a:off x="1552575" y="24780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45" name="Line 142"/>
            <p:cNvSpPr>
              <a:spLocks noChangeShapeType="1"/>
            </p:cNvSpPr>
            <p:nvPr/>
          </p:nvSpPr>
          <p:spPr bwMode="auto">
            <a:xfrm>
              <a:off x="1560513" y="24844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46" name="Line 143"/>
            <p:cNvSpPr>
              <a:spLocks noChangeShapeType="1"/>
            </p:cNvSpPr>
            <p:nvPr/>
          </p:nvSpPr>
          <p:spPr bwMode="auto">
            <a:xfrm>
              <a:off x="1566863" y="2470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47" name="Line 144"/>
            <p:cNvSpPr>
              <a:spLocks noChangeShapeType="1"/>
            </p:cNvSpPr>
            <p:nvPr/>
          </p:nvSpPr>
          <p:spPr bwMode="auto">
            <a:xfrm>
              <a:off x="1574800" y="2449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48" name="Line 145"/>
            <p:cNvSpPr>
              <a:spLocks noChangeShapeType="1"/>
            </p:cNvSpPr>
            <p:nvPr/>
          </p:nvSpPr>
          <p:spPr bwMode="auto">
            <a:xfrm>
              <a:off x="1581150" y="245586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49" name="Line 146"/>
            <p:cNvSpPr>
              <a:spLocks noChangeShapeType="1"/>
            </p:cNvSpPr>
            <p:nvPr/>
          </p:nvSpPr>
          <p:spPr bwMode="auto">
            <a:xfrm>
              <a:off x="1589088" y="2449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50" name="Line 147"/>
            <p:cNvSpPr>
              <a:spLocks noChangeShapeType="1"/>
            </p:cNvSpPr>
            <p:nvPr/>
          </p:nvSpPr>
          <p:spPr bwMode="auto">
            <a:xfrm>
              <a:off x="1595438" y="2449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51" name="Line 148"/>
            <p:cNvSpPr>
              <a:spLocks noChangeShapeType="1"/>
            </p:cNvSpPr>
            <p:nvPr/>
          </p:nvSpPr>
          <p:spPr bwMode="auto">
            <a:xfrm>
              <a:off x="1603375" y="2449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52" name="Line 149"/>
            <p:cNvSpPr>
              <a:spLocks noChangeShapeType="1"/>
            </p:cNvSpPr>
            <p:nvPr/>
          </p:nvSpPr>
          <p:spPr bwMode="auto">
            <a:xfrm>
              <a:off x="1609725" y="24415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53" name="Line 150"/>
            <p:cNvSpPr>
              <a:spLocks noChangeShapeType="1"/>
            </p:cNvSpPr>
            <p:nvPr/>
          </p:nvSpPr>
          <p:spPr bwMode="auto">
            <a:xfrm>
              <a:off x="1617663" y="2435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54" name="Line 151"/>
            <p:cNvSpPr>
              <a:spLocks noChangeShapeType="1"/>
            </p:cNvSpPr>
            <p:nvPr/>
          </p:nvSpPr>
          <p:spPr bwMode="auto">
            <a:xfrm>
              <a:off x="1624013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55" name="Line 152"/>
            <p:cNvSpPr>
              <a:spLocks noChangeShapeType="1"/>
            </p:cNvSpPr>
            <p:nvPr/>
          </p:nvSpPr>
          <p:spPr bwMode="auto">
            <a:xfrm>
              <a:off x="1631950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56" name="Line 153"/>
            <p:cNvSpPr>
              <a:spLocks noChangeShapeType="1"/>
            </p:cNvSpPr>
            <p:nvPr/>
          </p:nvSpPr>
          <p:spPr bwMode="auto">
            <a:xfrm>
              <a:off x="1638300" y="2398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57" name="Line 154"/>
            <p:cNvSpPr>
              <a:spLocks noChangeShapeType="1"/>
            </p:cNvSpPr>
            <p:nvPr/>
          </p:nvSpPr>
          <p:spPr bwMode="auto">
            <a:xfrm>
              <a:off x="1646238" y="23780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58" name="Line 155"/>
            <p:cNvSpPr>
              <a:spLocks noChangeShapeType="1"/>
            </p:cNvSpPr>
            <p:nvPr/>
          </p:nvSpPr>
          <p:spPr bwMode="auto">
            <a:xfrm>
              <a:off x="1652588" y="23844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59" name="Line 156"/>
            <p:cNvSpPr>
              <a:spLocks noChangeShapeType="1"/>
            </p:cNvSpPr>
            <p:nvPr/>
          </p:nvSpPr>
          <p:spPr bwMode="auto">
            <a:xfrm>
              <a:off x="1660525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60" name="Line 157"/>
            <p:cNvSpPr>
              <a:spLocks noChangeShapeType="1"/>
            </p:cNvSpPr>
            <p:nvPr/>
          </p:nvSpPr>
          <p:spPr bwMode="auto">
            <a:xfrm>
              <a:off x="1666875" y="2406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61" name="Line 158"/>
            <p:cNvSpPr>
              <a:spLocks noChangeShapeType="1"/>
            </p:cNvSpPr>
            <p:nvPr/>
          </p:nvSpPr>
          <p:spPr bwMode="auto">
            <a:xfrm>
              <a:off x="1674813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62" name="Line 159"/>
            <p:cNvSpPr>
              <a:spLocks noChangeShapeType="1"/>
            </p:cNvSpPr>
            <p:nvPr/>
          </p:nvSpPr>
          <p:spPr bwMode="auto">
            <a:xfrm>
              <a:off x="1681163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63" name="Line 160"/>
            <p:cNvSpPr>
              <a:spLocks noChangeShapeType="1"/>
            </p:cNvSpPr>
            <p:nvPr/>
          </p:nvSpPr>
          <p:spPr bwMode="auto">
            <a:xfrm>
              <a:off x="1689100" y="2420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64" name="Line 161"/>
            <p:cNvSpPr>
              <a:spLocks noChangeShapeType="1"/>
            </p:cNvSpPr>
            <p:nvPr/>
          </p:nvSpPr>
          <p:spPr bwMode="auto">
            <a:xfrm>
              <a:off x="1695450" y="24415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65" name="Line 162"/>
            <p:cNvSpPr>
              <a:spLocks noChangeShapeType="1"/>
            </p:cNvSpPr>
            <p:nvPr/>
          </p:nvSpPr>
          <p:spPr bwMode="auto">
            <a:xfrm>
              <a:off x="1703388" y="2449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66" name="Line 163"/>
            <p:cNvSpPr>
              <a:spLocks noChangeShapeType="1"/>
            </p:cNvSpPr>
            <p:nvPr/>
          </p:nvSpPr>
          <p:spPr bwMode="auto">
            <a:xfrm>
              <a:off x="1709738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67" name="Line 164"/>
            <p:cNvSpPr>
              <a:spLocks noChangeShapeType="1"/>
            </p:cNvSpPr>
            <p:nvPr/>
          </p:nvSpPr>
          <p:spPr bwMode="auto">
            <a:xfrm>
              <a:off x="1717675" y="24638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68" name="Line 165"/>
            <p:cNvSpPr>
              <a:spLocks noChangeShapeType="1"/>
            </p:cNvSpPr>
            <p:nvPr/>
          </p:nvSpPr>
          <p:spPr bwMode="auto">
            <a:xfrm>
              <a:off x="1724025" y="24558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69" name="Line 166"/>
            <p:cNvSpPr>
              <a:spLocks noChangeShapeType="1"/>
            </p:cNvSpPr>
            <p:nvPr/>
          </p:nvSpPr>
          <p:spPr bwMode="auto">
            <a:xfrm>
              <a:off x="1731963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70" name="Line 167"/>
            <p:cNvSpPr>
              <a:spLocks noChangeShapeType="1"/>
            </p:cNvSpPr>
            <p:nvPr/>
          </p:nvSpPr>
          <p:spPr bwMode="auto">
            <a:xfrm>
              <a:off x="1738313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71" name="Line 168"/>
            <p:cNvSpPr>
              <a:spLocks noChangeShapeType="1"/>
            </p:cNvSpPr>
            <p:nvPr/>
          </p:nvSpPr>
          <p:spPr bwMode="auto">
            <a:xfrm>
              <a:off x="1746250" y="24558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72" name="Line 169"/>
            <p:cNvSpPr>
              <a:spLocks noChangeShapeType="1"/>
            </p:cNvSpPr>
            <p:nvPr/>
          </p:nvSpPr>
          <p:spPr bwMode="auto">
            <a:xfrm>
              <a:off x="1752600" y="2478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73" name="Line 170"/>
            <p:cNvSpPr>
              <a:spLocks noChangeShapeType="1"/>
            </p:cNvSpPr>
            <p:nvPr/>
          </p:nvSpPr>
          <p:spPr bwMode="auto">
            <a:xfrm>
              <a:off x="1760538" y="24701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74" name="Line 171"/>
            <p:cNvSpPr>
              <a:spLocks noChangeShapeType="1"/>
            </p:cNvSpPr>
            <p:nvPr/>
          </p:nvSpPr>
          <p:spPr bwMode="auto">
            <a:xfrm>
              <a:off x="1766888" y="24638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75" name="Line 172"/>
            <p:cNvSpPr>
              <a:spLocks noChangeShapeType="1"/>
            </p:cNvSpPr>
            <p:nvPr/>
          </p:nvSpPr>
          <p:spPr bwMode="auto">
            <a:xfrm>
              <a:off x="1774825" y="24415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76" name="Line 173"/>
            <p:cNvSpPr>
              <a:spLocks noChangeShapeType="1"/>
            </p:cNvSpPr>
            <p:nvPr/>
          </p:nvSpPr>
          <p:spPr bwMode="auto">
            <a:xfrm>
              <a:off x="1781175" y="24352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77" name="Line 174"/>
            <p:cNvSpPr>
              <a:spLocks noChangeShapeType="1"/>
            </p:cNvSpPr>
            <p:nvPr/>
          </p:nvSpPr>
          <p:spPr bwMode="auto">
            <a:xfrm>
              <a:off x="1789113" y="2435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78" name="Line 175"/>
            <p:cNvSpPr>
              <a:spLocks noChangeShapeType="1"/>
            </p:cNvSpPr>
            <p:nvPr/>
          </p:nvSpPr>
          <p:spPr bwMode="auto">
            <a:xfrm>
              <a:off x="1795463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79" name="Line 176"/>
            <p:cNvSpPr>
              <a:spLocks noChangeShapeType="1"/>
            </p:cNvSpPr>
            <p:nvPr/>
          </p:nvSpPr>
          <p:spPr bwMode="auto">
            <a:xfrm>
              <a:off x="1803400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80" name="Line 177"/>
            <p:cNvSpPr>
              <a:spLocks noChangeShapeType="1"/>
            </p:cNvSpPr>
            <p:nvPr/>
          </p:nvSpPr>
          <p:spPr bwMode="auto">
            <a:xfrm>
              <a:off x="1809750" y="2413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81" name="Line 178"/>
            <p:cNvSpPr>
              <a:spLocks noChangeShapeType="1"/>
            </p:cNvSpPr>
            <p:nvPr/>
          </p:nvSpPr>
          <p:spPr bwMode="auto">
            <a:xfrm>
              <a:off x="1817688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82" name="Line 179"/>
            <p:cNvSpPr>
              <a:spLocks noChangeShapeType="1"/>
            </p:cNvSpPr>
            <p:nvPr/>
          </p:nvSpPr>
          <p:spPr bwMode="auto">
            <a:xfrm>
              <a:off x="1824038" y="24066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83" name="Line 180"/>
            <p:cNvSpPr>
              <a:spLocks noChangeShapeType="1"/>
            </p:cNvSpPr>
            <p:nvPr/>
          </p:nvSpPr>
          <p:spPr bwMode="auto">
            <a:xfrm>
              <a:off x="1831975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84" name="Line 181"/>
            <p:cNvSpPr>
              <a:spLocks noChangeShapeType="1"/>
            </p:cNvSpPr>
            <p:nvPr/>
          </p:nvSpPr>
          <p:spPr bwMode="auto">
            <a:xfrm>
              <a:off x="1838325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85" name="Line 182"/>
            <p:cNvSpPr>
              <a:spLocks noChangeShapeType="1"/>
            </p:cNvSpPr>
            <p:nvPr/>
          </p:nvSpPr>
          <p:spPr bwMode="auto">
            <a:xfrm>
              <a:off x="1846263" y="24352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86" name="Line 183"/>
            <p:cNvSpPr>
              <a:spLocks noChangeShapeType="1"/>
            </p:cNvSpPr>
            <p:nvPr/>
          </p:nvSpPr>
          <p:spPr bwMode="auto">
            <a:xfrm>
              <a:off x="1852613" y="24415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87" name="Line 184"/>
            <p:cNvSpPr>
              <a:spLocks noChangeShapeType="1"/>
            </p:cNvSpPr>
            <p:nvPr/>
          </p:nvSpPr>
          <p:spPr bwMode="auto">
            <a:xfrm>
              <a:off x="1860550" y="24352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88" name="Line 185"/>
            <p:cNvSpPr>
              <a:spLocks noChangeShapeType="1"/>
            </p:cNvSpPr>
            <p:nvPr/>
          </p:nvSpPr>
          <p:spPr bwMode="auto">
            <a:xfrm>
              <a:off x="1866900" y="2449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89" name="Line 186"/>
            <p:cNvSpPr>
              <a:spLocks noChangeShapeType="1"/>
            </p:cNvSpPr>
            <p:nvPr/>
          </p:nvSpPr>
          <p:spPr bwMode="auto">
            <a:xfrm>
              <a:off x="1874838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90" name="Line 187"/>
            <p:cNvSpPr>
              <a:spLocks noChangeShapeType="1"/>
            </p:cNvSpPr>
            <p:nvPr/>
          </p:nvSpPr>
          <p:spPr bwMode="auto">
            <a:xfrm>
              <a:off x="1881188" y="24638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91" name="Line 188"/>
            <p:cNvSpPr>
              <a:spLocks noChangeShapeType="1"/>
            </p:cNvSpPr>
            <p:nvPr/>
          </p:nvSpPr>
          <p:spPr bwMode="auto">
            <a:xfrm>
              <a:off x="1889125" y="24701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92" name="Line 189"/>
            <p:cNvSpPr>
              <a:spLocks noChangeShapeType="1"/>
            </p:cNvSpPr>
            <p:nvPr/>
          </p:nvSpPr>
          <p:spPr bwMode="auto">
            <a:xfrm>
              <a:off x="1895475" y="2478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93" name="Line 190"/>
            <p:cNvSpPr>
              <a:spLocks noChangeShapeType="1"/>
            </p:cNvSpPr>
            <p:nvPr/>
          </p:nvSpPr>
          <p:spPr bwMode="auto">
            <a:xfrm>
              <a:off x="1903413" y="24923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94" name="Line 191"/>
            <p:cNvSpPr>
              <a:spLocks noChangeShapeType="1"/>
            </p:cNvSpPr>
            <p:nvPr/>
          </p:nvSpPr>
          <p:spPr bwMode="auto">
            <a:xfrm>
              <a:off x="1909763" y="245586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95" name="Line 192"/>
            <p:cNvSpPr>
              <a:spLocks noChangeShapeType="1"/>
            </p:cNvSpPr>
            <p:nvPr/>
          </p:nvSpPr>
          <p:spPr bwMode="auto">
            <a:xfrm>
              <a:off x="1917700" y="2449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96" name="Line 193"/>
            <p:cNvSpPr>
              <a:spLocks noChangeShapeType="1"/>
            </p:cNvSpPr>
            <p:nvPr/>
          </p:nvSpPr>
          <p:spPr bwMode="auto">
            <a:xfrm>
              <a:off x="1924050" y="2449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97" name="Line 194"/>
            <p:cNvSpPr>
              <a:spLocks noChangeShapeType="1"/>
            </p:cNvSpPr>
            <p:nvPr/>
          </p:nvSpPr>
          <p:spPr bwMode="auto">
            <a:xfrm>
              <a:off x="1931988" y="2449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98" name="Line 195"/>
            <p:cNvSpPr>
              <a:spLocks noChangeShapeType="1"/>
            </p:cNvSpPr>
            <p:nvPr/>
          </p:nvSpPr>
          <p:spPr bwMode="auto">
            <a:xfrm>
              <a:off x="1938338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99" name="Line 196"/>
            <p:cNvSpPr>
              <a:spLocks noChangeShapeType="1"/>
            </p:cNvSpPr>
            <p:nvPr/>
          </p:nvSpPr>
          <p:spPr bwMode="auto">
            <a:xfrm>
              <a:off x="1946275" y="2449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00" name="Line 197"/>
            <p:cNvSpPr>
              <a:spLocks noChangeShapeType="1"/>
            </p:cNvSpPr>
            <p:nvPr/>
          </p:nvSpPr>
          <p:spPr bwMode="auto">
            <a:xfrm>
              <a:off x="1952625" y="2449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01" name="Line 198"/>
            <p:cNvSpPr>
              <a:spLocks noChangeShapeType="1"/>
            </p:cNvSpPr>
            <p:nvPr/>
          </p:nvSpPr>
          <p:spPr bwMode="auto">
            <a:xfrm>
              <a:off x="1960563" y="2449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02" name="Line 199"/>
            <p:cNvSpPr>
              <a:spLocks noChangeShapeType="1"/>
            </p:cNvSpPr>
            <p:nvPr/>
          </p:nvSpPr>
          <p:spPr bwMode="auto">
            <a:xfrm>
              <a:off x="1966913" y="2449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03" name="Line 200"/>
            <p:cNvSpPr>
              <a:spLocks noChangeShapeType="1"/>
            </p:cNvSpPr>
            <p:nvPr/>
          </p:nvSpPr>
          <p:spPr bwMode="auto">
            <a:xfrm>
              <a:off x="1974850" y="24352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04" name="Line 201"/>
            <p:cNvSpPr>
              <a:spLocks noChangeShapeType="1"/>
            </p:cNvSpPr>
            <p:nvPr/>
          </p:nvSpPr>
          <p:spPr bwMode="auto">
            <a:xfrm>
              <a:off x="1981200" y="2435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05" name="Line 202"/>
            <p:cNvSpPr>
              <a:spLocks noChangeShapeType="1"/>
            </p:cNvSpPr>
            <p:nvPr/>
          </p:nvSpPr>
          <p:spPr bwMode="auto">
            <a:xfrm>
              <a:off x="1989138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06" name="Line 203"/>
            <p:cNvSpPr>
              <a:spLocks noChangeShapeType="1"/>
            </p:cNvSpPr>
            <p:nvPr/>
          </p:nvSpPr>
          <p:spPr bwMode="auto">
            <a:xfrm>
              <a:off x="1995488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07" name="Line 204"/>
            <p:cNvSpPr>
              <a:spLocks noChangeShapeType="1"/>
            </p:cNvSpPr>
            <p:nvPr/>
          </p:nvSpPr>
          <p:spPr bwMode="auto">
            <a:xfrm>
              <a:off x="2003425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08" name="Line 205"/>
            <p:cNvSpPr>
              <a:spLocks noChangeShapeType="1"/>
            </p:cNvSpPr>
            <p:nvPr/>
          </p:nvSpPr>
          <p:spPr bwMode="auto">
            <a:xfrm>
              <a:off x="2009775" y="24352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09" name="Line 207"/>
            <p:cNvSpPr>
              <a:spLocks noChangeShapeType="1"/>
            </p:cNvSpPr>
            <p:nvPr/>
          </p:nvSpPr>
          <p:spPr bwMode="auto">
            <a:xfrm>
              <a:off x="2017713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10" name="Line 208"/>
            <p:cNvSpPr>
              <a:spLocks noChangeShapeType="1"/>
            </p:cNvSpPr>
            <p:nvPr/>
          </p:nvSpPr>
          <p:spPr bwMode="auto">
            <a:xfrm>
              <a:off x="2024063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11" name="Line 209"/>
            <p:cNvSpPr>
              <a:spLocks noChangeShapeType="1"/>
            </p:cNvSpPr>
            <p:nvPr/>
          </p:nvSpPr>
          <p:spPr bwMode="auto">
            <a:xfrm>
              <a:off x="2032001" y="24638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12" name="Line 210"/>
            <p:cNvSpPr>
              <a:spLocks noChangeShapeType="1"/>
            </p:cNvSpPr>
            <p:nvPr/>
          </p:nvSpPr>
          <p:spPr bwMode="auto">
            <a:xfrm>
              <a:off x="2038351" y="2478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13" name="Line 211"/>
            <p:cNvSpPr>
              <a:spLocks noChangeShapeType="1"/>
            </p:cNvSpPr>
            <p:nvPr/>
          </p:nvSpPr>
          <p:spPr bwMode="auto">
            <a:xfrm>
              <a:off x="2046288" y="24780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14" name="Line 212"/>
            <p:cNvSpPr>
              <a:spLocks noChangeShapeType="1"/>
            </p:cNvSpPr>
            <p:nvPr/>
          </p:nvSpPr>
          <p:spPr bwMode="auto">
            <a:xfrm>
              <a:off x="2052638" y="2478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15" name="Line 213"/>
            <p:cNvSpPr>
              <a:spLocks noChangeShapeType="1"/>
            </p:cNvSpPr>
            <p:nvPr/>
          </p:nvSpPr>
          <p:spPr bwMode="auto">
            <a:xfrm>
              <a:off x="2060576" y="24844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16" name="Line 214"/>
            <p:cNvSpPr>
              <a:spLocks noChangeShapeType="1"/>
            </p:cNvSpPr>
            <p:nvPr/>
          </p:nvSpPr>
          <p:spPr bwMode="auto">
            <a:xfrm>
              <a:off x="2066926" y="24780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17" name="Line 215"/>
            <p:cNvSpPr>
              <a:spLocks noChangeShapeType="1"/>
            </p:cNvSpPr>
            <p:nvPr/>
          </p:nvSpPr>
          <p:spPr bwMode="auto">
            <a:xfrm>
              <a:off x="2074863" y="2478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18" name="Line 216"/>
            <p:cNvSpPr>
              <a:spLocks noChangeShapeType="1"/>
            </p:cNvSpPr>
            <p:nvPr/>
          </p:nvSpPr>
          <p:spPr bwMode="auto">
            <a:xfrm>
              <a:off x="2081213" y="24701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19" name="Line 217"/>
            <p:cNvSpPr>
              <a:spLocks noChangeShapeType="1"/>
            </p:cNvSpPr>
            <p:nvPr/>
          </p:nvSpPr>
          <p:spPr bwMode="auto">
            <a:xfrm>
              <a:off x="2089151" y="24844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20" name="Line 218"/>
            <p:cNvSpPr>
              <a:spLocks noChangeShapeType="1"/>
            </p:cNvSpPr>
            <p:nvPr/>
          </p:nvSpPr>
          <p:spPr bwMode="auto">
            <a:xfrm>
              <a:off x="2095501" y="24701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21" name="Line 219"/>
            <p:cNvSpPr>
              <a:spLocks noChangeShapeType="1"/>
            </p:cNvSpPr>
            <p:nvPr/>
          </p:nvSpPr>
          <p:spPr bwMode="auto">
            <a:xfrm>
              <a:off x="2103438" y="24701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22" name="Line 220"/>
            <p:cNvSpPr>
              <a:spLocks noChangeShapeType="1"/>
            </p:cNvSpPr>
            <p:nvPr/>
          </p:nvSpPr>
          <p:spPr bwMode="auto">
            <a:xfrm>
              <a:off x="2109788" y="24844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23" name="Line 221"/>
            <p:cNvSpPr>
              <a:spLocks noChangeShapeType="1"/>
            </p:cNvSpPr>
            <p:nvPr/>
          </p:nvSpPr>
          <p:spPr bwMode="auto">
            <a:xfrm>
              <a:off x="2117726" y="24638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24" name="Line 222"/>
            <p:cNvSpPr>
              <a:spLocks noChangeShapeType="1"/>
            </p:cNvSpPr>
            <p:nvPr/>
          </p:nvSpPr>
          <p:spPr bwMode="auto">
            <a:xfrm>
              <a:off x="2124076" y="2449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25" name="Line 223"/>
            <p:cNvSpPr>
              <a:spLocks noChangeShapeType="1"/>
            </p:cNvSpPr>
            <p:nvPr/>
          </p:nvSpPr>
          <p:spPr bwMode="auto">
            <a:xfrm>
              <a:off x="2132013" y="24415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26" name="Line 224"/>
            <p:cNvSpPr>
              <a:spLocks noChangeShapeType="1"/>
            </p:cNvSpPr>
            <p:nvPr/>
          </p:nvSpPr>
          <p:spPr bwMode="auto">
            <a:xfrm>
              <a:off x="2138363" y="2420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27" name="Line 225"/>
            <p:cNvSpPr>
              <a:spLocks noChangeShapeType="1"/>
            </p:cNvSpPr>
            <p:nvPr/>
          </p:nvSpPr>
          <p:spPr bwMode="auto">
            <a:xfrm>
              <a:off x="2146301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28" name="Line 226"/>
            <p:cNvSpPr>
              <a:spLocks noChangeShapeType="1"/>
            </p:cNvSpPr>
            <p:nvPr/>
          </p:nvSpPr>
          <p:spPr bwMode="auto">
            <a:xfrm>
              <a:off x="2152651" y="24352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29" name="Line 227"/>
            <p:cNvSpPr>
              <a:spLocks noChangeShapeType="1"/>
            </p:cNvSpPr>
            <p:nvPr/>
          </p:nvSpPr>
          <p:spPr bwMode="auto">
            <a:xfrm>
              <a:off x="2160588" y="2435226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30" name="Line 228"/>
            <p:cNvSpPr>
              <a:spLocks noChangeShapeType="1"/>
            </p:cNvSpPr>
            <p:nvPr/>
          </p:nvSpPr>
          <p:spPr bwMode="auto">
            <a:xfrm>
              <a:off x="2166938" y="2449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31" name="Line 229"/>
            <p:cNvSpPr>
              <a:spLocks noChangeShapeType="1"/>
            </p:cNvSpPr>
            <p:nvPr/>
          </p:nvSpPr>
          <p:spPr bwMode="auto">
            <a:xfrm>
              <a:off x="2174876" y="2449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32" name="Line 230"/>
            <p:cNvSpPr>
              <a:spLocks noChangeShapeType="1"/>
            </p:cNvSpPr>
            <p:nvPr/>
          </p:nvSpPr>
          <p:spPr bwMode="auto">
            <a:xfrm>
              <a:off x="2181226" y="24638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33" name="Line 231"/>
            <p:cNvSpPr>
              <a:spLocks noChangeShapeType="1"/>
            </p:cNvSpPr>
            <p:nvPr/>
          </p:nvSpPr>
          <p:spPr bwMode="auto">
            <a:xfrm>
              <a:off x="2189163" y="244951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34" name="Line 232"/>
            <p:cNvSpPr>
              <a:spLocks noChangeShapeType="1"/>
            </p:cNvSpPr>
            <p:nvPr/>
          </p:nvSpPr>
          <p:spPr bwMode="auto">
            <a:xfrm>
              <a:off x="2195513" y="24495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35" name="Line 233"/>
            <p:cNvSpPr>
              <a:spLocks noChangeShapeType="1"/>
            </p:cNvSpPr>
            <p:nvPr/>
          </p:nvSpPr>
          <p:spPr bwMode="auto">
            <a:xfrm>
              <a:off x="2203451" y="24780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36" name="Line 234"/>
            <p:cNvSpPr>
              <a:spLocks noChangeShapeType="1"/>
            </p:cNvSpPr>
            <p:nvPr/>
          </p:nvSpPr>
          <p:spPr bwMode="auto">
            <a:xfrm>
              <a:off x="2209801" y="24844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37" name="Line 235"/>
            <p:cNvSpPr>
              <a:spLocks noChangeShapeType="1"/>
            </p:cNvSpPr>
            <p:nvPr/>
          </p:nvSpPr>
          <p:spPr bwMode="auto">
            <a:xfrm>
              <a:off x="2217738" y="24923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38" name="Line 236"/>
            <p:cNvSpPr>
              <a:spLocks noChangeShapeType="1"/>
            </p:cNvSpPr>
            <p:nvPr/>
          </p:nvSpPr>
          <p:spPr bwMode="auto">
            <a:xfrm>
              <a:off x="2224088" y="2506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39" name="Line 237"/>
            <p:cNvSpPr>
              <a:spLocks noChangeShapeType="1"/>
            </p:cNvSpPr>
            <p:nvPr/>
          </p:nvSpPr>
          <p:spPr bwMode="auto">
            <a:xfrm>
              <a:off x="2230438" y="24987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40" name="Line 238"/>
            <p:cNvSpPr>
              <a:spLocks noChangeShapeType="1"/>
            </p:cNvSpPr>
            <p:nvPr/>
          </p:nvSpPr>
          <p:spPr bwMode="auto">
            <a:xfrm>
              <a:off x="2238376" y="24923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41" name="Line 239"/>
            <p:cNvSpPr>
              <a:spLocks noChangeShapeType="1"/>
            </p:cNvSpPr>
            <p:nvPr/>
          </p:nvSpPr>
          <p:spPr bwMode="auto">
            <a:xfrm>
              <a:off x="2244726" y="24780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42" name="Line 240"/>
            <p:cNvSpPr>
              <a:spLocks noChangeShapeType="1"/>
            </p:cNvSpPr>
            <p:nvPr/>
          </p:nvSpPr>
          <p:spPr bwMode="auto">
            <a:xfrm>
              <a:off x="2252663" y="24780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43" name="Line 241"/>
            <p:cNvSpPr>
              <a:spLocks noChangeShapeType="1"/>
            </p:cNvSpPr>
            <p:nvPr/>
          </p:nvSpPr>
          <p:spPr bwMode="auto">
            <a:xfrm>
              <a:off x="2259013" y="24780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44" name="Line 242"/>
            <p:cNvSpPr>
              <a:spLocks noChangeShapeType="1"/>
            </p:cNvSpPr>
            <p:nvPr/>
          </p:nvSpPr>
          <p:spPr bwMode="auto">
            <a:xfrm>
              <a:off x="2266951" y="24701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45" name="Line 243"/>
            <p:cNvSpPr>
              <a:spLocks noChangeShapeType="1"/>
            </p:cNvSpPr>
            <p:nvPr/>
          </p:nvSpPr>
          <p:spPr bwMode="auto">
            <a:xfrm>
              <a:off x="2273301" y="24638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46" name="Line 244"/>
            <p:cNvSpPr>
              <a:spLocks noChangeShapeType="1"/>
            </p:cNvSpPr>
            <p:nvPr/>
          </p:nvSpPr>
          <p:spPr bwMode="auto">
            <a:xfrm>
              <a:off x="2281238" y="24638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47" name="Line 245"/>
            <p:cNvSpPr>
              <a:spLocks noChangeShapeType="1"/>
            </p:cNvSpPr>
            <p:nvPr/>
          </p:nvSpPr>
          <p:spPr bwMode="auto">
            <a:xfrm>
              <a:off x="2287588" y="2449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48" name="Line 246"/>
            <p:cNvSpPr>
              <a:spLocks noChangeShapeType="1"/>
            </p:cNvSpPr>
            <p:nvPr/>
          </p:nvSpPr>
          <p:spPr bwMode="auto">
            <a:xfrm>
              <a:off x="2295526" y="24415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49" name="Line 247"/>
            <p:cNvSpPr>
              <a:spLocks noChangeShapeType="1"/>
            </p:cNvSpPr>
            <p:nvPr/>
          </p:nvSpPr>
          <p:spPr bwMode="auto">
            <a:xfrm>
              <a:off x="2301876" y="24352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50" name="Line 248"/>
            <p:cNvSpPr>
              <a:spLocks noChangeShapeType="1"/>
            </p:cNvSpPr>
            <p:nvPr/>
          </p:nvSpPr>
          <p:spPr bwMode="auto">
            <a:xfrm>
              <a:off x="2309813" y="24352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51" name="Line 249"/>
            <p:cNvSpPr>
              <a:spLocks noChangeShapeType="1"/>
            </p:cNvSpPr>
            <p:nvPr/>
          </p:nvSpPr>
          <p:spPr bwMode="auto">
            <a:xfrm>
              <a:off x="2316163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52" name="Line 250"/>
            <p:cNvSpPr>
              <a:spLocks noChangeShapeType="1"/>
            </p:cNvSpPr>
            <p:nvPr/>
          </p:nvSpPr>
          <p:spPr bwMode="auto">
            <a:xfrm>
              <a:off x="2324101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53" name="Line 251"/>
            <p:cNvSpPr>
              <a:spLocks noChangeShapeType="1"/>
            </p:cNvSpPr>
            <p:nvPr/>
          </p:nvSpPr>
          <p:spPr bwMode="auto">
            <a:xfrm>
              <a:off x="2330451" y="24352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54" name="Line 252"/>
            <p:cNvSpPr>
              <a:spLocks noChangeShapeType="1"/>
            </p:cNvSpPr>
            <p:nvPr/>
          </p:nvSpPr>
          <p:spPr bwMode="auto">
            <a:xfrm>
              <a:off x="2338388" y="24415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55" name="Line 253"/>
            <p:cNvSpPr>
              <a:spLocks noChangeShapeType="1"/>
            </p:cNvSpPr>
            <p:nvPr/>
          </p:nvSpPr>
          <p:spPr bwMode="auto">
            <a:xfrm>
              <a:off x="2344738" y="24415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56" name="Line 254"/>
            <p:cNvSpPr>
              <a:spLocks noChangeShapeType="1"/>
            </p:cNvSpPr>
            <p:nvPr/>
          </p:nvSpPr>
          <p:spPr bwMode="auto">
            <a:xfrm>
              <a:off x="2352676" y="24415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57" name="Line 255"/>
            <p:cNvSpPr>
              <a:spLocks noChangeShapeType="1"/>
            </p:cNvSpPr>
            <p:nvPr/>
          </p:nvSpPr>
          <p:spPr bwMode="auto">
            <a:xfrm>
              <a:off x="2359026" y="24352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58" name="Line 256"/>
            <p:cNvSpPr>
              <a:spLocks noChangeShapeType="1"/>
            </p:cNvSpPr>
            <p:nvPr/>
          </p:nvSpPr>
          <p:spPr bwMode="auto">
            <a:xfrm>
              <a:off x="2366963" y="2441576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59" name="Line 257"/>
            <p:cNvSpPr>
              <a:spLocks noChangeShapeType="1"/>
            </p:cNvSpPr>
            <p:nvPr/>
          </p:nvSpPr>
          <p:spPr bwMode="auto">
            <a:xfrm>
              <a:off x="2373313" y="24844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60" name="Line 258"/>
            <p:cNvSpPr>
              <a:spLocks noChangeShapeType="1"/>
            </p:cNvSpPr>
            <p:nvPr/>
          </p:nvSpPr>
          <p:spPr bwMode="auto">
            <a:xfrm>
              <a:off x="2381251" y="2506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61" name="Line 259"/>
            <p:cNvSpPr>
              <a:spLocks noChangeShapeType="1"/>
            </p:cNvSpPr>
            <p:nvPr/>
          </p:nvSpPr>
          <p:spPr bwMode="auto">
            <a:xfrm>
              <a:off x="2387601" y="2513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62" name="Line 260"/>
            <p:cNvSpPr>
              <a:spLocks noChangeShapeType="1"/>
            </p:cNvSpPr>
            <p:nvPr/>
          </p:nvSpPr>
          <p:spPr bwMode="auto">
            <a:xfrm>
              <a:off x="2395538" y="25273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63" name="Line 261"/>
            <p:cNvSpPr>
              <a:spLocks noChangeShapeType="1"/>
            </p:cNvSpPr>
            <p:nvPr/>
          </p:nvSpPr>
          <p:spPr bwMode="auto">
            <a:xfrm>
              <a:off x="2401888" y="25209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64" name="Line 262"/>
            <p:cNvSpPr>
              <a:spLocks noChangeShapeType="1"/>
            </p:cNvSpPr>
            <p:nvPr/>
          </p:nvSpPr>
          <p:spPr bwMode="auto">
            <a:xfrm>
              <a:off x="2409826" y="25209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65" name="Line 263"/>
            <p:cNvSpPr>
              <a:spLocks noChangeShapeType="1"/>
            </p:cNvSpPr>
            <p:nvPr/>
          </p:nvSpPr>
          <p:spPr bwMode="auto">
            <a:xfrm>
              <a:off x="2416176" y="25130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66" name="Line 264"/>
            <p:cNvSpPr>
              <a:spLocks noChangeShapeType="1"/>
            </p:cNvSpPr>
            <p:nvPr/>
          </p:nvSpPr>
          <p:spPr bwMode="auto">
            <a:xfrm>
              <a:off x="2424113" y="25209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67" name="Line 265"/>
            <p:cNvSpPr>
              <a:spLocks noChangeShapeType="1"/>
            </p:cNvSpPr>
            <p:nvPr/>
          </p:nvSpPr>
          <p:spPr bwMode="auto">
            <a:xfrm>
              <a:off x="2430463" y="2498726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68" name="Line 266"/>
            <p:cNvSpPr>
              <a:spLocks noChangeShapeType="1"/>
            </p:cNvSpPr>
            <p:nvPr/>
          </p:nvSpPr>
          <p:spPr bwMode="auto">
            <a:xfrm>
              <a:off x="2438401" y="24987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69" name="Line 267"/>
            <p:cNvSpPr>
              <a:spLocks noChangeShapeType="1"/>
            </p:cNvSpPr>
            <p:nvPr/>
          </p:nvSpPr>
          <p:spPr bwMode="auto">
            <a:xfrm>
              <a:off x="2444751" y="2506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70" name="Line 268"/>
            <p:cNvSpPr>
              <a:spLocks noChangeShapeType="1"/>
            </p:cNvSpPr>
            <p:nvPr/>
          </p:nvSpPr>
          <p:spPr bwMode="auto">
            <a:xfrm>
              <a:off x="2452688" y="24987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71" name="Line 269"/>
            <p:cNvSpPr>
              <a:spLocks noChangeShapeType="1"/>
            </p:cNvSpPr>
            <p:nvPr/>
          </p:nvSpPr>
          <p:spPr bwMode="auto">
            <a:xfrm>
              <a:off x="2459038" y="24923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72" name="Line 270"/>
            <p:cNvSpPr>
              <a:spLocks noChangeShapeType="1"/>
            </p:cNvSpPr>
            <p:nvPr/>
          </p:nvSpPr>
          <p:spPr bwMode="auto">
            <a:xfrm>
              <a:off x="2466976" y="2492376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73" name="Line 271"/>
            <p:cNvSpPr>
              <a:spLocks noChangeShapeType="1"/>
            </p:cNvSpPr>
            <p:nvPr/>
          </p:nvSpPr>
          <p:spPr bwMode="auto">
            <a:xfrm>
              <a:off x="2473326" y="24638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74" name="Line 272"/>
            <p:cNvSpPr>
              <a:spLocks noChangeShapeType="1"/>
            </p:cNvSpPr>
            <p:nvPr/>
          </p:nvSpPr>
          <p:spPr bwMode="auto">
            <a:xfrm>
              <a:off x="2481263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75" name="Line 273"/>
            <p:cNvSpPr>
              <a:spLocks noChangeShapeType="1"/>
            </p:cNvSpPr>
            <p:nvPr/>
          </p:nvSpPr>
          <p:spPr bwMode="auto">
            <a:xfrm>
              <a:off x="2487613" y="24558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76" name="Line 274"/>
            <p:cNvSpPr>
              <a:spLocks noChangeShapeType="1"/>
            </p:cNvSpPr>
            <p:nvPr/>
          </p:nvSpPr>
          <p:spPr bwMode="auto">
            <a:xfrm>
              <a:off x="2495551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77" name="Line 275"/>
            <p:cNvSpPr>
              <a:spLocks noChangeShapeType="1"/>
            </p:cNvSpPr>
            <p:nvPr/>
          </p:nvSpPr>
          <p:spPr bwMode="auto">
            <a:xfrm>
              <a:off x="2501901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78" name="Line 276"/>
            <p:cNvSpPr>
              <a:spLocks noChangeShapeType="1"/>
            </p:cNvSpPr>
            <p:nvPr/>
          </p:nvSpPr>
          <p:spPr bwMode="auto">
            <a:xfrm>
              <a:off x="2509838" y="2449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79" name="Line 277"/>
            <p:cNvSpPr>
              <a:spLocks noChangeShapeType="1"/>
            </p:cNvSpPr>
            <p:nvPr/>
          </p:nvSpPr>
          <p:spPr bwMode="auto">
            <a:xfrm>
              <a:off x="2516188" y="2463801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80" name="Line 278"/>
            <p:cNvSpPr>
              <a:spLocks noChangeShapeType="1"/>
            </p:cNvSpPr>
            <p:nvPr/>
          </p:nvSpPr>
          <p:spPr bwMode="auto">
            <a:xfrm>
              <a:off x="2524126" y="24701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81" name="Line 279"/>
            <p:cNvSpPr>
              <a:spLocks noChangeShapeType="1"/>
            </p:cNvSpPr>
            <p:nvPr/>
          </p:nvSpPr>
          <p:spPr bwMode="auto">
            <a:xfrm>
              <a:off x="2530476" y="24701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82" name="Line 280"/>
            <p:cNvSpPr>
              <a:spLocks noChangeShapeType="1"/>
            </p:cNvSpPr>
            <p:nvPr/>
          </p:nvSpPr>
          <p:spPr bwMode="auto">
            <a:xfrm>
              <a:off x="2538413" y="24780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83" name="Line 281"/>
            <p:cNvSpPr>
              <a:spLocks noChangeShapeType="1"/>
            </p:cNvSpPr>
            <p:nvPr/>
          </p:nvSpPr>
          <p:spPr bwMode="auto">
            <a:xfrm>
              <a:off x="2544763" y="24923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84" name="Line 282"/>
            <p:cNvSpPr>
              <a:spLocks noChangeShapeType="1"/>
            </p:cNvSpPr>
            <p:nvPr/>
          </p:nvSpPr>
          <p:spPr bwMode="auto">
            <a:xfrm>
              <a:off x="2552701" y="24923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85" name="Line 283"/>
            <p:cNvSpPr>
              <a:spLocks noChangeShapeType="1"/>
            </p:cNvSpPr>
            <p:nvPr/>
          </p:nvSpPr>
          <p:spPr bwMode="auto">
            <a:xfrm>
              <a:off x="2559051" y="24923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86" name="Line 284"/>
            <p:cNvSpPr>
              <a:spLocks noChangeShapeType="1"/>
            </p:cNvSpPr>
            <p:nvPr/>
          </p:nvSpPr>
          <p:spPr bwMode="auto">
            <a:xfrm>
              <a:off x="2566988" y="250666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87" name="Line 285"/>
            <p:cNvSpPr>
              <a:spLocks noChangeShapeType="1"/>
            </p:cNvSpPr>
            <p:nvPr/>
          </p:nvSpPr>
          <p:spPr bwMode="auto">
            <a:xfrm>
              <a:off x="2573338" y="25209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88" name="Line 286"/>
            <p:cNvSpPr>
              <a:spLocks noChangeShapeType="1"/>
            </p:cNvSpPr>
            <p:nvPr/>
          </p:nvSpPr>
          <p:spPr bwMode="auto">
            <a:xfrm>
              <a:off x="2581276" y="25209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89" name="Line 287"/>
            <p:cNvSpPr>
              <a:spLocks noChangeShapeType="1"/>
            </p:cNvSpPr>
            <p:nvPr/>
          </p:nvSpPr>
          <p:spPr bwMode="auto">
            <a:xfrm>
              <a:off x="2587626" y="25209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90" name="Line 288"/>
            <p:cNvSpPr>
              <a:spLocks noChangeShapeType="1"/>
            </p:cNvSpPr>
            <p:nvPr/>
          </p:nvSpPr>
          <p:spPr bwMode="auto">
            <a:xfrm>
              <a:off x="2595563" y="25209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91" name="Line 289"/>
            <p:cNvSpPr>
              <a:spLocks noChangeShapeType="1"/>
            </p:cNvSpPr>
            <p:nvPr/>
          </p:nvSpPr>
          <p:spPr bwMode="auto">
            <a:xfrm>
              <a:off x="2601913" y="25130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92" name="Line 290"/>
            <p:cNvSpPr>
              <a:spLocks noChangeShapeType="1"/>
            </p:cNvSpPr>
            <p:nvPr/>
          </p:nvSpPr>
          <p:spPr bwMode="auto">
            <a:xfrm>
              <a:off x="2609851" y="24987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93" name="Line 291"/>
            <p:cNvSpPr>
              <a:spLocks noChangeShapeType="1"/>
            </p:cNvSpPr>
            <p:nvPr/>
          </p:nvSpPr>
          <p:spPr bwMode="auto">
            <a:xfrm>
              <a:off x="2616201" y="24844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94" name="Line 292"/>
            <p:cNvSpPr>
              <a:spLocks noChangeShapeType="1"/>
            </p:cNvSpPr>
            <p:nvPr/>
          </p:nvSpPr>
          <p:spPr bwMode="auto">
            <a:xfrm>
              <a:off x="2624138" y="24558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95" name="Line 293"/>
            <p:cNvSpPr>
              <a:spLocks noChangeShapeType="1"/>
            </p:cNvSpPr>
            <p:nvPr/>
          </p:nvSpPr>
          <p:spPr bwMode="auto">
            <a:xfrm>
              <a:off x="2630488" y="24352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96" name="Line 294"/>
            <p:cNvSpPr>
              <a:spLocks noChangeShapeType="1"/>
            </p:cNvSpPr>
            <p:nvPr/>
          </p:nvSpPr>
          <p:spPr bwMode="auto">
            <a:xfrm>
              <a:off x="2638426" y="24415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97" name="Line 295"/>
            <p:cNvSpPr>
              <a:spLocks noChangeShapeType="1"/>
            </p:cNvSpPr>
            <p:nvPr/>
          </p:nvSpPr>
          <p:spPr bwMode="auto">
            <a:xfrm>
              <a:off x="2644776" y="24415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98" name="Line 296"/>
            <p:cNvSpPr>
              <a:spLocks noChangeShapeType="1"/>
            </p:cNvSpPr>
            <p:nvPr/>
          </p:nvSpPr>
          <p:spPr bwMode="auto">
            <a:xfrm>
              <a:off x="2652713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99" name="Line 297"/>
            <p:cNvSpPr>
              <a:spLocks noChangeShapeType="1"/>
            </p:cNvSpPr>
            <p:nvPr/>
          </p:nvSpPr>
          <p:spPr bwMode="auto">
            <a:xfrm>
              <a:off x="2659063" y="24272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00" name="Line 298"/>
            <p:cNvSpPr>
              <a:spLocks noChangeShapeType="1"/>
            </p:cNvSpPr>
            <p:nvPr/>
          </p:nvSpPr>
          <p:spPr bwMode="auto">
            <a:xfrm>
              <a:off x="2667001" y="24415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01" name="Line 299"/>
            <p:cNvSpPr>
              <a:spLocks noChangeShapeType="1"/>
            </p:cNvSpPr>
            <p:nvPr/>
          </p:nvSpPr>
          <p:spPr bwMode="auto">
            <a:xfrm>
              <a:off x="2673351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02" name="Line 300"/>
            <p:cNvSpPr>
              <a:spLocks noChangeShapeType="1"/>
            </p:cNvSpPr>
            <p:nvPr/>
          </p:nvSpPr>
          <p:spPr bwMode="auto">
            <a:xfrm>
              <a:off x="2681288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03" name="Line 301"/>
            <p:cNvSpPr>
              <a:spLocks noChangeShapeType="1"/>
            </p:cNvSpPr>
            <p:nvPr/>
          </p:nvSpPr>
          <p:spPr bwMode="auto">
            <a:xfrm>
              <a:off x="2687638" y="24272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04" name="Line 302"/>
            <p:cNvSpPr>
              <a:spLocks noChangeShapeType="1"/>
            </p:cNvSpPr>
            <p:nvPr/>
          </p:nvSpPr>
          <p:spPr bwMode="auto">
            <a:xfrm>
              <a:off x="2695576" y="24415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05" name="Line 303"/>
            <p:cNvSpPr>
              <a:spLocks noChangeShapeType="1"/>
            </p:cNvSpPr>
            <p:nvPr/>
          </p:nvSpPr>
          <p:spPr bwMode="auto">
            <a:xfrm>
              <a:off x="2701926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06" name="Line 304"/>
            <p:cNvSpPr>
              <a:spLocks noChangeShapeType="1"/>
            </p:cNvSpPr>
            <p:nvPr/>
          </p:nvSpPr>
          <p:spPr bwMode="auto">
            <a:xfrm>
              <a:off x="2709863" y="24352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07" name="Line 305"/>
            <p:cNvSpPr>
              <a:spLocks noChangeShapeType="1"/>
            </p:cNvSpPr>
            <p:nvPr/>
          </p:nvSpPr>
          <p:spPr bwMode="auto">
            <a:xfrm>
              <a:off x="2716213" y="24415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08" name="Line 306"/>
            <p:cNvSpPr>
              <a:spLocks noChangeShapeType="1"/>
            </p:cNvSpPr>
            <p:nvPr/>
          </p:nvSpPr>
          <p:spPr bwMode="auto">
            <a:xfrm>
              <a:off x="2724151" y="24638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09" name="Line 307"/>
            <p:cNvSpPr>
              <a:spLocks noChangeShapeType="1"/>
            </p:cNvSpPr>
            <p:nvPr/>
          </p:nvSpPr>
          <p:spPr bwMode="auto">
            <a:xfrm>
              <a:off x="2730501" y="24638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10" name="Line 308"/>
            <p:cNvSpPr>
              <a:spLocks noChangeShapeType="1"/>
            </p:cNvSpPr>
            <p:nvPr/>
          </p:nvSpPr>
          <p:spPr bwMode="auto">
            <a:xfrm>
              <a:off x="2738438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11" name="Line 309"/>
            <p:cNvSpPr>
              <a:spLocks noChangeShapeType="1"/>
            </p:cNvSpPr>
            <p:nvPr/>
          </p:nvSpPr>
          <p:spPr bwMode="auto">
            <a:xfrm>
              <a:off x="2744788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12" name="Line 310"/>
            <p:cNvSpPr>
              <a:spLocks noChangeShapeType="1"/>
            </p:cNvSpPr>
            <p:nvPr/>
          </p:nvSpPr>
          <p:spPr bwMode="auto">
            <a:xfrm>
              <a:off x="2752726" y="24558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13" name="Line 311"/>
            <p:cNvSpPr>
              <a:spLocks noChangeShapeType="1"/>
            </p:cNvSpPr>
            <p:nvPr/>
          </p:nvSpPr>
          <p:spPr bwMode="auto">
            <a:xfrm>
              <a:off x="2759076" y="24701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14" name="Line 312"/>
            <p:cNvSpPr>
              <a:spLocks noChangeShapeType="1"/>
            </p:cNvSpPr>
            <p:nvPr/>
          </p:nvSpPr>
          <p:spPr bwMode="auto">
            <a:xfrm>
              <a:off x="2767013" y="24701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15" name="Line 313"/>
            <p:cNvSpPr>
              <a:spLocks noChangeShapeType="1"/>
            </p:cNvSpPr>
            <p:nvPr/>
          </p:nvSpPr>
          <p:spPr bwMode="auto">
            <a:xfrm>
              <a:off x="2773363" y="24638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16" name="Line 314"/>
            <p:cNvSpPr>
              <a:spLocks noChangeShapeType="1"/>
            </p:cNvSpPr>
            <p:nvPr/>
          </p:nvSpPr>
          <p:spPr bwMode="auto">
            <a:xfrm>
              <a:off x="2781301" y="2463801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17" name="Line 315"/>
            <p:cNvSpPr>
              <a:spLocks noChangeShapeType="1"/>
            </p:cNvSpPr>
            <p:nvPr/>
          </p:nvSpPr>
          <p:spPr bwMode="auto">
            <a:xfrm>
              <a:off x="2787651" y="24415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18" name="Line 316"/>
            <p:cNvSpPr>
              <a:spLocks noChangeShapeType="1"/>
            </p:cNvSpPr>
            <p:nvPr/>
          </p:nvSpPr>
          <p:spPr bwMode="auto">
            <a:xfrm>
              <a:off x="2795588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19" name="Line 317"/>
            <p:cNvSpPr>
              <a:spLocks noChangeShapeType="1"/>
            </p:cNvSpPr>
            <p:nvPr/>
          </p:nvSpPr>
          <p:spPr bwMode="auto">
            <a:xfrm>
              <a:off x="2801938" y="2420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20" name="Line 318"/>
            <p:cNvSpPr>
              <a:spLocks noChangeShapeType="1"/>
            </p:cNvSpPr>
            <p:nvPr/>
          </p:nvSpPr>
          <p:spPr bwMode="auto">
            <a:xfrm>
              <a:off x="2809876" y="2413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21" name="Line 319"/>
            <p:cNvSpPr>
              <a:spLocks noChangeShapeType="1"/>
            </p:cNvSpPr>
            <p:nvPr/>
          </p:nvSpPr>
          <p:spPr bwMode="auto">
            <a:xfrm>
              <a:off x="2816226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22" name="Line 320"/>
            <p:cNvSpPr>
              <a:spLocks noChangeShapeType="1"/>
            </p:cNvSpPr>
            <p:nvPr/>
          </p:nvSpPr>
          <p:spPr bwMode="auto">
            <a:xfrm>
              <a:off x="2824163" y="242093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23" name="Line 321"/>
            <p:cNvSpPr>
              <a:spLocks noChangeShapeType="1"/>
            </p:cNvSpPr>
            <p:nvPr/>
          </p:nvSpPr>
          <p:spPr bwMode="auto">
            <a:xfrm>
              <a:off x="2830513" y="24066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24" name="Line 322"/>
            <p:cNvSpPr>
              <a:spLocks noChangeShapeType="1"/>
            </p:cNvSpPr>
            <p:nvPr/>
          </p:nvSpPr>
          <p:spPr bwMode="auto">
            <a:xfrm>
              <a:off x="2838451" y="24130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25" name="Line 323"/>
            <p:cNvSpPr>
              <a:spLocks noChangeShapeType="1"/>
            </p:cNvSpPr>
            <p:nvPr/>
          </p:nvSpPr>
          <p:spPr bwMode="auto">
            <a:xfrm>
              <a:off x="2844801" y="23987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26" name="Line 324"/>
            <p:cNvSpPr>
              <a:spLocks noChangeShapeType="1"/>
            </p:cNvSpPr>
            <p:nvPr/>
          </p:nvSpPr>
          <p:spPr bwMode="auto">
            <a:xfrm>
              <a:off x="2852738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27" name="Line 325"/>
            <p:cNvSpPr>
              <a:spLocks noChangeShapeType="1"/>
            </p:cNvSpPr>
            <p:nvPr/>
          </p:nvSpPr>
          <p:spPr bwMode="auto">
            <a:xfrm>
              <a:off x="2859088" y="24066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28" name="Line 326"/>
            <p:cNvSpPr>
              <a:spLocks noChangeShapeType="1"/>
            </p:cNvSpPr>
            <p:nvPr/>
          </p:nvSpPr>
          <p:spPr bwMode="auto">
            <a:xfrm>
              <a:off x="2867026" y="24352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29" name="Line 327"/>
            <p:cNvSpPr>
              <a:spLocks noChangeShapeType="1"/>
            </p:cNvSpPr>
            <p:nvPr/>
          </p:nvSpPr>
          <p:spPr bwMode="auto">
            <a:xfrm>
              <a:off x="2873376" y="24272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30" name="Line 328"/>
            <p:cNvSpPr>
              <a:spLocks noChangeShapeType="1"/>
            </p:cNvSpPr>
            <p:nvPr/>
          </p:nvSpPr>
          <p:spPr bwMode="auto">
            <a:xfrm>
              <a:off x="2881313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31" name="Line 329"/>
            <p:cNvSpPr>
              <a:spLocks noChangeShapeType="1"/>
            </p:cNvSpPr>
            <p:nvPr/>
          </p:nvSpPr>
          <p:spPr bwMode="auto">
            <a:xfrm>
              <a:off x="2887663" y="24272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32" name="Line 330"/>
            <p:cNvSpPr>
              <a:spLocks noChangeShapeType="1"/>
            </p:cNvSpPr>
            <p:nvPr/>
          </p:nvSpPr>
          <p:spPr bwMode="auto">
            <a:xfrm>
              <a:off x="2895601" y="24352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33" name="Line 331"/>
            <p:cNvSpPr>
              <a:spLocks noChangeShapeType="1"/>
            </p:cNvSpPr>
            <p:nvPr/>
          </p:nvSpPr>
          <p:spPr bwMode="auto">
            <a:xfrm>
              <a:off x="2901951" y="24415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34" name="Line 332"/>
            <p:cNvSpPr>
              <a:spLocks noChangeShapeType="1"/>
            </p:cNvSpPr>
            <p:nvPr/>
          </p:nvSpPr>
          <p:spPr bwMode="auto">
            <a:xfrm>
              <a:off x="2909888" y="24415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35" name="Line 333"/>
            <p:cNvSpPr>
              <a:spLocks noChangeShapeType="1"/>
            </p:cNvSpPr>
            <p:nvPr/>
          </p:nvSpPr>
          <p:spPr bwMode="auto">
            <a:xfrm>
              <a:off x="2916238" y="24558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36" name="Line 334"/>
            <p:cNvSpPr>
              <a:spLocks noChangeShapeType="1"/>
            </p:cNvSpPr>
            <p:nvPr/>
          </p:nvSpPr>
          <p:spPr bwMode="auto">
            <a:xfrm>
              <a:off x="2924176" y="24638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37" name="Line 335"/>
            <p:cNvSpPr>
              <a:spLocks noChangeShapeType="1"/>
            </p:cNvSpPr>
            <p:nvPr/>
          </p:nvSpPr>
          <p:spPr bwMode="auto">
            <a:xfrm>
              <a:off x="2930526" y="24558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38" name="Line 336"/>
            <p:cNvSpPr>
              <a:spLocks noChangeShapeType="1"/>
            </p:cNvSpPr>
            <p:nvPr/>
          </p:nvSpPr>
          <p:spPr bwMode="auto">
            <a:xfrm>
              <a:off x="2938463" y="2449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39" name="Line 337"/>
            <p:cNvSpPr>
              <a:spLocks noChangeShapeType="1"/>
            </p:cNvSpPr>
            <p:nvPr/>
          </p:nvSpPr>
          <p:spPr bwMode="auto">
            <a:xfrm>
              <a:off x="2944813" y="24352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40" name="Line 338"/>
            <p:cNvSpPr>
              <a:spLocks noChangeShapeType="1"/>
            </p:cNvSpPr>
            <p:nvPr/>
          </p:nvSpPr>
          <p:spPr bwMode="auto">
            <a:xfrm>
              <a:off x="2951163" y="24415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41" name="Line 339"/>
            <p:cNvSpPr>
              <a:spLocks noChangeShapeType="1"/>
            </p:cNvSpPr>
            <p:nvPr/>
          </p:nvSpPr>
          <p:spPr bwMode="auto">
            <a:xfrm>
              <a:off x="2959101" y="24272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42" name="Line 340"/>
            <p:cNvSpPr>
              <a:spLocks noChangeShapeType="1"/>
            </p:cNvSpPr>
            <p:nvPr/>
          </p:nvSpPr>
          <p:spPr bwMode="auto">
            <a:xfrm>
              <a:off x="2965451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43" name="Line 341"/>
            <p:cNvSpPr>
              <a:spLocks noChangeShapeType="1"/>
            </p:cNvSpPr>
            <p:nvPr/>
          </p:nvSpPr>
          <p:spPr bwMode="auto">
            <a:xfrm>
              <a:off x="2973388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44" name="Line 342"/>
            <p:cNvSpPr>
              <a:spLocks noChangeShapeType="1"/>
            </p:cNvSpPr>
            <p:nvPr/>
          </p:nvSpPr>
          <p:spPr bwMode="auto">
            <a:xfrm>
              <a:off x="2979738" y="2413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45" name="Line 343"/>
            <p:cNvSpPr>
              <a:spLocks noChangeShapeType="1"/>
            </p:cNvSpPr>
            <p:nvPr/>
          </p:nvSpPr>
          <p:spPr bwMode="auto">
            <a:xfrm>
              <a:off x="2987676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46" name="Line 344"/>
            <p:cNvSpPr>
              <a:spLocks noChangeShapeType="1"/>
            </p:cNvSpPr>
            <p:nvPr/>
          </p:nvSpPr>
          <p:spPr bwMode="auto">
            <a:xfrm>
              <a:off x="2994026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47" name="Line 345"/>
            <p:cNvSpPr>
              <a:spLocks noChangeShapeType="1"/>
            </p:cNvSpPr>
            <p:nvPr/>
          </p:nvSpPr>
          <p:spPr bwMode="auto">
            <a:xfrm>
              <a:off x="3001963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48" name="Line 346"/>
            <p:cNvSpPr>
              <a:spLocks noChangeShapeType="1"/>
            </p:cNvSpPr>
            <p:nvPr/>
          </p:nvSpPr>
          <p:spPr bwMode="auto">
            <a:xfrm>
              <a:off x="3008313" y="24130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49" name="Line 347"/>
            <p:cNvSpPr>
              <a:spLocks noChangeShapeType="1"/>
            </p:cNvSpPr>
            <p:nvPr/>
          </p:nvSpPr>
          <p:spPr bwMode="auto">
            <a:xfrm>
              <a:off x="3016251" y="2413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50" name="Line 348"/>
            <p:cNvSpPr>
              <a:spLocks noChangeShapeType="1"/>
            </p:cNvSpPr>
            <p:nvPr/>
          </p:nvSpPr>
          <p:spPr bwMode="auto">
            <a:xfrm>
              <a:off x="3022601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51" name="Line 349"/>
            <p:cNvSpPr>
              <a:spLocks noChangeShapeType="1"/>
            </p:cNvSpPr>
            <p:nvPr/>
          </p:nvSpPr>
          <p:spPr bwMode="auto">
            <a:xfrm>
              <a:off x="3030538" y="24272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52" name="Line 350"/>
            <p:cNvSpPr>
              <a:spLocks noChangeShapeType="1"/>
            </p:cNvSpPr>
            <p:nvPr/>
          </p:nvSpPr>
          <p:spPr bwMode="auto">
            <a:xfrm>
              <a:off x="3036888" y="24415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53" name="Line 351"/>
            <p:cNvSpPr>
              <a:spLocks noChangeShapeType="1"/>
            </p:cNvSpPr>
            <p:nvPr/>
          </p:nvSpPr>
          <p:spPr bwMode="auto">
            <a:xfrm>
              <a:off x="3044826" y="2449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54" name="Line 352"/>
            <p:cNvSpPr>
              <a:spLocks noChangeShapeType="1"/>
            </p:cNvSpPr>
            <p:nvPr/>
          </p:nvSpPr>
          <p:spPr bwMode="auto">
            <a:xfrm>
              <a:off x="3051176" y="2449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55" name="Line 353"/>
            <p:cNvSpPr>
              <a:spLocks noChangeShapeType="1"/>
            </p:cNvSpPr>
            <p:nvPr/>
          </p:nvSpPr>
          <p:spPr bwMode="auto">
            <a:xfrm>
              <a:off x="3059113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56" name="Line 354"/>
            <p:cNvSpPr>
              <a:spLocks noChangeShapeType="1"/>
            </p:cNvSpPr>
            <p:nvPr/>
          </p:nvSpPr>
          <p:spPr bwMode="auto">
            <a:xfrm>
              <a:off x="3065463" y="24558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57" name="Line 355"/>
            <p:cNvSpPr>
              <a:spLocks noChangeShapeType="1"/>
            </p:cNvSpPr>
            <p:nvPr/>
          </p:nvSpPr>
          <p:spPr bwMode="auto">
            <a:xfrm>
              <a:off x="3073401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58" name="Line 356"/>
            <p:cNvSpPr>
              <a:spLocks noChangeShapeType="1"/>
            </p:cNvSpPr>
            <p:nvPr/>
          </p:nvSpPr>
          <p:spPr bwMode="auto">
            <a:xfrm>
              <a:off x="3079751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59" name="Line 357"/>
            <p:cNvSpPr>
              <a:spLocks noChangeShapeType="1"/>
            </p:cNvSpPr>
            <p:nvPr/>
          </p:nvSpPr>
          <p:spPr bwMode="auto">
            <a:xfrm>
              <a:off x="3087688" y="24638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60" name="Line 358"/>
            <p:cNvSpPr>
              <a:spLocks noChangeShapeType="1"/>
            </p:cNvSpPr>
            <p:nvPr/>
          </p:nvSpPr>
          <p:spPr bwMode="auto">
            <a:xfrm>
              <a:off x="3094038" y="24701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61" name="Line 359"/>
            <p:cNvSpPr>
              <a:spLocks noChangeShapeType="1"/>
            </p:cNvSpPr>
            <p:nvPr/>
          </p:nvSpPr>
          <p:spPr bwMode="auto">
            <a:xfrm>
              <a:off x="3101976" y="24701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62" name="Line 360"/>
            <p:cNvSpPr>
              <a:spLocks noChangeShapeType="1"/>
            </p:cNvSpPr>
            <p:nvPr/>
          </p:nvSpPr>
          <p:spPr bwMode="auto">
            <a:xfrm>
              <a:off x="3108326" y="24558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63" name="Line 361"/>
            <p:cNvSpPr>
              <a:spLocks noChangeShapeType="1"/>
            </p:cNvSpPr>
            <p:nvPr/>
          </p:nvSpPr>
          <p:spPr bwMode="auto">
            <a:xfrm>
              <a:off x="3116263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64" name="Line 362"/>
            <p:cNvSpPr>
              <a:spLocks noChangeShapeType="1"/>
            </p:cNvSpPr>
            <p:nvPr/>
          </p:nvSpPr>
          <p:spPr bwMode="auto">
            <a:xfrm>
              <a:off x="3122613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65" name="Line 363"/>
            <p:cNvSpPr>
              <a:spLocks noChangeShapeType="1"/>
            </p:cNvSpPr>
            <p:nvPr/>
          </p:nvSpPr>
          <p:spPr bwMode="auto">
            <a:xfrm>
              <a:off x="3130551" y="24415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66" name="Line 364"/>
            <p:cNvSpPr>
              <a:spLocks noChangeShapeType="1"/>
            </p:cNvSpPr>
            <p:nvPr/>
          </p:nvSpPr>
          <p:spPr bwMode="auto">
            <a:xfrm>
              <a:off x="3136901" y="2413001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67" name="Line 365"/>
            <p:cNvSpPr>
              <a:spLocks noChangeShapeType="1"/>
            </p:cNvSpPr>
            <p:nvPr/>
          </p:nvSpPr>
          <p:spPr bwMode="auto">
            <a:xfrm>
              <a:off x="3144838" y="2413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68" name="Line 366"/>
            <p:cNvSpPr>
              <a:spLocks noChangeShapeType="1"/>
            </p:cNvSpPr>
            <p:nvPr/>
          </p:nvSpPr>
          <p:spPr bwMode="auto">
            <a:xfrm>
              <a:off x="3151188" y="2413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69" name="Line 367"/>
            <p:cNvSpPr>
              <a:spLocks noChangeShapeType="1"/>
            </p:cNvSpPr>
            <p:nvPr/>
          </p:nvSpPr>
          <p:spPr bwMode="auto">
            <a:xfrm>
              <a:off x="3159126" y="24066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70" name="Line 368"/>
            <p:cNvSpPr>
              <a:spLocks noChangeShapeType="1"/>
            </p:cNvSpPr>
            <p:nvPr/>
          </p:nvSpPr>
          <p:spPr bwMode="auto">
            <a:xfrm>
              <a:off x="3165476" y="24066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71" name="Line 369"/>
            <p:cNvSpPr>
              <a:spLocks noChangeShapeType="1"/>
            </p:cNvSpPr>
            <p:nvPr/>
          </p:nvSpPr>
          <p:spPr bwMode="auto">
            <a:xfrm>
              <a:off x="3173413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72" name="Line 370"/>
            <p:cNvSpPr>
              <a:spLocks noChangeShapeType="1"/>
            </p:cNvSpPr>
            <p:nvPr/>
          </p:nvSpPr>
          <p:spPr bwMode="auto">
            <a:xfrm>
              <a:off x="3179763" y="24352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73" name="Line 371"/>
            <p:cNvSpPr>
              <a:spLocks noChangeShapeType="1"/>
            </p:cNvSpPr>
            <p:nvPr/>
          </p:nvSpPr>
          <p:spPr bwMode="auto">
            <a:xfrm>
              <a:off x="3187701" y="24352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74" name="Line 372"/>
            <p:cNvSpPr>
              <a:spLocks noChangeShapeType="1"/>
            </p:cNvSpPr>
            <p:nvPr/>
          </p:nvSpPr>
          <p:spPr bwMode="auto">
            <a:xfrm>
              <a:off x="3194051" y="24415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75" name="Line 373"/>
            <p:cNvSpPr>
              <a:spLocks noChangeShapeType="1"/>
            </p:cNvSpPr>
            <p:nvPr/>
          </p:nvSpPr>
          <p:spPr bwMode="auto">
            <a:xfrm>
              <a:off x="3201988" y="24558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76" name="Line 374"/>
            <p:cNvSpPr>
              <a:spLocks noChangeShapeType="1"/>
            </p:cNvSpPr>
            <p:nvPr/>
          </p:nvSpPr>
          <p:spPr bwMode="auto">
            <a:xfrm>
              <a:off x="3208338" y="24701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77" name="Line 375"/>
            <p:cNvSpPr>
              <a:spLocks noChangeShapeType="1"/>
            </p:cNvSpPr>
            <p:nvPr/>
          </p:nvSpPr>
          <p:spPr bwMode="auto">
            <a:xfrm>
              <a:off x="3216276" y="24638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78" name="Line 376"/>
            <p:cNvSpPr>
              <a:spLocks noChangeShapeType="1"/>
            </p:cNvSpPr>
            <p:nvPr/>
          </p:nvSpPr>
          <p:spPr bwMode="auto">
            <a:xfrm>
              <a:off x="3222626" y="24638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79" name="Line 377"/>
            <p:cNvSpPr>
              <a:spLocks noChangeShapeType="1"/>
            </p:cNvSpPr>
            <p:nvPr/>
          </p:nvSpPr>
          <p:spPr bwMode="auto">
            <a:xfrm>
              <a:off x="3230563" y="24844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80" name="Line 378"/>
            <p:cNvSpPr>
              <a:spLocks noChangeShapeType="1"/>
            </p:cNvSpPr>
            <p:nvPr/>
          </p:nvSpPr>
          <p:spPr bwMode="auto">
            <a:xfrm>
              <a:off x="3236913" y="24844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81" name="Line 379"/>
            <p:cNvSpPr>
              <a:spLocks noChangeShapeType="1"/>
            </p:cNvSpPr>
            <p:nvPr/>
          </p:nvSpPr>
          <p:spPr bwMode="auto">
            <a:xfrm>
              <a:off x="3244851" y="2506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82" name="Line 380"/>
            <p:cNvSpPr>
              <a:spLocks noChangeShapeType="1"/>
            </p:cNvSpPr>
            <p:nvPr/>
          </p:nvSpPr>
          <p:spPr bwMode="auto">
            <a:xfrm>
              <a:off x="3251201" y="247808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83" name="Line 381"/>
            <p:cNvSpPr>
              <a:spLocks noChangeShapeType="1"/>
            </p:cNvSpPr>
            <p:nvPr/>
          </p:nvSpPr>
          <p:spPr bwMode="auto">
            <a:xfrm>
              <a:off x="3259138" y="24638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84" name="Line 382"/>
            <p:cNvSpPr>
              <a:spLocks noChangeShapeType="1"/>
            </p:cNvSpPr>
            <p:nvPr/>
          </p:nvSpPr>
          <p:spPr bwMode="auto">
            <a:xfrm>
              <a:off x="3265488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85" name="Line 383"/>
            <p:cNvSpPr>
              <a:spLocks noChangeShapeType="1"/>
            </p:cNvSpPr>
            <p:nvPr/>
          </p:nvSpPr>
          <p:spPr bwMode="auto">
            <a:xfrm>
              <a:off x="3273426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86" name="Line 384"/>
            <p:cNvSpPr>
              <a:spLocks noChangeShapeType="1"/>
            </p:cNvSpPr>
            <p:nvPr/>
          </p:nvSpPr>
          <p:spPr bwMode="auto">
            <a:xfrm>
              <a:off x="3279776" y="24638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87" name="Line 385"/>
            <p:cNvSpPr>
              <a:spLocks noChangeShapeType="1"/>
            </p:cNvSpPr>
            <p:nvPr/>
          </p:nvSpPr>
          <p:spPr bwMode="auto">
            <a:xfrm>
              <a:off x="3287713" y="2463801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88" name="Line 386"/>
            <p:cNvSpPr>
              <a:spLocks noChangeShapeType="1"/>
            </p:cNvSpPr>
            <p:nvPr/>
          </p:nvSpPr>
          <p:spPr bwMode="auto">
            <a:xfrm>
              <a:off x="3294063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89" name="Line 387"/>
            <p:cNvSpPr>
              <a:spLocks noChangeShapeType="1"/>
            </p:cNvSpPr>
            <p:nvPr/>
          </p:nvSpPr>
          <p:spPr bwMode="auto">
            <a:xfrm>
              <a:off x="3302001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90" name="Line 388"/>
            <p:cNvSpPr>
              <a:spLocks noChangeShapeType="1"/>
            </p:cNvSpPr>
            <p:nvPr/>
          </p:nvSpPr>
          <p:spPr bwMode="auto">
            <a:xfrm>
              <a:off x="3308351" y="2449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91" name="Line 389"/>
            <p:cNvSpPr>
              <a:spLocks noChangeShapeType="1"/>
            </p:cNvSpPr>
            <p:nvPr/>
          </p:nvSpPr>
          <p:spPr bwMode="auto">
            <a:xfrm>
              <a:off x="3316288" y="24415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92" name="Line 390"/>
            <p:cNvSpPr>
              <a:spLocks noChangeShapeType="1"/>
            </p:cNvSpPr>
            <p:nvPr/>
          </p:nvSpPr>
          <p:spPr bwMode="auto">
            <a:xfrm>
              <a:off x="3322638" y="24415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93" name="Line 391"/>
            <p:cNvSpPr>
              <a:spLocks noChangeShapeType="1"/>
            </p:cNvSpPr>
            <p:nvPr/>
          </p:nvSpPr>
          <p:spPr bwMode="auto">
            <a:xfrm>
              <a:off x="3330576" y="24352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94" name="Line 392"/>
            <p:cNvSpPr>
              <a:spLocks noChangeShapeType="1"/>
            </p:cNvSpPr>
            <p:nvPr/>
          </p:nvSpPr>
          <p:spPr bwMode="auto">
            <a:xfrm>
              <a:off x="3336926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95" name="Line 393"/>
            <p:cNvSpPr>
              <a:spLocks noChangeShapeType="1"/>
            </p:cNvSpPr>
            <p:nvPr/>
          </p:nvSpPr>
          <p:spPr bwMode="auto">
            <a:xfrm>
              <a:off x="3344863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96" name="Line 394"/>
            <p:cNvSpPr>
              <a:spLocks noChangeShapeType="1"/>
            </p:cNvSpPr>
            <p:nvPr/>
          </p:nvSpPr>
          <p:spPr bwMode="auto">
            <a:xfrm>
              <a:off x="3351213" y="24352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97" name="Line 395"/>
            <p:cNvSpPr>
              <a:spLocks noChangeShapeType="1"/>
            </p:cNvSpPr>
            <p:nvPr/>
          </p:nvSpPr>
          <p:spPr bwMode="auto">
            <a:xfrm>
              <a:off x="3359151" y="24352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98" name="Line 396"/>
            <p:cNvSpPr>
              <a:spLocks noChangeShapeType="1"/>
            </p:cNvSpPr>
            <p:nvPr/>
          </p:nvSpPr>
          <p:spPr bwMode="auto">
            <a:xfrm>
              <a:off x="3365501" y="24415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99" name="Line 397"/>
            <p:cNvSpPr>
              <a:spLocks noChangeShapeType="1"/>
            </p:cNvSpPr>
            <p:nvPr/>
          </p:nvSpPr>
          <p:spPr bwMode="auto">
            <a:xfrm>
              <a:off x="3373438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00" name="Line 398"/>
            <p:cNvSpPr>
              <a:spLocks noChangeShapeType="1"/>
            </p:cNvSpPr>
            <p:nvPr/>
          </p:nvSpPr>
          <p:spPr bwMode="auto">
            <a:xfrm>
              <a:off x="3379788" y="245586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01" name="Line 399"/>
            <p:cNvSpPr>
              <a:spLocks noChangeShapeType="1"/>
            </p:cNvSpPr>
            <p:nvPr/>
          </p:nvSpPr>
          <p:spPr bwMode="auto">
            <a:xfrm>
              <a:off x="3387726" y="24638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02" name="Line 400"/>
            <p:cNvSpPr>
              <a:spLocks noChangeShapeType="1"/>
            </p:cNvSpPr>
            <p:nvPr/>
          </p:nvSpPr>
          <p:spPr bwMode="auto">
            <a:xfrm>
              <a:off x="3394076" y="2478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03" name="Line 401"/>
            <p:cNvSpPr>
              <a:spLocks noChangeShapeType="1"/>
            </p:cNvSpPr>
            <p:nvPr/>
          </p:nvSpPr>
          <p:spPr bwMode="auto">
            <a:xfrm>
              <a:off x="3402013" y="24780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04" name="Line 402"/>
            <p:cNvSpPr>
              <a:spLocks noChangeShapeType="1"/>
            </p:cNvSpPr>
            <p:nvPr/>
          </p:nvSpPr>
          <p:spPr bwMode="auto">
            <a:xfrm>
              <a:off x="3408363" y="2478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05" name="Line 403"/>
            <p:cNvSpPr>
              <a:spLocks noChangeShapeType="1"/>
            </p:cNvSpPr>
            <p:nvPr/>
          </p:nvSpPr>
          <p:spPr bwMode="auto">
            <a:xfrm>
              <a:off x="3416301" y="24923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06" name="Line 404"/>
            <p:cNvSpPr>
              <a:spLocks noChangeShapeType="1"/>
            </p:cNvSpPr>
            <p:nvPr/>
          </p:nvSpPr>
          <p:spPr bwMode="auto">
            <a:xfrm>
              <a:off x="3422651" y="24923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07" name="Line 405"/>
            <p:cNvSpPr>
              <a:spLocks noChangeShapeType="1"/>
            </p:cNvSpPr>
            <p:nvPr/>
          </p:nvSpPr>
          <p:spPr bwMode="auto">
            <a:xfrm>
              <a:off x="3430588" y="24923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08" name="Line 406"/>
            <p:cNvSpPr>
              <a:spLocks noChangeShapeType="1"/>
            </p:cNvSpPr>
            <p:nvPr/>
          </p:nvSpPr>
          <p:spPr bwMode="auto">
            <a:xfrm>
              <a:off x="3436938" y="24923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09" name="Line 408"/>
            <p:cNvSpPr>
              <a:spLocks noChangeShapeType="1"/>
            </p:cNvSpPr>
            <p:nvPr/>
          </p:nvSpPr>
          <p:spPr bwMode="auto">
            <a:xfrm>
              <a:off x="3444875" y="2478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10" name="Line 409"/>
            <p:cNvSpPr>
              <a:spLocks noChangeShapeType="1"/>
            </p:cNvSpPr>
            <p:nvPr/>
          </p:nvSpPr>
          <p:spPr bwMode="auto">
            <a:xfrm>
              <a:off x="3451225" y="24701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11" name="Line 410"/>
            <p:cNvSpPr>
              <a:spLocks noChangeShapeType="1"/>
            </p:cNvSpPr>
            <p:nvPr/>
          </p:nvSpPr>
          <p:spPr bwMode="auto">
            <a:xfrm>
              <a:off x="3459163" y="247808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12" name="Line 411"/>
            <p:cNvSpPr>
              <a:spLocks noChangeShapeType="1"/>
            </p:cNvSpPr>
            <p:nvPr/>
          </p:nvSpPr>
          <p:spPr bwMode="auto">
            <a:xfrm>
              <a:off x="3465513" y="24701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13" name="Line 412"/>
            <p:cNvSpPr>
              <a:spLocks noChangeShapeType="1"/>
            </p:cNvSpPr>
            <p:nvPr/>
          </p:nvSpPr>
          <p:spPr bwMode="auto">
            <a:xfrm>
              <a:off x="3473450" y="24638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14" name="Line 413"/>
            <p:cNvSpPr>
              <a:spLocks noChangeShapeType="1"/>
            </p:cNvSpPr>
            <p:nvPr/>
          </p:nvSpPr>
          <p:spPr bwMode="auto">
            <a:xfrm>
              <a:off x="3479800" y="2449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15" name="Line 414"/>
            <p:cNvSpPr>
              <a:spLocks noChangeShapeType="1"/>
            </p:cNvSpPr>
            <p:nvPr/>
          </p:nvSpPr>
          <p:spPr bwMode="auto">
            <a:xfrm>
              <a:off x="3487738" y="24352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16" name="Line 415"/>
            <p:cNvSpPr>
              <a:spLocks noChangeShapeType="1"/>
            </p:cNvSpPr>
            <p:nvPr/>
          </p:nvSpPr>
          <p:spPr bwMode="auto">
            <a:xfrm>
              <a:off x="3494088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17" name="Line 416"/>
            <p:cNvSpPr>
              <a:spLocks noChangeShapeType="1"/>
            </p:cNvSpPr>
            <p:nvPr/>
          </p:nvSpPr>
          <p:spPr bwMode="auto">
            <a:xfrm>
              <a:off x="3502025" y="2427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18" name="Line 417"/>
            <p:cNvSpPr>
              <a:spLocks noChangeShapeType="1"/>
            </p:cNvSpPr>
            <p:nvPr/>
          </p:nvSpPr>
          <p:spPr bwMode="auto">
            <a:xfrm>
              <a:off x="3508375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19" name="Line 418"/>
            <p:cNvSpPr>
              <a:spLocks noChangeShapeType="1"/>
            </p:cNvSpPr>
            <p:nvPr/>
          </p:nvSpPr>
          <p:spPr bwMode="auto">
            <a:xfrm>
              <a:off x="3516313" y="24352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20" name="Line 419"/>
            <p:cNvSpPr>
              <a:spLocks noChangeShapeType="1"/>
            </p:cNvSpPr>
            <p:nvPr/>
          </p:nvSpPr>
          <p:spPr bwMode="auto">
            <a:xfrm>
              <a:off x="3522663" y="2420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21" name="Line 420"/>
            <p:cNvSpPr>
              <a:spLocks noChangeShapeType="1"/>
            </p:cNvSpPr>
            <p:nvPr/>
          </p:nvSpPr>
          <p:spPr bwMode="auto">
            <a:xfrm>
              <a:off x="3530600" y="2420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22" name="Line 421"/>
            <p:cNvSpPr>
              <a:spLocks noChangeShapeType="1"/>
            </p:cNvSpPr>
            <p:nvPr/>
          </p:nvSpPr>
          <p:spPr bwMode="auto">
            <a:xfrm>
              <a:off x="3536950" y="2449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23" name="Line 422"/>
            <p:cNvSpPr>
              <a:spLocks noChangeShapeType="1"/>
            </p:cNvSpPr>
            <p:nvPr/>
          </p:nvSpPr>
          <p:spPr bwMode="auto">
            <a:xfrm>
              <a:off x="3544888" y="2449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24" name="Line 423"/>
            <p:cNvSpPr>
              <a:spLocks noChangeShapeType="1"/>
            </p:cNvSpPr>
            <p:nvPr/>
          </p:nvSpPr>
          <p:spPr bwMode="auto">
            <a:xfrm>
              <a:off x="3551238" y="24415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25" name="Line 424"/>
            <p:cNvSpPr>
              <a:spLocks noChangeShapeType="1"/>
            </p:cNvSpPr>
            <p:nvPr/>
          </p:nvSpPr>
          <p:spPr bwMode="auto">
            <a:xfrm>
              <a:off x="3559175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26" name="Line 425"/>
            <p:cNvSpPr>
              <a:spLocks noChangeShapeType="1"/>
            </p:cNvSpPr>
            <p:nvPr/>
          </p:nvSpPr>
          <p:spPr bwMode="auto">
            <a:xfrm>
              <a:off x="3565525" y="24638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27" name="Line 426"/>
            <p:cNvSpPr>
              <a:spLocks noChangeShapeType="1"/>
            </p:cNvSpPr>
            <p:nvPr/>
          </p:nvSpPr>
          <p:spPr bwMode="auto">
            <a:xfrm>
              <a:off x="3573463" y="24701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28" name="Line 427"/>
            <p:cNvSpPr>
              <a:spLocks noChangeShapeType="1"/>
            </p:cNvSpPr>
            <p:nvPr/>
          </p:nvSpPr>
          <p:spPr bwMode="auto">
            <a:xfrm>
              <a:off x="3579813" y="2478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29" name="Line 428"/>
            <p:cNvSpPr>
              <a:spLocks noChangeShapeType="1"/>
            </p:cNvSpPr>
            <p:nvPr/>
          </p:nvSpPr>
          <p:spPr bwMode="auto">
            <a:xfrm>
              <a:off x="3587750" y="24701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30" name="Line 429"/>
            <p:cNvSpPr>
              <a:spLocks noChangeShapeType="1"/>
            </p:cNvSpPr>
            <p:nvPr/>
          </p:nvSpPr>
          <p:spPr bwMode="auto">
            <a:xfrm>
              <a:off x="3594100" y="24701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31" name="Line 430"/>
            <p:cNvSpPr>
              <a:spLocks noChangeShapeType="1"/>
            </p:cNvSpPr>
            <p:nvPr/>
          </p:nvSpPr>
          <p:spPr bwMode="auto">
            <a:xfrm>
              <a:off x="3602038" y="24638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32" name="Line 431"/>
            <p:cNvSpPr>
              <a:spLocks noChangeShapeType="1"/>
            </p:cNvSpPr>
            <p:nvPr/>
          </p:nvSpPr>
          <p:spPr bwMode="auto">
            <a:xfrm>
              <a:off x="3608388" y="24701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33" name="Line 432"/>
            <p:cNvSpPr>
              <a:spLocks noChangeShapeType="1"/>
            </p:cNvSpPr>
            <p:nvPr/>
          </p:nvSpPr>
          <p:spPr bwMode="auto">
            <a:xfrm>
              <a:off x="3616325" y="24558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34" name="Line 433"/>
            <p:cNvSpPr>
              <a:spLocks noChangeShapeType="1"/>
            </p:cNvSpPr>
            <p:nvPr/>
          </p:nvSpPr>
          <p:spPr bwMode="auto">
            <a:xfrm>
              <a:off x="3622675" y="2449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35" name="Line 434"/>
            <p:cNvSpPr>
              <a:spLocks noChangeShapeType="1"/>
            </p:cNvSpPr>
            <p:nvPr/>
          </p:nvSpPr>
          <p:spPr bwMode="auto">
            <a:xfrm>
              <a:off x="3630613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36" name="Line 435"/>
            <p:cNvSpPr>
              <a:spLocks noChangeShapeType="1"/>
            </p:cNvSpPr>
            <p:nvPr/>
          </p:nvSpPr>
          <p:spPr bwMode="auto">
            <a:xfrm>
              <a:off x="3636963" y="2435226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37" name="Line 436"/>
            <p:cNvSpPr>
              <a:spLocks noChangeShapeType="1"/>
            </p:cNvSpPr>
            <p:nvPr/>
          </p:nvSpPr>
          <p:spPr bwMode="auto">
            <a:xfrm>
              <a:off x="3644900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38" name="Line 437"/>
            <p:cNvSpPr>
              <a:spLocks noChangeShapeType="1"/>
            </p:cNvSpPr>
            <p:nvPr/>
          </p:nvSpPr>
          <p:spPr bwMode="auto">
            <a:xfrm>
              <a:off x="3651250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39" name="Line 438"/>
            <p:cNvSpPr>
              <a:spLocks noChangeShapeType="1"/>
            </p:cNvSpPr>
            <p:nvPr/>
          </p:nvSpPr>
          <p:spPr bwMode="auto">
            <a:xfrm>
              <a:off x="3659188" y="2413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40" name="Line 439"/>
            <p:cNvSpPr>
              <a:spLocks noChangeShapeType="1"/>
            </p:cNvSpPr>
            <p:nvPr/>
          </p:nvSpPr>
          <p:spPr bwMode="auto">
            <a:xfrm>
              <a:off x="3665538" y="242093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41" name="Line 440"/>
            <p:cNvSpPr>
              <a:spLocks noChangeShapeType="1"/>
            </p:cNvSpPr>
            <p:nvPr/>
          </p:nvSpPr>
          <p:spPr bwMode="auto">
            <a:xfrm>
              <a:off x="3673475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42" name="Line 441"/>
            <p:cNvSpPr>
              <a:spLocks noChangeShapeType="1"/>
            </p:cNvSpPr>
            <p:nvPr/>
          </p:nvSpPr>
          <p:spPr bwMode="auto">
            <a:xfrm>
              <a:off x="3679825" y="24066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43" name="Line 442"/>
            <p:cNvSpPr>
              <a:spLocks noChangeShapeType="1"/>
            </p:cNvSpPr>
            <p:nvPr/>
          </p:nvSpPr>
          <p:spPr bwMode="auto">
            <a:xfrm>
              <a:off x="3686175" y="24066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44" name="Line 443"/>
            <p:cNvSpPr>
              <a:spLocks noChangeShapeType="1"/>
            </p:cNvSpPr>
            <p:nvPr/>
          </p:nvSpPr>
          <p:spPr bwMode="auto">
            <a:xfrm>
              <a:off x="3694113" y="24066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45" name="Line 444"/>
            <p:cNvSpPr>
              <a:spLocks noChangeShapeType="1"/>
            </p:cNvSpPr>
            <p:nvPr/>
          </p:nvSpPr>
          <p:spPr bwMode="auto">
            <a:xfrm>
              <a:off x="3700463" y="2406651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46" name="Line 445"/>
            <p:cNvSpPr>
              <a:spLocks noChangeShapeType="1"/>
            </p:cNvSpPr>
            <p:nvPr/>
          </p:nvSpPr>
          <p:spPr bwMode="auto">
            <a:xfrm>
              <a:off x="3708400" y="24352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47" name="Line 446"/>
            <p:cNvSpPr>
              <a:spLocks noChangeShapeType="1"/>
            </p:cNvSpPr>
            <p:nvPr/>
          </p:nvSpPr>
          <p:spPr bwMode="auto">
            <a:xfrm>
              <a:off x="3714750" y="24415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48" name="Line 447"/>
            <p:cNvSpPr>
              <a:spLocks noChangeShapeType="1"/>
            </p:cNvSpPr>
            <p:nvPr/>
          </p:nvSpPr>
          <p:spPr bwMode="auto">
            <a:xfrm>
              <a:off x="3722688" y="24352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49" name="Line 448"/>
            <p:cNvSpPr>
              <a:spLocks noChangeShapeType="1"/>
            </p:cNvSpPr>
            <p:nvPr/>
          </p:nvSpPr>
          <p:spPr bwMode="auto">
            <a:xfrm>
              <a:off x="3729038" y="2449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50" name="Line 449"/>
            <p:cNvSpPr>
              <a:spLocks noChangeShapeType="1"/>
            </p:cNvSpPr>
            <p:nvPr/>
          </p:nvSpPr>
          <p:spPr bwMode="auto">
            <a:xfrm>
              <a:off x="3736975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51" name="Line 450"/>
            <p:cNvSpPr>
              <a:spLocks noChangeShapeType="1"/>
            </p:cNvSpPr>
            <p:nvPr/>
          </p:nvSpPr>
          <p:spPr bwMode="auto">
            <a:xfrm>
              <a:off x="3743325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52" name="Line 451"/>
            <p:cNvSpPr>
              <a:spLocks noChangeShapeType="1"/>
            </p:cNvSpPr>
            <p:nvPr/>
          </p:nvSpPr>
          <p:spPr bwMode="auto">
            <a:xfrm>
              <a:off x="3751263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53" name="Line 452"/>
            <p:cNvSpPr>
              <a:spLocks noChangeShapeType="1"/>
            </p:cNvSpPr>
            <p:nvPr/>
          </p:nvSpPr>
          <p:spPr bwMode="auto">
            <a:xfrm>
              <a:off x="3757613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54" name="Line 453"/>
            <p:cNvSpPr>
              <a:spLocks noChangeShapeType="1"/>
            </p:cNvSpPr>
            <p:nvPr/>
          </p:nvSpPr>
          <p:spPr bwMode="auto">
            <a:xfrm>
              <a:off x="3765550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55" name="Line 454"/>
            <p:cNvSpPr>
              <a:spLocks noChangeShapeType="1"/>
            </p:cNvSpPr>
            <p:nvPr/>
          </p:nvSpPr>
          <p:spPr bwMode="auto">
            <a:xfrm>
              <a:off x="3771900" y="242093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56" name="Line 455"/>
            <p:cNvSpPr>
              <a:spLocks noChangeShapeType="1"/>
            </p:cNvSpPr>
            <p:nvPr/>
          </p:nvSpPr>
          <p:spPr bwMode="auto">
            <a:xfrm>
              <a:off x="3779838" y="24130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57" name="Line 456"/>
            <p:cNvSpPr>
              <a:spLocks noChangeShapeType="1"/>
            </p:cNvSpPr>
            <p:nvPr/>
          </p:nvSpPr>
          <p:spPr bwMode="auto">
            <a:xfrm>
              <a:off x="3786188" y="24130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58" name="Line 457"/>
            <p:cNvSpPr>
              <a:spLocks noChangeShapeType="1"/>
            </p:cNvSpPr>
            <p:nvPr/>
          </p:nvSpPr>
          <p:spPr bwMode="auto">
            <a:xfrm>
              <a:off x="3794125" y="2413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59" name="Line 458"/>
            <p:cNvSpPr>
              <a:spLocks noChangeShapeType="1"/>
            </p:cNvSpPr>
            <p:nvPr/>
          </p:nvSpPr>
          <p:spPr bwMode="auto">
            <a:xfrm>
              <a:off x="3800475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60" name="Line 459"/>
            <p:cNvSpPr>
              <a:spLocks noChangeShapeType="1"/>
            </p:cNvSpPr>
            <p:nvPr/>
          </p:nvSpPr>
          <p:spPr bwMode="auto">
            <a:xfrm>
              <a:off x="3808413" y="239236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61" name="Line 460"/>
            <p:cNvSpPr>
              <a:spLocks noChangeShapeType="1"/>
            </p:cNvSpPr>
            <p:nvPr/>
          </p:nvSpPr>
          <p:spPr bwMode="auto">
            <a:xfrm>
              <a:off x="3814763" y="23844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62" name="Line 461"/>
            <p:cNvSpPr>
              <a:spLocks noChangeShapeType="1"/>
            </p:cNvSpPr>
            <p:nvPr/>
          </p:nvSpPr>
          <p:spPr bwMode="auto">
            <a:xfrm>
              <a:off x="3822700" y="2370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63" name="Line 462"/>
            <p:cNvSpPr>
              <a:spLocks noChangeShapeType="1"/>
            </p:cNvSpPr>
            <p:nvPr/>
          </p:nvSpPr>
          <p:spPr bwMode="auto">
            <a:xfrm>
              <a:off x="3829050" y="2370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64" name="Line 463"/>
            <p:cNvSpPr>
              <a:spLocks noChangeShapeType="1"/>
            </p:cNvSpPr>
            <p:nvPr/>
          </p:nvSpPr>
          <p:spPr bwMode="auto">
            <a:xfrm>
              <a:off x="3836988" y="23701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65" name="Line 464"/>
            <p:cNvSpPr>
              <a:spLocks noChangeShapeType="1"/>
            </p:cNvSpPr>
            <p:nvPr/>
          </p:nvSpPr>
          <p:spPr bwMode="auto">
            <a:xfrm>
              <a:off x="3843338" y="23844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66" name="Line 465"/>
            <p:cNvSpPr>
              <a:spLocks noChangeShapeType="1"/>
            </p:cNvSpPr>
            <p:nvPr/>
          </p:nvSpPr>
          <p:spPr bwMode="auto">
            <a:xfrm>
              <a:off x="3851275" y="23844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67" name="Line 466"/>
            <p:cNvSpPr>
              <a:spLocks noChangeShapeType="1"/>
            </p:cNvSpPr>
            <p:nvPr/>
          </p:nvSpPr>
          <p:spPr bwMode="auto">
            <a:xfrm>
              <a:off x="3857625" y="23844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68" name="Line 467"/>
            <p:cNvSpPr>
              <a:spLocks noChangeShapeType="1"/>
            </p:cNvSpPr>
            <p:nvPr/>
          </p:nvSpPr>
          <p:spPr bwMode="auto">
            <a:xfrm>
              <a:off x="3865563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69" name="Line 468"/>
            <p:cNvSpPr>
              <a:spLocks noChangeShapeType="1"/>
            </p:cNvSpPr>
            <p:nvPr/>
          </p:nvSpPr>
          <p:spPr bwMode="auto">
            <a:xfrm>
              <a:off x="3871913" y="2392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70" name="Line 469"/>
            <p:cNvSpPr>
              <a:spLocks noChangeShapeType="1"/>
            </p:cNvSpPr>
            <p:nvPr/>
          </p:nvSpPr>
          <p:spPr bwMode="auto">
            <a:xfrm>
              <a:off x="3879850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71" name="Line 470"/>
            <p:cNvSpPr>
              <a:spLocks noChangeShapeType="1"/>
            </p:cNvSpPr>
            <p:nvPr/>
          </p:nvSpPr>
          <p:spPr bwMode="auto">
            <a:xfrm>
              <a:off x="3886200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72" name="Line 471"/>
            <p:cNvSpPr>
              <a:spLocks noChangeShapeType="1"/>
            </p:cNvSpPr>
            <p:nvPr/>
          </p:nvSpPr>
          <p:spPr bwMode="auto">
            <a:xfrm>
              <a:off x="3894138" y="2413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73" name="Line 472"/>
            <p:cNvSpPr>
              <a:spLocks noChangeShapeType="1"/>
            </p:cNvSpPr>
            <p:nvPr/>
          </p:nvSpPr>
          <p:spPr bwMode="auto">
            <a:xfrm>
              <a:off x="3900488" y="24130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74" name="Line 473"/>
            <p:cNvSpPr>
              <a:spLocks noChangeShapeType="1"/>
            </p:cNvSpPr>
            <p:nvPr/>
          </p:nvSpPr>
          <p:spPr bwMode="auto">
            <a:xfrm>
              <a:off x="3908425" y="24066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75" name="Line 474"/>
            <p:cNvSpPr>
              <a:spLocks noChangeShapeType="1"/>
            </p:cNvSpPr>
            <p:nvPr/>
          </p:nvSpPr>
          <p:spPr bwMode="auto">
            <a:xfrm>
              <a:off x="3914775" y="24066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76" name="Line 475"/>
            <p:cNvSpPr>
              <a:spLocks noChangeShapeType="1"/>
            </p:cNvSpPr>
            <p:nvPr/>
          </p:nvSpPr>
          <p:spPr bwMode="auto">
            <a:xfrm>
              <a:off x="3922713" y="24130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77" name="Line 476"/>
            <p:cNvSpPr>
              <a:spLocks noChangeShapeType="1"/>
            </p:cNvSpPr>
            <p:nvPr/>
          </p:nvSpPr>
          <p:spPr bwMode="auto">
            <a:xfrm>
              <a:off x="3929063" y="2420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78" name="Line 477"/>
            <p:cNvSpPr>
              <a:spLocks noChangeShapeType="1"/>
            </p:cNvSpPr>
            <p:nvPr/>
          </p:nvSpPr>
          <p:spPr bwMode="auto">
            <a:xfrm>
              <a:off x="3937000" y="2413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79" name="Line 478"/>
            <p:cNvSpPr>
              <a:spLocks noChangeShapeType="1"/>
            </p:cNvSpPr>
            <p:nvPr/>
          </p:nvSpPr>
          <p:spPr bwMode="auto">
            <a:xfrm>
              <a:off x="3943350" y="2413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80" name="Line 479"/>
            <p:cNvSpPr>
              <a:spLocks noChangeShapeType="1"/>
            </p:cNvSpPr>
            <p:nvPr/>
          </p:nvSpPr>
          <p:spPr bwMode="auto">
            <a:xfrm>
              <a:off x="3951288" y="242093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81" name="Line 480"/>
            <p:cNvSpPr>
              <a:spLocks noChangeShapeType="1"/>
            </p:cNvSpPr>
            <p:nvPr/>
          </p:nvSpPr>
          <p:spPr bwMode="auto">
            <a:xfrm>
              <a:off x="3957638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82" name="Line 481"/>
            <p:cNvSpPr>
              <a:spLocks noChangeShapeType="1"/>
            </p:cNvSpPr>
            <p:nvPr/>
          </p:nvSpPr>
          <p:spPr bwMode="auto">
            <a:xfrm>
              <a:off x="3965575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83" name="Line 482"/>
            <p:cNvSpPr>
              <a:spLocks noChangeShapeType="1"/>
            </p:cNvSpPr>
            <p:nvPr/>
          </p:nvSpPr>
          <p:spPr bwMode="auto">
            <a:xfrm>
              <a:off x="3971925" y="24352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84" name="Line 483"/>
            <p:cNvSpPr>
              <a:spLocks noChangeShapeType="1"/>
            </p:cNvSpPr>
            <p:nvPr/>
          </p:nvSpPr>
          <p:spPr bwMode="auto">
            <a:xfrm>
              <a:off x="3979863" y="24352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85" name="Line 484"/>
            <p:cNvSpPr>
              <a:spLocks noChangeShapeType="1"/>
            </p:cNvSpPr>
            <p:nvPr/>
          </p:nvSpPr>
          <p:spPr bwMode="auto">
            <a:xfrm>
              <a:off x="3986213" y="24272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86" name="Line 485"/>
            <p:cNvSpPr>
              <a:spLocks noChangeShapeType="1"/>
            </p:cNvSpPr>
            <p:nvPr/>
          </p:nvSpPr>
          <p:spPr bwMode="auto">
            <a:xfrm>
              <a:off x="3994150" y="2420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87" name="Line 486"/>
            <p:cNvSpPr>
              <a:spLocks noChangeShapeType="1"/>
            </p:cNvSpPr>
            <p:nvPr/>
          </p:nvSpPr>
          <p:spPr bwMode="auto">
            <a:xfrm>
              <a:off x="4000500" y="24066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88" name="Line 487"/>
            <p:cNvSpPr>
              <a:spLocks noChangeShapeType="1"/>
            </p:cNvSpPr>
            <p:nvPr/>
          </p:nvSpPr>
          <p:spPr bwMode="auto">
            <a:xfrm>
              <a:off x="4008438" y="24066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89" name="Line 488"/>
            <p:cNvSpPr>
              <a:spLocks noChangeShapeType="1"/>
            </p:cNvSpPr>
            <p:nvPr/>
          </p:nvSpPr>
          <p:spPr bwMode="auto">
            <a:xfrm>
              <a:off x="4014788" y="24066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90" name="Line 489"/>
            <p:cNvSpPr>
              <a:spLocks noChangeShapeType="1"/>
            </p:cNvSpPr>
            <p:nvPr/>
          </p:nvSpPr>
          <p:spPr bwMode="auto">
            <a:xfrm>
              <a:off x="4022725" y="24066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91" name="Line 490"/>
            <p:cNvSpPr>
              <a:spLocks noChangeShapeType="1"/>
            </p:cNvSpPr>
            <p:nvPr/>
          </p:nvSpPr>
          <p:spPr bwMode="auto">
            <a:xfrm>
              <a:off x="4029075" y="23923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92" name="Line 491"/>
            <p:cNvSpPr>
              <a:spLocks noChangeShapeType="1"/>
            </p:cNvSpPr>
            <p:nvPr/>
          </p:nvSpPr>
          <p:spPr bwMode="auto">
            <a:xfrm>
              <a:off x="4037013" y="2392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93" name="Line 492"/>
            <p:cNvSpPr>
              <a:spLocks noChangeShapeType="1"/>
            </p:cNvSpPr>
            <p:nvPr/>
          </p:nvSpPr>
          <p:spPr bwMode="auto">
            <a:xfrm>
              <a:off x="4043363" y="239871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94" name="Line 493"/>
            <p:cNvSpPr>
              <a:spLocks noChangeShapeType="1"/>
            </p:cNvSpPr>
            <p:nvPr/>
          </p:nvSpPr>
          <p:spPr bwMode="auto">
            <a:xfrm>
              <a:off x="4051300" y="2441576"/>
              <a:ext cx="0" cy="35385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95" name="Line 494"/>
            <p:cNvSpPr>
              <a:spLocks noChangeShapeType="1"/>
            </p:cNvSpPr>
            <p:nvPr/>
          </p:nvSpPr>
          <p:spPr bwMode="auto">
            <a:xfrm>
              <a:off x="4057650" y="2441576"/>
              <a:ext cx="0" cy="415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96" name="Line 495"/>
            <p:cNvSpPr>
              <a:spLocks noChangeShapeType="1"/>
            </p:cNvSpPr>
            <p:nvPr/>
          </p:nvSpPr>
          <p:spPr bwMode="auto">
            <a:xfrm>
              <a:off x="4065588" y="2484438"/>
              <a:ext cx="0" cy="1143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97" name="Line 496"/>
            <p:cNvSpPr>
              <a:spLocks noChangeShapeType="1"/>
            </p:cNvSpPr>
            <p:nvPr/>
          </p:nvSpPr>
          <p:spPr bwMode="auto">
            <a:xfrm>
              <a:off x="4071938" y="2598738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98" name="Line 497"/>
            <p:cNvSpPr>
              <a:spLocks noChangeShapeType="1"/>
            </p:cNvSpPr>
            <p:nvPr/>
          </p:nvSpPr>
          <p:spPr bwMode="auto">
            <a:xfrm>
              <a:off x="4079875" y="2655888"/>
              <a:ext cx="0" cy="873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99" name="Line 498"/>
            <p:cNvSpPr>
              <a:spLocks noChangeShapeType="1"/>
            </p:cNvSpPr>
            <p:nvPr/>
          </p:nvSpPr>
          <p:spPr bwMode="auto">
            <a:xfrm>
              <a:off x="4086225" y="2743201"/>
              <a:ext cx="0" cy="777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00" name="Line 499"/>
            <p:cNvSpPr>
              <a:spLocks noChangeShapeType="1"/>
            </p:cNvSpPr>
            <p:nvPr/>
          </p:nvSpPr>
          <p:spPr bwMode="auto">
            <a:xfrm>
              <a:off x="4094163" y="282098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01" name="Line 500"/>
            <p:cNvSpPr>
              <a:spLocks noChangeShapeType="1"/>
            </p:cNvSpPr>
            <p:nvPr/>
          </p:nvSpPr>
          <p:spPr bwMode="auto">
            <a:xfrm>
              <a:off x="4100513" y="2863851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02" name="Line 501"/>
            <p:cNvSpPr>
              <a:spLocks noChangeShapeType="1"/>
            </p:cNvSpPr>
            <p:nvPr/>
          </p:nvSpPr>
          <p:spPr bwMode="auto">
            <a:xfrm>
              <a:off x="4108450" y="2900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03" name="Line 502"/>
            <p:cNvSpPr>
              <a:spLocks noChangeShapeType="1"/>
            </p:cNvSpPr>
            <p:nvPr/>
          </p:nvSpPr>
          <p:spPr bwMode="auto">
            <a:xfrm>
              <a:off x="4114800" y="2900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04" name="Line 503"/>
            <p:cNvSpPr>
              <a:spLocks noChangeShapeType="1"/>
            </p:cNvSpPr>
            <p:nvPr/>
          </p:nvSpPr>
          <p:spPr bwMode="auto">
            <a:xfrm>
              <a:off x="4122738" y="2906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05" name="Line 504"/>
            <p:cNvSpPr>
              <a:spLocks noChangeShapeType="1"/>
            </p:cNvSpPr>
            <p:nvPr/>
          </p:nvSpPr>
          <p:spPr bwMode="auto">
            <a:xfrm>
              <a:off x="4129088" y="2914651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06" name="Line 505"/>
            <p:cNvSpPr>
              <a:spLocks noChangeShapeType="1"/>
            </p:cNvSpPr>
            <p:nvPr/>
          </p:nvSpPr>
          <p:spPr bwMode="auto">
            <a:xfrm>
              <a:off x="4137025" y="2906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07" name="Line 506"/>
            <p:cNvSpPr>
              <a:spLocks noChangeShapeType="1"/>
            </p:cNvSpPr>
            <p:nvPr/>
          </p:nvSpPr>
          <p:spPr bwMode="auto">
            <a:xfrm>
              <a:off x="4143375" y="29146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08" name="Line 507"/>
            <p:cNvSpPr>
              <a:spLocks noChangeShapeType="1"/>
            </p:cNvSpPr>
            <p:nvPr/>
          </p:nvSpPr>
          <p:spPr bwMode="auto">
            <a:xfrm>
              <a:off x="4151313" y="2921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09" name="Line 508"/>
            <p:cNvSpPr>
              <a:spLocks noChangeShapeType="1"/>
            </p:cNvSpPr>
            <p:nvPr/>
          </p:nvSpPr>
          <p:spPr bwMode="auto">
            <a:xfrm>
              <a:off x="4157663" y="2921001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10" name="Line 509"/>
            <p:cNvSpPr>
              <a:spLocks noChangeShapeType="1"/>
            </p:cNvSpPr>
            <p:nvPr/>
          </p:nvSpPr>
          <p:spPr bwMode="auto">
            <a:xfrm>
              <a:off x="4165600" y="2921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11" name="Line 510"/>
            <p:cNvSpPr>
              <a:spLocks noChangeShapeType="1"/>
            </p:cNvSpPr>
            <p:nvPr/>
          </p:nvSpPr>
          <p:spPr bwMode="auto">
            <a:xfrm>
              <a:off x="4171950" y="2921001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12" name="Line 511"/>
            <p:cNvSpPr>
              <a:spLocks noChangeShapeType="1"/>
            </p:cNvSpPr>
            <p:nvPr/>
          </p:nvSpPr>
          <p:spPr bwMode="auto">
            <a:xfrm>
              <a:off x="4179888" y="29495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13" name="Line 512"/>
            <p:cNvSpPr>
              <a:spLocks noChangeShapeType="1"/>
            </p:cNvSpPr>
            <p:nvPr/>
          </p:nvSpPr>
          <p:spPr bwMode="auto">
            <a:xfrm>
              <a:off x="4186238" y="29432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14" name="Line 513"/>
            <p:cNvSpPr>
              <a:spLocks noChangeShapeType="1"/>
            </p:cNvSpPr>
            <p:nvPr/>
          </p:nvSpPr>
          <p:spPr bwMode="auto">
            <a:xfrm>
              <a:off x="4194175" y="2957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15" name="Line 514"/>
            <p:cNvSpPr>
              <a:spLocks noChangeShapeType="1"/>
            </p:cNvSpPr>
            <p:nvPr/>
          </p:nvSpPr>
          <p:spPr bwMode="auto">
            <a:xfrm>
              <a:off x="4200525" y="2957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16" name="Line 515"/>
            <p:cNvSpPr>
              <a:spLocks noChangeShapeType="1"/>
            </p:cNvSpPr>
            <p:nvPr/>
          </p:nvSpPr>
          <p:spPr bwMode="auto">
            <a:xfrm>
              <a:off x="4208463" y="2963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17" name="Line 516"/>
            <p:cNvSpPr>
              <a:spLocks noChangeShapeType="1"/>
            </p:cNvSpPr>
            <p:nvPr/>
          </p:nvSpPr>
          <p:spPr bwMode="auto">
            <a:xfrm>
              <a:off x="4214813" y="29781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18" name="Line 517"/>
            <p:cNvSpPr>
              <a:spLocks noChangeShapeType="1"/>
            </p:cNvSpPr>
            <p:nvPr/>
          </p:nvSpPr>
          <p:spPr bwMode="auto">
            <a:xfrm>
              <a:off x="4222750" y="2986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19" name="Line 518"/>
            <p:cNvSpPr>
              <a:spLocks noChangeShapeType="1"/>
            </p:cNvSpPr>
            <p:nvPr/>
          </p:nvSpPr>
          <p:spPr bwMode="auto">
            <a:xfrm>
              <a:off x="4229100" y="2978151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20" name="Line 519"/>
            <p:cNvSpPr>
              <a:spLocks noChangeShapeType="1"/>
            </p:cNvSpPr>
            <p:nvPr/>
          </p:nvSpPr>
          <p:spPr bwMode="auto">
            <a:xfrm>
              <a:off x="4237038" y="30003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21" name="Line 520"/>
            <p:cNvSpPr>
              <a:spLocks noChangeShapeType="1"/>
            </p:cNvSpPr>
            <p:nvPr/>
          </p:nvSpPr>
          <p:spPr bwMode="auto">
            <a:xfrm>
              <a:off x="4243388" y="3014663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22" name="Line 521"/>
            <p:cNvSpPr>
              <a:spLocks noChangeShapeType="1"/>
            </p:cNvSpPr>
            <p:nvPr/>
          </p:nvSpPr>
          <p:spPr bwMode="auto">
            <a:xfrm>
              <a:off x="4251325" y="30146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23" name="Line 522"/>
            <p:cNvSpPr>
              <a:spLocks noChangeShapeType="1"/>
            </p:cNvSpPr>
            <p:nvPr/>
          </p:nvSpPr>
          <p:spPr bwMode="auto">
            <a:xfrm>
              <a:off x="4257675" y="30146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24" name="Line 523"/>
            <p:cNvSpPr>
              <a:spLocks noChangeShapeType="1"/>
            </p:cNvSpPr>
            <p:nvPr/>
          </p:nvSpPr>
          <p:spPr bwMode="auto">
            <a:xfrm>
              <a:off x="4265613" y="30146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25" name="Line 524"/>
            <p:cNvSpPr>
              <a:spLocks noChangeShapeType="1"/>
            </p:cNvSpPr>
            <p:nvPr/>
          </p:nvSpPr>
          <p:spPr bwMode="auto">
            <a:xfrm>
              <a:off x="4271963" y="30210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26" name="Line 525"/>
            <p:cNvSpPr>
              <a:spLocks noChangeShapeType="1"/>
            </p:cNvSpPr>
            <p:nvPr/>
          </p:nvSpPr>
          <p:spPr bwMode="auto">
            <a:xfrm>
              <a:off x="4279900" y="30003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27" name="Line 526"/>
            <p:cNvSpPr>
              <a:spLocks noChangeShapeType="1"/>
            </p:cNvSpPr>
            <p:nvPr/>
          </p:nvSpPr>
          <p:spPr bwMode="auto">
            <a:xfrm>
              <a:off x="4286250" y="2986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28" name="Line 527"/>
            <p:cNvSpPr>
              <a:spLocks noChangeShapeType="1"/>
            </p:cNvSpPr>
            <p:nvPr/>
          </p:nvSpPr>
          <p:spPr bwMode="auto">
            <a:xfrm>
              <a:off x="4294188" y="29860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29" name="Line 528"/>
            <p:cNvSpPr>
              <a:spLocks noChangeShapeType="1"/>
            </p:cNvSpPr>
            <p:nvPr/>
          </p:nvSpPr>
          <p:spPr bwMode="auto">
            <a:xfrm>
              <a:off x="4300538" y="2986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30" name="Line 529"/>
            <p:cNvSpPr>
              <a:spLocks noChangeShapeType="1"/>
            </p:cNvSpPr>
            <p:nvPr/>
          </p:nvSpPr>
          <p:spPr bwMode="auto">
            <a:xfrm>
              <a:off x="4308475" y="29718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31" name="Line 530"/>
            <p:cNvSpPr>
              <a:spLocks noChangeShapeType="1"/>
            </p:cNvSpPr>
            <p:nvPr/>
          </p:nvSpPr>
          <p:spPr bwMode="auto">
            <a:xfrm>
              <a:off x="4314825" y="29575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32" name="Line 531"/>
            <p:cNvSpPr>
              <a:spLocks noChangeShapeType="1"/>
            </p:cNvSpPr>
            <p:nvPr/>
          </p:nvSpPr>
          <p:spPr bwMode="auto">
            <a:xfrm>
              <a:off x="4322763" y="29495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33" name="Line 532"/>
            <p:cNvSpPr>
              <a:spLocks noChangeShapeType="1"/>
            </p:cNvSpPr>
            <p:nvPr/>
          </p:nvSpPr>
          <p:spPr bwMode="auto">
            <a:xfrm>
              <a:off x="4329113" y="29432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34" name="Line 533"/>
            <p:cNvSpPr>
              <a:spLocks noChangeShapeType="1"/>
            </p:cNvSpPr>
            <p:nvPr/>
          </p:nvSpPr>
          <p:spPr bwMode="auto">
            <a:xfrm>
              <a:off x="4337050" y="29432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35" name="Line 534"/>
            <p:cNvSpPr>
              <a:spLocks noChangeShapeType="1"/>
            </p:cNvSpPr>
            <p:nvPr/>
          </p:nvSpPr>
          <p:spPr bwMode="auto">
            <a:xfrm>
              <a:off x="4343400" y="29210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36" name="Line 535"/>
            <p:cNvSpPr>
              <a:spLocks noChangeShapeType="1"/>
            </p:cNvSpPr>
            <p:nvPr/>
          </p:nvSpPr>
          <p:spPr bwMode="auto">
            <a:xfrm>
              <a:off x="4351338" y="2900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37" name="Line 536"/>
            <p:cNvSpPr>
              <a:spLocks noChangeShapeType="1"/>
            </p:cNvSpPr>
            <p:nvPr/>
          </p:nvSpPr>
          <p:spPr bwMode="auto">
            <a:xfrm>
              <a:off x="4357688" y="2900363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38" name="Line 537"/>
            <p:cNvSpPr>
              <a:spLocks noChangeShapeType="1"/>
            </p:cNvSpPr>
            <p:nvPr/>
          </p:nvSpPr>
          <p:spPr bwMode="auto">
            <a:xfrm>
              <a:off x="4365625" y="2900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39" name="Line 538"/>
            <p:cNvSpPr>
              <a:spLocks noChangeShapeType="1"/>
            </p:cNvSpPr>
            <p:nvPr/>
          </p:nvSpPr>
          <p:spPr bwMode="auto">
            <a:xfrm>
              <a:off x="4371975" y="29146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40" name="Line 539"/>
            <p:cNvSpPr>
              <a:spLocks noChangeShapeType="1"/>
            </p:cNvSpPr>
            <p:nvPr/>
          </p:nvSpPr>
          <p:spPr bwMode="auto">
            <a:xfrm>
              <a:off x="4379913" y="29146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41" name="Line 540"/>
            <p:cNvSpPr>
              <a:spLocks noChangeShapeType="1"/>
            </p:cNvSpPr>
            <p:nvPr/>
          </p:nvSpPr>
          <p:spPr bwMode="auto">
            <a:xfrm>
              <a:off x="4386263" y="2928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42" name="Line 541"/>
            <p:cNvSpPr>
              <a:spLocks noChangeShapeType="1"/>
            </p:cNvSpPr>
            <p:nvPr/>
          </p:nvSpPr>
          <p:spPr bwMode="auto">
            <a:xfrm>
              <a:off x="4394200" y="2928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43" name="Line 542"/>
            <p:cNvSpPr>
              <a:spLocks noChangeShapeType="1"/>
            </p:cNvSpPr>
            <p:nvPr/>
          </p:nvSpPr>
          <p:spPr bwMode="auto">
            <a:xfrm>
              <a:off x="4400550" y="29210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44" name="Line 543"/>
            <p:cNvSpPr>
              <a:spLocks noChangeShapeType="1"/>
            </p:cNvSpPr>
            <p:nvPr/>
          </p:nvSpPr>
          <p:spPr bwMode="auto">
            <a:xfrm>
              <a:off x="4408488" y="2935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45" name="Line 544"/>
            <p:cNvSpPr>
              <a:spLocks noChangeShapeType="1"/>
            </p:cNvSpPr>
            <p:nvPr/>
          </p:nvSpPr>
          <p:spPr bwMode="auto">
            <a:xfrm>
              <a:off x="4414838" y="29495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46" name="Line 545"/>
            <p:cNvSpPr>
              <a:spLocks noChangeShapeType="1"/>
            </p:cNvSpPr>
            <p:nvPr/>
          </p:nvSpPr>
          <p:spPr bwMode="auto">
            <a:xfrm>
              <a:off x="4421188" y="29495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47" name="Line 546"/>
            <p:cNvSpPr>
              <a:spLocks noChangeShapeType="1"/>
            </p:cNvSpPr>
            <p:nvPr/>
          </p:nvSpPr>
          <p:spPr bwMode="auto">
            <a:xfrm>
              <a:off x="4429125" y="29432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48" name="Line 547"/>
            <p:cNvSpPr>
              <a:spLocks noChangeShapeType="1"/>
            </p:cNvSpPr>
            <p:nvPr/>
          </p:nvSpPr>
          <p:spPr bwMode="auto">
            <a:xfrm>
              <a:off x="4435475" y="2957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49" name="Line 548"/>
            <p:cNvSpPr>
              <a:spLocks noChangeShapeType="1"/>
            </p:cNvSpPr>
            <p:nvPr/>
          </p:nvSpPr>
          <p:spPr bwMode="auto">
            <a:xfrm>
              <a:off x="4443413" y="29352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50" name="Line 549"/>
            <p:cNvSpPr>
              <a:spLocks noChangeShapeType="1"/>
            </p:cNvSpPr>
            <p:nvPr/>
          </p:nvSpPr>
          <p:spPr bwMode="auto">
            <a:xfrm>
              <a:off x="4449763" y="2928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51" name="Line 550"/>
            <p:cNvSpPr>
              <a:spLocks noChangeShapeType="1"/>
            </p:cNvSpPr>
            <p:nvPr/>
          </p:nvSpPr>
          <p:spPr bwMode="auto">
            <a:xfrm>
              <a:off x="4457700" y="29432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52" name="Line 551"/>
            <p:cNvSpPr>
              <a:spLocks noChangeShapeType="1"/>
            </p:cNvSpPr>
            <p:nvPr/>
          </p:nvSpPr>
          <p:spPr bwMode="auto">
            <a:xfrm>
              <a:off x="4464050" y="2935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53" name="Line 552"/>
            <p:cNvSpPr>
              <a:spLocks noChangeShapeType="1"/>
            </p:cNvSpPr>
            <p:nvPr/>
          </p:nvSpPr>
          <p:spPr bwMode="auto">
            <a:xfrm>
              <a:off x="4471988" y="29146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54" name="Line 553"/>
            <p:cNvSpPr>
              <a:spLocks noChangeShapeType="1"/>
            </p:cNvSpPr>
            <p:nvPr/>
          </p:nvSpPr>
          <p:spPr bwMode="auto">
            <a:xfrm>
              <a:off x="4478338" y="29210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55" name="Line 554"/>
            <p:cNvSpPr>
              <a:spLocks noChangeShapeType="1"/>
            </p:cNvSpPr>
            <p:nvPr/>
          </p:nvSpPr>
          <p:spPr bwMode="auto">
            <a:xfrm>
              <a:off x="4486275" y="29146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56" name="Line 555"/>
            <p:cNvSpPr>
              <a:spLocks noChangeShapeType="1"/>
            </p:cNvSpPr>
            <p:nvPr/>
          </p:nvSpPr>
          <p:spPr bwMode="auto">
            <a:xfrm>
              <a:off x="4492625" y="28860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57" name="Line 556"/>
            <p:cNvSpPr>
              <a:spLocks noChangeShapeType="1"/>
            </p:cNvSpPr>
            <p:nvPr/>
          </p:nvSpPr>
          <p:spPr bwMode="auto">
            <a:xfrm>
              <a:off x="4500563" y="28860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58" name="Line 557"/>
            <p:cNvSpPr>
              <a:spLocks noChangeShapeType="1"/>
            </p:cNvSpPr>
            <p:nvPr/>
          </p:nvSpPr>
          <p:spPr bwMode="auto">
            <a:xfrm>
              <a:off x="4506913" y="28860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59" name="Line 558"/>
            <p:cNvSpPr>
              <a:spLocks noChangeShapeType="1"/>
            </p:cNvSpPr>
            <p:nvPr/>
          </p:nvSpPr>
          <p:spPr bwMode="auto">
            <a:xfrm>
              <a:off x="4514850" y="28924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60" name="Line 559"/>
            <p:cNvSpPr>
              <a:spLocks noChangeShapeType="1"/>
            </p:cNvSpPr>
            <p:nvPr/>
          </p:nvSpPr>
          <p:spPr bwMode="auto">
            <a:xfrm>
              <a:off x="4521200" y="28638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61" name="Line 560"/>
            <p:cNvSpPr>
              <a:spLocks noChangeShapeType="1"/>
            </p:cNvSpPr>
            <p:nvPr/>
          </p:nvSpPr>
          <p:spPr bwMode="auto">
            <a:xfrm>
              <a:off x="4529138" y="28638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62" name="Line 561"/>
            <p:cNvSpPr>
              <a:spLocks noChangeShapeType="1"/>
            </p:cNvSpPr>
            <p:nvPr/>
          </p:nvSpPr>
          <p:spPr bwMode="auto">
            <a:xfrm>
              <a:off x="4535488" y="2878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63" name="Line 562"/>
            <p:cNvSpPr>
              <a:spLocks noChangeShapeType="1"/>
            </p:cNvSpPr>
            <p:nvPr/>
          </p:nvSpPr>
          <p:spPr bwMode="auto">
            <a:xfrm>
              <a:off x="4543425" y="28717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64" name="Line 563"/>
            <p:cNvSpPr>
              <a:spLocks noChangeShapeType="1"/>
            </p:cNvSpPr>
            <p:nvPr/>
          </p:nvSpPr>
          <p:spPr bwMode="auto">
            <a:xfrm>
              <a:off x="4549775" y="2878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65" name="Line 564"/>
            <p:cNvSpPr>
              <a:spLocks noChangeShapeType="1"/>
            </p:cNvSpPr>
            <p:nvPr/>
          </p:nvSpPr>
          <p:spPr bwMode="auto">
            <a:xfrm>
              <a:off x="4557713" y="28860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66" name="Line 565"/>
            <p:cNvSpPr>
              <a:spLocks noChangeShapeType="1"/>
            </p:cNvSpPr>
            <p:nvPr/>
          </p:nvSpPr>
          <p:spPr bwMode="auto">
            <a:xfrm>
              <a:off x="4564063" y="2886076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67" name="Line 566"/>
            <p:cNvSpPr>
              <a:spLocks noChangeShapeType="1"/>
            </p:cNvSpPr>
            <p:nvPr/>
          </p:nvSpPr>
          <p:spPr bwMode="auto">
            <a:xfrm>
              <a:off x="4572000" y="2906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68" name="Line 567"/>
            <p:cNvSpPr>
              <a:spLocks noChangeShapeType="1"/>
            </p:cNvSpPr>
            <p:nvPr/>
          </p:nvSpPr>
          <p:spPr bwMode="auto">
            <a:xfrm>
              <a:off x="4578350" y="2906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69" name="Line 568"/>
            <p:cNvSpPr>
              <a:spLocks noChangeShapeType="1"/>
            </p:cNvSpPr>
            <p:nvPr/>
          </p:nvSpPr>
          <p:spPr bwMode="auto">
            <a:xfrm>
              <a:off x="4586288" y="28924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70" name="Line 569"/>
            <p:cNvSpPr>
              <a:spLocks noChangeShapeType="1"/>
            </p:cNvSpPr>
            <p:nvPr/>
          </p:nvSpPr>
          <p:spPr bwMode="auto">
            <a:xfrm>
              <a:off x="4592638" y="28924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71" name="Line 570"/>
            <p:cNvSpPr>
              <a:spLocks noChangeShapeType="1"/>
            </p:cNvSpPr>
            <p:nvPr/>
          </p:nvSpPr>
          <p:spPr bwMode="auto">
            <a:xfrm>
              <a:off x="4600575" y="2906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72" name="Line 571"/>
            <p:cNvSpPr>
              <a:spLocks noChangeShapeType="1"/>
            </p:cNvSpPr>
            <p:nvPr/>
          </p:nvSpPr>
          <p:spPr bwMode="auto">
            <a:xfrm>
              <a:off x="4606925" y="29146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73" name="Line 572"/>
            <p:cNvSpPr>
              <a:spLocks noChangeShapeType="1"/>
            </p:cNvSpPr>
            <p:nvPr/>
          </p:nvSpPr>
          <p:spPr bwMode="auto">
            <a:xfrm>
              <a:off x="4614863" y="29146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74" name="Line 573"/>
            <p:cNvSpPr>
              <a:spLocks noChangeShapeType="1"/>
            </p:cNvSpPr>
            <p:nvPr/>
          </p:nvSpPr>
          <p:spPr bwMode="auto">
            <a:xfrm>
              <a:off x="4621213" y="28924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75" name="Line 574"/>
            <p:cNvSpPr>
              <a:spLocks noChangeShapeType="1"/>
            </p:cNvSpPr>
            <p:nvPr/>
          </p:nvSpPr>
          <p:spPr bwMode="auto">
            <a:xfrm>
              <a:off x="4629150" y="28860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76" name="Line 575"/>
            <p:cNvSpPr>
              <a:spLocks noChangeShapeType="1"/>
            </p:cNvSpPr>
            <p:nvPr/>
          </p:nvSpPr>
          <p:spPr bwMode="auto">
            <a:xfrm>
              <a:off x="4635500" y="28860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77" name="Line 576"/>
            <p:cNvSpPr>
              <a:spLocks noChangeShapeType="1"/>
            </p:cNvSpPr>
            <p:nvPr/>
          </p:nvSpPr>
          <p:spPr bwMode="auto">
            <a:xfrm>
              <a:off x="4643438" y="28860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78" name="Line 577"/>
            <p:cNvSpPr>
              <a:spLocks noChangeShapeType="1"/>
            </p:cNvSpPr>
            <p:nvPr/>
          </p:nvSpPr>
          <p:spPr bwMode="auto">
            <a:xfrm>
              <a:off x="4649788" y="28860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79" name="Line 578"/>
            <p:cNvSpPr>
              <a:spLocks noChangeShapeType="1"/>
            </p:cNvSpPr>
            <p:nvPr/>
          </p:nvSpPr>
          <p:spPr bwMode="auto">
            <a:xfrm>
              <a:off x="4657725" y="28717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80" name="Line 579"/>
            <p:cNvSpPr>
              <a:spLocks noChangeShapeType="1"/>
            </p:cNvSpPr>
            <p:nvPr/>
          </p:nvSpPr>
          <p:spPr bwMode="auto">
            <a:xfrm>
              <a:off x="4664075" y="28717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81" name="Line 580"/>
            <p:cNvSpPr>
              <a:spLocks noChangeShapeType="1"/>
            </p:cNvSpPr>
            <p:nvPr/>
          </p:nvSpPr>
          <p:spPr bwMode="auto">
            <a:xfrm>
              <a:off x="4672013" y="28638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82" name="Line 581"/>
            <p:cNvSpPr>
              <a:spLocks noChangeShapeType="1"/>
            </p:cNvSpPr>
            <p:nvPr/>
          </p:nvSpPr>
          <p:spPr bwMode="auto">
            <a:xfrm>
              <a:off x="4678363" y="28495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83" name="Line 582"/>
            <p:cNvSpPr>
              <a:spLocks noChangeShapeType="1"/>
            </p:cNvSpPr>
            <p:nvPr/>
          </p:nvSpPr>
          <p:spPr bwMode="auto">
            <a:xfrm>
              <a:off x="4686300" y="28432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84" name="Line 583"/>
            <p:cNvSpPr>
              <a:spLocks noChangeShapeType="1"/>
            </p:cNvSpPr>
            <p:nvPr/>
          </p:nvSpPr>
          <p:spPr bwMode="auto">
            <a:xfrm>
              <a:off x="4692650" y="28432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85" name="Line 584"/>
            <p:cNvSpPr>
              <a:spLocks noChangeShapeType="1"/>
            </p:cNvSpPr>
            <p:nvPr/>
          </p:nvSpPr>
          <p:spPr bwMode="auto">
            <a:xfrm>
              <a:off x="4700588" y="28495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86" name="Line 585"/>
            <p:cNvSpPr>
              <a:spLocks noChangeShapeType="1"/>
            </p:cNvSpPr>
            <p:nvPr/>
          </p:nvSpPr>
          <p:spPr bwMode="auto">
            <a:xfrm>
              <a:off x="4706938" y="28495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87" name="Line 586"/>
            <p:cNvSpPr>
              <a:spLocks noChangeShapeType="1"/>
            </p:cNvSpPr>
            <p:nvPr/>
          </p:nvSpPr>
          <p:spPr bwMode="auto">
            <a:xfrm>
              <a:off x="4714875" y="28495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88" name="Line 587"/>
            <p:cNvSpPr>
              <a:spLocks noChangeShapeType="1"/>
            </p:cNvSpPr>
            <p:nvPr/>
          </p:nvSpPr>
          <p:spPr bwMode="auto">
            <a:xfrm>
              <a:off x="4721225" y="28432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89" name="Line 588"/>
            <p:cNvSpPr>
              <a:spLocks noChangeShapeType="1"/>
            </p:cNvSpPr>
            <p:nvPr/>
          </p:nvSpPr>
          <p:spPr bwMode="auto">
            <a:xfrm>
              <a:off x="4729163" y="28495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90" name="Line 589"/>
            <p:cNvSpPr>
              <a:spLocks noChangeShapeType="1"/>
            </p:cNvSpPr>
            <p:nvPr/>
          </p:nvSpPr>
          <p:spPr bwMode="auto">
            <a:xfrm>
              <a:off x="4735513" y="28575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91" name="Line 590"/>
            <p:cNvSpPr>
              <a:spLocks noChangeShapeType="1"/>
            </p:cNvSpPr>
            <p:nvPr/>
          </p:nvSpPr>
          <p:spPr bwMode="auto">
            <a:xfrm>
              <a:off x="4743450" y="28717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92" name="Line 591"/>
            <p:cNvSpPr>
              <a:spLocks noChangeShapeType="1"/>
            </p:cNvSpPr>
            <p:nvPr/>
          </p:nvSpPr>
          <p:spPr bwMode="auto">
            <a:xfrm>
              <a:off x="4749800" y="2878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93" name="Line 592"/>
            <p:cNvSpPr>
              <a:spLocks noChangeShapeType="1"/>
            </p:cNvSpPr>
            <p:nvPr/>
          </p:nvSpPr>
          <p:spPr bwMode="auto">
            <a:xfrm>
              <a:off x="4757738" y="2878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94" name="Line 593"/>
            <p:cNvSpPr>
              <a:spLocks noChangeShapeType="1"/>
            </p:cNvSpPr>
            <p:nvPr/>
          </p:nvSpPr>
          <p:spPr bwMode="auto">
            <a:xfrm>
              <a:off x="4764088" y="28860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95" name="Line 594"/>
            <p:cNvSpPr>
              <a:spLocks noChangeShapeType="1"/>
            </p:cNvSpPr>
            <p:nvPr/>
          </p:nvSpPr>
          <p:spPr bwMode="auto">
            <a:xfrm>
              <a:off x="4772025" y="28924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96" name="Line 595"/>
            <p:cNvSpPr>
              <a:spLocks noChangeShapeType="1"/>
            </p:cNvSpPr>
            <p:nvPr/>
          </p:nvSpPr>
          <p:spPr bwMode="auto">
            <a:xfrm>
              <a:off x="4778375" y="2900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97" name="Line 596"/>
            <p:cNvSpPr>
              <a:spLocks noChangeShapeType="1"/>
            </p:cNvSpPr>
            <p:nvPr/>
          </p:nvSpPr>
          <p:spPr bwMode="auto">
            <a:xfrm>
              <a:off x="4786313" y="2900363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98" name="Line 597"/>
            <p:cNvSpPr>
              <a:spLocks noChangeShapeType="1"/>
            </p:cNvSpPr>
            <p:nvPr/>
          </p:nvSpPr>
          <p:spPr bwMode="auto">
            <a:xfrm>
              <a:off x="4792663" y="2900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99" name="Line 598"/>
            <p:cNvSpPr>
              <a:spLocks noChangeShapeType="1"/>
            </p:cNvSpPr>
            <p:nvPr/>
          </p:nvSpPr>
          <p:spPr bwMode="auto">
            <a:xfrm>
              <a:off x="4800600" y="2892426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00" name="Line 599"/>
            <p:cNvSpPr>
              <a:spLocks noChangeShapeType="1"/>
            </p:cNvSpPr>
            <p:nvPr/>
          </p:nvSpPr>
          <p:spPr bwMode="auto">
            <a:xfrm>
              <a:off x="4806950" y="2886076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01" name="Line 600"/>
            <p:cNvSpPr>
              <a:spLocks noChangeShapeType="1"/>
            </p:cNvSpPr>
            <p:nvPr/>
          </p:nvSpPr>
          <p:spPr bwMode="auto">
            <a:xfrm>
              <a:off x="4814888" y="28781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02" name="Line 601"/>
            <p:cNvSpPr>
              <a:spLocks noChangeShapeType="1"/>
            </p:cNvSpPr>
            <p:nvPr/>
          </p:nvSpPr>
          <p:spPr bwMode="auto">
            <a:xfrm>
              <a:off x="4821238" y="28924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03" name="Line 602"/>
            <p:cNvSpPr>
              <a:spLocks noChangeShapeType="1"/>
            </p:cNvSpPr>
            <p:nvPr/>
          </p:nvSpPr>
          <p:spPr bwMode="auto">
            <a:xfrm>
              <a:off x="4829175" y="287178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04" name="Line 603"/>
            <p:cNvSpPr>
              <a:spLocks noChangeShapeType="1"/>
            </p:cNvSpPr>
            <p:nvPr/>
          </p:nvSpPr>
          <p:spPr bwMode="auto">
            <a:xfrm>
              <a:off x="4835525" y="28717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05" name="Line 604"/>
            <p:cNvSpPr>
              <a:spLocks noChangeShapeType="1"/>
            </p:cNvSpPr>
            <p:nvPr/>
          </p:nvSpPr>
          <p:spPr bwMode="auto">
            <a:xfrm>
              <a:off x="4843463" y="28575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06" name="Line 605"/>
            <p:cNvSpPr>
              <a:spLocks noChangeShapeType="1"/>
            </p:cNvSpPr>
            <p:nvPr/>
          </p:nvSpPr>
          <p:spPr bwMode="auto">
            <a:xfrm>
              <a:off x="4849813" y="28575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07" name="Line 606"/>
            <p:cNvSpPr>
              <a:spLocks noChangeShapeType="1"/>
            </p:cNvSpPr>
            <p:nvPr/>
          </p:nvSpPr>
          <p:spPr bwMode="auto">
            <a:xfrm>
              <a:off x="4857750" y="28495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08" name="Line 607"/>
            <p:cNvSpPr>
              <a:spLocks noChangeShapeType="1"/>
            </p:cNvSpPr>
            <p:nvPr/>
          </p:nvSpPr>
          <p:spPr bwMode="auto">
            <a:xfrm>
              <a:off x="4864100" y="28575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09" name="Line 609"/>
            <p:cNvSpPr>
              <a:spLocks noChangeShapeType="1"/>
            </p:cNvSpPr>
            <p:nvPr/>
          </p:nvSpPr>
          <p:spPr bwMode="auto">
            <a:xfrm>
              <a:off x="4872038" y="28495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10" name="Line 610"/>
            <p:cNvSpPr>
              <a:spLocks noChangeShapeType="1"/>
            </p:cNvSpPr>
            <p:nvPr/>
          </p:nvSpPr>
          <p:spPr bwMode="auto">
            <a:xfrm>
              <a:off x="4878388" y="28575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11" name="Line 611"/>
            <p:cNvSpPr>
              <a:spLocks noChangeShapeType="1"/>
            </p:cNvSpPr>
            <p:nvPr/>
          </p:nvSpPr>
          <p:spPr bwMode="auto">
            <a:xfrm>
              <a:off x="4886326" y="28638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12" name="Line 612"/>
            <p:cNvSpPr>
              <a:spLocks noChangeShapeType="1"/>
            </p:cNvSpPr>
            <p:nvPr/>
          </p:nvSpPr>
          <p:spPr bwMode="auto">
            <a:xfrm>
              <a:off x="4892676" y="287813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13" name="Line 613"/>
            <p:cNvSpPr>
              <a:spLocks noChangeShapeType="1"/>
            </p:cNvSpPr>
            <p:nvPr/>
          </p:nvSpPr>
          <p:spPr bwMode="auto">
            <a:xfrm>
              <a:off x="4900613" y="2906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14" name="Line 614"/>
            <p:cNvSpPr>
              <a:spLocks noChangeShapeType="1"/>
            </p:cNvSpPr>
            <p:nvPr/>
          </p:nvSpPr>
          <p:spPr bwMode="auto">
            <a:xfrm>
              <a:off x="4906963" y="2906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15" name="Line 615"/>
            <p:cNvSpPr>
              <a:spLocks noChangeShapeType="1"/>
            </p:cNvSpPr>
            <p:nvPr/>
          </p:nvSpPr>
          <p:spPr bwMode="auto">
            <a:xfrm>
              <a:off x="4914901" y="2906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16" name="Line 616"/>
            <p:cNvSpPr>
              <a:spLocks noChangeShapeType="1"/>
            </p:cNvSpPr>
            <p:nvPr/>
          </p:nvSpPr>
          <p:spPr bwMode="auto">
            <a:xfrm>
              <a:off x="4921251" y="29210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17" name="Line 617"/>
            <p:cNvSpPr>
              <a:spLocks noChangeShapeType="1"/>
            </p:cNvSpPr>
            <p:nvPr/>
          </p:nvSpPr>
          <p:spPr bwMode="auto">
            <a:xfrm>
              <a:off x="4929188" y="2928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18" name="Line 618"/>
            <p:cNvSpPr>
              <a:spLocks noChangeShapeType="1"/>
            </p:cNvSpPr>
            <p:nvPr/>
          </p:nvSpPr>
          <p:spPr bwMode="auto">
            <a:xfrm>
              <a:off x="4935538" y="2928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19" name="Line 619"/>
            <p:cNvSpPr>
              <a:spLocks noChangeShapeType="1"/>
            </p:cNvSpPr>
            <p:nvPr/>
          </p:nvSpPr>
          <p:spPr bwMode="auto">
            <a:xfrm>
              <a:off x="4943476" y="29067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20" name="Line 620"/>
            <p:cNvSpPr>
              <a:spLocks noChangeShapeType="1"/>
            </p:cNvSpPr>
            <p:nvPr/>
          </p:nvSpPr>
          <p:spPr bwMode="auto">
            <a:xfrm>
              <a:off x="4949826" y="2906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21" name="Line 621"/>
            <p:cNvSpPr>
              <a:spLocks noChangeShapeType="1"/>
            </p:cNvSpPr>
            <p:nvPr/>
          </p:nvSpPr>
          <p:spPr bwMode="auto">
            <a:xfrm>
              <a:off x="4957763" y="290036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22" name="Line 622"/>
            <p:cNvSpPr>
              <a:spLocks noChangeShapeType="1"/>
            </p:cNvSpPr>
            <p:nvPr/>
          </p:nvSpPr>
          <p:spPr bwMode="auto">
            <a:xfrm>
              <a:off x="4964113" y="29146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23" name="Line 623"/>
            <p:cNvSpPr>
              <a:spLocks noChangeShapeType="1"/>
            </p:cNvSpPr>
            <p:nvPr/>
          </p:nvSpPr>
          <p:spPr bwMode="auto">
            <a:xfrm>
              <a:off x="4972051" y="29146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24" name="Line 624"/>
            <p:cNvSpPr>
              <a:spLocks noChangeShapeType="1"/>
            </p:cNvSpPr>
            <p:nvPr/>
          </p:nvSpPr>
          <p:spPr bwMode="auto">
            <a:xfrm>
              <a:off x="4978401" y="29146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25" name="Line 625"/>
            <p:cNvSpPr>
              <a:spLocks noChangeShapeType="1"/>
            </p:cNvSpPr>
            <p:nvPr/>
          </p:nvSpPr>
          <p:spPr bwMode="auto">
            <a:xfrm>
              <a:off x="4986338" y="2921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26" name="Line 626"/>
            <p:cNvSpPr>
              <a:spLocks noChangeShapeType="1"/>
            </p:cNvSpPr>
            <p:nvPr/>
          </p:nvSpPr>
          <p:spPr bwMode="auto">
            <a:xfrm>
              <a:off x="4992688" y="29146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27" name="Line 627"/>
            <p:cNvSpPr>
              <a:spLocks noChangeShapeType="1"/>
            </p:cNvSpPr>
            <p:nvPr/>
          </p:nvSpPr>
          <p:spPr bwMode="auto">
            <a:xfrm>
              <a:off x="5000626" y="29146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28" name="Line 628"/>
            <p:cNvSpPr>
              <a:spLocks noChangeShapeType="1"/>
            </p:cNvSpPr>
            <p:nvPr/>
          </p:nvSpPr>
          <p:spPr bwMode="auto">
            <a:xfrm>
              <a:off x="5006976" y="28924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29" name="Line 629"/>
            <p:cNvSpPr>
              <a:spLocks noChangeShapeType="1"/>
            </p:cNvSpPr>
            <p:nvPr/>
          </p:nvSpPr>
          <p:spPr bwMode="auto">
            <a:xfrm>
              <a:off x="5014913" y="28781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30" name="Line 630"/>
            <p:cNvSpPr>
              <a:spLocks noChangeShapeType="1"/>
            </p:cNvSpPr>
            <p:nvPr/>
          </p:nvSpPr>
          <p:spPr bwMode="auto">
            <a:xfrm>
              <a:off x="5021263" y="28717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31" name="Line 631"/>
            <p:cNvSpPr>
              <a:spLocks noChangeShapeType="1"/>
            </p:cNvSpPr>
            <p:nvPr/>
          </p:nvSpPr>
          <p:spPr bwMode="auto">
            <a:xfrm>
              <a:off x="5029201" y="28717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32" name="Line 632"/>
            <p:cNvSpPr>
              <a:spLocks noChangeShapeType="1"/>
            </p:cNvSpPr>
            <p:nvPr/>
          </p:nvSpPr>
          <p:spPr bwMode="auto">
            <a:xfrm>
              <a:off x="5035551" y="28717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33" name="Line 633"/>
            <p:cNvSpPr>
              <a:spLocks noChangeShapeType="1"/>
            </p:cNvSpPr>
            <p:nvPr/>
          </p:nvSpPr>
          <p:spPr bwMode="auto">
            <a:xfrm>
              <a:off x="5043488" y="2892426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34" name="Line 634"/>
            <p:cNvSpPr>
              <a:spLocks noChangeShapeType="1"/>
            </p:cNvSpPr>
            <p:nvPr/>
          </p:nvSpPr>
          <p:spPr bwMode="auto">
            <a:xfrm>
              <a:off x="5049838" y="28860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35" name="Line 635"/>
            <p:cNvSpPr>
              <a:spLocks noChangeShapeType="1"/>
            </p:cNvSpPr>
            <p:nvPr/>
          </p:nvSpPr>
          <p:spPr bwMode="auto">
            <a:xfrm>
              <a:off x="5057776" y="28924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36" name="Line 636"/>
            <p:cNvSpPr>
              <a:spLocks noChangeShapeType="1"/>
            </p:cNvSpPr>
            <p:nvPr/>
          </p:nvSpPr>
          <p:spPr bwMode="auto">
            <a:xfrm>
              <a:off x="5064126" y="29146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37" name="Line 637"/>
            <p:cNvSpPr>
              <a:spLocks noChangeShapeType="1"/>
            </p:cNvSpPr>
            <p:nvPr/>
          </p:nvSpPr>
          <p:spPr bwMode="auto">
            <a:xfrm>
              <a:off x="5072063" y="29146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38" name="Line 638"/>
            <p:cNvSpPr>
              <a:spLocks noChangeShapeType="1"/>
            </p:cNvSpPr>
            <p:nvPr/>
          </p:nvSpPr>
          <p:spPr bwMode="auto">
            <a:xfrm>
              <a:off x="5078413" y="2928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39" name="Line 639"/>
            <p:cNvSpPr>
              <a:spLocks noChangeShapeType="1"/>
            </p:cNvSpPr>
            <p:nvPr/>
          </p:nvSpPr>
          <p:spPr bwMode="auto">
            <a:xfrm>
              <a:off x="5086351" y="2928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40" name="Line 640"/>
            <p:cNvSpPr>
              <a:spLocks noChangeShapeType="1"/>
            </p:cNvSpPr>
            <p:nvPr/>
          </p:nvSpPr>
          <p:spPr bwMode="auto">
            <a:xfrm>
              <a:off x="5092701" y="29210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41" name="Line 641"/>
            <p:cNvSpPr>
              <a:spLocks noChangeShapeType="1"/>
            </p:cNvSpPr>
            <p:nvPr/>
          </p:nvSpPr>
          <p:spPr bwMode="auto">
            <a:xfrm>
              <a:off x="5100638" y="2928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42" name="Line 642"/>
            <p:cNvSpPr>
              <a:spLocks noChangeShapeType="1"/>
            </p:cNvSpPr>
            <p:nvPr/>
          </p:nvSpPr>
          <p:spPr bwMode="auto">
            <a:xfrm>
              <a:off x="5106988" y="292893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43" name="Line 643"/>
            <p:cNvSpPr>
              <a:spLocks noChangeShapeType="1"/>
            </p:cNvSpPr>
            <p:nvPr/>
          </p:nvSpPr>
          <p:spPr bwMode="auto">
            <a:xfrm>
              <a:off x="5114926" y="29495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44" name="Line 644"/>
            <p:cNvSpPr>
              <a:spLocks noChangeShapeType="1"/>
            </p:cNvSpPr>
            <p:nvPr/>
          </p:nvSpPr>
          <p:spPr bwMode="auto">
            <a:xfrm>
              <a:off x="5121276" y="2928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45" name="Line 645"/>
            <p:cNvSpPr>
              <a:spLocks noChangeShapeType="1"/>
            </p:cNvSpPr>
            <p:nvPr/>
          </p:nvSpPr>
          <p:spPr bwMode="auto">
            <a:xfrm>
              <a:off x="5129213" y="2928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46" name="Line 646"/>
            <p:cNvSpPr>
              <a:spLocks noChangeShapeType="1"/>
            </p:cNvSpPr>
            <p:nvPr/>
          </p:nvSpPr>
          <p:spPr bwMode="auto">
            <a:xfrm>
              <a:off x="5135563" y="2935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47" name="Line 647"/>
            <p:cNvSpPr>
              <a:spLocks noChangeShapeType="1"/>
            </p:cNvSpPr>
            <p:nvPr/>
          </p:nvSpPr>
          <p:spPr bwMode="auto">
            <a:xfrm>
              <a:off x="5143501" y="29432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48" name="Line 648"/>
            <p:cNvSpPr>
              <a:spLocks noChangeShapeType="1"/>
            </p:cNvSpPr>
            <p:nvPr/>
          </p:nvSpPr>
          <p:spPr bwMode="auto">
            <a:xfrm>
              <a:off x="5149851" y="29210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49" name="Line 649"/>
            <p:cNvSpPr>
              <a:spLocks noChangeShapeType="1"/>
            </p:cNvSpPr>
            <p:nvPr/>
          </p:nvSpPr>
          <p:spPr bwMode="auto">
            <a:xfrm>
              <a:off x="5156201" y="29146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50" name="Line 650"/>
            <p:cNvSpPr>
              <a:spLocks noChangeShapeType="1"/>
            </p:cNvSpPr>
            <p:nvPr/>
          </p:nvSpPr>
          <p:spPr bwMode="auto">
            <a:xfrm>
              <a:off x="5164138" y="2900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51" name="Line 651"/>
            <p:cNvSpPr>
              <a:spLocks noChangeShapeType="1"/>
            </p:cNvSpPr>
            <p:nvPr/>
          </p:nvSpPr>
          <p:spPr bwMode="auto">
            <a:xfrm>
              <a:off x="5170488" y="2906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52" name="Line 652"/>
            <p:cNvSpPr>
              <a:spLocks noChangeShapeType="1"/>
            </p:cNvSpPr>
            <p:nvPr/>
          </p:nvSpPr>
          <p:spPr bwMode="auto">
            <a:xfrm>
              <a:off x="5178426" y="2906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53" name="Line 653"/>
            <p:cNvSpPr>
              <a:spLocks noChangeShapeType="1"/>
            </p:cNvSpPr>
            <p:nvPr/>
          </p:nvSpPr>
          <p:spPr bwMode="auto">
            <a:xfrm>
              <a:off x="5184776" y="28924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54" name="Line 654"/>
            <p:cNvSpPr>
              <a:spLocks noChangeShapeType="1"/>
            </p:cNvSpPr>
            <p:nvPr/>
          </p:nvSpPr>
          <p:spPr bwMode="auto">
            <a:xfrm>
              <a:off x="5192713" y="28860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55" name="Line 655"/>
            <p:cNvSpPr>
              <a:spLocks noChangeShapeType="1"/>
            </p:cNvSpPr>
            <p:nvPr/>
          </p:nvSpPr>
          <p:spPr bwMode="auto">
            <a:xfrm>
              <a:off x="5199063" y="28924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56" name="Line 656"/>
            <p:cNvSpPr>
              <a:spLocks noChangeShapeType="1"/>
            </p:cNvSpPr>
            <p:nvPr/>
          </p:nvSpPr>
          <p:spPr bwMode="auto">
            <a:xfrm>
              <a:off x="5207001" y="28860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57" name="Line 657"/>
            <p:cNvSpPr>
              <a:spLocks noChangeShapeType="1"/>
            </p:cNvSpPr>
            <p:nvPr/>
          </p:nvSpPr>
          <p:spPr bwMode="auto">
            <a:xfrm>
              <a:off x="5213351" y="2878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58" name="Line 658"/>
            <p:cNvSpPr>
              <a:spLocks noChangeShapeType="1"/>
            </p:cNvSpPr>
            <p:nvPr/>
          </p:nvSpPr>
          <p:spPr bwMode="auto">
            <a:xfrm>
              <a:off x="5221288" y="28781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59" name="Line 659"/>
            <p:cNvSpPr>
              <a:spLocks noChangeShapeType="1"/>
            </p:cNvSpPr>
            <p:nvPr/>
          </p:nvSpPr>
          <p:spPr bwMode="auto">
            <a:xfrm>
              <a:off x="5227638" y="2900363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60" name="Line 660"/>
            <p:cNvSpPr>
              <a:spLocks noChangeShapeType="1"/>
            </p:cNvSpPr>
            <p:nvPr/>
          </p:nvSpPr>
          <p:spPr bwMode="auto">
            <a:xfrm>
              <a:off x="5235576" y="28924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61" name="Line 661"/>
            <p:cNvSpPr>
              <a:spLocks noChangeShapeType="1"/>
            </p:cNvSpPr>
            <p:nvPr/>
          </p:nvSpPr>
          <p:spPr bwMode="auto">
            <a:xfrm>
              <a:off x="5241926" y="2886076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62" name="Line 662"/>
            <p:cNvSpPr>
              <a:spLocks noChangeShapeType="1"/>
            </p:cNvSpPr>
            <p:nvPr/>
          </p:nvSpPr>
          <p:spPr bwMode="auto">
            <a:xfrm>
              <a:off x="5249863" y="2921001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63" name="Line 663"/>
            <p:cNvSpPr>
              <a:spLocks noChangeShapeType="1"/>
            </p:cNvSpPr>
            <p:nvPr/>
          </p:nvSpPr>
          <p:spPr bwMode="auto">
            <a:xfrm>
              <a:off x="5256213" y="29146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64" name="Line 664"/>
            <p:cNvSpPr>
              <a:spLocks noChangeShapeType="1"/>
            </p:cNvSpPr>
            <p:nvPr/>
          </p:nvSpPr>
          <p:spPr bwMode="auto">
            <a:xfrm>
              <a:off x="5264151" y="29146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65" name="Line 665"/>
            <p:cNvSpPr>
              <a:spLocks noChangeShapeType="1"/>
            </p:cNvSpPr>
            <p:nvPr/>
          </p:nvSpPr>
          <p:spPr bwMode="auto">
            <a:xfrm>
              <a:off x="5270501" y="29146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66" name="Line 666"/>
            <p:cNvSpPr>
              <a:spLocks noChangeShapeType="1"/>
            </p:cNvSpPr>
            <p:nvPr/>
          </p:nvSpPr>
          <p:spPr bwMode="auto">
            <a:xfrm>
              <a:off x="5278438" y="2928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67" name="Line 667"/>
            <p:cNvSpPr>
              <a:spLocks noChangeShapeType="1"/>
            </p:cNvSpPr>
            <p:nvPr/>
          </p:nvSpPr>
          <p:spPr bwMode="auto">
            <a:xfrm>
              <a:off x="5284788" y="2935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68" name="Line 668"/>
            <p:cNvSpPr>
              <a:spLocks noChangeShapeType="1"/>
            </p:cNvSpPr>
            <p:nvPr/>
          </p:nvSpPr>
          <p:spPr bwMode="auto">
            <a:xfrm>
              <a:off x="5292726" y="2928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69" name="Line 669"/>
            <p:cNvSpPr>
              <a:spLocks noChangeShapeType="1"/>
            </p:cNvSpPr>
            <p:nvPr/>
          </p:nvSpPr>
          <p:spPr bwMode="auto">
            <a:xfrm>
              <a:off x="5299076" y="29146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70" name="Line 670"/>
            <p:cNvSpPr>
              <a:spLocks noChangeShapeType="1"/>
            </p:cNvSpPr>
            <p:nvPr/>
          </p:nvSpPr>
          <p:spPr bwMode="auto">
            <a:xfrm>
              <a:off x="5307013" y="2906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71" name="Line 671"/>
            <p:cNvSpPr>
              <a:spLocks noChangeShapeType="1"/>
            </p:cNvSpPr>
            <p:nvPr/>
          </p:nvSpPr>
          <p:spPr bwMode="auto">
            <a:xfrm>
              <a:off x="5313363" y="2906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72" name="Line 672"/>
            <p:cNvSpPr>
              <a:spLocks noChangeShapeType="1"/>
            </p:cNvSpPr>
            <p:nvPr/>
          </p:nvSpPr>
          <p:spPr bwMode="auto">
            <a:xfrm>
              <a:off x="5321301" y="2906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73" name="Line 673"/>
            <p:cNvSpPr>
              <a:spLocks noChangeShapeType="1"/>
            </p:cNvSpPr>
            <p:nvPr/>
          </p:nvSpPr>
          <p:spPr bwMode="auto">
            <a:xfrm>
              <a:off x="5327651" y="2892426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74" name="Line 674"/>
            <p:cNvSpPr>
              <a:spLocks noChangeShapeType="1"/>
            </p:cNvSpPr>
            <p:nvPr/>
          </p:nvSpPr>
          <p:spPr bwMode="auto">
            <a:xfrm>
              <a:off x="5335588" y="28860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75" name="Line 675"/>
            <p:cNvSpPr>
              <a:spLocks noChangeShapeType="1"/>
            </p:cNvSpPr>
            <p:nvPr/>
          </p:nvSpPr>
          <p:spPr bwMode="auto">
            <a:xfrm>
              <a:off x="5341938" y="28717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76" name="Line 676"/>
            <p:cNvSpPr>
              <a:spLocks noChangeShapeType="1"/>
            </p:cNvSpPr>
            <p:nvPr/>
          </p:nvSpPr>
          <p:spPr bwMode="auto">
            <a:xfrm>
              <a:off x="5349876" y="2878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77" name="Line 677"/>
            <p:cNvSpPr>
              <a:spLocks noChangeShapeType="1"/>
            </p:cNvSpPr>
            <p:nvPr/>
          </p:nvSpPr>
          <p:spPr bwMode="auto">
            <a:xfrm>
              <a:off x="5356226" y="28717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78" name="Line 678"/>
            <p:cNvSpPr>
              <a:spLocks noChangeShapeType="1"/>
            </p:cNvSpPr>
            <p:nvPr/>
          </p:nvSpPr>
          <p:spPr bwMode="auto">
            <a:xfrm>
              <a:off x="5364163" y="28638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79" name="Line 679"/>
            <p:cNvSpPr>
              <a:spLocks noChangeShapeType="1"/>
            </p:cNvSpPr>
            <p:nvPr/>
          </p:nvSpPr>
          <p:spPr bwMode="auto">
            <a:xfrm>
              <a:off x="5370513" y="28575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80" name="Line 680"/>
            <p:cNvSpPr>
              <a:spLocks noChangeShapeType="1"/>
            </p:cNvSpPr>
            <p:nvPr/>
          </p:nvSpPr>
          <p:spPr bwMode="auto">
            <a:xfrm>
              <a:off x="5378451" y="28638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81" name="Line 681"/>
            <p:cNvSpPr>
              <a:spLocks noChangeShapeType="1"/>
            </p:cNvSpPr>
            <p:nvPr/>
          </p:nvSpPr>
          <p:spPr bwMode="auto">
            <a:xfrm>
              <a:off x="5384801" y="28638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82" name="Line 682"/>
            <p:cNvSpPr>
              <a:spLocks noChangeShapeType="1"/>
            </p:cNvSpPr>
            <p:nvPr/>
          </p:nvSpPr>
          <p:spPr bwMode="auto">
            <a:xfrm>
              <a:off x="5392738" y="287178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83" name="Line 683"/>
            <p:cNvSpPr>
              <a:spLocks noChangeShapeType="1"/>
            </p:cNvSpPr>
            <p:nvPr/>
          </p:nvSpPr>
          <p:spPr bwMode="auto">
            <a:xfrm>
              <a:off x="5399088" y="28781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84" name="Line 684"/>
            <p:cNvSpPr>
              <a:spLocks noChangeShapeType="1"/>
            </p:cNvSpPr>
            <p:nvPr/>
          </p:nvSpPr>
          <p:spPr bwMode="auto">
            <a:xfrm>
              <a:off x="5407026" y="28924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85" name="Line 685"/>
            <p:cNvSpPr>
              <a:spLocks noChangeShapeType="1"/>
            </p:cNvSpPr>
            <p:nvPr/>
          </p:nvSpPr>
          <p:spPr bwMode="auto">
            <a:xfrm>
              <a:off x="5413376" y="28860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86" name="Line 686"/>
            <p:cNvSpPr>
              <a:spLocks noChangeShapeType="1"/>
            </p:cNvSpPr>
            <p:nvPr/>
          </p:nvSpPr>
          <p:spPr bwMode="auto">
            <a:xfrm>
              <a:off x="5421313" y="2900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87" name="Line 687"/>
            <p:cNvSpPr>
              <a:spLocks noChangeShapeType="1"/>
            </p:cNvSpPr>
            <p:nvPr/>
          </p:nvSpPr>
          <p:spPr bwMode="auto">
            <a:xfrm>
              <a:off x="5427663" y="2906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88" name="Line 688"/>
            <p:cNvSpPr>
              <a:spLocks noChangeShapeType="1"/>
            </p:cNvSpPr>
            <p:nvPr/>
          </p:nvSpPr>
          <p:spPr bwMode="auto">
            <a:xfrm>
              <a:off x="5435601" y="2921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89" name="Line 689"/>
            <p:cNvSpPr>
              <a:spLocks noChangeShapeType="1"/>
            </p:cNvSpPr>
            <p:nvPr/>
          </p:nvSpPr>
          <p:spPr bwMode="auto">
            <a:xfrm>
              <a:off x="5441951" y="2928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90" name="Line 690"/>
            <p:cNvSpPr>
              <a:spLocks noChangeShapeType="1"/>
            </p:cNvSpPr>
            <p:nvPr/>
          </p:nvSpPr>
          <p:spPr bwMode="auto">
            <a:xfrm>
              <a:off x="5449888" y="2921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91" name="Line 691"/>
            <p:cNvSpPr>
              <a:spLocks noChangeShapeType="1"/>
            </p:cNvSpPr>
            <p:nvPr/>
          </p:nvSpPr>
          <p:spPr bwMode="auto">
            <a:xfrm>
              <a:off x="5456238" y="2921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92" name="Line 692"/>
            <p:cNvSpPr>
              <a:spLocks noChangeShapeType="1"/>
            </p:cNvSpPr>
            <p:nvPr/>
          </p:nvSpPr>
          <p:spPr bwMode="auto">
            <a:xfrm>
              <a:off x="5464176" y="29210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93" name="Line 693"/>
            <p:cNvSpPr>
              <a:spLocks noChangeShapeType="1"/>
            </p:cNvSpPr>
            <p:nvPr/>
          </p:nvSpPr>
          <p:spPr bwMode="auto">
            <a:xfrm>
              <a:off x="5470526" y="2906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94" name="Line 694"/>
            <p:cNvSpPr>
              <a:spLocks noChangeShapeType="1"/>
            </p:cNvSpPr>
            <p:nvPr/>
          </p:nvSpPr>
          <p:spPr bwMode="auto">
            <a:xfrm>
              <a:off x="5478463" y="29146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95" name="Line 695"/>
            <p:cNvSpPr>
              <a:spLocks noChangeShapeType="1"/>
            </p:cNvSpPr>
            <p:nvPr/>
          </p:nvSpPr>
          <p:spPr bwMode="auto">
            <a:xfrm>
              <a:off x="5484813" y="29146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96" name="Line 696"/>
            <p:cNvSpPr>
              <a:spLocks noChangeShapeType="1"/>
            </p:cNvSpPr>
            <p:nvPr/>
          </p:nvSpPr>
          <p:spPr bwMode="auto">
            <a:xfrm>
              <a:off x="5492751" y="2921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97" name="Line 697"/>
            <p:cNvSpPr>
              <a:spLocks noChangeShapeType="1"/>
            </p:cNvSpPr>
            <p:nvPr/>
          </p:nvSpPr>
          <p:spPr bwMode="auto">
            <a:xfrm>
              <a:off x="5499101" y="28924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98" name="Line 698"/>
            <p:cNvSpPr>
              <a:spLocks noChangeShapeType="1"/>
            </p:cNvSpPr>
            <p:nvPr/>
          </p:nvSpPr>
          <p:spPr bwMode="auto">
            <a:xfrm>
              <a:off x="5507038" y="28638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99" name="Line 699"/>
            <p:cNvSpPr>
              <a:spLocks noChangeShapeType="1"/>
            </p:cNvSpPr>
            <p:nvPr/>
          </p:nvSpPr>
          <p:spPr bwMode="auto">
            <a:xfrm>
              <a:off x="5513388" y="28575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00" name="Line 700"/>
            <p:cNvSpPr>
              <a:spLocks noChangeShapeType="1"/>
            </p:cNvSpPr>
            <p:nvPr/>
          </p:nvSpPr>
          <p:spPr bwMode="auto">
            <a:xfrm>
              <a:off x="5521326" y="28638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01" name="Line 701"/>
            <p:cNvSpPr>
              <a:spLocks noChangeShapeType="1"/>
            </p:cNvSpPr>
            <p:nvPr/>
          </p:nvSpPr>
          <p:spPr bwMode="auto">
            <a:xfrm>
              <a:off x="5527676" y="284321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02" name="Line 702"/>
            <p:cNvSpPr>
              <a:spLocks noChangeShapeType="1"/>
            </p:cNvSpPr>
            <p:nvPr/>
          </p:nvSpPr>
          <p:spPr bwMode="auto">
            <a:xfrm>
              <a:off x="5535613" y="28289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03" name="Line 703"/>
            <p:cNvSpPr>
              <a:spLocks noChangeShapeType="1"/>
            </p:cNvSpPr>
            <p:nvPr/>
          </p:nvSpPr>
          <p:spPr bwMode="auto">
            <a:xfrm>
              <a:off x="5541963" y="2828926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04" name="Line 704"/>
            <p:cNvSpPr>
              <a:spLocks noChangeShapeType="1"/>
            </p:cNvSpPr>
            <p:nvPr/>
          </p:nvSpPr>
          <p:spPr bwMode="auto">
            <a:xfrm>
              <a:off x="5549901" y="28352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05" name="Line 705"/>
            <p:cNvSpPr>
              <a:spLocks noChangeShapeType="1"/>
            </p:cNvSpPr>
            <p:nvPr/>
          </p:nvSpPr>
          <p:spPr bwMode="auto">
            <a:xfrm>
              <a:off x="5556251" y="28352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06" name="Line 706"/>
            <p:cNvSpPr>
              <a:spLocks noChangeShapeType="1"/>
            </p:cNvSpPr>
            <p:nvPr/>
          </p:nvSpPr>
          <p:spPr bwMode="auto">
            <a:xfrm>
              <a:off x="5564188" y="28432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07" name="Line 707"/>
            <p:cNvSpPr>
              <a:spLocks noChangeShapeType="1"/>
            </p:cNvSpPr>
            <p:nvPr/>
          </p:nvSpPr>
          <p:spPr bwMode="auto">
            <a:xfrm>
              <a:off x="5570538" y="28495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08" name="Line 708"/>
            <p:cNvSpPr>
              <a:spLocks noChangeShapeType="1"/>
            </p:cNvSpPr>
            <p:nvPr/>
          </p:nvSpPr>
          <p:spPr bwMode="auto">
            <a:xfrm>
              <a:off x="5578476" y="28495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09" name="Line 709"/>
            <p:cNvSpPr>
              <a:spLocks noChangeShapeType="1"/>
            </p:cNvSpPr>
            <p:nvPr/>
          </p:nvSpPr>
          <p:spPr bwMode="auto">
            <a:xfrm>
              <a:off x="5584826" y="28575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10" name="Line 710"/>
            <p:cNvSpPr>
              <a:spLocks noChangeShapeType="1"/>
            </p:cNvSpPr>
            <p:nvPr/>
          </p:nvSpPr>
          <p:spPr bwMode="auto">
            <a:xfrm>
              <a:off x="5592763" y="28575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11" name="Line 711"/>
            <p:cNvSpPr>
              <a:spLocks noChangeShapeType="1"/>
            </p:cNvSpPr>
            <p:nvPr/>
          </p:nvSpPr>
          <p:spPr bwMode="auto">
            <a:xfrm>
              <a:off x="5599113" y="28495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12" name="Line 712"/>
            <p:cNvSpPr>
              <a:spLocks noChangeShapeType="1"/>
            </p:cNvSpPr>
            <p:nvPr/>
          </p:nvSpPr>
          <p:spPr bwMode="auto">
            <a:xfrm>
              <a:off x="5607051" y="28432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13" name="Line 713"/>
            <p:cNvSpPr>
              <a:spLocks noChangeShapeType="1"/>
            </p:cNvSpPr>
            <p:nvPr/>
          </p:nvSpPr>
          <p:spPr bwMode="auto">
            <a:xfrm>
              <a:off x="5613401" y="28575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14" name="Line 714"/>
            <p:cNvSpPr>
              <a:spLocks noChangeShapeType="1"/>
            </p:cNvSpPr>
            <p:nvPr/>
          </p:nvSpPr>
          <p:spPr bwMode="auto">
            <a:xfrm>
              <a:off x="5621338" y="28638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15" name="Line 715"/>
            <p:cNvSpPr>
              <a:spLocks noChangeShapeType="1"/>
            </p:cNvSpPr>
            <p:nvPr/>
          </p:nvSpPr>
          <p:spPr bwMode="auto">
            <a:xfrm>
              <a:off x="5627688" y="28638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16" name="Line 716"/>
            <p:cNvSpPr>
              <a:spLocks noChangeShapeType="1"/>
            </p:cNvSpPr>
            <p:nvPr/>
          </p:nvSpPr>
          <p:spPr bwMode="auto">
            <a:xfrm>
              <a:off x="5635626" y="28717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17" name="Line 717"/>
            <p:cNvSpPr>
              <a:spLocks noChangeShapeType="1"/>
            </p:cNvSpPr>
            <p:nvPr/>
          </p:nvSpPr>
          <p:spPr bwMode="auto">
            <a:xfrm>
              <a:off x="5641976" y="28638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18" name="Line 718"/>
            <p:cNvSpPr>
              <a:spLocks noChangeShapeType="1"/>
            </p:cNvSpPr>
            <p:nvPr/>
          </p:nvSpPr>
          <p:spPr bwMode="auto">
            <a:xfrm>
              <a:off x="5649913" y="28432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19" name="Line 719"/>
            <p:cNvSpPr>
              <a:spLocks noChangeShapeType="1"/>
            </p:cNvSpPr>
            <p:nvPr/>
          </p:nvSpPr>
          <p:spPr bwMode="auto">
            <a:xfrm>
              <a:off x="5656263" y="28495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20" name="Line 720"/>
            <p:cNvSpPr>
              <a:spLocks noChangeShapeType="1"/>
            </p:cNvSpPr>
            <p:nvPr/>
          </p:nvSpPr>
          <p:spPr bwMode="auto">
            <a:xfrm>
              <a:off x="5664201" y="28432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21" name="Line 721"/>
            <p:cNvSpPr>
              <a:spLocks noChangeShapeType="1"/>
            </p:cNvSpPr>
            <p:nvPr/>
          </p:nvSpPr>
          <p:spPr bwMode="auto">
            <a:xfrm>
              <a:off x="5670551" y="28289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22" name="Line 722"/>
            <p:cNvSpPr>
              <a:spLocks noChangeShapeType="1"/>
            </p:cNvSpPr>
            <p:nvPr/>
          </p:nvSpPr>
          <p:spPr bwMode="auto">
            <a:xfrm>
              <a:off x="5678488" y="28146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23" name="Line 723"/>
            <p:cNvSpPr>
              <a:spLocks noChangeShapeType="1"/>
            </p:cNvSpPr>
            <p:nvPr/>
          </p:nvSpPr>
          <p:spPr bwMode="auto">
            <a:xfrm>
              <a:off x="5684838" y="28146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24" name="Line 724"/>
            <p:cNvSpPr>
              <a:spLocks noChangeShapeType="1"/>
            </p:cNvSpPr>
            <p:nvPr/>
          </p:nvSpPr>
          <p:spPr bwMode="auto">
            <a:xfrm>
              <a:off x="5692776" y="28146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25" name="Line 725"/>
            <p:cNvSpPr>
              <a:spLocks noChangeShapeType="1"/>
            </p:cNvSpPr>
            <p:nvPr/>
          </p:nvSpPr>
          <p:spPr bwMode="auto">
            <a:xfrm>
              <a:off x="5699126" y="28003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26" name="Line 726"/>
            <p:cNvSpPr>
              <a:spLocks noChangeShapeType="1"/>
            </p:cNvSpPr>
            <p:nvPr/>
          </p:nvSpPr>
          <p:spPr bwMode="auto">
            <a:xfrm>
              <a:off x="5707063" y="28003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27" name="Line 727"/>
            <p:cNvSpPr>
              <a:spLocks noChangeShapeType="1"/>
            </p:cNvSpPr>
            <p:nvPr/>
          </p:nvSpPr>
          <p:spPr bwMode="auto">
            <a:xfrm>
              <a:off x="5713413" y="2792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28" name="Line 728"/>
            <p:cNvSpPr>
              <a:spLocks noChangeShapeType="1"/>
            </p:cNvSpPr>
            <p:nvPr/>
          </p:nvSpPr>
          <p:spPr bwMode="auto">
            <a:xfrm>
              <a:off x="5721351" y="27717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29" name="Line 729"/>
            <p:cNvSpPr>
              <a:spLocks noChangeShapeType="1"/>
            </p:cNvSpPr>
            <p:nvPr/>
          </p:nvSpPr>
          <p:spPr bwMode="auto">
            <a:xfrm>
              <a:off x="5727701" y="27717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30" name="Line 730"/>
            <p:cNvSpPr>
              <a:spLocks noChangeShapeType="1"/>
            </p:cNvSpPr>
            <p:nvPr/>
          </p:nvSpPr>
          <p:spPr bwMode="auto">
            <a:xfrm>
              <a:off x="5735638" y="27860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31" name="Line 731"/>
            <p:cNvSpPr>
              <a:spLocks noChangeShapeType="1"/>
            </p:cNvSpPr>
            <p:nvPr/>
          </p:nvSpPr>
          <p:spPr bwMode="auto">
            <a:xfrm>
              <a:off x="5741988" y="28003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32" name="Line 732"/>
            <p:cNvSpPr>
              <a:spLocks noChangeShapeType="1"/>
            </p:cNvSpPr>
            <p:nvPr/>
          </p:nvSpPr>
          <p:spPr bwMode="auto">
            <a:xfrm>
              <a:off x="5749926" y="27860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33" name="Line 733"/>
            <p:cNvSpPr>
              <a:spLocks noChangeShapeType="1"/>
            </p:cNvSpPr>
            <p:nvPr/>
          </p:nvSpPr>
          <p:spPr bwMode="auto">
            <a:xfrm>
              <a:off x="5756276" y="28003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34" name="Line 734"/>
            <p:cNvSpPr>
              <a:spLocks noChangeShapeType="1"/>
            </p:cNvSpPr>
            <p:nvPr/>
          </p:nvSpPr>
          <p:spPr bwMode="auto">
            <a:xfrm>
              <a:off x="5764213" y="28003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35" name="Line 735"/>
            <p:cNvSpPr>
              <a:spLocks noChangeShapeType="1"/>
            </p:cNvSpPr>
            <p:nvPr/>
          </p:nvSpPr>
          <p:spPr bwMode="auto">
            <a:xfrm>
              <a:off x="5770563" y="28067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36" name="Line 736"/>
            <p:cNvSpPr>
              <a:spLocks noChangeShapeType="1"/>
            </p:cNvSpPr>
            <p:nvPr/>
          </p:nvSpPr>
          <p:spPr bwMode="auto">
            <a:xfrm>
              <a:off x="5778501" y="28146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37" name="Line 737"/>
            <p:cNvSpPr>
              <a:spLocks noChangeShapeType="1"/>
            </p:cNvSpPr>
            <p:nvPr/>
          </p:nvSpPr>
          <p:spPr bwMode="auto">
            <a:xfrm>
              <a:off x="5784851" y="28209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38" name="Line 738"/>
            <p:cNvSpPr>
              <a:spLocks noChangeShapeType="1"/>
            </p:cNvSpPr>
            <p:nvPr/>
          </p:nvSpPr>
          <p:spPr bwMode="auto">
            <a:xfrm>
              <a:off x="5792788" y="28289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39" name="Line 739"/>
            <p:cNvSpPr>
              <a:spLocks noChangeShapeType="1"/>
            </p:cNvSpPr>
            <p:nvPr/>
          </p:nvSpPr>
          <p:spPr bwMode="auto">
            <a:xfrm>
              <a:off x="5799138" y="28146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40" name="Line 740"/>
            <p:cNvSpPr>
              <a:spLocks noChangeShapeType="1"/>
            </p:cNvSpPr>
            <p:nvPr/>
          </p:nvSpPr>
          <p:spPr bwMode="auto">
            <a:xfrm>
              <a:off x="5807076" y="28067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41" name="Line 741"/>
            <p:cNvSpPr>
              <a:spLocks noChangeShapeType="1"/>
            </p:cNvSpPr>
            <p:nvPr/>
          </p:nvSpPr>
          <p:spPr bwMode="auto">
            <a:xfrm>
              <a:off x="5813426" y="281463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42" name="Line 742"/>
            <p:cNvSpPr>
              <a:spLocks noChangeShapeType="1"/>
            </p:cNvSpPr>
            <p:nvPr/>
          </p:nvSpPr>
          <p:spPr bwMode="auto">
            <a:xfrm>
              <a:off x="5821363" y="27860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43" name="Line 743"/>
            <p:cNvSpPr>
              <a:spLocks noChangeShapeType="1"/>
            </p:cNvSpPr>
            <p:nvPr/>
          </p:nvSpPr>
          <p:spPr bwMode="auto">
            <a:xfrm>
              <a:off x="5827713" y="27781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44" name="Line 744"/>
            <p:cNvSpPr>
              <a:spLocks noChangeShapeType="1"/>
            </p:cNvSpPr>
            <p:nvPr/>
          </p:nvSpPr>
          <p:spPr bwMode="auto">
            <a:xfrm>
              <a:off x="5835651" y="27781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45" name="Line 745"/>
            <p:cNvSpPr>
              <a:spLocks noChangeShapeType="1"/>
            </p:cNvSpPr>
            <p:nvPr/>
          </p:nvSpPr>
          <p:spPr bwMode="auto">
            <a:xfrm>
              <a:off x="5842001" y="27781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46" name="Line 746"/>
            <p:cNvSpPr>
              <a:spLocks noChangeShapeType="1"/>
            </p:cNvSpPr>
            <p:nvPr/>
          </p:nvSpPr>
          <p:spPr bwMode="auto">
            <a:xfrm>
              <a:off x="5849938" y="2743201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47" name="Line 747"/>
            <p:cNvSpPr>
              <a:spLocks noChangeShapeType="1"/>
            </p:cNvSpPr>
            <p:nvPr/>
          </p:nvSpPr>
          <p:spPr bwMode="auto">
            <a:xfrm>
              <a:off x="5856288" y="27289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48" name="Line 748"/>
            <p:cNvSpPr>
              <a:spLocks noChangeShapeType="1"/>
            </p:cNvSpPr>
            <p:nvPr/>
          </p:nvSpPr>
          <p:spPr bwMode="auto">
            <a:xfrm>
              <a:off x="5864226" y="27289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49" name="Line 749"/>
            <p:cNvSpPr>
              <a:spLocks noChangeShapeType="1"/>
            </p:cNvSpPr>
            <p:nvPr/>
          </p:nvSpPr>
          <p:spPr bwMode="auto">
            <a:xfrm>
              <a:off x="5870576" y="27209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50" name="Line 750"/>
            <p:cNvSpPr>
              <a:spLocks noChangeShapeType="1"/>
            </p:cNvSpPr>
            <p:nvPr/>
          </p:nvSpPr>
          <p:spPr bwMode="auto">
            <a:xfrm>
              <a:off x="5878513" y="27146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51" name="Line 751"/>
            <p:cNvSpPr>
              <a:spLocks noChangeShapeType="1"/>
            </p:cNvSpPr>
            <p:nvPr/>
          </p:nvSpPr>
          <p:spPr bwMode="auto">
            <a:xfrm>
              <a:off x="5884863" y="27209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52" name="Line 752"/>
            <p:cNvSpPr>
              <a:spLocks noChangeShapeType="1"/>
            </p:cNvSpPr>
            <p:nvPr/>
          </p:nvSpPr>
          <p:spPr bwMode="auto">
            <a:xfrm>
              <a:off x="5891213" y="27289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53" name="Line 753"/>
            <p:cNvSpPr>
              <a:spLocks noChangeShapeType="1"/>
            </p:cNvSpPr>
            <p:nvPr/>
          </p:nvSpPr>
          <p:spPr bwMode="auto">
            <a:xfrm>
              <a:off x="5899151" y="27209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54" name="Line 754"/>
            <p:cNvSpPr>
              <a:spLocks noChangeShapeType="1"/>
            </p:cNvSpPr>
            <p:nvPr/>
          </p:nvSpPr>
          <p:spPr bwMode="auto">
            <a:xfrm>
              <a:off x="5905501" y="27352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55" name="Line 755"/>
            <p:cNvSpPr>
              <a:spLocks noChangeShapeType="1"/>
            </p:cNvSpPr>
            <p:nvPr/>
          </p:nvSpPr>
          <p:spPr bwMode="auto">
            <a:xfrm>
              <a:off x="5913438" y="27495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56" name="Line 756"/>
            <p:cNvSpPr>
              <a:spLocks noChangeShapeType="1"/>
            </p:cNvSpPr>
            <p:nvPr/>
          </p:nvSpPr>
          <p:spPr bwMode="auto">
            <a:xfrm>
              <a:off x="5919788" y="27574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57" name="Line 757"/>
            <p:cNvSpPr>
              <a:spLocks noChangeShapeType="1"/>
            </p:cNvSpPr>
            <p:nvPr/>
          </p:nvSpPr>
          <p:spPr bwMode="auto">
            <a:xfrm>
              <a:off x="5927726" y="27717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58" name="Line 758"/>
            <p:cNvSpPr>
              <a:spLocks noChangeShapeType="1"/>
            </p:cNvSpPr>
            <p:nvPr/>
          </p:nvSpPr>
          <p:spPr bwMode="auto">
            <a:xfrm>
              <a:off x="5934076" y="27781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59" name="Line 759"/>
            <p:cNvSpPr>
              <a:spLocks noChangeShapeType="1"/>
            </p:cNvSpPr>
            <p:nvPr/>
          </p:nvSpPr>
          <p:spPr bwMode="auto">
            <a:xfrm>
              <a:off x="5942013" y="27717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60" name="Line 760"/>
            <p:cNvSpPr>
              <a:spLocks noChangeShapeType="1"/>
            </p:cNvSpPr>
            <p:nvPr/>
          </p:nvSpPr>
          <p:spPr bwMode="auto">
            <a:xfrm>
              <a:off x="5948363" y="27781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61" name="Line 761"/>
            <p:cNvSpPr>
              <a:spLocks noChangeShapeType="1"/>
            </p:cNvSpPr>
            <p:nvPr/>
          </p:nvSpPr>
          <p:spPr bwMode="auto">
            <a:xfrm>
              <a:off x="5956301" y="27781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62" name="Line 762"/>
            <p:cNvSpPr>
              <a:spLocks noChangeShapeType="1"/>
            </p:cNvSpPr>
            <p:nvPr/>
          </p:nvSpPr>
          <p:spPr bwMode="auto">
            <a:xfrm>
              <a:off x="5962651" y="27717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63" name="Line 763"/>
            <p:cNvSpPr>
              <a:spLocks noChangeShapeType="1"/>
            </p:cNvSpPr>
            <p:nvPr/>
          </p:nvSpPr>
          <p:spPr bwMode="auto">
            <a:xfrm>
              <a:off x="5970588" y="27781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64" name="Line 764"/>
            <p:cNvSpPr>
              <a:spLocks noChangeShapeType="1"/>
            </p:cNvSpPr>
            <p:nvPr/>
          </p:nvSpPr>
          <p:spPr bwMode="auto">
            <a:xfrm>
              <a:off x="5976938" y="27574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65" name="Line 765"/>
            <p:cNvSpPr>
              <a:spLocks noChangeShapeType="1"/>
            </p:cNvSpPr>
            <p:nvPr/>
          </p:nvSpPr>
          <p:spPr bwMode="auto">
            <a:xfrm>
              <a:off x="5984876" y="27495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66" name="Line 766"/>
            <p:cNvSpPr>
              <a:spLocks noChangeShapeType="1"/>
            </p:cNvSpPr>
            <p:nvPr/>
          </p:nvSpPr>
          <p:spPr bwMode="auto">
            <a:xfrm>
              <a:off x="5991226" y="27432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67" name="Line 767"/>
            <p:cNvSpPr>
              <a:spLocks noChangeShapeType="1"/>
            </p:cNvSpPr>
            <p:nvPr/>
          </p:nvSpPr>
          <p:spPr bwMode="auto">
            <a:xfrm>
              <a:off x="5999163" y="27432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68" name="Line 768"/>
            <p:cNvSpPr>
              <a:spLocks noChangeShapeType="1"/>
            </p:cNvSpPr>
            <p:nvPr/>
          </p:nvSpPr>
          <p:spPr bwMode="auto">
            <a:xfrm>
              <a:off x="6005513" y="2714626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69" name="Line 769"/>
            <p:cNvSpPr>
              <a:spLocks noChangeShapeType="1"/>
            </p:cNvSpPr>
            <p:nvPr/>
          </p:nvSpPr>
          <p:spPr bwMode="auto">
            <a:xfrm>
              <a:off x="6013451" y="27066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70" name="Line 770"/>
            <p:cNvSpPr>
              <a:spLocks noChangeShapeType="1"/>
            </p:cNvSpPr>
            <p:nvPr/>
          </p:nvSpPr>
          <p:spPr bwMode="auto">
            <a:xfrm>
              <a:off x="6019801" y="2698751"/>
              <a:ext cx="0" cy="158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71" name="Line 771"/>
            <p:cNvSpPr>
              <a:spLocks noChangeShapeType="1"/>
            </p:cNvSpPr>
            <p:nvPr/>
          </p:nvSpPr>
          <p:spPr bwMode="auto">
            <a:xfrm>
              <a:off x="6027738" y="26844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72" name="Line 772"/>
            <p:cNvSpPr>
              <a:spLocks noChangeShapeType="1"/>
            </p:cNvSpPr>
            <p:nvPr/>
          </p:nvSpPr>
          <p:spPr bwMode="auto">
            <a:xfrm>
              <a:off x="6034088" y="26781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73" name="Line 773"/>
            <p:cNvSpPr>
              <a:spLocks noChangeShapeType="1"/>
            </p:cNvSpPr>
            <p:nvPr/>
          </p:nvSpPr>
          <p:spPr bwMode="auto">
            <a:xfrm>
              <a:off x="6042026" y="26924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74" name="Line 774"/>
            <p:cNvSpPr>
              <a:spLocks noChangeShapeType="1"/>
            </p:cNvSpPr>
            <p:nvPr/>
          </p:nvSpPr>
          <p:spPr bwMode="auto">
            <a:xfrm>
              <a:off x="6048376" y="26844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75" name="Line 775"/>
            <p:cNvSpPr>
              <a:spLocks noChangeShapeType="1"/>
            </p:cNvSpPr>
            <p:nvPr/>
          </p:nvSpPr>
          <p:spPr bwMode="auto">
            <a:xfrm>
              <a:off x="6056313" y="26844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76" name="Line 776"/>
            <p:cNvSpPr>
              <a:spLocks noChangeShapeType="1"/>
            </p:cNvSpPr>
            <p:nvPr/>
          </p:nvSpPr>
          <p:spPr bwMode="auto">
            <a:xfrm>
              <a:off x="6062663" y="26844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77" name="Line 777"/>
            <p:cNvSpPr>
              <a:spLocks noChangeShapeType="1"/>
            </p:cNvSpPr>
            <p:nvPr/>
          </p:nvSpPr>
          <p:spPr bwMode="auto">
            <a:xfrm>
              <a:off x="6070601" y="26781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78" name="Line 778"/>
            <p:cNvSpPr>
              <a:spLocks noChangeShapeType="1"/>
            </p:cNvSpPr>
            <p:nvPr/>
          </p:nvSpPr>
          <p:spPr bwMode="auto">
            <a:xfrm>
              <a:off x="6076951" y="26924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79" name="Line 779"/>
            <p:cNvSpPr>
              <a:spLocks noChangeShapeType="1"/>
            </p:cNvSpPr>
            <p:nvPr/>
          </p:nvSpPr>
          <p:spPr bwMode="auto">
            <a:xfrm>
              <a:off x="6084888" y="27146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80" name="Line 780"/>
            <p:cNvSpPr>
              <a:spLocks noChangeShapeType="1"/>
            </p:cNvSpPr>
            <p:nvPr/>
          </p:nvSpPr>
          <p:spPr bwMode="auto">
            <a:xfrm>
              <a:off x="6091238" y="27146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81" name="Line 781"/>
            <p:cNvSpPr>
              <a:spLocks noChangeShapeType="1"/>
            </p:cNvSpPr>
            <p:nvPr/>
          </p:nvSpPr>
          <p:spPr bwMode="auto">
            <a:xfrm>
              <a:off x="6099176" y="27209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82" name="Line 782"/>
            <p:cNvSpPr>
              <a:spLocks noChangeShapeType="1"/>
            </p:cNvSpPr>
            <p:nvPr/>
          </p:nvSpPr>
          <p:spPr bwMode="auto">
            <a:xfrm>
              <a:off x="6105526" y="27209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83" name="Line 783"/>
            <p:cNvSpPr>
              <a:spLocks noChangeShapeType="1"/>
            </p:cNvSpPr>
            <p:nvPr/>
          </p:nvSpPr>
          <p:spPr bwMode="auto">
            <a:xfrm>
              <a:off x="6113463" y="27209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84" name="Line 784"/>
            <p:cNvSpPr>
              <a:spLocks noChangeShapeType="1"/>
            </p:cNvSpPr>
            <p:nvPr/>
          </p:nvSpPr>
          <p:spPr bwMode="auto">
            <a:xfrm>
              <a:off x="6119813" y="27432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85" name="Line 785"/>
            <p:cNvSpPr>
              <a:spLocks noChangeShapeType="1"/>
            </p:cNvSpPr>
            <p:nvPr/>
          </p:nvSpPr>
          <p:spPr bwMode="auto">
            <a:xfrm>
              <a:off x="6127751" y="27352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86" name="Line 786"/>
            <p:cNvSpPr>
              <a:spLocks noChangeShapeType="1"/>
            </p:cNvSpPr>
            <p:nvPr/>
          </p:nvSpPr>
          <p:spPr bwMode="auto">
            <a:xfrm>
              <a:off x="6134101" y="27289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87" name="Line 787"/>
            <p:cNvSpPr>
              <a:spLocks noChangeShapeType="1"/>
            </p:cNvSpPr>
            <p:nvPr/>
          </p:nvSpPr>
          <p:spPr bwMode="auto">
            <a:xfrm>
              <a:off x="6142038" y="27289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88" name="Line 788"/>
            <p:cNvSpPr>
              <a:spLocks noChangeShapeType="1"/>
            </p:cNvSpPr>
            <p:nvPr/>
          </p:nvSpPr>
          <p:spPr bwMode="auto">
            <a:xfrm>
              <a:off x="6148388" y="27146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89" name="Line 789"/>
            <p:cNvSpPr>
              <a:spLocks noChangeShapeType="1"/>
            </p:cNvSpPr>
            <p:nvPr/>
          </p:nvSpPr>
          <p:spPr bwMode="auto">
            <a:xfrm>
              <a:off x="6156326" y="26987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90" name="Line 790"/>
            <p:cNvSpPr>
              <a:spLocks noChangeShapeType="1"/>
            </p:cNvSpPr>
            <p:nvPr/>
          </p:nvSpPr>
          <p:spPr bwMode="auto">
            <a:xfrm>
              <a:off x="6162676" y="27066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91" name="Line 791"/>
            <p:cNvSpPr>
              <a:spLocks noChangeShapeType="1"/>
            </p:cNvSpPr>
            <p:nvPr/>
          </p:nvSpPr>
          <p:spPr bwMode="auto">
            <a:xfrm>
              <a:off x="6170613" y="2698751"/>
              <a:ext cx="0" cy="158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92" name="Line 792"/>
            <p:cNvSpPr>
              <a:spLocks noChangeShapeType="1"/>
            </p:cNvSpPr>
            <p:nvPr/>
          </p:nvSpPr>
          <p:spPr bwMode="auto">
            <a:xfrm>
              <a:off x="6176963" y="26781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93" name="Line 793"/>
            <p:cNvSpPr>
              <a:spLocks noChangeShapeType="1"/>
            </p:cNvSpPr>
            <p:nvPr/>
          </p:nvSpPr>
          <p:spPr bwMode="auto">
            <a:xfrm>
              <a:off x="6184901" y="26701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94" name="Line 794"/>
            <p:cNvSpPr>
              <a:spLocks noChangeShapeType="1"/>
            </p:cNvSpPr>
            <p:nvPr/>
          </p:nvSpPr>
          <p:spPr bwMode="auto">
            <a:xfrm>
              <a:off x="6191251" y="26638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95" name="Line 795"/>
            <p:cNvSpPr>
              <a:spLocks noChangeShapeType="1"/>
            </p:cNvSpPr>
            <p:nvPr/>
          </p:nvSpPr>
          <p:spPr bwMode="auto">
            <a:xfrm>
              <a:off x="6199188" y="26558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96" name="Line 796"/>
            <p:cNvSpPr>
              <a:spLocks noChangeShapeType="1"/>
            </p:cNvSpPr>
            <p:nvPr/>
          </p:nvSpPr>
          <p:spPr bwMode="auto">
            <a:xfrm>
              <a:off x="6205538" y="26558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97" name="Line 797"/>
            <p:cNvSpPr>
              <a:spLocks noChangeShapeType="1"/>
            </p:cNvSpPr>
            <p:nvPr/>
          </p:nvSpPr>
          <p:spPr bwMode="auto">
            <a:xfrm>
              <a:off x="6213476" y="26416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98" name="Line 798"/>
            <p:cNvSpPr>
              <a:spLocks noChangeShapeType="1"/>
            </p:cNvSpPr>
            <p:nvPr/>
          </p:nvSpPr>
          <p:spPr bwMode="auto">
            <a:xfrm>
              <a:off x="6219826" y="26273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99" name="Line 799"/>
            <p:cNvSpPr>
              <a:spLocks noChangeShapeType="1"/>
            </p:cNvSpPr>
            <p:nvPr/>
          </p:nvSpPr>
          <p:spPr bwMode="auto">
            <a:xfrm>
              <a:off x="6227763" y="26352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00" name="Line 800"/>
            <p:cNvSpPr>
              <a:spLocks noChangeShapeType="1"/>
            </p:cNvSpPr>
            <p:nvPr/>
          </p:nvSpPr>
          <p:spPr bwMode="auto">
            <a:xfrm>
              <a:off x="6234113" y="26273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01" name="Line 801"/>
            <p:cNvSpPr>
              <a:spLocks noChangeShapeType="1"/>
            </p:cNvSpPr>
            <p:nvPr/>
          </p:nvSpPr>
          <p:spPr bwMode="auto">
            <a:xfrm>
              <a:off x="6242051" y="26273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02" name="Line 802"/>
            <p:cNvSpPr>
              <a:spLocks noChangeShapeType="1"/>
            </p:cNvSpPr>
            <p:nvPr/>
          </p:nvSpPr>
          <p:spPr bwMode="auto">
            <a:xfrm>
              <a:off x="6248401" y="26558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03" name="Line 803"/>
            <p:cNvSpPr>
              <a:spLocks noChangeShapeType="1"/>
            </p:cNvSpPr>
            <p:nvPr/>
          </p:nvSpPr>
          <p:spPr bwMode="auto">
            <a:xfrm>
              <a:off x="6256338" y="26558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04" name="Line 804"/>
            <p:cNvSpPr>
              <a:spLocks noChangeShapeType="1"/>
            </p:cNvSpPr>
            <p:nvPr/>
          </p:nvSpPr>
          <p:spPr bwMode="auto">
            <a:xfrm>
              <a:off x="6262688" y="26558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05" name="Line 805"/>
            <p:cNvSpPr>
              <a:spLocks noChangeShapeType="1"/>
            </p:cNvSpPr>
            <p:nvPr/>
          </p:nvSpPr>
          <p:spPr bwMode="auto">
            <a:xfrm>
              <a:off x="6270626" y="26638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06" name="Line 806"/>
            <p:cNvSpPr>
              <a:spLocks noChangeShapeType="1"/>
            </p:cNvSpPr>
            <p:nvPr/>
          </p:nvSpPr>
          <p:spPr bwMode="auto">
            <a:xfrm>
              <a:off x="6276976" y="26638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07" name="Line 807"/>
            <p:cNvSpPr>
              <a:spLocks noChangeShapeType="1"/>
            </p:cNvSpPr>
            <p:nvPr/>
          </p:nvSpPr>
          <p:spPr bwMode="auto">
            <a:xfrm>
              <a:off x="6284913" y="26558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08" name="Line 808"/>
            <p:cNvSpPr>
              <a:spLocks noChangeShapeType="1"/>
            </p:cNvSpPr>
            <p:nvPr/>
          </p:nvSpPr>
          <p:spPr bwMode="auto">
            <a:xfrm>
              <a:off x="6291263" y="2663826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09" name="Line 810"/>
            <p:cNvSpPr>
              <a:spLocks noChangeShapeType="1"/>
            </p:cNvSpPr>
            <p:nvPr/>
          </p:nvSpPr>
          <p:spPr bwMode="auto">
            <a:xfrm>
              <a:off x="6299200" y="26638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10" name="Line 811"/>
            <p:cNvSpPr>
              <a:spLocks noChangeShapeType="1"/>
            </p:cNvSpPr>
            <p:nvPr/>
          </p:nvSpPr>
          <p:spPr bwMode="auto">
            <a:xfrm>
              <a:off x="6305550" y="26701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11" name="Line 812"/>
            <p:cNvSpPr>
              <a:spLocks noChangeShapeType="1"/>
            </p:cNvSpPr>
            <p:nvPr/>
          </p:nvSpPr>
          <p:spPr bwMode="auto">
            <a:xfrm>
              <a:off x="6313488" y="26638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12" name="Line 813"/>
            <p:cNvSpPr>
              <a:spLocks noChangeShapeType="1"/>
            </p:cNvSpPr>
            <p:nvPr/>
          </p:nvSpPr>
          <p:spPr bwMode="auto">
            <a:xfrm>
              <a:off x="6319838" y="26558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13" name="Line 814"/>
            <p:cNvSpPr>
              <a:spLocks noChangeShapeType="1"/>
            </p:cNvSpPr>
            <p:nvPr/>
          </p:nvSpPr>
          <p:spPr bwMode="auto">
            <a:xfrm>
              <a:off x="6327775" y="26558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14" name="Line 815"/>
            <p:cNvSpPr>
              <a:spLocks noChangeShapeType="1"/>
            </p:cNvSpPr>
            <p:nvPr/>
          </p:nvSpPr>
          <p:spPr bwMode="auto">
            <a:xfrm>
              <a:off x="6334125" y="265588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15" name="Line 816"/>
            <p:cNvSpPr>
              <a:spLocks noChangeShapeType="1"/>
            </p:cNvSpPr>
            <p:nvPr/>
          </p:nvSpPr>
          <p:spPr bwMode="auto">
            <a:xfrm>
              <a:off x="6342063" y="26495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16" name="Line 817"/>
            <p:cNvSpPr>
              <a:spLocks noChangeShapeType="1"/>
            </p:cNvSpPr>
            <p:nvPr/>
          </p:nvSpPr>
          <p:spPr bwMode="auto">
            <a:xfrm>
              <a:off x="6348413" y="26273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17" name="Line 818"/>
            <p:cNvSpPr>
              <a:spLocks noChangeShapeType="1"/>
            </p:cNvSpPr>
            <p:nvPr/>
          </p:nvSpPr>
          <p:spPr bwMode="auto">
            <a:xfrm>
              <a:off x="6356350" y="26066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18" name="Line 819"/>
            <p:cNvSpPr>
              <a:spLocks noChangeShapeType="1"/>
            </p:cNvSpPr>
            <p:nvPr/>
          </p:nvSpPr>
          <p:spPr bwMode="auto">
            <a:xfrm>
              <a:off x="6362700" y="26130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19" name="Line 820"/>
            <p:cNvSpPr>
              <a:spLocks noChangeShapeType="1"/>
            </p:cNvSpPr>
            <p:nvPr/>
          </p:nvSpPr>
          <p:spPr bwMode="auto">
            <a:xfrm>
              <a:off x="6370638" y="26209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20" name="Line 821"/>
            <p:cNvSpPr>
              <a:spLocks noChangeShapeType="1"/>
            </p:cNvSpPr>
            <p:nvPr/>
          </p:nvSpPr>
          <p:spPr bwMode="auto">
            <a:xfrm>
              <a:off x="6376988" y="26066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21" name="Line 822"/>
            <p:cNvSpPr>
              <a:spLocks noChangeShapeType="1"/>
            </p:cNvSpPr>
            <p:nvPr/>
          </p:nvSpPr>
          <p:spPr bwMode="auto">
            <a:xfrm>
              <a:off x="6384925" y="25987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22" name="Line 823"/>
            <p:cNvSpPr>
              <a:spLocks noChangeShapeType="1"/>
            </p:cNvSpPr>
            <p:nvPr/>
          </p:nvSpPr>
          <p:spPr bwMode="auto">
            <a:xfrm>
              <a:off x="6391275" y="2598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23" name="Line 824"/>
            <p:cNvSpPr>
              <a:spLocks noChangeShapeType="1"/>
            </p:cNvSpPr>
            <p:nvPr/>
          </p:nvSpPr>
          <p:spPr bwMode="auto">
            <a:xfrm>
              <a:off x="6399213" y="26066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24" name="Line 825"/>
            <p:cNvSpPr>
              <a:spLocks noChangeShapeType="1"/>
            </p:cNvSpPr>
            <p:nvPr/>
          </p:nvSpPr>
          <p:spPr bwMode="auto">
            <a:xfrm>
              <a:off x="6405563" y="26130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25" name="Line 826"/>
            <p:cNvSpPr>
              <a:spLocks noChangeShapeType="1"/>
            </p:cNvSpPr>
            <p:nvPr/>
          </p:nvSpPr>
          <p:spPr bwMode="auto">
            <a:xfrm>
              <a:off x="6413500" y="2613026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26" name="Line 827"/>
            <p:cNvSpPr>
              <a:spLocks noChangeShapeType="1"/>
            </p:cNvSpPr>
            <p:nvPr/>
          </p:nvSpPr>
          <p:spPr bwMode="auto">
            <a:xfrm>
              <a:off x="6419850" y="26416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27" name="Line 828"/>
            <p:cNvSpPr>
              <a:spLocks noChangeShapeType="1"/>
            </p:cNvSpPr>
            <p:nvPr/>
          </p:nvSpPr>
          <p:spPr bwMode="auto">
            <a:xfrm>
              <a:off x="6427788" y="26495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28" name="Line 829"/>
            <p:cNvSpPr>
              <a:spLocks noChangeShapeType="1"/>
            </p:cNvSpPr>
            <p:nvPr/>
          </p:nvSpPr>
          <p:spPr bwMode="auto">
            <a:xfrm>
              <a:off x="6434138" y="26638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29" name="Line 830"/>
            <p:cNvSpPr>
              <a:spLocks noChangeShapeType="1"/>
            </p:cNvSpPr>
            <p:nvPr/>
          </p:nvSpPr>
          <p:spPr bwMode="auto">
            <a:xfrm>
              <a:off x="6442075" y="26701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30" name="Line 831"/>
            <p:cNvSpPr>
              <a:spLocks noChangeShapeType="1"/>
            </p:cNvSpPr>
            <p:nvPr/>
          </p:nvSpPr>
          <p:spPr bwMode="auto">
            <a:xfrm>
              <a:off x="6448425" y="26781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31" name="Line 832"/>
            <p:cNvSpPr>
              <a:spLocks noChangeShapeType="1"/>
            </p:cNvSpPr>
            <p:nvPr/>
          </p:nvSpPr>
          <p:spPr bwMode="auto">
            <a:xfrm>
              <a:off x="6456363" y="26781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32" name="Line 833"/>
            <p:cNvSpPr>
              <a:spLocks noChangeShapeType="1"/>
            </p:cNvSpPr>
            <p:nvPr/>
          </p:nvSpPr>
          <p:spPr bwMode="auto">
            <a:xfrm>
              <a:off x="6462713" y="26701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33" name="Line 834"/>
            <p:cNvSpPr>
              <a:spLocks noChangeShapeType="1"/>
            </p:cNvSpPr>
            <p:nvPr/>
          </p:nvSpPr>
          <p:spPr bwMode="auto">
            <a:xfrm>
              <a:off x="6470650" y="26558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34" name="Line 835"/>
            <p:cNvSpPr>
              <a:spLocks noChangeShapeType="1"/>
            </p:cNvSpPr>
            <p:nvPr/>
          </p:nvSpPr>
          <p:spPr bwMode="auto">
            <a:xfrm>
              <a:off x="6477000" y="26558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35" name="Line 836"/>
            <p:cNvSpPr>
              <a:spLocks noChangeShapeType="1"/>
            </p:cNvSpPr>
            <p:nvPr/>
          </p:nvSpPr>
          <p:spPr bwMode="auto">
            <a:xfrm>
              <a:off x="6484938" y="26352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36" name="Line 837"/>
            <p:cNvSpPr>
              <a:spLocks noChangeShapeType="1"/>
            </p:cNvSpPr>
            <p:nvPr/>
          </p:nvSpPr>
          <p:spPr bwMode="auto">
            <a:xfrm>
              <a:off x="6491288" y="26273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37" name="Line 838"/>
            <p:cNvSpPr>
              <a:spLocks noChangeShapeType="1"/>
            </p:cNvSpPr>
            <p:nvPr/>
          </p:nvSpPr>
          <p:spPr bwMode="auto">
            <a:xfrm>
              <a:off x="6499225" y="26273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38" name="Line 839"/>
            <p:cNvSpPr>
              <a:spLocks noChangeShapeType="1"/>
            </p:cNvSpPr>
            <p:nvPr/>
          </p:nvSpPr>
          <p:spPr bwMode="auto">
            <a:xfrm>
              <a:off x="6505575" y="262731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39" name="Line 840"/>
            <p:cNvSpPr>
              <a:spLocks noChangeShapeType="1"/>
            </p:cNvSpPr>
            <p:nvPr/>
          </p:nvSpPr>
          <p:spPr bwMode="auto">
            <a:xfrm>
              <a:off x="6513513" y="2613026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40" name="Line 841"/>
            <p:cNvSpPr>
              <a:spLocks noChangeShapeType="1"/>
            </p:cNvSpPr>
            <p:nvPr/>
          </p:nvSpPr>
          <p:spPr bwMode="auto">
            <a:xfrm>
              <a:off x="6519863" y="25987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41" name="Line 842"/>
            <p:cNvSpPr>
              <a:spLocks noChangeShapeType="1"/>
            </p:cNvSpPr>
            <p:nvPr/>
          </p:nvSpPr>
          <p:spPr bwMode="auto">
            <a:xfrm>
              <a:off x="6527800" y="2598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42" name="Line 843"/>
            <p:cNvSpPr>
              <a:spLocks noChangeShapeType="1"/>
            </p:cNvSpPr>
            <p:nvPr/>
          </p:nvSpPr>
          <p:spPr bwMode="auto">
            <a:xfrm>
              <a:off x="6534150" y="2592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43" name="Line 844"/>
            <p:cNvSpPr>
              <a:spLocks noChangeShapeType="1"/>
            </p:cNvSpPr>
            <p:nvPr/>
          </p:nvSpPr>
          <p:spPr bwMode="auto">
            <a:xfrm>
              <a:off x="6542088" y="2584451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44" name="Line 845"/>
            <p:cNvSpPr>
              <a:spLocks noChangeShapeType="1"/>
            </p:cNvSpPr>
            <p:nvPr/>
          </p:nvSpPr>
          <p:spPr bwMode="auto">
            <a:xfrm>
              <a:off x="6548438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45" name="Line 846"/>
            <p:cNvSpPr>
              <a:spLocks noChangeShapeType="1"/>
            </p:cNvSpPr>
            <p:nvPr/>
          </p:nvSpPr>
          <p:spPr bwMode="auto">
            <a:xfrm>
              <a:off x="6556375" y="25781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46" name="Line 847"/>
            <p:cNvSpPr>
              <a:spLocks noChangeShapeType="1"/>
            </p:cNvSpPr>
            <p:nvPr/>
          </p:nvSpPr>
          <p:spPr bwMode="auto">
            <a:xfrm>
              <a:off x="6562725" y="25781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47" name="Line 848"/>
            <p:cNvSpPr>
              <a:spLocks noChangeShapeType="1"/>
            </p:cNvSpPr>
            <p:nvPr/>
          </p:nvSpPr>
          <p:spPr bwMode="auto">
            <a:xfrm>
              <a:off x="6570663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48" name="Line 849"/>
            <p:cNvSpPr>
              <a:spLocks noChangeShapeType="1"/>
            </p:cNvSpPr>
            <p:nvPr/>
          </p:nvSpPr>
          <p:spPr bwMode="auto">
            <a:xfrm>
              <a:off x="6577013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49" name="Line 850"/>
            <p:cNvSpPr>
              <a:spLocks noChangeShapeType="1"/>
            </p:cNvSpPr>
            <p:nvPr/>
          </p:nvSpPr>
          <p:spPr bwMode="auto">
            <a:xfrm>
              <a:off x="6584950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50" name="Line 851"/>
            <p:cNvSpPr>
              <a:spLocks noChangeShapeType="1"/>
            </p:cNvSpPr>
            <p:nvPr/>
          </p:nvSpPr>
          <p:spPr bwMode="auto">
            <a:xfrm>
              <a:off x="6591300" y="25844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51" name="Line 852"/>
            <p:cNvSpPr>
              <a:spLocks noChangeShapeType="1"/>
            </p:cNvSpPr>
            <p:nvPr/>
          </p:nvSpPr>
          <p:spPr bwMode="auto">
            <a:xfrm>
              <a:off x="6599238" y="25923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52" name="Line 853"/>
            <p:cNvSpPr>
              <a:spLocks noChangeShapeType="1"/>
            </p:cNvSpPr>
            <p:nvPr/>
          </p:nvSpPr>
          <p:spPr bwMode="auto">
            <a:xfrm>
              <a:off x="6605588" y="25987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53" name="Line 854"/>
            <p:cNvSpPr>
              <a:spLocks noChangeShapeType="1"/>
            </p:cNvSpPr>
            <p:nvPr/>
          </p:nvSpPr>
          <p:spPr bwMode="auto">
            <a:xfrm>
              <a:off x="6613525" y="25923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54" name="Line 855"/>
            <p:cNvSpPr>
              <a:spLocks noChangeShapeType="1"/>
            </p:cNvSpPr>
            <p:nvPr/>
          </p:nvSpPr>
          <p:spPr bwMode="auto">
            <a:xfrm>
              <a:off x="6619875" y="25923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55" name="Line 856"/>
            <p:cNvSpPr>
              <a:spLocks noChangeShapeType="1"/>
            </p:cNvSpPr>
            <p:nvPr/>
          </p:nvSpPr>
          <p:spPr bwMode="auto">
            <a:xfrm>
              <a:off x="6626225" y="25987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56" name="Line 857"/>
            <p:cNvSpPr>
              <a:spLocks noChangeShapeType="1"/>
            </p:cNvSpPr>
            <p:nvPr/>
          </p:nvSpPr>
          <p:spPr bwMode="auto">
            <a:xfrm>
              <a:off x="6634163" y="25987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57" name="Line 858"/>
            <p:cNvSpPr>
              <a:spLocks noChangeShapeType="1"/>
            </p:cNvSpPr>
            <p:nvPr/>
          </p:nvSpPr>
          <p:spPr bwMode="auto">
            <a:xfrm>
              <a:off x="6640513" y="25923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58" name="Line 859"/>
            <p:cNvSpPr>
              <a:spLocks noChangeShapeType="1"/>
            </p:cNvSpPr>
            <p:nvPr/>
          </p:nvSpPr>
          <p:spPr bwMode="auto">
            <a:xfrm>
              <a:off x="6648450" y="25844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59" name="Line 860"/>
            <p:cNvSpPr>
              <a:spLocks noChangeShapeType="1"/>
            </p:cNvSpPr>
            <p:nvPr/>
          </p:nvSpPr>
          <p:spPr bwMode="auto">
            <a:xfrm>
              <a:off x="6654800" y="25844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60" name="Line 861"/>
            <p:cNvSpPr>
              <a:spLocks noChangeShapeType="1"/>
            </p:cNvSpPr>
            <p:nvPr/>
          </p:nvSpPr>
          <p:spPr bwMode="auto">
            <a:xfrm>
              <a:off x="6662738" y="2598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61" name="Line 862"/>
            <p:cNvSpPr>
              <a:spLocks noChangeShapeType="1"/>
            </p:cNvSpPr>
            <p:nvPr/>
          </p:nvSpPr>
          <p:spPr bwMode="auto">
            <a:xfrm>
              <a:off x="6669088" y="25923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62" name="Line 863"/>
            <p:cNvSpPr>
              <a:spLocks noChangeShapeType="1"/>
            </p:cNvSpPr>
            <p:nvPr/>
          </p:nvSpPr>
          <p:spPr bwMode="auto">
            <a:xfrm>
              <a:off x="6677025" y="25923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63" name="Line 864"/>
            <p:cNvSpPr>
              <a:spLocks noChangeShapeType="1"/>
            </p:cNvSpPr>
            <p:nvPr/>
          </p:nvSpPr>
          <p:spPr bwMode="auto">
            <a:xfrm>
              <a:off x="6683375" y="25923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64" name="Line 865"/>
            <p:cNvSpPr>
              <a:spLocks noChangeShapeType="1"/>
            </p:cNvSpPr>
            <p:nvPr/>
          </p:nvSpPr>
          <p:spPr bwMode="auto">
            <a:xfrm>
              <a:off x="6691313" y="25844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65" name="Line 866"/>
            <p:cNvSpPr>
              <a:spLocks noChangeShapeType="1"/>
            </p:cNvSpPr>
            <p:nvPr/>
          </p:nvSpPr>
          <p:spPr bwMode="auto">
            <a:xfrm>
              <a:off x="6697663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66" name="Line 867"/>
            <p:cNvSpPr>
              <a:spLocks noChangeShapeType="1"/>
            </p:cNvSpPr>
            <p:nvPr/>
          </p:nvSpPr>
          <p:spPr bwMode="auto">
            <a:xfrm>
              <a:off x="6705600" y="2549526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67" name="Line 868"/>
            <p:cNvSpPr>
              <a:spLocks noChangeShapeType="1"/>
            </p:cNvSpPr>
            <p:nvPr/>
          </p:nvSpPr>
          <p:spPr bwMode="auto">
            <a:xfrm>
              <a:off x="6711950" y="25495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68" name="Line 869"/>
            <p:cNvSpPr>
              <a:spLocks noChangeShapeType="1"/>
            </p:cNvSpPr>
            <p:nvPr/>
          </p:nvSpPr>
          <p:spPr bwMode="auto">
            <a:xfrm>
              <a:off x="6719888" y="25558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69" name="Line 870"/>
            <p:cNvSpPr>
              <a:spLocks noChangeShapeType="1"/>
            </p:cNvSpPr>
            <p:nvPr/>
          </p:nvSpPr>
          <p:spPr bwMode="auto">
            <a:xfrm>
              <a:off x="6726238" y="25415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70" name="Line 871"/>
            <p:cNvSpPr>
              <a:spLocks noChangeShapeType="1"/>
            </p:cNvSpPr>
            <p:nvPr/>
          </p:nvSpPr>
          <p:spPr bwMode="auto">
            <a:xfrm>
              <a:off x="6734175" y="25352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71" name="Line 872"/>
            <p:cNvSpPr>
              <a:spLocks noChangeShapeType="1"/>
            </p:cNvSpPr>
            <p:nvPr/>
          </p:nvSpPr>
          <p:spPr bwMode="auto">
            <a:xfrm>
              <a:off x="6740525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72" name="Line 873"/>
            <p:cNvSpPr>
              <a:spLocks noChangeShapeType="1"/>
            </p:cNvSpPr>
            <p:nvPr/>
          </p:nvSpPr>
          <p:spPr bwMode="auto">
            <a:xfrm>
              <a:off x="6748463" y="25495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73" name="Line 874"/>
            <p:cNvSpPr>
              <a:spLocks noChangeShapeType="1"/>
            </p:cNvSpPr>
            <p:nvPr/>
          </p:nvSpPr>
          <p:spPr bwMode="auto">
            <a:xfrm>
              <a:off x="6754813" y="257016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74" name="Line 875"/>
            <p:cNvSpPr>
              <a:spLocks noChangeShapeType="1"/>
            </p:cNvSpPr>
            <p:nvPr/>
          </p:nvSpPr>
          <p:spPr bwMode="auto">
            <a:xfrm>
              <a:off x="6762750" y="25495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75" name="Line 876"/>
            <p:cNvSpPr>
              <a:spLocks noChangeShapeType="1"/>
            </p:cNvSpPr>
            <p:nvPr/>
          </p:nvSpPr>
          <p:spPr bwMode="auto">
            <a:xfrm>
              <a:off x="6769100" y="25495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76" name="Line 877"/>
            <p:cNvSpPr>
              <a:spLocks noChangeShapeType="1"/>
            </p:cNvSpPr>
            <p:nvPr/>
          </p:nvSpPr>
          <p:spPr bwMode="auto">
            <a:xfrm>
              <a:off x="6777038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77" name="Line 878"/>
            <p:cNvSpPr>
              <a:spLocks noChangeShapeType="1"/>
            </p:cNvSpPr>
            <p:nvPr/>
          </p:nvSpPr>
          <p:spPr bwMode="auto">
            <a:xfrm>
              <a:off x="6783388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78" name="Line 879"/>
            <p:cNvSpPr>
              <a:spLocks noChangeShapeType="1"/>
            </p:cNvSpPr>
            <p:nvPr/>
          </p:nvSpPr>
          <p:spPr bwMode="auto">
            <a:xfrm>
              <a:off x="6791325" y="25844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79" name="Line 880"/>
            <p:cNvSpPr>
              <a:spLocks noChangeShapeType="1"/>
            </p:cNvSpPr>
            <p:nvPr/>
          </p:nvSpPr>
          <p:spPr bwMode="auto">
            <a:xfrm>
              <a:off x="6797675" y="25923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80" name="Line 881"/>
            <p:cNvSpPr>
              <a:spLocks noChangeShapeType="1"/>
            </p:cNvSpPr>
            <p:nvPr/>
          </p:nvSpPr>
          <p:spPr bwMode="auto">
            <a:xfrm>
              <a:off x="6805613" y="25844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81" name="Line 882"/>
            <p:cNvSpPr>
              <a:spLocks noChangeShapeType="1"/>
            </p:cNvSpPr>
            <p:nvPr/>
          </p:nvSpPr>
          <p:spPr bwMode="auto">
            <a:xfrm>
              <a:off x="6811963" y="25781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82" name="Line 883"/>
            <p:cNvSpPr>
              <a:spLocks noChangeShapeType="1"/>
            </p:cNvSpPr>
            <p:nvPr/>
          </p:nvSpPr>
          <p:spPr bwMode="auto">
            <a:xfrm>
              <a:off x="6819900" y="2549526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83" name="Line 884"/>
            <p:cNvSpPr>
              <a:spLocks noChangeShapeType="1"/>
            </p:cNvSpPr>
            <p:nvPr/>
          </p:nvSpPr>
          <p:spPr bwMode="auto">
            <a:xfrm>
              <a:off x="6826250" y="25415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84" name="Line 885"/>
            <p:cNvSpPr>
              <a:spLocks noChangeShapeType="1"/>
            </p:cNvSpPr>
            <p:nvPr/>
          </p:nvSpPr>
          <p:spPr bwMode="auto">
            <a:xfrm>
              <a:off x="6834188" y="2563813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85" name="Line 886"/>
            <p:cNvSpPr>
              <a:spLocks noChangeShapeType="1"/>
            </p:cNvSpPr>
            <p:nvPr/>
          </p:nvSpPr>
          <p:spPr bwMode="auto">
            <a:xfrm>
              <a:off x="6840538" y="25495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86" name="Line 887"/>
            <p:cNvSpPr>
              <a:spLocks noChangeShapeType="1"/>
            </p:cNvSpPr>
            <p:nvPr/>
          </p:nvSpPr>
          <p:spPr bwMode="auto">
            <a:xfrm>
              <a:off x="6848475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87" name="Line 888"/>
            <p:cNvSpPr>
              <a:spLocks noChangeShapeType="1"/>
            </p:cNvSpPr>
            <p:nvPr/>
          </p:nvSpPr>
          <p:spPr bwMode="auto">
            <a:xfrm>
              <a:off x="6854825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88" name="Line 889"/>
            <p:cNvSpPr>
              <a:spLocks noChangeShapeType="1"/>
            </p:cNvSpPr>
            <p:nvPr/>
          </p:nvSpPr>
          <p:spPr bwMode="auto">
            <a:xfrm>
              <a:off x="6862763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89" name="Line 890"/>
            <p:cNvSpPr>
              <a:spLocks noChangeShapeType="1"/>
            </p:cNvSpPr>
            <p:nvPr/>
          </p:nvSpPr>
          <p:spPr bwMode="auto">
            <a:xfrm>
              <a:off x="6869113" y="25130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90" name="Line 891"/>
            <p:cNvSpPr>
              <a:spLocks noChangeShapeType="1"/>
            </p:cNvSpPr>
            <p:nvPr/>
          </p:nvSpPr>
          <p:spPr bwMode="auto">
            <a:xfrm>
              <a:off x="6877050" y="25130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91" name="Line 892"/>
            <p:cNvSpPr>
              <a:spLocks noChangeShapeType="1"/>
            </p:cNvSpPr>
            <p:nvPr/>
          </p:nvSpPr>
          <p:spPr bwMode="auto">
            <a:xfrm>
              <a:off x="6883400" y="25130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92" name="Line 893"/>
            <p:cNvSpPr>
              <a:spLocks noChangeShapeType="1"/>
            </p:cNvSpPr>
            <p:nvPr/>
          </p:nvSpPr>
          <p:spPr bwMode="auto">
            <a:xfrm>
              <a:off x="6891338" y="24987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93" name="Line 894"/>
            <p:cNvSpPr>
              <a:spLocks noChangeShapeType="1"/>
            </p:cNvSpPr>
            <p:nvPr/>
          </p:nvSpPr>
          <p:spPr bwMode="auto">
            <a:xfrm>
              <a:off x="6897688" y="2506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94" name="Line 895"/>
            <p:cNvSpPr>
              <a:spLocks noChangeShapeType="1"/>
            </p:cNvSpPr>
            <p:nvPr/>
          </p:nvSpPr>
          <p:spPr bwMode="auto">
            <a:xfrm>
              <a:off x="6905625" y="2506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95" name="Line 896"/>
            <p:cNvSpPr>
              <a:spLocks noChangeShapeType="1"/>
            </p:cNvSpPr>
            <p:nvPr/>
          </p:nvSpPr>
          <p:spPr bwMode="auto">
            <a:xfrm>
              <a:off x="6911975" y="2506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96" name="Line 897"/>
            <p:cNvSpPr>
              <a:spLocks noChangeShapeType="1"/>
            </p:cNvSpPr>
            <p:nvPr/>
          </p:nvSpPr>
          <p:spPr bwMode="auto">
            <a:xfrm>
              <a:off x="6919913" y="25130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97" name="Line 898"/>
            <p:cNvSpPr>
              <a:spLocks noChangeShapeType="1"/>
            </p:cNvSpPr>
            <p:nvPr/>
          </p:nvSpPr>
          <p:spPr bwMode="auto">
            <a:xfrm>
              <a:off x="6926263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98" name="Line 899"/>
            <p:cNvSpPr>
              <a:spLocks noChangeShapeType="1"/>
            </p:cNvSpPr>
            <p:nvPr/>
          </p:nvSpPr>
          <p:spPr bwMode="auto">
            <a:xfrm>
              <a:off x="6934200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99" name="Line 900"/>
            <p:cNvSpPr>
              <a:spLocks noChangeShapeType="1"/>
            </p:cNvSpPr>
            <p:nvPr/>
          </p:nvSpPr>
          <p:spPr bwMode="auto">
            <a:xfrm>
              <a:off x="6940550" y="253523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00" name="Line 901"/>
            <p:cNvSpPr>
              <a:spLocks noChangeShapeType="1"/>
            </p:cNvSpPr>
            <p:nvPr/>
          </p:nvSpPr>
          <p:spPr bwMode="auto">
            <a:xfrm>
              <a:off x="6948488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01" name="Line 902"/>
            <p:cNvSpPr>
              <a:spLocks noChangeShapeType="1"/>
            </p:cNvSpPr>
            <p:nvPr/>
          </p:nvSpPr>
          <p:spPr bwMode="auto">
            <a:xfrm>
              <a:off x="6954838" y="25558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02" name="Line 903"/>
            <p:cNvSpPr>
              <a:spLocks noChangeShapeType="1"/>
            </p:cNvSpPr>
            <p:nvPr/>
          </p:nvSpPr>
          <p:spPr bwMode="auto">
            <a:xfrm>
              <a:off x="6962775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03" name="Line 904"/>
            <p:cNvSpPr>
              <a:spLocks noChangeShapeType="1"/>
            </p:cNvSpPr>
            <p:nvPr/>
          </p:nvSpPr>
          <p:spPr bwMode="auto">
            <a:xfrm>
              <a:off x="6969125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04" name="Line 905"/>
            <p:cNvSpPr>
              <a:spLocks noChangeShapeType="1"/>
            </p:cNvSpPr>
            <p:nvPr/>
          </p:nvSpPr>
          <p:spPr bwMode="auto">
            <a:xfrm>
              <a:off x="6977063" y="25495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05" name="Line 906"/>
            <p:cNvSpPr>
              <a:spLocks noChangeShapeType="1"/>
            </p:cNvSpPr>
            <p:nvPr/>
          </p:nvSpPr>
          <p:spPr bwMode="auto">
            <a:xfrm>
              <a:off x="6983413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06" name="Line 907"/>
            <p:cNvSpPr>
              <a:spLocks noChangeShapeType="1"/>
            </p:cNvSpPr>
            <p:nvPr/>
          </p:nvSpPr>
          <p:spPr bwMode="auto">
            <a:xfrm>
              <a:off x="6991350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07" name="Line 908"/>
            <p:cNvSpPr>
              <a:spLocks noChangeShapeType="1"/>
            </p:cNvSpPr>
            <p:nvPr/>
          </p:nvSpPr>
          <p:spPr bwMode="auto">
            <a:xfrm>
              <a:off x="6997700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08" name="Line 909"/>
            <p:cNvSpPr>
              <a:spLocks noChangeShapeType="1"/>
            </p:cNvSpPr>
            <p:nvPr/>
          </p:nvSpPr>
          <p:spPr bwMode="auto">
            <a:xfrm>
              <a:off x="7005638" y="25273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09" name="Line 910"/>
            <p:cNvSpPr>
              <a:spLocks noChangeShapeType="1"/>
            </p:cNvSpPr>
            <p:nvPr/>
          </p:nvSpPr>
          <p:spPr bwMode="auto">
            <a:xfrm>
              <a:off x="7011988" y="25273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10" name="Line 911"/>
            <p:cNvSpPr>
              <a:spLocks noChangeShapeType="1"/>
            </p:cNvSpPr>
            <p:nvPr/>
          </p:nvSpPr>
          <p:spPr bwMode="auto">
            <a:xfrm>
              <a:off x="7019925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11" name="Line 912"/>
            <p:cNvSpPr>
              <a:spLocks noChangeShapeType="1"/>
            </p:cNvSpPr>
            <p:nvPr/>
          </p:nvSpPr>
          <p:spPr bwMode="auto">
            <a:xfrm>
              <a:off x="7026275" y="25209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12" name="Line 913"/>
            <p:cNvSpPr>
              <a:spLocks noChangeShapeType="1"/>
            </p:cNvSpPr>
            <p:nvPr/>
          </p:nvSpPr>
          <p:spPr bwMode="auto">
            <a:xfrm>
              <a:off x="7034213" y="24987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13" name="Line 914"/>
            <p:cNvSpPr>
              <a:spLocks noChangeShapeType="1"/>
            </p:cNvSpPr>
            <p:nvPr/>
          </p:nvSpPr>
          <p:spPr bwMode="auto">
            <a:xfrm>
              <a:off x="7040563" y="24987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14" name="Line 915"/>
            <p:cNvSpPr>
              <a:spLocks noChangeShapeType="1"/>
            </p:cNvSpPr>
            <p:nvPr/>
          </p:nvSpPr>
          <p:spPr bwMode="auto">
            <a:xfrm>
              <a:off x="7048500" y="2498726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15" name="Line 916"/>
            <p:cNvSpPr>
              <a:spLocks noChangeShapeType="1"/>
            </p:cNvSpPr>
            <p:nvPr/>
          </p:nvSpPr>
          <p:spPr bwMode="auto">
            <a:xfrm>
              <a:off x="7054850" y="24923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16" name="Line 917"/>
            <p:cNvSpPr>
              <a:spLocks noChangeShapeType="1"/>
            </p:cNvSpPr>
            <p:nvPr/>
          </p:nvSpPr>
          <p:spPr bwMode="auto">
            <a:xfrm>
              <a:off x="7062788" y="24923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17" name="Line 918"/>
            <p:cNvSpPr>
              <a:spLocks noChangeShapeType="1"/>
            </p:cNvSpPr>
            <p:nvPr/>
          </p:nvSpPr>
          <p:spPr bwMode="auto">
            <a:xfrm>
              <a:off x="7069138" y="2506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18" name="Line 919"/>
            <p:cNvSpPr>
              <a:spLocks noChangeShapeType="1"/>
            </p:cNvSpPr>
            <p:nvPr/>
          </p:nvSpPr>
          <p:spPr bwMode="auto">
            <a:xfrm>
              <a:off x="7077075" y="2506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19" name="Line 920"/>
            <p:cNvSpPr>
              <a:spLocks noChangeShapeType="1"/>
            </p:cNvSpPr>
            <p:nvPr/>
          </p:nvSpPr>
          <p:spPr bwMode="auto">
            <a:xfrm>
              <a:off x="7083425" y="24923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20" name="Line 921"/>
            <p:cNvSpPr>
              <a:spLocks noChangeShapeType="1"/>
            </p:cNvSpPr>
            <p:nvPr/>
          </p:nvSpPr>
          <p:spPr bwMode="auto">
            <a:xfrm>
              <a:off x="7091363" y="24923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21" name="Line 922"/>
            <p:cNvSpPr>
              <a:spLocks noChangeShapeType="1"/>
            </p:cNvSpPr>
            <p:nvPr/>
          </p:nvSpPr>
          <p:spPr bwMode="auto">
            <a:xfrm>
              <a:off x="7097713" y="25066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22" name="Line 923"/>
            <p:cNvSpPr>
              <a:spLocks noChangeShapeType="1"/>
            </p:cNvSpPr>
            <p:nvPr/>
          </p:nvSpPr>
          <p:spPr bwMode="auto">
            <a:xfrm>
              <a:off x="7105650" y="25066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23" name="Line 924"/>
            <p:cNvSpPr>
              <a:spLocks noChangeShapeType="1"/>
            </p:cNvSpPr>
            <p:nvPr/>
          </p:nvSpPr>
          <p:spPr bwMode="auto">
            <a:xfrm>
              <a:off x="7112000" y="25273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24" name="Line 925"/>
            <p:cNvSpPr>
              <a:spLocks noChangeShapeType="1"/>
            </p:cNvSpPr>
            <p:nvPr/>
          </p:nvSpPr>
          <p:spPr bwMode="auto">
            <a:xfrm>
              <a:off x="7119938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25" name="Line 926"/>
            <p:cNvSpPr>
              <a:spLocks noChangeShapeType="1"/>
            </p:cNvSpPr>
            <p:nvPr/>
          </p:nvSpPr>
          <p:spPr bwMode="auto">
            <a:xfrm>
              <a:off x="7126288" y="25352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26" name="Line 927"/>
            <p:cNvSpPr>
              <a:spLocks noChangeShapeType="1"/>
            </p:cNvSpPr>
            <p:nvPr/>
          </p:nvSpPr>
          <p:spPr bwMode="auto">
            <a:xfrm>
              <a:off x="7134225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27" name="Line 928"/>
            <p:cNvSpPr>
              <a:spLocks noChangeShapeType="1"/>
            </p:cNvSpPr>
            <p:nvPr/>
          </p:nvSpPr>
          <p:spPr bwMode="auto">
            <a:xfrm>
              <a:off x="7140575" y="25352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28" name="Line 929"/>
            <p:cNvSpPr>
              <a:spLocks noChangeShapeType="1"/>
            </p:cNvSpPr>
            <p:nvPr/>
          </p:nvSpPr>
          <p:spPr bwMode="auto">
            <a:xfrm>
              <a:off x="7148513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29" name="Line 930"/>
            <p:cNvSpPr>
              <a:spLocks noChangeShapeType="1"/>
            </p:cNvSpPr>
            <p:nvPr/>
          </p:nvSpPr>
          <p:spPr bwMode="auto">
            <a:xfrm>
              <a:off x="7154863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30" name="Line 931"/>
            <p:cNvSpPr>
              <a:spLocks noChangeShapeType="1"/>
            </p:cNvSpPr>
            <p:nvPr/>
          </p:nvSpPr>
          <p:spPr bwMode="auto">
            <a:xfrm>
              <a:off x="7162800" y="25495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31" name="Line 932"/>
            <p:cNvSpPr>
              <a:spLocks noChangeShapeType="1"/>
            </p:cNvSpPr>
            <p:nvPr/>
          </p:nvSpPr>
          <p:spPr bwMode="auto">
            <a:xfrm>
              <a:off x="7169150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32" name="Line 933"/>
            <p:cNvSpPr>
              <a:spLocks noChangeShapeType="1"/>
            </p:cNvSpPr>
            <p:nvPr/>
          </p:nvSpPr>
          <p:spPr bwMode="auto">
            <a:xfrm>
              <a:off x="7177088" y="25273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33" name="Line 934"/>
            <p:cNvSpPr>
              <a:spLocks noChangeShapeType="1"/>
            </p:cNvSpPr>
            <p:nvPr/>
          </p:nvSpPr>
          <p:spPr bwMode="auto">
            <a:xfrm>
              <a:off x="7183438" y="25273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34" name="Line 935"/>
            <p:cNvSpPr>
              <a:spLocks noChangeShapeType="1"/>
            </p:cNvSpPr>
            <p:nvPr/>
          </p:nvSpPr>
          <p:spPr bwMode="auto">
            <a:xfrm>
              <a:off x="7191375" y="251301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35" name="Line 936"/>
            <p:cNvSpPr>
              <a:spLocks noChangeShapeType="1"/>
            </p:cNvSpPr>
            <p:nvPr/>
          </p:nvSpPr>
          <p:spPr bwMode="auto">
            <a:xfrm>
              <a:off x="7197725" y="24987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36" name="Line 937"/>
            <p:cNvSpPr>
              <a:spLocks noChangeShapeType="1"/>
            </p:cNvSpPr>
            <p:nvPr/>
          </p:nvSpPr>
          <p:spPr bwMode="auto">
            <a:xfrm>
              <a:off x="7205663" y="24844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37" name="Line 938"/>
            <p:cNvSpPr>
              <a:spLocks noChangeShapeType="1"/>
            </p:cNvSpPr>
            <p:nvPr/>
          </p:nvSpPr>
          <p:spPr bwMode="auto">
            <a:xfrm>
              <a:off x="7212013" y="24780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38" name="Line 939"/>
            <p:cNvSpPr>
              <a:spLocks noChangeShapeType="1"/>
            </p:cNvSpPr>
            <p:nvPr/>
          </p:nvSpPr>
          <p:spPr bwMode="auto">
            <a:xfrm>
              <a:off x="7219950" y="24780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39" name="Line 940"/>
            <p:cNvSpPr>
              <a:spLocks noChangeShapeType="1"/>
            </p:cNvSpPr>
            <p:nvPr/>
          </p:nvSpPr>
          <p:spPr bwMode="auto">
            <a:xfrm>
              <a:off x="7226300" y="24923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40" name="Line 941"/>
            <p:cNvSpPr>
              <a:spLocks noChangeShapeType="1"/>
            </p:cNvSpPr>
            <p:nvPr/>
          </p:nvSpPr>
          <p:spPr bwMode="auto">
            <a:xfrm>
              <a:off x="7234238" y="2478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41" name="Line 942"/>
            <p:cNvSpPr>
              <a:spLocks noChangeShapeType="1"/>
            </p:cNvSpPr>
            <p:nvPr/>
          </p:nvSpPr>
          <p:spPr bwMode="auto">
            <a:xfrm>
              <a:off x="7240588" y="24844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42" name="Line 943"/>
            <p:cNvSpPr>
              <a:spLocks noChangeShapeType="1"/>
            </p:cNvSpPr>
            <p:nvPr/>
          </p:nvSpPr>
          <p:spPr bwMode="auto">
            <a:xfrm>
              <a:off x="7248525" y="24923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43" name="Line 944"/>
            <p:cNvSpPr>
              <a:spLocks noChangeShapeType="1"/>
            </p:cNvSpPr>
            <p:nvPr/>
          </p:nvSpPr>
          <p:spPr bwMode="auto">
            <a:xfrm>
              <a:off x="7254875" y="24923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44" name="Line 945"/>
            <p:cNvSpPr>
              <a:spLocks noChangeShapeType="1"/>
            </p:cNvSpPr>
            <p:nvPr/>
          </p:nvSpPr>
          <p:spPr bwMode="auto">
            <a:xfrm>
              <a:off x="7262813" y="25066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45" name="Line 946"/>
            <p:cNvSpPr>
              <a:spLocks noChangeShapeType="1"/>
            </p:cNvSpPr>
            <p:nvPr/>
          </p:nvSpPr>
          <p:spPr bwMode="auto">
            <a:xfrm>
              <a:off x="7269163" y="25209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46" name="Line 947"/>
            <p:cNvSpPr>
              <a:spLocks noChangeShapeType="1"/>
            </p:cNvSpPr>
            <p:nvPr/>
          </p:nvSpPr>
          <p:spPr bwMode="auto">
            <a:xfrm>
              <a:off x="7277100" y="25273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47" name="Line 948"/>
            <p:cNvSpPr>
              <a:spLocks noChangeShapeType="1"/>
            </p:cNvSpPr>
            <p:nvPr/>
          </p:nvSpPr>
          <p:spPr bwMode="auto">
            <a:xfrm>
              <a:off x="7283450" y="253523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48" name="Line 949"/>
            <p:cNvSpPr>
              <a:spLocks noChangeShapeType="1"/>
            </p:cNvSpPr>
            <p:nvPr/>
          </p:nvSpPr>
          <p:spPr bwMode="auto">
            <a:xfrm>
              <a:off x="7291388" y="25273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49" name="Line 950"/>
            <p:cNvSpPr>
              <a:spLocks noChangeShapeType="1"/>
            </p:cNvSpPr>
            <p:nvPr/>
          </p:nvSpPr>
          <p:spPr bwMode="auto">
            <a:xfrm>
              <a:off x="7297738" y="2527301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50" name="Line 951"/>
            <p:cNvSpPr>
              <a:spLocks noChangeShapeType="1"/>
            </p:cNvSpPr>
            <p:nvPr/>
          </p:nvSpPr>
          <p:spPr bwMode="auto">
            <a:xfrm>
              <a:off x="7305675" y="25273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51" name="Line 952"/>
            <p:cNvSpPr>
              <a:spLocks noChangeShapeType="1"/>
            </p:cNvSpPr>
            <p:nvPr/>
          </p:nvSpPr>
          <p:spPr bwMode="auto">
            <a:xfrm>
              <a:off x="7312025" y="25495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52" name="Line 953"/>
            <p:cNvSpPr>
              <a:spLocks noChangeShapeType="1"/>
            </p:cNvSpPr>
            <p:nvPr/>
          </p:nvSpPr>
          <p:spPr bwMode="auto">
            <a:xfrm>
              <a:off x="7319963" y="25495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53" name="Line 954"/>
            <p:cNvSpPr>
              <a:spLocks noChangeShapeType="1"/>
            </p:cNvSpPr>
            <p:nvPr/>
          </p:nvSpPr>
          <p:spPr bwMode="auto">
            <a:xfrm>
              <a:off x="7326313" y="25273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54" name="Line 955"/>
            <p:cNvSpPr>
              <a:spLocks noChangeShapeType="1"/>
            </p:cNvSpPr>
            <p:nvPr/>
          </p:nvSpPr>
          <p:spPr bwMode="auto">
            <a:xfrm>
              <a:off x="7334250" y="25273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55" name="Line 956"/>
            <p:cNvSpPr>
              <a:spLocks noChangeShapeType="1"/>
            </p:cNvSpPr>
            <p:nvPr/>
          </p:nvSpPr>
          <p:spPr bwMode="auto">
            <a:xfrm>
              <a:off x="7340600" y="25209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56" name="Line 957"/>
            <p:cNvSpPr>
              <a:spLocks noChangeShapeType="1"/>
            </p:cNvSpPr>
            <p:nvPr/>
          </p:nvSpPr>
          <p:spPr bwMode="auto">
            <a:xfrm>
              <a:off x="7348538" y="25130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57" name="Line 958"/>
            <p:cNvSpPr>
              <a:spLocks noChangeShapeType="1"/>
            </p:cNvSpPr>
            <p:nvPr/>
          </p:nvSpPr>
          <p:spPr bwMode="auto">
            <a:xfrm>
              <a:off x="7354888" y="2506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58" name="Line 959"/>
            <p:cNvSpPr>
              <a:spLocks noChangeShapeType="1"/>
            </p:cNvSpPr>
            <p:nvPr/>
          </p:nvSpPr>
          <p:spPr bwMode="auto">
            <a:xfrm>
              <a:off x="7361238" y="2492376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59" name="Line 960"/>
            <p:cNvSpPr>
              <a:spLocks noChangeShapeType="1"/>
            </p:cNvSpPr>
            <p:nvPr/>
          </p:nvSpPr>
          <p:spPr bwMode="auto">
            <a:xfrm>
              <a:off x="7369175" y="24923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60" name="Line 961"/>
            <p:cNvSpPr>
              <a:spLocks noChangeShapeType="1"/>
            </p:cNvSpPr>
            <p:nvPr/>
          </p:nvSpPr>
          <p:spPr bwMode="auto">
            <a:xfrm>
              <a:off x="7375525" y="2478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61" name="Line 962"/>
            <p:cNvSpPr>
              <a:spLocks noChangeShapeType="1"/>
            </p:cNvSpPr>
            <p:nvPr/>
          </p:nvSpPr>
          <p:spPr bwMode="auto">
            <a:xfrm>
              <a:off x="7383463" y="24701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62" name="Line 963"/>
            <p:cNvSpPr>
              <a:spLocks noChangeShapeType="1"/>
            </p:cNvSpPr>
            <p:nvPr/>
          </p:nvSpPr>
          <p:spPr bwMode="auto">
            <a:xfrm>
              <a:off x="7389813" y="24701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63" name="Line 964"/>
            <p:cNvSpPr>
              <a:spLocks noChangeShapeType="1"/>
            </p:cNvSpPr>
            <p:nvPr/>
          </p:nvSpPr>
          <p:spPr bwMode="auto">
            <a:xfrm>
              <a:off x="7397750" y="24638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64" name="Line 965"/>
            <p:cNvSpPr>
              <a:spLocks noChangeShapeType="1"/>
            </p:cNvSpPr>
            <p:nvPr/>
          </p:nvSpPr>
          <p:spPr bwMode="auto">
            <a:xfrm>
              <a:off x="7404100" y="24638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65" name="Line 966"/>
            <p:cNvSpPr>
              <a:spLocks noChangeShapeType="1"/>
            </p:cNvSpPr>
            <p:nvPr/>
          </p:nvSpPr>
          <p:spPr bwMode="auto">
            <a:xfrm>
              <a:off x="7412038" y="24558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66" name="Line 967"/>
            <p:cNvSpPr>
              <a:spLocks noChangeShapeType="1"/>
            </p:cNvSpPr>
            <p:nvPr/>
          </p:nvSpPr>
          <p:spPr bwMode="auto">
            <a:xfrm>
              <a:off x="7418388" y="24638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67" name="Line 968"/>
            <p:cNvSpPr>
              <a:spLocks noChangeShapeType="1"/>
            </p:cNvSpPr>
            <p:nvPr/>
          </p:nvSpPr>
          <p:spPr bwMode="auto">
            <a:xfrm>
              <a:off x="7426325" y="2470151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68" name="Line 969"/>
            <p:cNvSpPr>
              <a:spLocks noChangeShapeType="1"/>
            </p:cNvSpPr>
            <p:nvPr/>
          </p:nvSpPr>
          <p:spPr bwMode="auto">
            <a:xfrm>
              <a:off x="7432675" y="24638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69" name="Line 970"/>
            <p:cNvSpPr>
              <a:spLocks noChangeShapeType="1"/>
            </p:cNvSpPr>
            <p:nvPr/>
          </p:nvSpPr>
          <p:spPr bwMode="auto">
            <a:xfrm>
              <a:off x="7440613" y="24780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70" name="Line 971"/>
            <p:cNvSpPr>
              <a:spLocks noChangeShapeType="1"/>
            </p:cNvSpPr>
            <p:nvPr/>
          </p:nvSpPr>
          <p:spPr bwMode="auto">
            <a:xfrm>
              <a:off x="7446963" y="24987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71" name="Line 972"/>
            <p:cNvSpPr>
              <a:spLocks noChangeShapeType="1"/>
            </p:cNvSpPr>
            <p:nvPr/>
          </p:nvSpPr>
          <p:spPr bwMode="auto">
            <a:xfrm>
              <a:off x="7454900" y="25209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72" name="Line 973"/>
            <p:cNvSpPr>
              <a:spLocks noChangeShapeType="1"/>
            </p:cNvSpPr>
            <p:nvPr/>
          </p:nvSpPr>
          <p:spPr bwMode="auto">
            <a:xfrm>
              <a:off x="7461250" y="250666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73" name="Line 974"/>
            <p:cNvSpPr>
              <a:spLocks noChangeShapeType="1"/>
            </p:cNvSpPr>
            <p:nvPr/>
          </p:nvSpPr>
          <p:spPr bwMode="auto">
            <a:xfrm>
              <a:off x="7469188" y="2506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74" name="Line 975"/>
            <p:cNvSpPr>
              <a:spLocks noChangeShapeType="1"/>
            </p:cNvSpPr>
            <p:nvPr/>
          </p:nvSpPr>
          <p:spPr bwMode="auto">
            <a:xfrm>
              <a:off x="7475538" y="25130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75" name="Line 976"/>
            <p:cNvSpPr>
              <a:spLocks noChangeShapeType="1"/>
            </p:cNvSpPr>
            <p:nvPr/>
          </p:nvSpPr>
          <p:spPr bwMode="auto">
            <a:xfrm>
              <a:off x="7483475" y="25273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76" name="Line 977"/>
            <p:cNvSpPr>
              <a:spLocks noChangeShapeType="1"/>
            </p:cNvSpPr>
            <p:nvPr/>
          </p:nvSpPr>
          <p:spPr bwMode="auto">
            <a:xfrm>
              <a:off x="7489825" y="25273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77" name="Line 978"/>
            <p:cNvSpPr>
              <a:spLocks noChangeShapeType="1"/>
            </p:cNvSpPr>
            <p:nvPr/>
          </p:nvSpPr>
          <p:spPr bwMode="auto">
            <a:xfrm>
              <a:off x="7497763" y="25273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78" name="Line 979"/>
            <p:cNvSpPr>
              <a:spLocks noChangeShapeType="1"/>
            </p:cNvSpPr>
            <p:nvPr/>
          </p:nvSpPr>
          <p:spPr bwMode="auto">
            <a:xfrm>
              <a:off x="7504113" y="25209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79" name="Line 980"/>
            <p:cNvSpPr>
              <a:spLocks noChangeShapeType="1"/>
            </p:cNvSpPr>
            <p:nvPr/>
          </p:nvSpPr>
          <p:spPr bwMode="auto">
            <a:xfrm>
              <a:off x="7512050" y="2513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80" name="Line 981"/>
            <p:cNvSpPr>
              <a:spLocks noChangeShapeType="1"/>
            </p:cNvSpPr>
            <p:nvPr/>
          </p:nvSpPr>
          <p:spPr bwMode="auto">
            <a:xfrm>
              <a:off x="7518400" y="25066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81" name="Line 982"/>
            <p:cNvSpPr>
              <a:spLocks noChangeShapeType="1"/>
            </p:cNvSpPr>
            <p:nvPr/>
          </p:nvSpPr>
          <p:spPr bwMode="auto">
            <a:xfrm>
              <a:off x="7526338" y="2506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82" name="Line 983"/>
            <p:cNvSpPr>
              <a:spLocks noChangeShapeType="1"/>
            </p:cNvSpPr>
            <p:nvPr/>
          </p:nvSpPr>
          <p:spPr bwMode="auto">
            <a:xfrm>
              <a:off x="7532688" y="24987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83" name="Line 984"/>
            <p:cNvSpPr>
              <a:spLocks noChangeShapeType="1"/>
            </p:cNvSpPr>
            <p:nvPr/>
          </p:nvSpPr>
          <p:spPr bwMode="auto">
            <a:xfrm>
              <a:off x="7540625" y="24987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84" name="Line 985"/>
            <p:cNvSpPr>
              <a:spLocks noChangeShapeType="1"/>
            </p:cNvSpPr>
            <p:nvPr/>
          </p:nvSpPr>
          <p:spPr bwMode="auto">
            <a:xfrm>
              <a:off x="7546975" y="2506663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85" name="Line 986"/>
            <p:cNvSpPr>
              <a:spLocks noChangeShapeType="1"/>
            </p:cNvSpPr>
            <p:nvPr/>
          </p:nvSpPr>
          <p:spPr bwMode="auto">
            <a:xfrm>
              <a:off x="7554913" y="24987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86" name="Line 987"/>
            <p:cNvSpPr>
              <a:spLocks noChangeShapeType="1"/>
            </p:cNvSpPr>
            <p:nvPr/>
          </p:nvSpPr>
          <p:spPr bwMode="auto">
            <a:xfrm>
              <a:off x="7561263" y="24987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87" name="Line 988"/>
            <p:cNvSpPr>
              <a:spLocks noChangeShapeType="1"/>
            </p:cNvSpPr>
            <p:nvPr/>
          </p:nvSpPr>
          <p:spPr bwMode="auto">
            <a:xfrm>
              <a:off x="7569200" y="24844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88" name="Line 989"/>
            <p:cNvSpPr>
              <a:spLocks noChangeShapeType="1"/>
            </p:cNvSpPr>
            <p:nvPr/>
          </p:nvSpPr>
          <p:spPr bwMode="auto">
            <a:xfrm>
              <a:off x="7575550" y="24844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89" name="Line 990"/>
            <p:cNvSpPr>
              <a:spLocks noChangeShapeType="1"/>
            </p:cNvSpPr>
            <p:nvPr/>
          </p:nvSpPr>
          <p:spPr bwMode="auto">
            <a:xfrm>
              <a:off x="7583488" y="24923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90" name="Line 991"/>
            <p:cNvSpPr>
              <a:spLocks noChangeShapeType="1"/>
            </p:cNvSpPr>
            <p:nvPr/>
          </p:nvSpPr>
          <p:spPr bwMode="auto">
            <a:xfrm>
              <a:off x="7589838" y="24844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91" name="Line 992"/>
            <p:cNvSpPr>
              <a:spLocks noChangeShapeType="1"/>
            </p:cNvSpPr>
            <p:nvPr/>
          </p:nvSpPr>
          <p:spPr bwMode="auto">
            <a:xfrm>
              <a:off x="7597775" y="24844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92" name="Line 993"/>
            <p:cNvSpPr>
              <a:spLocks noChangeShapeType="1"/>
            </p:cNvSpPr>
            <p:nvPr/>
          </p:nvSpPr>
          <p:spPr bwMode="auto">
            <a:xfrm>
              <a:off x="7604125" y="24923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93" name="Line 994"/>
            <p:cNvSpPr>
              <a:spLocks noChangeShapeType="1"/>
            </p:cNvSpPr>
            <p:nvPr/>
          </p:nvSpPr>
          <p:spPr bwMode="auto">
            <a:xfrm>
              <a:off x="7612063" y="24923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94" name="Line 995"/>
            <p:cNvSpPr>
              <a:spLocks noChangeShapeType="1"/>
            </p:cNvSpPr>
            <p:nvPr/>
          </p:nvSpPr>
          <p:spPr bwMode="auto">
            <a:xfrm>
              <a:off x="7618413" y="2506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95" name="Line 996"/>
            <p:cNvSpPr>
              <a:spLocks noChangeShapeType="1"/>
            </p:cNvSpPr>
            <p:nvPr/>
          </p:nvSpPr>
          <p:spPr bwMode="auto">
            <a:xfrm>
              <a:off x="7626350" y="2513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96" name="Line 997"/>
            <p:cNvSpPr>
              <a:spLocks noChangeShapeType="1"/>
            </p:cNvSpPr>
            <p:nvPr/>
          </p:nvSpPr>
          <p:spPr bwMode="auto">
            <a:xfrm>
              <a:off x="7632700" y="25130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97" name="Line 998"/>
            <p:cNvSpPr>
              <a:spLocks noChangeShapeType="1"/>
            </p:cNvSpPr>
            <p:nvPr/>
          </p:nvSpPr>
          <p:spPr bwMode="auto">
            <a:xfrm>
              <a:off x="7640638" y="25273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98" name="Line 999"/>
            <p:cNvSpPr>
              <a:spLocks noChangeShapeType="1"/>
            </p:cNvSpPr>
            <p:nvPr/>
          </p:nvSpPr>
          <p:spPr bwMode="auto">
            <a:xfrm>
              <a:off x="7646988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99" name="Line 1000"/>
            <p:cNvSpPr>
              <a:spLocks noChangeShapeType="1"/>
            </p:cNvSpPr>
            <p:nvPr/>
          </p:nvSpPr>
          <p:spPr bwMode="auto">
            <a:xfrm>
              <a:off x="7654925" y="25495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00" name="Line 1001"/>
            <p:cNvSpPr>
              <a:spLocks noChangeShapeType="1"/>
            </p:cNvSpPr>
            <p:nvPr/>
          </p:nvSpPr>
          <p:spPr bwMode="auto">
            <a:xfrm>
              <a:off x="7661275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01" name="Line 1002"/>
            <p:cNvSpPr>
              <a:spLocks noChangeShapeType="1"/>
            </p:cNvSpPr>
            <p:nvPr/>
          </p:nvSpPr>
          <p:spPr bwMode="auto">
            <a:xfrm>
              <a:off x="7669213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02" name="Line 1003"/>
            <p:cNvSpPr>
              <a:spLocks noChangeShapeType="1"/>
            </p:cNvSpPr>
            <p:nvPr/>
          </p:nvSpPr>
          <p:spPr bwMode="auto">
            <a:xfrm>
              <a:off x="7675563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03" name="Line 1004"/>
            <p:cNvSpPr>
              <a:spLocks noChangeShapeType="1"/>
            </p:cNvSpPr>
            <p:nvPr/>
          </p:nvSpPr>
          <p:spPr bwMode="auto">
            <a:xfrm>
              <a:off x="7683500" y="25209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04" name="Line 1005"/>
            <p:cNvSpPr>
              <a:spLocks noChangeShapeType="1"/>
            </p:cNvSpPr>
            <p:nvPr/>
          </p:nvSpPr>
          <p:spPr bwMode="auto">
            <a:xfrm>
              <a:off x="7689850" y="25209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05" name="Line 1006"/>
            <p:cNvSpPr>
              <a:spLocks noChangeShapeType="1"/>
            </p:cNvSpPr>
            <p:nvPr/>
          </p:nvSpPr>
          <p:spPr bwMode="auto">
            <a:xfrm>
              <a:off x="7697788" y="25273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06" name="Line 1007"/>
            <p:cNvSpPr>
              <a:spLocks noChangeShapeType="1"/>
            </p:cNvSpPr>
            <p:nvPr/>
          </p:nvSpPr>
          <p:spPr bwMode="auto">
            <a:xfrm>
              <a:off x="7704138" y="25066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07" name="Line 1008"/>
            <p:cNvSpPr>
              <a:spLocks noChangeShapeType="1"/>
            </p:cNvSpPr>
            <p:nvPr/>
          </p:nvSpPr>
          <p:spPr bwMode="auto">
            <a:xfrm>
              <a:off x="7712075" y="24923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08" name="Line 1009"/>
            <p:cNvSpPr>
              <a:spLocks noChangeShapeType="1"/>
            </p:cNvSpPr>
            <p:nvPr/>
          </p:nvSpPr>
          <p:spPr bwMode="auto">
            <a:xfrm>
              <a:off x="7718425" y="24987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09" name="Line 1011"/>
            <p:cNvSpPr>
              <a:spLocks noChangeShapeType="1"/>
            </p:cNvSpPr>
            <p:nvPr/>
          </p:nvSpPr>
          <p:spPr bwMode="auto">
            <a:xfrm>
              <a:off x="7726363" y="2506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10" name="Line 1012"/>
            <p:cNvSpPr>
              <a:spLocks noChangeShapeType="1"/>
            </p:cNvSpPr>
            <p:nvPr/>
          </p:nvSpPr>
          <p:spPr bwMode="auto">
            <a:xfrm>
              <a:off x="7732713" y="2506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11" name="Line 1013"/>
            <p:cNvSpPr>
              <a:spLocks noChangeShapeType="1"/>
            </p:cNvSpPr>
            <p:nvPr/>
          </p:nvSpPr>
          <p:spPr bwMode="auto">
            <a:xfrm>
              <a:off x="7740651" y="24987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12" name="Line 1014"/>
            <p:cNvSpPr>
              <a:spLocks noChangeShapeType="1"/>
            </p:cNvSpPr>
            <p:nvPr/>
          </p:nvSpPr>
          <p:spPr bwMode="auto">
            <a:xfrm>
              <a:off x="7747001" y="25066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13" name="Line 1015"/>
            <p:cNvSpPr>
              <a:spLocks noChangeShapeType="1"/>
            </p:cNvSpPr>
            <p:nvPr/>
          </p:nvSpPr>
          <p:spPr bwMode="auto">
            <a:xfrm>
              <a:off x="7754938" y="2506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14" name="Line 1016"/>
            <p:cNvSpPr>
              <a:spLocks noChangeShapeType="1"/>
            </p:cNvSpPr>
            <p:nvPr/>
          </p:nvSpPr>
          <p:spPr bwMode="auto">
            <a:xfrm>
              <a:off x="7761288" y="24987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15" name="Line 1017"/>
            <p:cNvSpPr>
              <a:spLocks noChangeShapeType="1"/>
            </p:cNvSpPr>
            <p:nvPr/>
          </p:nvSpPr>
          <p:spPr bwMode="auto">
            <a:xfrm>
              <a:off x="7769226" y="25130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16" name="Line 1018"/>
            <p:cNvSpPr>
              <a:spLocks noChangeShapeType="1"/>
            </p:cNvSpPr>
            <p:nvPr/>
          </p:nvSpPr>
          <p:spPr bwMode="auto">
            <a:xfrm>
              <a:off x="7775576" y="25209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17" name="Line 1019"/>
            <p:cNvSpPr>
              <a:spLocks noChangeShapeType="1"/>
            </p:cNvSpPr>
            <p:nvPr/>
          </p:nvSpPr>
          <p:spPr bwMode="auto">
            <a:xfrm>
              <a:off x="7783513" y="25209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18" name="Line 1020"/>
            <p:cNvSpPr>
              <a:spLocks noChangeShapeType="1"/>
            </p:cNvSpPr>
            <p:nvPr/>
          </p:nvSpPr>
          <p:spPr bwMode="auto">
            <a:xfrm>
              <a:off x="7789863" y="25130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19" name="Line 1021"/>
            <p:cNvSpPr>
              <a:spLocks noChangeShapeType="1"/>
            </p:cNvSpPr>
            <p:nvPr/>
          </p:nvSpPr>
          <p:spPr bwMode="auto">
            <a:xfrm>
              <a:off x="7797801" y="25273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20" name="Line 1022"/>
            <p:cNvSpPr>
              <a:spLocks noChangeShapeType="1"/>
            </p:cNvSpPr>
            <p:nvPr/>
          </p:nvSpPr>
          <p:spPr bwMode="auto">
            <a:xfrm>
              <a:off x="7804151" y="253523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21" name="Line 1023"/>
            <p:cNvSpPr>
              <a:spLocks noChangeShapeType="1"/>
            </p:cNvSpPr>
            <p:nvPr/>
          </p:nvSpPr>
          <p:spPr bwMode="auto">
            <a:xfrm>
              <a:off x="7812088" y="2555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22" name="Line 1024"/>
            <p:cNvSpPr>
              <a:spLocks noChangeShapeType="1"/>
            </p:cNvSpPr>
            <p:nvPr/>
          </p:nvSpPr>
          <p:spPr bwMode="auto">
            <a:xfrm>
              <a:off x="7818438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23" name="Line 1025"/>
            <p:cNvSpPr>
              <a:spLocks noChangeShapeType="1"/>
            </p:cNvSpPr>
            <p:nvPr/>
          </p:nvSpPr>
          <p:spPr bwMode="auto">
            <a:xfrm>
              <a:off x="7826376" y="2563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24" name="Line 1026"/>
            <p:cNvSpPr>
              <a:spLocks noChangeShapeType="1"/>
            </p:cNvSpPr>
            <p:nvPr/>
          </p:nvSpPr>
          <p:spPr bwMode="auto">
            <a:xfrm>
              <a:off x="7832726" y="2555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25" name="Line 1027"/>
            <p:cNvSpPr>
              <a:spLocks noChangeShapeType="1"/>
            </p:cNvSpPr>
            <p:nvPr/>
          </p:nvSpPr>
          <p:spPr bwMode="auto">
            <a:xfrm>
              <a:off x="7840663" y="25495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26" name="Line 1028"/>
            <p:cNvSpPr>
              <a:spLocks noChangeShapeType="1"/>
            </p:cNvSpPr>
            <p:nvPr/>
          </p:nvSpPr>
          <p:spPr bwMode="auto">
            <a:xfrm>
              <a:off x="7847013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27" name="Line 1029"/>
            <p:cNvSpPr>
              <a:spLocks noChangeShapeType="1"/>
            </p:cNvSpPr>
            <p:nvPr/>
          </p:nvSpPr>
          <p:spPr bwMode="auto">
            <a:xfrm>
              <a:off x="7854951" y="25352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28" name="Line 1030"/>
            <p:cNvSpPr>
              <a:spLocks noChangeShapeType="1"/>
            </p:cNvSpPr>
            <p:nvPr/>
          </p:nvSpPr>
          <p:spPr bwMode="auto">
            <a:xfrm>
              <a:off x="7861301" y="25352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29" name="Line 1031"/>
            <p:cNvSpPr>
              <a:spLocks noChangeShapeType="1"/>
            </p:cNvSpPr>
            <p:nvPr/>
          </p:nvSpPr>
          <p:spPr bwMode="auto">
            <a:xfrm>
              <a:off x="7869238" y="25273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30" name="Line 1032"/>
            <p:cNvSpPr>
              <a:spLocks noChangeShapeType="1"/>
            </p:cNvSpPr>
            <p:nvPr/>
          </p:nvSpPr>
          <p:spPr bwMode="auto">
            <a:xfrm>
              <a:off x="7875588" y="25209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31" name="Line 1033"/>
            <p:cNvSpPr>
              <a:spLocks noChangeShapeType="1"/>
            </p:cNvSpPr>
            <p:nvPr/>
          </p:nvSpPr>
          <p:spPr bwMode="auto">
            <a:xfrm>
              <a:off x="7883526" y="2506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32" name="Line 1034"/>
            <p:cNvSpPr>
              <a:spLocks noChangeShapeType="1"/>
            </p:cNvSpPr>
            <p:nvPr/>
          </p:nvSpPr>
          <p:spPr bwMode="auto">
            <a:xfrm>
              <a:off x="7889876" y="24923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33" name="Line 1035"/>
            <p:cNvSpPr>
              <a:spLocks noChangeShapeType="1"/>
            </p:cNvSpPr>
            <p:nvPr/>
          </p:nvSpPr>
          <p:spPr bwMode="auto">
            <a:xfrm>
              <a:off x="7897813" y="24923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34" name="Line 1036"/>
            <p:cNvSpPr>
              <a:spLocks noChangeShapeType="1"/>
            </p:cNvSpPr>
            <p:nvPr/>
          </p:nvSpPr>
          <p:spPr bwMode="auto">
            <a:xfrm>
              <a:off x="7904163" y="24923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35" name="Line 1037"/>
            <p:cNvSpPr>
              <a:spLocks noChangeShapeType="1"/>
            </p:cNvSpPr>
            <p:nvPr/>
          </p:nvSpPr>
          <p:spPr bwMode="auto">
            <a:xfrm>
              <a:off x="7912101" y="24987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36" name="Line 1038"/>
            <p:cNvSpPr>
              <a:spLocks noChangeShapeType="1"/>
            </p:cNvSpPr>
            <p:nvPr/>
          </p:nvSpPr>
          <p:spPr bwMode="auto">
            <a:xfrm>
              <a:off x="7918451" y="24987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37" name="Line 1039"/>
            <p:cNvSpPr>
              <a:spLocks noChangeShapeType="1"/>
            </p:cNvSpPr>
            <p:nvPr/>
          </p:nvSpPr>
          <p:spPr bwMode="auto">
            <a:xfrm>
              <a:off x="7926388" y="2513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38" name="Line 1040"/>
            <p:cNvSpPr>
              <a:spLocks noChangeShapeType="1"/>
            </p:cNvSpPr>
            <p:nvPr/>
          </p:nvSpPr>
          <p:spPr bwMode="auto">
            <a:xfrm>
              <a:off x="7932738" y="2513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39" name="Line 1041"/>
            <p:cNvSpPr>
              <a:spLocks noChangeShapeType="1"/>
            </p:cNvSpPr>
            <p:nvPr/>
          </p:nvSpPr>
          <p:spPr bwMode="auto">
            <a:xfrm>
              <a:off x="7940676" y="25209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40" name="Line 1042"/>
            <p:cNvSpPr>
              <a:spLocks noChangeShapeType="1"/>
            </p:cNvSpPr>
            <p:nvPr/>
          </p:nvSpPr>
          <p:spPr bwMode="auto">
            <a:xfrm>
              <a:off x="7947026" y="25273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41" name="Line 1043"/>
            <p:cNvSpPr>
              <a:spLocks noChangeShapeType="1"/>
            </p:cNvSpPr>
            <p:nvPr/>
          </p:nvSpPr>
          <p:spPr bwMode="auto">
            <a:xfrm>
              <a:off x="7954963" y="25209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42" name="Line 1044"/>
            <p:cNvSpPr>
              <a:spLocks noChangeShapeType="1"/>
            </p:cNvSpPr>
            <p:nvPr/>
          </p:nvSpPr>
          <p:spPr bwMode="auto">
            <a:xfrm>
              <a:off x="7961313" y="25352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43" name="Line 1045"/>
            <p:cNvSpPr>
              <a:spLocks noChangeShapeType="1"/>
            </p:cNvSpPr>
            <p:nvPr/>
          </p:nvSpPr>
          <p:spPr bwMode="auto">
            <a:xfrm>
              <a:off x="7969251" y="2541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44" name="Line 1046"/>
            <p:cNvSpPr>
              <a:spLocks noChangeShapeType="1"/>
            </p:cNvSpPr>
            <p:nvPr/>
          </p:nvSpPr>
          <p:spPr bwMode="auto">
            <a:xfrm>
              <a:off x="7975601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45" name="Line 1047"/>
            <p:cNvSpPr>
              <a:spLocks noChangeShapeType="1"/>
            </p:cNvSpPr>
            <p:nvPr/>
          </p:nvSpPr>
          <p:spPr bwMode="auto">
            <a:xfrm>
              <a:off x="7983538" y="25352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46" name="Line 1048"/>
            <p:cNvSpPr>
              <a:spLocks noChangeShapeType="1"/>
            </p:cNvSpPr>
            <p:nvPr/>
          </p:nvSpPr>
          <p:spPr bwMode="auto">
            <a:xfrm>
              <a:off x="7989888" y="254158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47" name="Line 1049"/>
            <p:cNvSpPr>
              <a:spLocks noChangeShapeType="1"/>
            </p:cNvSpPr>
            <p:nvPr/>
          </p:nvSpPr>
          <p:spPr bwMode="auto">
            <a:xfrm>
              <a:off x="7997826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48" name="Line 1050"/>
            <p:cNvSpPr>
              <a:spLocks noChangeShapeType="1"/>
            </p:cNvSpPr>
            <p:nvPr/>
          </p:nvSpPr>
          <p:spPr bwMode="auto">
            <a:xfrm>
              <a:off x="8004176" y="25209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49" name="Line 1051"/>
            <p:cNvSpPr>
              <a:spLocks noChangeShapeType="1"/>
            </p:cNvSpPr>
            <p:nvPr/>
          </p:nvSpPr>
          <p:spPr bwMode="auto">
            <a:xfrm>
              <a:off x="8012113" y="25130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50" name="Line 1052"/>
            <p:cNvSpPr>
              <a:spLocks noChangeShapeType="1"/>
            </p:cNvSpPr>
            <p:nvPr/>
          </p:nvSpPr>
          <p:spPr bwMode="auto">
            <a:xfrm>
              <a:off x="8018463" y="25209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51" name="Line 1053"/>
            <p:cNvSpPr>
              <a:spLocks noChangeShapeType="1"/>
            </p:cNvSpPr>
            <p:nvPr/>
          </p:nvSpPr>
          <p:spPr bwMode="auto">
            <a:xfrm>
              <a:off x="8026401" y="25209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52" name="Line 1054"/>
            <p:cNvSpPr>
              <a:spLocks noChangeShapeType="1"/>
            </p:cNvSpPr>
            <p:nvPr/>
          </p:nvSpPr>
          <p:spPr bwMode="auto">
            <a:xfrm>
              <a:off x="8032751" y="25273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53" name="Line 1055"/>
            <p:cNvSpPr>
              <a:spLocks noChangeShapeType="1"/>
            </p:cNvSpPr>
            <p:nvPr/>
          </p:nvSpPr>
          <p:spPr bwMode="auto">
            <a:xfrm>
              <a:off x="8040688" y="25130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54" name="Line 1056"/>
            <p:cNvSpPr>
              <a:spLocks noChangeShapeType="1"/>
            </p:cNvSpPr>
            <p:nvPr/>
          </p:nvSpPr>
          <p:spPr bwMode="auto">
            <a:xfrm>
              <a:off x="8047038" y="25209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55" name="Line 1057"/>
            <p:cNvSpPr>
              <a:spLocks noChangeShapeType="1"/>
            </p:cNvSpPr>
            <p:nvPr/>
          </p:nvSpPr>
          <p:spPr bwMode="auto">
            <a:xfrm>
              <a:off x="8054976" y="25066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56" name="Line 1058"/>
            <p:cNvSpPr>
              <a:spLocks noChangeShapeType="1"/>
            </p:cNvSpPr>
            <p:nvPr/>
          </p:nvSpPr>
          <p:spPr bwMode="auto">
            <a:xfrm>
              <a:off x="8061326" y="24844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57" name="Line 1059"/>
            <p:cNvSpPr>
              <a:spLocks noChangeShapeType="1"/>
            </p:cNvSpPr>
            <p:nvPr/>
          </p:nvSpPr>
          <p:spPr bwMode="auto">
            <a:xfrm>
              <a:off x="8069263" y="2470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58" name="Line 1060"/>
            <p:cNvSpPr>
              <a:spLocks noChangeShapeType="1"/>
            </p:cNvSpPr>
            <p:nvPr/>
          </p:nvSpPr>
          <p:spPr bwMode="auto">
            <a:xfrm>
              <a:off x="8075613" y="24701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59" name="Line 1061"/>
            <p:cNvSpPr>
              <a:spLocks noChangeShapeType="1"/>
            </p:cNvSpPr>
            <p:nvPr/>
          </p:nvSpPr>
          <p:spPr bwMode="auto">
            <a:xfrm>
              <a:off x="8081963" y="24638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60" name="Line 1062"/>
            <p:cNvSpPr>
              <a:spLocks noChangeShapeType="1"/>
            </p:cNvSpPr>
            <p:nvPr/>
          </p:nvSpPr>
          <p:spPr bwMode="auto">
            <a:xfrm>
              <a:off x="8089901" y="24780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61" name="Line 1063"/>
            <p:cNvSpPr>
              <a:spLocks noChangeShapeType="1"/>
            </p:cNvSpPr>
            <p:nvPr/>
          </p:nvSpPr>
          <p:spPr bwMode="auto">
            <a:xfrm>
              <a:off x="8096251" y="2470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62" name="Line 1064"/>
            <p:cNvSpPr>
              <a:spLocks noChangeShapeType="1"/>
            </p:cNvSpPr>
            <p:nvPr/>
          </p:nvSpPr>
          <p:spPr bwMode="auto">
            <a:xfrm>
              <a:off x="8104188" y="2470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63" name="Line 1065"/>
            <p:cNvSpPr>
              <a:spLocks noChangeShapeType="1"/>
            </p:cNvSpPr>
            <p:nvPr/>
          </p:nvSpPr>
          <p:spPr bwMode="auto">
            <a:xfrm>
              <a:off x="8110538" y="248443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64" name="Line 1066"/>
            <p:cNvSpPr>
              <a:spLocks noChangeShapeType="1"/>
            </p:cNvSpPr>
            <p:nvPr/>
          </p:nvSpPr>
          <p:spPr bwMode="auto">
            <a:xfrm>
              <a:off x="8118476" y="24987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65" name="Line 1067"/>
            <p:cNvSpPr>
              <a:spLocks noChangeShapeType="1"/>
            </p:cNvSpPr>
            <p:nvPr/>
          </p:nvSpPr>
          <p:spPr bwMode="auto">
            <a:xfrm>
              <a:off x="8124826" y="2506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66" name="Line 1068"/>
            <p:cNvSpPr>
              <a:spLocks noChangeShapeType="1"/>
            </p:cNvSpPr>
            <p:nvPr/>
          </p:nvSpPr>
          <p:spPr bwMode="auto">
            <a:xfrm>
              <a:off x="8132763" y="25066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67" name="Line 1069"/>
            <p:cNvSpPr>
              <a:spLocks noChangeShapeType="1"/>
            </p:cNvSpPr>
            <p:nvPr/>
          </p:nvSpPr>
          <p:spPr bwMode="auto">
            <a:xfrm>
              <a:off x="8139113" y="25209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68" name="Line 1070"/>
            <p:cNvSpPr>
              <a:spLocks noChangeShapeType="1"/>
            </p:cNvSpPr>
            <p:nvPr/>
          </p:nvSpPr>
          <p:spPr bwMode="auto">
            <a:xfrm>
              <a:off x="8147051" y="25352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69" name="Line 1071"/>
            <p:cNvSpPr>
              <a:spLocks noChangeShapeType="1"/>
            </p:cNvSpPr>
            <p:nvPr/>
          </p:nvSpPr>
          <p:spPr bwMode="auto">
            <a:xfrm>
              <a:off x="8153401" y="25273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70" name="Line 1072"/>
            <p:cNvSpPr>
              <a:spLocks noChangeShapeType="1"/>
            </p:cNvSpPr>
            <p:nvPr/>
          </p:nvSpPr>
          <p:spPr bwMode="auto">
            <a:xfrm>
              <a:off x="8161338" y="25130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71" name="Line 1073"/>
            <p:cNvSpPr>
              <a:spLocks noChangeShapeType="1"/>
            </p:cNvSpPr>
            <p:nvPr/>
          </p:nvSpPr>
          <p:spPr bwMode="auto">
            <a:xfrm>
              <a:off x="8167688" y="25130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72" name="Line 1074"/>
            <p:cNvSpPr>
              <a:spLocks noChangeShapeType="1"/>
            </p:cNvSpPr>
            <p:nvPr/>
          </p:nvSpPr>
          <p:spPr bwMode="auto">
            <a:xfrm>
              <a:off x="8175626" y="25066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73" name="Line 1075"/>
            <p:cNvSpPr>
              <a:spLocks noChangeShapeType="1"/>
            </p:cNvSpPr>
            <p:nvPr/>
          </p:nvSpPr>
          <p:spPr bwMode="auto">
            <a:xfrm>
              <a:off x="8181976" y="24987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74" name="Line 1076"/>
            <p:cNvSpPr>
              <a:spLocks noChangeShapeType="1"/>
            </p:cNvSpPr>
            <p:nvPr/>
          </p:nvSpPr>
          <p:spPr bwMode="auto">
            <a:xfrm>
              <a:off x="8189913" y="24987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75" name="Line 1077"/>
            <p:cNvSpPr>
              <a:spLocks noChangeShapeType="1"/>
            </p:cNvSpPr>
            <p:nvPr/>
          </p:nvSpPr>
          <p:spPr bwMode="auto">
            <a:xfrm>
              <a:off x="8196263" y="2513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76" name="Line 1078"/>
            <p:cNvSpPr>
              <a:spLocks noChangeShapeType="1"/>
            </p:cNvSpPr>
            <p:nvPr/>
          </p:nvSpPr>
          <p:spPr bwMode="auto">
            <a:xfrm>
              <a:off x="8204201" y="2513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77" name="Line 1079"/>
            <p:cNvSpPr>
              <a:spLocks noChangeShapeType="1"/>
            </p:cNvSpPr>
            <p:nvPr/>
          </p:nvSpPr>
          <p:spPr bwMode="auto">
            <a:xfrm>
              <a:off x="8210551" y="24987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78" name="Line 1080"/>
            <p:cNvSpPr>
              <a:spLocks noChangeShapeType="1"/>
            </p:cNvSpPr>
            <p:nvPr/>
          </p:nvSpPr>
          <p:spPr bwMode="auto">
            <a:xfrm>
              <a:off x="8218488" y="246380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79" name="Line 1081"/>
            <p:cNvSpPr>
              <a:spLocks noChangeShapeType="1"/>
            </p:cNvSpPr>
            <p:nvPr/>
          </p:nvSpPr>
          <p:spPr bwMode="auto">
            <a:xfrm>
              <a:off x="8224838" y="24638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80" name="Line 1082"/>
            <p:cNvSpPr>
              <a:spLocks noChangeShapeType="1"/>
            </p:cNvSpPr>
            <p:nvPr/>
          </p:nvSpPr>
          <p:spPr bwMode="auto">
            <a:xfrm>
              <a:off x="8232776" y="24638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81" name="Line 1083"/>
            <p:cNvSpPr>
              <a:spLocks noChangeShapeType="1"/>
            </p:cNvSpPr>
            <p:nvPr/>
          </p:nvSpPr>
          <p:spPr bwMode="auto">
            <a:xfrm>
              <a:off x="8239126" y="2470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82" name="Line 1084"/>
            <p:cNvSpPr>
              <a:spLocks noChangeShapeType="1"/>
            </p:cNvSpPr>
            <p:nvPr/>
          </p:nvSpPr>
          <p:spPr bwMode="auto">
            <a:xfrm>
              <a:off x="8247063" y="24701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83" name="Line 1085"/>
            <p:cNvSpPr>
              <a:spLocks noChangeShapeType="1"/>
            </p:cNvSpPr>
            <p:nvPr/>
          </p:nvSpPr>
          <p:spPr bwMode="auto">
            <a:xfrm>
              <a:off x="8253413" y="2470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84" name="Line 1086"/>
            <p:cNvSpPr>
              <a:spLocks noChangeShapeType="1"/>
            </p:cNvSpPr>
            <p:nvPr/>
          </p:nvSpPr>
          <p:spPr bwMode="auto">
            <a:xfrm>
              <a:off x="8261351" y="2470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85" name="Line 1087"/>
            <p:cNvSpPr>
              <a:spLocks noChangeShapeType="1"/>
            </p:cNvSpPr>
            <p:nvPr/>
          </p:nvSpPr>
          <p:spPr bwMode="auto">
            <a:xfrm>
              <a:off x="8267701" y="2449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86" name="Line 1088"/>
            <p:cNvSpPr>
              <a:spLocks noChangeShapeType="1"/>
            </p:cNvSpPr>
            <p:nvPr/>
          </p:nvSpPr>
          <p:spPr bwMode="auto">
            <a:xfrm>
              <a:off x="8275638" y="24558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87" name="Line 1089"/>
            <p:cNvSpPr>
              <a:spLocks noChangeShapeType="1"/>
            </p:cNvSpPr>
            <p:nvPr/>
          </p:nvSpPr>
          <p:spPr bwMode="auto">
            <a:xfrm>
              <a:off x="8281988" y="24701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88" name="Line 1090"/>
            <p:cNvSpPr>
              <a:spLocks noChangeShapeType="1"/>
            </p:cNvSpPr>
            <p:nvPr/>
          </p:nvSpPr>
          <p:spPr bwMode="auto">
            <a:xfrm>
              <a:off x="8289926" y="24638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89" name="Line 1091"/>
            <p:cNvSpPr>
              <a:spLocks noChangeShapeType="1"/>
            </p:cNvSpPr>
            <p:nvPr/>
          </p:nvSpPr>
          <p:spPr bwMode="auto">
            <a:xfrm>
              <a:off x="8296276" y="24780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90" name="Line 1092"/>
            <p:cNvSpPr>
              <a:spLocks noChangeShapeType="1"/>
            </p:cNvSpPr>
            <p:nvPr/>
          </p:nvSpPr>
          <p:spPr bwMode="auto">
            <a:xfrm>
              <a:off x="8304213" y="24923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91" name="Line 1093"/>
            <p:cNvSpPr>
              <a:spLocks noChangeShapeType="1"/>
            </p:cNvSpPr>
            <p:nvPr/>
          </p:nvSpPr>
          <p:spPr bwMode="auto">
            <a:xfrm>
              <a:off x="8310563" y="24923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92" name="Line 1094"/>
            <p:cNvSpPr>
              <a:spLocks noChangeShapeType="1"/>
            </p:cNvSpPr>
            <p:nvPr/>
          </p:nvSpPr>
          <p:spPr bwMode="auto">
            <a:xfrm>
              <a:off x="8318501" y="24987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93" name="Line 1095"/>
            <p:cNvSpPr>
              <a:spLocks noChangeShapeType="1"/>
            </p:cNvSpPr>
            <p:nvPr/>
          </p:nvSpPr>
          <p:spPr bwMode="auto">
            <a:xfrm>
              <a:off x="8324851" y="25209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94" name="Line 1096"/>
            <p:cNvSpPr>
              <a:spLocks noChangeShapeType="1"/>
            </p:cNvSpPr>
            <p:nvPr/>
          </p:nvSpPr>
          <p:spPr bwMode="auto">
            <a:xfrm>
              <a:off x="8332788" y="25130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95" name="Line 1097"/>
            <p:cNvSpPr>
              <a:spLocks noChangeShapeType="1"/>
            </p:cNvSpPr>
            <p:nvPr/>
          </p:nvSpPr>
          <p:spPr bwMode="auto">
            <a:xfrm>
              <a:off x="8339138" y="25130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96" name="Line 1098"/>
            <p:cNvSpPr>
              <a:spLocks noChangeShapeType="1"/>
            </p:cNvSpPr>
            <p:nvPr/>
          </p:nvSpPr>
          <p:spPr bwMode="auto">
            <a:xfrm>
              <a:off x="8347076" y="2513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97" name="Line 1099"/>
            <p:cNvSpPr>
              <a:spLocks noChangeShapeType="1"/>
            </p:cNvSpPr>
            <p:nvPr/>
          </p:nvSpPr>
          <p:spPr bwMode="auto">
            <a:xfrm>
              <a:off x="8353426" y="2520950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98" name="Line 1100"/>
            <p:cNvSpPr>
              <a:spLocks noChangeShapeType="1"/>
            </p:cNvSpPr>
            <p:nvPr/>
          </p:nvSpPr>
          <p:spPr bwMode="auto">
            <a:xfrm>
              <a:off x="8361363" y="248443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99" name="Line 1101"/>
            <p:cNvSpPr>
              <a:spLocks noChangeShapeType="1"/>
            </p:cNvSpPr>
            <p:nvPr/>
          </p:nvSpPr>
          <p:spPr bwMode="auto">
            <a:xfrm>
              <a:off x="8367713" y="24844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00" name="Line 1102"/>
            <p:cNvSpPr>
              <a:spLocks noChangeShapeType="1"/>
            </p:cNvSpPr>
            <p:nvPr/>
          </p:nvSpPr>
          <p:spPr bwMode="auto">
            <a:xfrm>
              <a:off x="8375651" y="24923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01" name="Line 1103"/>
            <p:cNvSpPr>
              <a:spLocks noChangeShapeType="1"/>
            </p:cNvSpPr>
            <p:nvPr/>
          </p:nvSpPr>
          <p:spPr bwMode="auto">
            <a:xfrm>
              <a:off x="8382001" y="24780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02" name="Line 1104"/>
            <p:cNvSpPr>
              <a:spLocks noChangeShapeType="1"/>
            </p:cNvSpPr>
            <p:nvPr/>
          </p:nvSpPr>
          <p:spPr bwMode="auto">
            <a:xfrm>
              <a:off x="8389938" y="24638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03" name="Line 1105"/>
            <p:cNvSpPr>
              <a:spLocks noChangeShapeType="1"/>
            </p:cNvSpPr>
            <p:nvPr/>
          </p:nvSpPr>
          <p:spPr bwMode="auto">
            <a:xfrm>
              <a:off x="8396288" y="24558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04" name="Line 1106"/>
            <p:cNvSpPr>
              <a:spLocks noChangeShapeType="1"/>
            </p:cNvSpPr>
            <p:nvPr/>
          </p:nvSpPr>
          <p:spPr bwMode="auto">
            <a:xfrm>
              <a:off x="8404226" y="2449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05" name="Line 1107"/>
            <p:cNvSpPr>
              <a:spLocks noChangeShapeType="1"/>
            </p:cNvSpPr>
            <p:nvPr/>
          </p:nvSpPr>
          <p:spPr bwMode="auto">
            <a:xfrm>
              <a:off x="8410576" y="24352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06" name="Line 1108"/>
            <p:cNvSpPr>
              <a:spLocks noChangeShapeType="1"/>
            </p:cNvSpPr>
            <p:nvPr/>
          </p:nvSpPr>
          <p:spPr bwMode="auto">
            <a:xfrm>
              <a:off x="8418513" y="2449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07" name="Line 1109"/>
            <p:cNvSpPr>
              <a:spLocks noChangeShapeType="1"/>
            </p:cNvSpPr>
            <p:nvPr/>
          </p:nvSpPr>
          <p:spPr bwMode="auto">
            <a:xfrm>
              <a:off x="8424863" y="2449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08" name="Line 1110"/>
            <p:cNvSpPr>
              <a:spLocks noChangeShapeType="1"/>
            </p:cNvSpPr>
            <p:nvPr/>
          </p:nvSpPr>
          <p:spPr bwMode="auto">
            <a:xfrm>
              <a:off x="8432801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09" name="Line 1111"/>
            <p:cNvSpPr>
              <a:spLocks noChangeShapeType="1"/>
            </p:cNvSpPr>
            <p:nvPr/>
          </p:nvSpPr>
          <p:spPr bwMode="auto">
            <a:xfrm>
              <a:off x="8439151" y="2449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10" name="Line 1112"/>
            <p:cNvSpPr>
              <a:spLocks noChangeShapeType="1"/>
            </p:cNvSpPr>
            <p:nvPr/>
          </p:nvSpPr>
          <p:spPr bwMode="auto">
            <a:xfrm>
              <a:off x="8447088" y="24558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11" name="Line 1113"/>
            <p:cNvSpPr>
              <a:spLocks noChangeShapeType="1"/>
            </p:cNvSpPr>
            <p:nvPr/>
          </p:nvSpPr>
          <p:spPr bwMode="auto">
            <a:xfrm>
              <a:off x="8453438" y="24780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12" name="Line 1114"/>
            <p:cNvSpPr>
              <a:spLocks noChangeShapeType="1"/>
            </p:cNvSpPr>
            <p:nvPr/>
          </p:nvSpPr>
          <p:spPr bwMode="auto">
            <a:xfrm>
              <a:off x="8461376" y="24844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13" name="Line 1115"/>
            <p:cNvSpPr>
              <a:spLocks noChangeShapeType="1"/>
            </p:cNvSpPr>
            <p:nvPr/>
          </p:nvSpPr>
          <p:spPr bwMode="auto">
            <a:xfrm>
              <a:off x="8467726" y="24987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14" name="Line 1116"/>
            <p:cNvSpPr>
              <a:spLocks noChangeShapeType="1"/>
            </p:cNvSpPr>
            <p:nvPr/>
          </p:nvSpPr>
          <p:spPr bwMode="auto">
            <a:xfrm>
              <a:off x="8475663" y="251301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15" name="Line 1117"/>
            <p:cNvSpPr>
              <a:spLocks noChangeShapeType="1"/>
            </p:cNvSpPr>
            <p:nvPr/>
          </p:nvSpPr>
          <p:spPr bwMode="auto">
            <a:xfrm>
              <a:off x="8482013" y="2506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16" name="Line 1118"/>
            <p:cNvSpPr>
              <a:spLocks noChangeShapeType="1"/>
            </p:cNvSpPr>
            <p:nvPr/>
          </p:nvSpPr>
          <p:spPr bwMode="auto">
            <a:xfrm>
              <a:off x="8489951" y="25209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17" name="Line 1119"/>
            <p:cNvSpPr>
              <a:spLocks noChangeShapeType="1"/>
            </p:cNvSpPr>
            <p:nvPr/>
          </p:nvSpPr>
          <p:spPr bwMode="auto">
            <a:xfrm>
              <a:off x="8496301" y="25273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18" name="Line 1120"/>
            <p:cNvSpPr>
              <a:spLocks noChangeShapeType="1"/>
            </p:cNvSpPr>
            <p:nvPr/>
          </p:nvSpPr>
          <p:spPr bwMode="auto">
            <a:xfrm>
              <a:off x="8504238" y="2527300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19" name="Line 1121"/>
            <p:cNvSpPr>
              <a:spLocks noChangeShapeType="1"/>
            </p:cNvSpPr>
            <p:nvPr/>
          </p:nvSpPr>
          <p:spPr bwMode="auto">
            <a:xfrm>
              <a:off x="8510588" y="25066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20" name="Line 1122"/>
            <p:cNvSpPr>
              <a:spLocks noChangeShapeType="1"/>
            </p:cNvSpPr>
            <p:nvPr/>
          </p:nvSpPr>
          <p:spPr bwMode="auto">
            <a:xfrm>
              <a:off x="8518526" y="24923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21" name="Line 1123"/>
            <p:cNvSpPr>
              <a:spLocks noChangeShapeType="1"/>
            </p:cNvSpPr>
            <p:nvPr/>
          </p:nvSpPr>
          <p:spPr bwMode="auto">
            <a:xfrm>
              <a:off x="8524876" y="24923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22" name="Line 1124"/>
            <p:cNvSpPr>
              <a:spLocks noChangeShapeType="1"/>
            </p:cNvSpPr>
            <p:nvPr/>
          </p:nvSpPr>
          <p:spPr bwMode="auto">
            <a:xfrm>
              <a:off x="8532813" y="24923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23" name="Line 1125"/>
            <p:cNvSpPr>
              <a:spLocks noChangeShapeType="1"/>
            </p:cNvSpPr>
            <p:nvPr/>
          </p:nvSpPr>
          <p:spPr bwMode="auto">
            <a:xfrm>
              <a:off x="8539163" y="24987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24" name="Line 1126"/>
            <p:cNvSpPr>
              <a:spLocks noChangeShapeType="1"/>
            </p:cNvSpPr>
            <p:nvPr/>
          </p:nvSpPr>
          <p:spPr bwMode="auto">
            <a:xfrm>
              <a:off x="8547101" y="24844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25" name="Line 1127"/>
            <p:cNvSpPr>
              <a:spLocks noChangeShapeType="1"/>
            </p:cNvSpPr>
            <p:nvPr/>
          </p:nvSpPr>
          <p:spPr bwMode="auto">
            <a:xfrm>
              <a:off x="8553451" y="24780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26" name="Line 1128"/>
            <p:cNvSpPr>
              <a:spLocks noChangeShapeType="1"/>
            </p:cNvSpPr>
            <p:nvPr/>
          </p:nvSpPr>
          <p:spPr bwMode="auto">
            <a:xfrm>
              <a:off x="8561388" y="24844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27" name="Line 1129"/>
            <p:cNvSpPr>
              <a:spLocks noChangeShapeType="1"/>
            </p:cNvSpPr>
            <p:nvPr/>
          </p:nvSpPr>
          <p:spPr bwMode="auto">
            <a:xfrm>
              <a:off x="8567738" y="245586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28" name="Line 1130"/>
            <p:cNvSpPr>
              <a:spLocks noChangeShapeType="1"/>
            </p:cNvSpPr>
            <p:nvPr/>
          </p:nvSpPr>
          <p:spPr bwMode="auto">
            <a:xfrm>
              <a:off x="8575676" y="24558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29" name="Line 1131"/>
            <p:cNvSpPr>
              <a:spLocks noChangeShapeType="1"/>
            </p:cNvSpPr>
            <p:nvPr/>
          </p:nvSpPr>
          <p:spPr bwMode="auto">
            <a:xfrm>
              <a:off x="8582026" y="2455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30" name="Line 1132"/>
            <p:cNvSpPr>
              <a:spLocks noChangeShapeType="1"/>
            </p:cNvSpPr>
            <p:nvPr/>
          </p:nvSpPr>
          <p:spPr bwMode="auto">
            <a:xfrm>
              <a:off x="8589963" y="24558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31" name="Line 1133"/>
            <p:cNvSpPr>
              <a:spLocks noChangeShapeType="1"/>
            </p:cNvSpPr>
            <p:nvPr/>
          </p:nvSpPr>
          <p:spPr bwMode="auto">
            <a:xfrm>
              <a:off x="8596313" y="2463800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32" name="Line 1134"/>
            <p:cNvSpPr>
              <a:spLocks noChangeShapeType="1"/>
            </p:cNvSpPr>
            <p:nvPr/>
          </p:nvSpPr>
          <p:spPr bwMode="auto">
            <a:xfrm>
              <a:off x="8604251" y="24558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33" name="Line 1135"/>
            <p:cNvSpPr>
              <a:spLocks noChangeShapeType="1"/>
            </p:cNvSpPr>
            <p:nvPr/>
          </p:nvSpPr>
          <p:spPr bwMode="auto">
            <a:xfrm>
              <a:off x="8610601" y="24638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34" name="Line 1136"/>
            <p:cNvSpPr>
              <a:spLocks noChangeShapeType="1"/>
            </p:cNvSpPr>
            <p:nvPr/>
          </p:nvSpPr>
          <p:spPr bwMode="auto">
            <a:xfrm>
              <a:off x="8618538" y="247808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35" name="Line 1137"/>
            <p:cNvSpPr>
              <a:spLocks noChangeShapeType="1"/>
            </p:cNvSpPr>
            <p:nvPr/>
          </p:nvSpPr>
          <p:spPr bwMode="auto">
            <a:xfrm>
              <a:off x="8624888" y="24923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36" name="Line 1138"/>
            <p:cNvSpPr>
              <a:spLocks noChangeShapeType="1"/>
            </p:cNvSpPr>
            <p:nvPr/>
          </p:nvSpPr>
          <p:spPr bwMode="auto">
            <a:xfrm>
              <a:off x="8632826" y="24923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37" name="Line 1139"/>
            <p:cNvSpPr>
              <a:spLocks noChangeShapeType="1"/>
            </p:cNvSpPr>
            <p:nvPr/>
          </p:nvSpPr>
          <p:spPr bwMode="auto">
            <a:xfrm>
              <a:off x="8639176" y="24987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38" name="Line 1140"/>
            <p:cNvSpPr>
              <a:spLocks noChangeShapeType="1"/>
            </p:cNvSpPr>
            <p:nvPr/>
          </p:nvSpPr>
          <p:spPr bwMode="auto">
            <a:xfrm>
              <a:off x="8647113" y="2513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39" name="Line 1141"/>
            <p:cNvSpPr>
              <a:spLocks noChangeShapeType="1"/>
            </p:cNvSpPr>
            <p:nvPr/>
          </p:nvSpPr>
          <p:spPr bwMode="auto">
            <a:xfrm>
              <a:off x="8653463" y="25066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40" name="Line 1142"/>
            <p:cNvSpPr>
              <a:spLocks noChangeShapeType="1"/>
            </p:cNvSpPr>
            <p:nvPr/>
          </p:nvSpPr>
          <p:spPr bwMode="auto">
            <a:xfrm>
              <a:off x="8661401" y="24987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41" name="Line 1143"/>
            <p:cNvSpPr>
              <a:spLocks noChangeShapeType="1"/>
            </p:cNvSpPr>
            <p:nvPr/>
          </p:nvSpPr>
          <p:spPr bwMode="auto">
            <a:xfrm>
              <a:off x="8667751" y="2513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42" name="Line 1144"/>
            <p:cNvSpPr>
              <a:spLocks noChangeShapeType="1"/>
            </p:cNvSpPr>
            <p:nvPr/>
          </p:nvSpPr>
          <p:spPr bwMode="auto">
            <a:xfrm>
              <a:off x="8675688" y="2513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43" name="Line 1145"/>
            <p:cNvSpPr>
              <a:spLocks noChangeShapeType="1"/>
            </p:cNvSpPr>
            <p:nvPr/>
          </p:nvSpPr>
          <p:spPr bwMode="auto">
            <a:xfrm>
              <a:off x="8682038" y="25209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44" name="Line 1146"/>
            <p:cNvSpPr>
              <a:spLocks noChangeShapeType="1"/>
            </p:cNvSpPr>
            <p:nvPr/>
          </p:nvSpPr>
          <p:spPr bwMode="auto">
            <a:xfrm>
              <a:off x="8689976" y="25130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45" name="Line 1147"/>
            <p:cNvSpPr>
              <a:spLocks noChangeShapeType="1"/>
            </p:cNvSpPr>
            <p:nvPr/>
          </p:nvSpPr>
          <p:spPr bwMode="auto">
            <a:xfrm>
              <a:off x="8696326" y="2513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46" name="Line 1148"/>
            <p:cNvSpPr>
              <a:spLocks noChangeShapeType="1"/>
            </p:cNvSpPr>
            <p:nvPr/>
          </p:nvSpPr>
          <p:spPr bwMode="auto">
            <a:xfrm>
              <a:off x="8704263" y="25130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47" name="Line 1149"/>
            <p:cNvSpPr>
              <a:spLocks noChangeShapeType="1"/>
            </p:cNvSpPr>
            <p:nvPr/>
          </p:nvSpPr>
          <p:spPr bwMode="auto">
            <a:xfrm>
              <a:off x="8710613" y="2506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48" name="Line 1150"/>
            <p:cNvSpPr>
              <a:spLocks noChangeShapeType="1"/>
            </p:cNvSpPr>
            <p:nvPr/>
          </p:nvSpPr>
          <p:spPr bwMode="auto">
            <a:xfrm>
              <a:off x="8718551" y="24923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49" name="Line 1151"/>
            <p:cNvSpPr>
              <a:spLocks noChangeShapeType="1"/>
            </p:cNvSpPr>
            <p:nvPr/>
          </p:nvSpPr>
          <p:spPr bwMode="auto">
            <a:xfrm>
              <a:off x="8724901" y="24923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50" name="Line 1152"/>
            <p:cNvSpPr>
              <a:spLocks noChangeShapeType="1"/>
            </p:cNvSpPr>
            <p:nvPr/>
          </p:nvSpPr>
          <p:spPr bwMode="auto">
            <a:xfrm>
              <a:off x="8732838" y="24987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51" name="Line 1153"/>
            <p:cNvSpPr>
              <a:spLocks noChangeShapeType="1"/>
            </p:cNvSpPr>
            <p:nvPr/>
          </p:nvSpPr>
          <p:spPr bwMode="auto">
            <a:xfrm>
              <a:off x="8739188" y="24923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52" name="Line 1154"/>
            <p:cNvSpPr>
              <a:spLocks noChangeShapeType="1"/>
            </p:cNvSpPr>
            <p:nvPr/>
          </p:nvSpPr>
          <p:spPr bwMode="auto">
            <a:xfrm>
              <a:off x="8747126" y="2478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53" name="Line 1155"/>
            <p:cNvSpPr>
              <a:spLocks noChangeShapeType="1"/>
            </p:cNvSpPr>
            <p:nvPr/>
          </p:nvSpPr>
          <p:spPr bwMode="auto">
            <a:xfrm>
              <a:off x="8753476" y="24780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54" name="Line 1156"/>
            <p:cNvSpPr>
              <a:spLocks noChangeShapeType="1"/>
            </p:cNvSpPr>
            <p:nvPr/>
          </p:nvSpPr>
          <p:spPr bwMode="auto">
            <a:xfrm>
              <a:off x="8761413" y="24844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55" name="Line 1157"/>
            <p:cNvSpPr>
              <a:spLocks noChangeShapeType="1"/>
            </p:cNvSpPr>
            <p:nvPr/>
          </p:nvSpPr>
          <p:spPr bwMode="auto">
            <a:xfrm>
              <a:off x="8767763" y="24923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56" name="Line 1158"/>
            <p:cNvSpPr>
              <a:spLocks noChangeShapeType="1"/>
            </p:cNvSpPr>
            <p:nvPr/>
          </p:nvSpPr>
          <p:spPr bwMode="auto">
            <a:xfrm>
              <a:off x="8775701" y="24844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57" name="Line 1159"/>
            <p:cNvSpPr>
              <a:spLocks noChangeShapeType="1"/>
            </p:cNvSpPr>
            <p:nvPr/>
          </p:nvSpPr>
          <p:spPr bwMode="auto">
            <a:xfrm>
              <a:off x="8782051" y="249237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58" name="Line 1160"/>
            <p:cNvSpPr>
              <a:spLocks noChangeShapeType="1"/>
            </p:cNvSpPr>
            <p:nvPr/>
          </p:nvSpPr>
          <p:spPr bwMode="auto">
            <a:xfrm>
              <a:off x="8789988" y="25130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59" name="Line 1161"/>
            <p:cNvSpPr>
              <a:spLocks noChangeShapeType="1"/>
            </p:cNvSpPr>
            <p:nvPr/>
          </p:nvSpPr>
          <p:spPr bwMode="auto">
            <a:xfrm>
              <a:off x="8796338" y="24987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60" name="Line 1162"/>
            <p:cNvSpPr>
              <a:spLocks noChangeShapeType="1"/>
            </p:cNvSpPr>
            <p:nvPr/>
          </p:nvSpPr>
          <p:spPr bwMode="auto">
            <a:xfrm>
              <a:off x="8804276" y="2506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61" name="Line 1163"/>
            <p:cNvSpPr>
              <a:spLocks noChangeShapeType="1"/>
            </p:cNvSpPr>
            <p:nvPr/>
          </p:nvSpPr>
          <p:spPr bwMode="auto">
            <a:xfrm>
              <a:off x="8810626" y="25066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62" name="Line 1164"/>
            <p:cNvSpPr>
              <a:spLocks noChangeShapeType="1"/>
            </p:cNvSpPr>
            <p:nvPr/>
          </p:nvSpPr>
          <p:spPr bwMode="auto">
            <a:xfrm>
              <a:off x="8816976" y="24987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63" name="Line 1165"/>
            <p:cNvSpPr>
              <a:spLocks noChangeShapeType="1"/>
            </p:cNvSpPr>
            <p:nvPr/>
          </p:nvSpPr>
          <p:spPr bwMode="auto">
            <a:xfrm>
              <a:off x="8824913" y="25066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64" name="Line 1166"/>
            <p:cNvSpPr>
              <a:spLocks noChangeShapeType="1"/>
            </p:cNvSpPr>
            <p:nvPr/>
          </p:nvSpPr>
          <p:spPr bwMode="auto">
            <a:xfrm>
              <a:off x="8831263" y="25130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65" name="Line 1167"/>
            <p:cNvSpPr>
              <a:spLocks noChangeShapeType="1"/>
            </p:cNvSpPr>
            <p:nvPr/>
          </p:nvSpPr>
          <p:spPr bwMode="auto">
            <a:xfrm>
              <a:off x="8839201" y="25130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66" name="Line 1168"/>
            <p:cNvSpPr>
              <a:spLocks noChangeShapeType="1"/>
            </p:cNvSpPr>
            <p:nvPr/>
          </p:nvSpPr>
          <p:spPr bwMode="auto">
            <a:xfrm>
              <a:off x="8845551" y="2513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67" name="Line 1169"/>
            <p:cNvSpPr>
              <a:spLocks noChangeShapeType="1"/>
            </p:cNvSpPr>
            <p:nvPr/>
          </p:nvSpPr>
          <p:spPr bwMode="auto">
            <a:xfrm>
              <a:off x="8853488" y="25066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68" name="Line 1170"/>
            <p:cNvSpPr>
              <a:spLocks noChangeShapeType="1"/>
            </p:cNvSpPr>
            <p:nvPr/>
          </p:nvSpPr>
          <p:spPr bwMode="auto">
            <a:xfrm>
              <a:off x="8859838" y="25209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69" name="Line 1171"/>
            <p:cNvSpPr>
              <a:spLocks noChangeShapeType="1"/>
            </p:cNvSpPr>
            <p:nvPr/>
          </p:nvSpPr>
          <p:spPr bwMode="auto">
            <a:xfrm>
              <a:off x="8867776" y="25066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70" name="Line 1172"/>
            <p:cNvSpPr>
              <a:spLocks noChangeShapeType="1"/>
            </p:cNvSpPr>
            <p:nvPr/>
          </p:nvSpPr>
          <p:spPr bwMode="auto">
            <a:xfrm>
              <a:off x="8874126" y="24987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71" name="Line 1173"/>
            <p:cNvSpPr>
              <a:spLocks noChangeShapeType="1"/>
            </p:cNvSpPr>
            <p:nvPr/>
          </p:nvSpPr>
          <p:spPr bwMode="auto">
            <a:xfrm>
              <a:off x="8882063" y="24923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72" name="Line 1174"/>
            <p:cNvSpPr>
              <a:spLocks noChangeShapeType="1"/>
            </p:cNvSpPr>
            <p:nvPr/>
          </p:nvSpPr>
          <p:spPr bwMode="auto">
            <a:xfrm>
              <a:off x="8888413" y="2470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73" name="Line 1175"/>
            <p:cNvSpPr>
              <a:spLocks noChangeShapeType="1"/>
            </p:cNvSpPr>
            <p:nvPr/>
          </p:nvSpPr>
          <p:spPr bwMode="auto">
            <a:xfrm>
              <a:off x="8896351" y="2470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74" name="Line 1176"/>
            <p:cNvSpPr>
              <a:spLocks noChangeShapeType="1"/>
            </p:cNvSpPr>
            <p:nvPr/>
          </p:nvSpPr>
          <p:spPr bwMode="auto">
            <a:xfrm>
              <a:off x="8902701" y="2470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75" name="Line 1177"/>
            <p:cNvSpPr>
              <a:spLocks noChangeShapeType="1"/>
            </p:cNvSpPr>
            <p:nvPr/>
          </p:nvSpPr>
          <p:spPr bwMode="auto">
            <a:xfrm>
              <a:off x="8910638" y="24638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76" name="Line 1178"/>
            <p:cNvSpPr>
              <a:spLocks noChangeShapeType="1"/>
            </p:cNvSpPr>
            <p:nvPr/>
          </p:nvSpPr>
          <p:spPr bwMode="auto">
            <a:xfrm>
              <a:off x="8916988" y="24558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77" name="Line 1179"/>
            <p:cNvSpPr>
              <a:spLocks noChangeShapeType="1"/>
            </p:cNvSpPr>
            <p:nvPr/>
          </p:nvSpPr>
          <p:spPr bwMode="auto">
            <a:xfrm>
              <a:off x="8924926" y="2470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78" name="Line 1180"/>
            <p:cNvSpPr>
              <a:spLocks noChangeShapeType="1"/>
            </p:cNvSpPr>
            <p:nvPr/>
          </p:nvSpPr>
          <p:spPr bwMode="auto">
            <a:xfrm>
              <a:off x="8931276" y="2478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79" name="Line 1181"/>
            <p:cNvSpPr>
              <a:spLocks noChangeShapeType="1"/>
            </p:cNvSpPr>
            <p:nvPr/>
          </p:nvSpPr>
          <p:spPr bwMode="auto">
            <a:xfrm>
              <a:off x="8939213" y="24844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80" name="Line 1182"/>
            <p:cNvSpPr>
              <a:spLocks noChangeShapeType="1"/>
            </p:cNvSpPr>
            <p:nvPr/>
          </p:nvSpPr>
          <p:spPr bwMode="auto">
            <a:xfrm>
              <a:off x="8945563" y="24844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81" name="Line 1183"/>
            <p:cNvSpPr>
              <a:spLocks noChangeShapeType="1"/>
            </p:cNvSpPr>
            <p:nvPr/>
          </p:nvSpPr>
          <p:spPr bwMode="auto">
            <a:xfrm>
              <a:off x="8953501" y="24844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82" name="Line 1184"/>
            <p:cNvSpPr>
              <a:spLocks noChangeShapeType="1"/>
            </p:cNvSpPr>
            <p:nvPr/>
          </p:nvSpPr>
          <p:spPr bwMode="auto">
            <a:xfrm>
              <a:off x="8959851" y="24923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83" name="Line 1185"/>
            <p:cNvSpPr>
              <a:spLocks noChangeShapeType="1"/>
            </p:cNvSpPr>
            <p:nvPr/>
          </p:nvSpPr>
          <p:spPr bwMode="auto">
            <a:xfrm>
              <a:off x="8967788" y="24987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84" name="Line 1186"/>
            <p:cNvSpPr>
              <a:spLocks noChangeShapeType="1"/>
            </p:cNvSpPr>
            <p:nvPr/>
          </p:nvSpPr>
          <p:spPr bwMode="auto">
            <a:xfrm>
              <a:off x="8974138" y="25130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85" name="Line 1187"/>
            <p:cNvSpPr>
              <a:spLocks noChangeShapeType="1"/>
            </p:cNvSpPr>
            <p:nvPr/>
          </p:nvSpPr>
          <p:spPr bwMode="auto">
            <a:xfrm>
              <a:off x="8982076" y="25209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86" name="Line 1188"/>
            <p:cNvSpPr>
              <a:spLocks noChangeShapeType="1"/>
            </p:cNvSpPr>
            <p:nvPr/>
          </p:nvSpPr>
          <p:spPr bwMode="auto">
            <a:xfrm>
              <a:off x="8988426" y="25273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87" name="Line 1189"/>
            <p:cNvSpPr>
              <a:spLocks noChangeShapeType="1"/>
            </p:cNvSpPr>
            <p:nvPr/>
          </p:nvSpPr>
          <p:spPr bwMode="auto">
            <a:xfrm>
              <a:off x="8996363" y="25352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88" name="Line 1190"/>
            <p:cNvSpPr>
              <a:spLocks noChangeShapeType="1"/>
            </p:cNvSpPr>
            <p:nvPr/>
          </p:nvSpPr>
          <p:spPr bwMode="auto">
            <a:xfrm>
              <a:off x="9002713" y="25352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89" name="Line 1191"/>
            <p:cNvSpPr>
              <a:spLocks noChangeShapeType="1"/>
            </p:cNvSpPr>
            <p:nvPr/>
          </p:nvSpPr>
          <p:spPr bwMode="auto">
            <a:xfrm>
              <a:off x="9010651" y="25352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90" name="Line 1192"/>
            <p:cNvSpPr>
              <a:spLocks noChangeShapeType="1"/>
            </p:cNvSpPr>
            <p:nvPr/>
          </p:nvSpPr>
          <p:spPr bwMode="auto">
            <a:xfrm>
              <a:off x="9017001" y="25209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91" name="Line 1193"/>
            <p:cNvSpPr>
              <a:spLocks noChangeShapeType="1"/>
            </p:cNvSpPr>
            <p:nvPr/>
          </p:nvSpPr>
          <p:spPr bwMode="auto">
            <a:xfrm>
              <a:off x="9024938" y="25273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92" name="Line 1194"/>
            <p:cNvSpPr>
              <a:spLocks noChangeShapeType="1"/>
            </p:cNvSpPr>
            <p:nvPr/>
          </p:nvSpPr>
          <p:spPr bwMode="auto">
            <a:xfrm>
              <a:off x="9031288" y="25273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93" name="Line 1195"/>
            <p:cNvSpPr>
              <a:spLocks noChangeShapeType="1"/>
            </p:cNvSpPr>
            <p:nvPr/>
          </p:nvSpPr>
          <p:spPr bwMode="auto">
            <a:xfrm>
              <a:off x="9039226" y="2513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94" name="Line 1196"/>
            <p:cNvSpPr>
              <a:spLocks noChangeShapeType="1"/>
            </p:cNvSpPr>
            <p:nvPr/>
          </p:nvSpPr>
          <p:spPr bwMode="auto">
            <a:xfrm>
              <a:off x="9045576" y="2506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95" name="Line 1197"/>
            <p:cNvSpPr>
              <a:spLocks noChangeShapeType="1"/>
            </p:cNvSpPr>
            <p:nvPr/>
          </p:nvSpPr>
          <p:spPr bwMode="auto">
            <a:xfrm>
              <a:off x="9053513" y="24987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96" name="Line 1198"/>
            <p:cNvSpPr>
              <a:spLocks noChangeShapeType="1"/>
            </p:cNvSpPr>
            <p:nvPr/>
          </p:nvSpPr>
          <p:spPr bwMode="auto">
            <a:xfrm>
              <a:off x="9059863" y="2478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97" name="Line 1199"/>
            <p:cNvSpPr>
              <a:spLocks noChangeShapeType="1"/>
            </p:cNvSpPr>
            <p:nvPr/>
          </p:nvSpPr>
          <p:spPr bwMode="auto">
            <a:xfrm>
              <a:off x="9067801" y="2478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98" name="Line 1200"/>
            <p:cNvSpPr>
              <a:spLocks noChangeShapeType="1"/>
            </p:cNvSpPr>
            <p:nvPr/>
          </p:nvSpPr>
          <p:spPr bwMode="auto">
            <a:xfrm>
              <a:off x="9074151" y="2478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99" name="Line 1201"/>
            <p:cNvSpPr>
              <a:spLocks noChangeShapeType="1"/>
            </p:cNvSpPr>
            <p:nvPr/>
          </p:nvSpPr>
          <p:spPr bwMode="auto">
            <a:xfrm>
              <a:off x="9082088" y="2470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00" name="Line 1202"/>
            <p:cNvSpPr>
              <a:spLocks noChangeShapeType="1"/>
            </p:cNvSpPr>
            <p:nvPr/>
          </p:nvSpPr>
          <p:spPr bwMode="auto">
            <a:xfrm>
              <a:off x="9088438" y="2470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01" name="Line 1203"/>
            <p:cNvSpPr>
              <a:spLocks noChangeShapeType="1"/>
            </p:cNvSpPr>
            <p:nvPr/>
          </p:nvSpPr>
          <p:spPr bwMode="auto">
            <a:xfrm>
              <a:off x="9096376" y="24780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02" name="Line 1204"/>
            <p:cNvSpPr>
              <a:spLocks noChangeShapeType="1"/>
            </p:cNvSpPr>
            <p:nvPr/>
          </p:nvSpPr>
          <p:spPr bwMode="auto">
            <a:xfrm>
              <a:off x="9102726" y="2470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03" name="Line 1205"/>
            <p:cNvSpPr>
              <a:spLocks noChangeShapeType="1"/>
            </p:cNvSpPr>
            <p:nvPr/>
          </p:nvSpPr>
          <p:spPr bwMode="auto">
            <a:xfrm>
              <a:off x="9110663" y="24638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04" name="Line 1206"/>
            <p:cNvSpPr>
              <a:spLocks noChangeShapeType="1"/>
            </p:cNvSpPr>
            <p:nvPr/>
          </p:nvSpPr>
          <p:spPr bwMode="auto">
            <a:xfrm>
              <a:off x="9117013" y="2470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05" name="Line 1207"/>
            <p:cNvSpPr>
              <a:spLocks noChangeShapeType="1"/>
            </p:cNvSpPr>
            <p:nvPr/>
          </p:nvSpPr>
          <p:spPr bwMode="auto">
            <a:xfrm>
              <a:off x="9124951" y="24844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4706" name="Gruppieren 4705"/>
          <p:cNvGrpSpPr/>
          <p:nvPr/>
        </p:nvGrpSpPr>
        <p:grpSpPr>
          <a:xfrm>
            <a:off x="6588224" y="1412776"/>
            <a:ext cx="1081088" cy="702647"/>
            <a:chOff x="1377950" y="1460406"/>
            <a:chExt cx="1081088" cy="702647"/>
          </a:xfrm>
        </p:grpSpPr>
        <p:cxnSp>
          <p:nvCxnSpPr>
            <p:cNvPr id="4707" name="Gerade Verbindung 4706"/>
            <p:cNvCxnSpPr/>
            <p:nvPr/>
          </p:nvCxnSpPr>
          <p:spPr>
            <a:xfrm>
              <a:off x="1817688" y="1460406"/>
              <a:ext cx="0" cy="45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08" name="Textfeld 4707"/>
            <p:cNvSpPr txBox="1"/>
            <p:nvPr/>
          </p:nvSpPr>
          <p:spPr>
            <a:xfrm>
              <a:off x="1816101" y="1556792"/>
              <a:ext cx="6429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5 mV</a:t>
              </a:r>
              <a:endParaRPr lang="de-DE" sz="1000" dirty="0"/>
            </a:p>
          </p:txBody>
        </p:sp>
        <p:cxnSp>
          <p:nvCxnSpPr>
            <p:cNvPr id="4709" name="Gerade Verbindung 4708"/>
            <p:cNvCxnSpPr/>
            <p:nvPr/>
          </p:nvCxnSpPr>
          <p:spPr>
            <a:xfrm>
              <a:off x="1403352" y="1912069"/>
              <a:ext cx="41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0" name="Textfeld 4709"/>
            <p:cNvSpPr txBox="1"/>
            <p:nvPr/>
          </p:nvSpPr>
          <p:spPr>
            <a:xfrm>
              <a:off x="1377950" y="1916832"/>
              <a:ext cx="469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50ms</a:t>
              </a:r>
              <a:endParaRPr lang="de-DE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3268840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Bildschirmpräsentation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Physiologie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kolp</dc:creator>
  <cp:lastModifiedBy>Heiner</cp:lastModifiedBy>
  <cp:revision>5</cp:revision>
  <dcterms:created xsi:type="dcterms:W3CDTF">2016-03-08T14:57:30Z</dcterms:created>
  <dcterms:modified xsi:type="dcterms:W3CDTF">2016-12-07T10:02:04Z</dcterms:modified>
</cp:coreProperties>
</file>