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0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4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30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0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3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7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44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7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2CB7-C131-4300-BCE0-8A4CC6D371FC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60B8-278E-42FB-8006-18FF59BA98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1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16026"/>
              </p:ext>
            </p:extLst>
          </p:nvPr>
        </p:nvGraphicFramePr>
        <p:xfrm>
          <a:off x="-468560" y="404664"/>
          <a:ext cx="10184207" cy="619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979"/>
                <a:gridCol w="1857807"/>
                <a:gridCol w="1857807"/>
                <a:gridCol w="1857807"/>
                <a:gridCol w="1857807"/>
              </a:tblGrid>
              <a:tr h="874096">
                <a:tc rowSpan="2"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Membraneigenschaften</a:t>
                      </a:r>
                      <a:endParaRPr lang="de-DE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Kontrolle</a:t>
                      </a:r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Pilokarpin</a:t>
                      </a:r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874096">
                <a:tc vMerge="1"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ACSF 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n=11)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ACSF/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NaBr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n=12)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ACSF 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n=18)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ACSF/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NaBr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(n=14)</a:t>
                      </a:r>
                    </a:p>
                  </a:txBody>
                  <a:tcPr marL="9525" marR="9525" marT="9525" marB="0" anchor="ctr"/>
                </a:tc>
              </a:tr>
              <a:tr h="87409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Widerstand (M</a:t>
                      </a:r>
                      <a:r>
                        <a:rPr lang="el-G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Ω)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7409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Membranzeitkonstante (</a:t>
                      </a:r>
                      <a:r>
                        <a:rPr lang="de-DE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</a:t>
                      </a:r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8,6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 </a:t>
                      </a:r>
                      <a:r>
                        <a:rPr lang="de-DE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de-DE" sz="16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 </a:t>
                      </a:r>
                      <a:r>
                        <a:rPr lang="de-DE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de-DE" sz="16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7409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voltage</a:t>
                      </a:r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sag (mV)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 ± 1,0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7409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AHP (mV</a:t>
                      </a:r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 </a:t>
                      </a:r>
                      <a:r>
                        <a:rPr lang="de-DE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endParaRPr lang="de-DE" sz="16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9,6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</a:t>
                      </a:r>
                      <a:r>
                        <a:rPr lang="de-DE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</a:t>
                      </a:r>
                      <a:endParaRPr lang="de-DE" sz="16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8,9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48114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APs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11,8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8,8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 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1861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Bildschirmpräsentation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10</cp:revision>
  <dcterms:created xsi:type="dcterms:W3CDTF">2016-09-27T13:33:24Z</dcterms:created>
  <dcterms:modified xsi:type="dcterms:W3CDTF">2017-06-21T17:15:58Z</dcterms:modified>
</cp:coreProperties>
</file>