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iner\Documents\Doktorarbeit\Data\feld%20&#252;berarbeitete%20version%202016\00_KHFSControl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15048118985127"/>
          <c:y val="0.1331253468170791"/>
          <c:w val="0.78407174103237098"/>
          <c:h val="0.67520166983210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'LTP-Diagramm all'!$B$11</c:f>
              <c:strCache>
                <c:ptCount val="1"/>
                <c:pt idx="0">
                  <c:v>ACSF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(7)</a:t>
                    </a:r>
                  </a:p>
                </c:rich>
              </c:tx>
              <c:spPr/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86D-49D8-9678-9A50D437B29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(14)</a:t>
                    </a:r>
                  </a:p>
                </c:rich>
              </c:tx>
              <c:spPr/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6D-49D8-9678-9A50D437B293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'LTP-Diagramm all'!$C$10:$D$10</c:f>
              <c:strCache>
                <c:ptCount val="2"/>
                <c:pt idx="0">
                  <c:v>Unbehandelte Ttiere</c:v>
                </c:pt>
                <c:pt idx="1">
                  <c:v>Pilocarpinbehandelte Tiere</c:v>
                </c:pt>
              </c:strCache>
            </c:strRef>
          </c:cat>
          <c:val>
            <c:numRef>
              <c:f>'LTP-Diagramm all'!$C$11:$D$11</c:f>
              <c:numCache>
                <c:formatCode>General</c:formatCode>
                <c:ptCount val="2"/>
                <c:pt idx="0">
                  <c:v>110.80320527416499</c:v>
                </c:pt>
                <c:pt idx="1">
                  <c:v>127.348048750388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6D-49D8-9678-9A50D437B293}"/>
            </c:ext>
          </c:extLst>
        </c:ser>
        <c:ser>
          <c:idx val="1"/>
          <c:order val="1"/>
          <c:tx>
            <c:strRef>
              <c:f>'LTP-Diagramm all'!$B$12</c:f>
              <c:strCache>
                <c:ptCount val="1"/>
                <c:pt idx="0">
                  <c:v>ACSF/NaBr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>
                        <a:solidFill>
                          <a:schemeClr val="bg1"/>
                        </a:solidFill>
                      </a:rPr>
                      <a:t>(9)</a:t>
                    </a:r>
                  </a:p>
                </c:rich>
              </c:tx>
              <c:spPr/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6D-49D8-9678-9A50D437B29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>
                        <a:solidFill>
                          <a:schemeClr val="bg1"/>
                        </a:solidFill>
                      </a:rPr>
                      <a:t>(13)</a:t>
                    </a:r>
                  </a:p>
                </c:rich>
              </c:tx>
              <c:spPr/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6D-49D8-9678-9A50D437B293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'LTP-Diagramm all'!$C$10:$D$10</c:f>
              <c:strCache>
                <c:ptCount val="2"/>
                <c:pt idx="0">
                  <c:v>Unbehandelte Ttiere</c:v>
                </c:pt>
                <c:pt idx="1">
                  <c:v>Pilocarpinbehandelte Tiere</c:v>
                </c:pt>
              </c:strCache>
            </c:strRef>
          </c:cat>
          <c:val>
            <c:numRef>
              <c:f>'LTP-Diagramm all'!$C$12:$D$12</c:f>
              <c:numCache>
                <c:formatCode>General</c:formatCode>
                <c:ptCount val="2"/>
                <c:pt idx="0">
                  <c:v>113.847815771307</c:v>
                </c:pt>
                <c:pt idx="1">
                  <c:v>108.106566141972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6D-49D8-9678-9A50D437B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1"/>
        <c:axId val="37693312"/>
        <c:axId val="37708544"/>
      </c:barChart>
      <c:catAx>
        <c:axId val="3769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708544"/>
        <c:crosses val="autoZero"/>
        <c:auto val="1"/>
        <c:lblAlgn val="ctr"/>
        <c:lblOffset val="100"/>
        <c:noMultiLvlLbl val="0"/>
      </c:catAx>
      <c:valAx>
        <c:axId val="37708544"/>
        <c:scaling>
          <c:orientation val="minMax"/>
          <c:max val="150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 b="1" dirty="0">
                    <a:solidFill>
                      <a:schemeClr val="tx1"/>
                    </a:solidFill>
                  </a:rPr>
                  <a:t>LTP (Prozent des</a:t>
                </a:r>
                <a:r>
                  <a:rPr lang="de-DE" sz="1600" b="1" baseline="0" dirty="0">
                    <a:solidFill>
                      <a:schemeClr val="tx1"/>
                    </a:solidFill>
                  </a:rPr>
                  <a:t> Ausgangsniveaus</a:t>
                </a:r>
                <a:r>
                  <a:rPr lang="de-DE" sz="1600" b="1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693312"/>
        <c:crosses val="autoZero"/>
        <c:crossBetween val="between"/>
        <c:majorUnit val="50"/>
        <c:minorUnit val="25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64215835520559927"/>
          <c:y val="6.2576115485564313E-2"/>
          <c:w val="0.27679440069991246"/>
          <c:h val="7.0203412073490803E-2"/>
        </c:manualLayout>
      </c:layout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6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56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46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5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5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2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52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9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4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77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2C78-9B35-4B8A-8CD7-1163146E8970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06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524287"/>
              </p:ext>
            </p:extLst>
          </p:nvPr>
        </p:nvGraphicFramePr>
        <p:xfrm>
          <a:off x="683568" y="692696"/>
          <a:ext cx="7920880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0994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</dc:creator>
  <cp:lastModifiedBy>Heiner Kolp</cp:lastModifiedBy>
  <cp:revision>7</cp:revision>
  <dcterms:created xsi:type="dcterms:W3CDTF">2016-10-11T11:50:02Z</dcterms:created>
  <dcterms:modified xsi:type="dcterms:W3CDTF">2018-09-23T10:30:41Z</dcterms:modified>
</cp:coreProperties>
</file>