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f7ba0107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f7ba0107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f7ba0107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f7ba0107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Ahmmed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f7ba0107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f7ba0107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Ahmmed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f7ba0107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f7ba0107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f732e3e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cf732e3e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Haile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f7ba0107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f7ba0107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Ahmmed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f7ba0107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f7ba0107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f7ba0107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f7ba0107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f7ba0107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f7ba0107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4,5,8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youtube.com/watch?v=VGA8yyHv6WQ" TargetMode="External"/><Relationship Id="rId4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gif"/><Relationship Id="rId4" Type="http://schemas.openxmlformats.org/officeDocument/2006/relationships/image" Target="../media/image4.gif"/><Relationship Id="rId5" Type="http://schemas.openxmlformats.org/officeDocument/2006/relationships/image" Target="../media/image2.gif"/><Relationship Id="rId6" Type="http://schemas.openxmlformats.org/officeDocument/2006/relationships/image" Target="../media/image9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66833" y="10469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Stick Fighter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828775" y="2230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</a:t>
            </a:r>
            <a:r>
              <a:rPr b="1" lang="en">
                <a:solidFill>
                  <a:srgbClr val="073763"/>
                </a:solidFill>
              </a:rPr>
              <a:t>A TWO PLAYER FIGHTING GAME</a:t>
            </a:r>
            <a:endParaRPr b="1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206175" y="896350"/>
            <a:ext cx="77304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                 </a:t>
            </a:r>
            <a:r>
              <a:rPr b="1" lang="en" sz="1800">
                <a:solidFill>
                  <a:schemeClr val="lt1"/>
                </a:solidFill>
              </a:rPr>
              <a:t>I</a:t>
            </a:r>
            <a:r>
              <a:rPr b="1" lang="en" sz="1800">
                <a:solidFill>
                  <a:schemeClr val="lt1"/>
                </a:solidFill>
              </a:rPr>
              <a:t>ntroduction</a:t>
            </a:r>
            <a:r>
              <a:rPr b="1" lang="en" sz="1800">
                <a:solidFill>
                  <a:schemeClr val="lt1"/>
                </a:solidFill>
              </a:rPr>
              <a:t> to Computer Science: Final Project 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812875" y="4541325"/>
            <a:ext cx="141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4/25/2024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657650" y="2702950"/>
            <a:ext cx="604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0124D"/>
                </a:solidFill>
              </a:rPr>
              <a:t>Hailemariam Mersha and Ahmmed Razee </a:t>
            </a:r>
            <a:endParaRPr b="1" sz="1800">
              <a:solidFill>
                <a:srgbClr val="20124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447075" y="3303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or Suggestions?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881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7500">
                <a:solidFill>
                  <a:schemeClr val="dk1"/>
                </a:solidFill>
              </a:rPr>
              <a:t>THANK</a:t>
            </a:r>
            <a:r>
              <a:rPr b="1" lang="en" sz="7500"/>
              <a:t> YOU</a:t>
            </a:r>
            <a:endParaRPr b="1" sz="7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44"/>
              <a:t>INSPIRATION</a:t>
            </a:r>
            <a:endParaRPr b="1" sz="3244"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406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Inspired by a mobile game named Shadow fight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2D fighting game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Known for intense combat mechanics and engaging gameplay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7410" l="17790" r="-17790" t="-7410"/>
          <a:stretch/>
        </p:blipFill>
        <p:spPr>
          <a:xfrm>
            <a:off x="4600375" y="941525"/>
            <a:ext cx="5139925" cy="26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SHADOW </a:t>
            </a:r>
            <a:r>
              <a:rPr b="1" lang="en">
                <a:solidFill>
                  <a:srgbClr val="999999"/>
                </a:solidFill>
              </a:rPr>
              <a:t>FIGHT 2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This game is kinda sick&#10;&#10;Ben's main channel: @EazySpeezy &#10;Bryan's main channel: @VengeanceBry &#10;&#10;Watch live at: http://twitch.tv/EazySpeezy​​&#10;&#10;▶ Twitter: https://twitter.com/EazySpeezy​​&#10;▶ Instagram: https://instagram.com/EazySpeezy/​​&#10;▶ Merch: https://eazyspeezy.com&#10;&#10;Edited by: @NinTyler &#10;&#10;#EazySpeezy #ShadowFight2 #ShadowFight" id="72" name="Google Shape;72;p15" title="Shadow Fight 2 is a forgotten masterpiece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5206" y="1152475"/>
            <a:ext cx="6073592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IMPLEMENTATION</a:t>
            </a:r>
            <a:endParaRPr b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011700" y="1152475"/>
            <a:ext cx="482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 simpler version of Shadow fight 2 experience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Using another game’s concept for graphics - Stickman Fighter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Two characters positioned facing each other, ready for combat at the beginning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GAME </a:t>
            </a:r>
            <a:r>
              <a:rPr b="1" lang="en">
                <a:solidFill>
                  <a:srgbClr val="999999"/>
                </a:solidFill>
              </a:rPr>
              <a:t>PLAY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Players can kick, punch or block using the keyboard keys.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When a player takes damage, his health bar decreases until he dies and the game is over.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No two attacks can simultaneously be delivered. If being attacked, your option is to jump, block or run.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3135675"/>
            <a:ext cx="2161061" cy="1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4275" y="3135675"/>
            <a:ext cx="2408026" cy="1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135675"/>
            <a:ext cx="1852275" cy="14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72750" y="3135675"/>
            <a:ext cx="2099250" cy="1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CHARACTER </a:t>
            </a:r>
            <a:r>
              <a:rPr b="1" lang="en">
                <a:solidFill>
                  <a:srgbClr val="999999"/>
                </a:solidFill>
              </a:rPr>
              <a:t>CONTROLS</a:t>
            </a:r>
            <a:endParaRPr b="1">
              <a:solidFill>
                <a:srgbClr val="99999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243675" y="2845200"/>
            <a:ext cx="12018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Player 1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18240" l="0" r="0" t="0"/>
          <a:stretch/>
        </p:blipFill>
        <p:spPr>
          <a:xfrm>
            <a:off x="1456700" y="1393426"/>
            <a:ext cx="5957700" cy="33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7578025" y="2842800"/>
            <a:ext cx="158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FF0000"/>
                </a:solidFill>
              </a:rPr>
              <a:t>Player 2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COMBAT </a:t>
            </a:r>
            <a:r>
              <a:rPr b="1" lang="en">
                <a:solidFill>
                  <a:srgbClr val="999999"/>
                </a:solidFill>
              </a:rPr>
              <a:t>MECHANICS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Punch: Inflicts 5 points of damage on the opponent's health bar.</a:t>
            </a:r>
            <a:endParaRPr sz="22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Kick: Inflicts 10 points of damage on the opponent's health bar.</a:t>
            </a:r>
            <a:endParaRPr sz="22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Blocking: Reduces incoming damage by half when the down key is pressed.</a:t>
            </a:r>
            <a:endParaRPr sz="22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Jumping: Allows characters to avoid attacks and create distance from their opponent.</a:t>
            </a:r>
            <a:endParaRPr sz="22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HEALTH </a:t>
            </a:r>
            <a:r>
              <a:rPr b="1" lang="en">
                <a:solidFill>
                  <a:srgbClr val="999999"/>
                </a:solidFill>
              </a:rPr>
              <a:t>BAR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Each character has a health bar displayed at the upper left and right corners, indicating their current health status.</a:t>
            </a:r>
            <a:endParaRPr sz="17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game ends when one fighter's health bar reaches zero, declaring the other as the winner.</a:t>
            </a:r>
            <a:endParaRPr sz="17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Players have the option to restart the game after a winner is declared.</a:t>
            </a:r>
            <a:endParaRPr sz="17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7325" y="3096663"/>
            <a:ext cx="6029325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TASK </a:t>
            </a:r>
            <a:r>
              <a:rPr b="1" lang="en">
                <a:solidFill>
                  <a:srgbClr val="999999"/>
                </a:solidFill>
              </a:rPr>
              <a:t>DIVISION</a:t>
            </a:r>
            <a:endParaRPr b="1">
              <a:solidFill>
                <a:srgbClr val="999999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Graphics and Environment: Hailemariam</a:t>
            </a:r>
            <a:endParaRPr sz="21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Code/Object-Oriented Programming: Both</a:t>
            </a:r>
            <a:endParaRPr sz="21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Music and Sound: Ahmmed</a:t>
            </a:r>
            <a:endParaRPr sz="21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Gameplay: Hailemariam</a:t>
            </a:r>
            <a:endParaRPr sz="21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rgbClr val="ECECEC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Display: Ahmmed</a:t>
            </a:r>
            <a:endParaRPr sz="2100">
              <a:solidFill>
                <a:srgbClr val="ECECEC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