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14"/>
  </p:notesMasterIdLst>
  <p:sldIdLst>
    <p:sldId id="256" r:id="rId2"/>
    <p:sldId id="257" r:id="rId3"/>
    <p:sldId id="267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  <p:sldId id="25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1818" autoAdjust="0"/>
  </p:normalViewPr>
  <p:slideViewPr>
    <p:cSldViewPr snapToGrid="0">
      <p:cViewPr varScale="1">
        <p:scale>
          <a:sx n="95" d="100"/>
          <a:sy n="95" d="100"/>
        </p:scale>
        <p:origin x="11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389D3E-CF80-4F13-A68C-12611C87F750}" type="datetimeFigureOut">
              <a:rPr lang="en-GB" smtClean="0"/>
              <a:t>12/01/2016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CBFE3-026C-4ECD-8A1E-E228A6D4CD2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941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Bart </a:t>
            </a:r>
            <a:r>
              <a:rPr lang="nl-BE" dirty="0" err="1" smtClean="0"/>
              <a:t>Kerstens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CBFE3-026C-4ECD-8A1E-E228A6D4CD2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3964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Brecht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CBFE3-026C-4ECD-8A1E-E228A6D4CD2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81870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Brecht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CBFE3-026C-4ECD-8A1E-E228A6D4CD2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88874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Arne 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CBFE3-026C-4ECD-8A1E-E228A6D4CD2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944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Wav</a:t>
            </a:r>
            <a:r>
              <a:rPr lang="nl-BE" dirty="0" smtClean="0"/>
              <a:t> </a:t>
            </a:r>
            <a:r>
              <a:rPr lang="nl-BE" dirty="0" err="1" smtClean="0"/>
              <a:t>read</a:t>
            </a:r>
            <a:endParaRPr lang="nl-BE" dirty="0" smtClean="0"/>
          </a:p>
          <a:p>
            <a:r>
              <a:rPr lang="nl-BE" dirty="0" err="1" smtClean="0"/>
              <a:t>Wav</a:t>
            </a:r>
            <a:r>
              <a:rPr lang="nl-BE" baseline="0" dirty="0" smtClean="0"/>
              <a:t> </a:t>
            </a:r>
            <a:r>
              <a:rPr lang="nl-BE" baseline="0" dirty="0" err="1" smtClean="0"/>
              <a:t>write</a:t>
            </a:r>
            <a:endParaRPr lang="nl-BE" baseline="0" dirty="0" smtClean="0"/>
          </a:p>
          <a:p>
            <a:r>
              <a:rPr lang="nl-BE" baseline="0" dirty="0" err="1" smtClean="0"/>
              <a:t>Playsnd</a:t>
            </a:r>
            <a:r>
              <a:rPr lang="nl-BE" baseline="0" dirty="0" smtClean="0"/>
              <a:t>()</a:t>
            </a:r>
          </a:p>
          <a:p>
            <a:endParaRPr lang="nl-BE" baseline="0" dirty="0" smtClean="0"/>
          </a:p>
          <a:p>
            <a:r>
              <a:rPr lang="nl-BE" baseline="0" dirty="0" smtClean="0"/>
              <a:t>Stijn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CBFE3-026C-4ECD-8A1E-E228A6D4CD2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208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Arne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CBFE3-026C-4ECD-8A1E-E228A6D4CD2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46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Arne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CBFE3-026C-4ECD-8A1E-E228A6D4CD2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2489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Bart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CBFE3-026C-4ECD-8A1E-E228A6D4CD2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0690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Brecht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CBFE3-026C-4ECD-8A1E-E228A6D4CD2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6916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Bart</a:t>
            </a:r>
          </a:p>
          <a:p>
            <a:endParaRPr lang="nl-BE" dirty="0" smtClean="0"/>
          </a:p>
          <a:p>
            <a:r>
              <a:rPr lang="nl-BE" dirty="0" smtClean="0"/>
              <a:t>2 boxen van</a:t>
            </a:r>
            <a:r>
              <a:rPr lang="nl-BE" baseline="0" dirty="0" smtClean="0"/>
              <a:t> 4 ohm in serie =&gt; 8 ohm (Gedoneerd door Nick den Ridder)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CBFE3-026C-4ECD-8A1E-E228A6D4CD2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1603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Stijn</a:t>
            </a:r>
          </a:p>
          <a:p>
            <a:endParaRPr lang="nl-BE" dirty="0" smtClean="0"/>
          </a:p>
          <a:p>
            <a:r>
              <a:rPr lang="nl-BE" dirty="0" smtClean="0"/>
              <a:t>Audio </a:t>
            </a:r>
            <a:r>
              <a:rPr lang="nl-BE" dirty="0" err="1" smtClean="0"/>
              <a:t>library</a:t>
            </a:r>
            <a:r>
              <a:rPr lang="nl-BE" baseline="0" dirty="0" smtClean="0"/>
              <a:t> =&gt; </a:t>
            </a:r>
            <a:r>
              <a:rPr lang="nl-BE" baseline="0" dirty="0" err="1" smtClean="0"/>
              <a:t>Used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to</a:t>
            </a:r>
            <a:r>
              <a:rPr lang="nl-BE" baseline="0" dirty="0" smtClean="0"/>
              <a:t> push samples </a:t>
            </a:r>
            <a:r>
              <a:rPr lang="nl-BE" baseline="0" dirty="0" err="1" smtClean="0"/>
              <a:t>into</a:t>
            </a:r>
            <a:r>
              <a:rPr lang="nl-BE" baseline="0" dirty="0" smtClean="0"/>
              <a:t> DAC buffer</a:t>
            </a:r>
          </a:p>
          <a:p>
            <a:r>
              <a:rPr lang="nl-BE" baseline="0" dirty="0" smtClean="0"/>
              <a:t>SD </a:t>
            </a:r>
            <a:r>
              <a:rPr lang="nl-BE" baseline="0" dirty="0" err="1" smtClean="0"/>
              <a:t>library</a:t>
            </a:r>
            <a:r>
              <a:rPr lang="nl-BE" baseline="0" dirty="0" smtClean="0"/>
              <a:t> =&gt; </a:t>
            </a:r>
            <a:r>
              <a:rPr lang="nl-BE" baseline="0" dirty="0" err="1" smtClean="0"/>
              <a:t>Used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for</a:t>
            </a:r>
            <a:r>
              <a:rPr lang="nl-BE" baseline="0" dirty="0" smtClean="0"/>
              <a:t> </a:t>
            </a:r>
            <a:r>
              <a:rPr lang="nl-BE" baseline="0" dirty="0" err="1" smtClean="0"/>
              <a:t>communicating</a:t>
            </a:r>
            <a:r>
              <a:rPr lang="nl-BE" baseline="0" dirty="0" smtClean="0"/>
              <a:t> </a:t>
            </a:r>
            <a:r>
              <a:rPr lang="nl-BE" baseline="0" dirty="0" err="1" smtClean="0"/>
              <a:t>with</a:t>
            </a:r>
            <a:r>
              <a:rPr lang="nl-BE" baseline="0" dirty="0" smtClean="0"/>
              <a:t> SD card</a:t>
            </a:r>
          </a:p>
          <a:p>
            <a:endParaRPr lang="nl-BE" dirty="0" smtClean="0"/>
          </a:p>
          <a:p>
            <a:endParaRPr lang="nl-BE" dirty="0" smtClean="0"/>
          </a:p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CBFE3-026C-4ECD-8A1E-E228A6D4CD2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438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Stijn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CBFE3-026C-4ECD-8A1E-E228A6D4CD2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4331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796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97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719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798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235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220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297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8400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282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78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754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236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788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319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016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829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278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438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 smtClean="0"/>
              <a:t>Nightcore</a:t>
            </a:r>
            <a:r>
              <a:rPr lang="nl-BE" dirty="0" smtClean="0"/>
              <a:t> </a:t>
            </a:r>
            <a:r>
              <a:rPr lang="nl-BE" dirty="0" err="1" smtClean="0"/>
              <a:t>This</a:t>
            </a:r>
            <a:endParaRPr lang="en-GB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Embedded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733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Sample Audio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Onverwacht</a:t>
            </a:r>
          </a:p>
          <a:p>
            <a:r>
              <a:rPr lang="nl-BE" dirty="0" smtClean="0"/>
              <a:t>Bibliotheek voor instellen ADC</a:t>
            </a:r>
            <a:r>
              <a:rPr lang="en-GB" dirty="0" smtClean="0"/>
              <a:t> &amp; DAC</a:t>
            </a:r>
          </a:p>
          <a:p>
            <a:pPr marL="0" indent="0">
              <a:buNone/>
            </a:pPr>
            <a:endParaRPr lang="nl-BE" dirty="0"/>
          </a:p>
          <a:p>
            <a:r>
              <a:rPr lang="nl-BE" dirty="0" smtClean="0"/>
              <a:t>ADC -&gt; 12 bit </a:t>
            </a:r>
            <a:r>
              <a:rPr lang="nl-BE" dirty="0" smtClean="0">
                <a:sym typeface="Wingdings" panose="05000000000000000000" pitchFamily="2" charset="2"/>
              </a:rPr>
              <a:t> (</a:t>
            </a:r>
            <a:r>
              <a:rPr lang="nl-BE" dirty="0" smtClean="0"/>
              <a:t>minstens </a:t>
            </a:r>
            <a:r>
              <a:rPr lang="nl-BE" dirty="0"/>
              <a:t>16 bit nodig) </a:t>
            </a:r>
            <a:endParaRPr lang="nl-BE" dirty="0" smtClean="0">
              <a:sym typeface="Wingdings" panose="05000000000000000000" pitchFamily="2" charset="2"/>
            </a:endParaRPr>
          </a:p>
          <a:p>
            <a:r>
              <a:rPr lang="nl-BE" dirty="0" smtClean="0">
                <a:sym typeface="Wingdings" panose="05000000000000000000" pitchFamily="2" charset="2"/>
              </a:rPr>
              <a:t>ADC -&gt; geen negatieve waarden 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51948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Delay Audio (Echo)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Zelfde principe als </a:t>
            </a:r>
            <a:r>
              <a:rPr lang="nl-BE" dirty="0" err="1" smtClean="0"/>
              <a:t>SciLab</a:t>
            </a:r>
            <a:r>
              <a:rPr lang="nl-BE" dirty="0" smtClean="0"/>
              <a:t> (Bart)</a:t>
            </a:r>
          </a:p>
          <a:p>
            <a:r>
              <a:rPr lang="nl-BE" dirty="0" err="1" smtClean="0"/>
              <a:t>Realtime</a:t>
            </a:r>
            <a:r>
              <a:rPr lang="nl-BE" dirty="0" smtClean="0"/>
              <a:t> op Arduino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710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Conclusie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MathLab</a:t>
            </a:r>
            <a:r>
              <a:rPr lang="nl-BE" dirty="0" smtClean="0"/>
              <a:t> heeft betere ondersteuning</a:t>
            </a:r>
          </a:p>
          <a:p>
            <a:r>
              <a:rPr lang="nl-BE" dirty="0" smtClean="0"/>
              <a:t>TEENSY3.1 (Cortex M4)</a:t>
            </a:r>
          </a:p>
          <a:p>
            <a:r>
              <a:rPr lang="nl-BE" dirty="0" smtClean="0"/>
              <a:t>Doelstellingen bijna gehaald</a:t>
            </a:r>
          </a:p>
        </p:txBody>
      </p:sp>
    </p:spTree>
    <p:extLst>
      <p:ext uri="{BB962C8B-B14F-4D97-AF65-F5344CB8AC3E}">
        <p14:creationId xmlns:p14="http://schemas.microsoft.com/office/powerpoint/2010/main" val="293486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SciLab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Inlezen van </a:t>
            </a:r>
            <a:r>
              <a:rPr lang="nl-BE" dirty="0" err="1" smtClean="0"/>
              <a:t>wav</a:t>
            </a:r>
            <a:r>
              <a:rPr lang="nl-BE" dirty="0" smtClean="0"/>
              <a:t> file</a:t>
            </a:r>
          </a:p>
          <a:p>
            <a:r>
              <a:rPr lang="nl-BE" dirty="0" smtClean="0"/>
              <a:t>Schrijven van </a:t>
            </a:r>
            <a:r>
              <a:rPr lang="nl-BE" dirty="0" err="1" smtClean="0"/>
              <a:t>wav</a:t>
            </a:r>
            <a:r>
              <a:rPr lang="nl-BE" dirty="0" smtClean="0"/>
              <a:t> file</a:t>
            </a:r>
          </a:p>
          <a:p>
            <a:r>
              <a:rPr lang="nl-BE" dirty="0" err="1" smtClean="0"/>
              <a:t>Playsnd</a:t>
            </a:r>
            <a:r>
              <a:rPr lang="nl-BE" dirty="0" smtClean="0"/>
              <a:t>()</a:t>
            </a:r>
            <a:endParaRPr lang="en-GB" dirty="0"/>
          </a:p>
        </p:txBody>
      </p:sp>
      <p:pic>
        <p:nvPicPr>
          <p:cNvPr id="2052" name="Picture 4" descr="https://raw.githubusercontent.com/ErazerBrecht/NightcoreThis/master/Documentatie/Foto's/BP.jpg?token=AF_wazIzxP1Kr_DHbsMJcgzj6g0KMTWFks5WnOUpwA%3D%3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60" t="17410" r="10409" b="12352"/>
          <a:stretch/>
        </p:blipFill>
        <p:spPr bwMode="auto">
          <a:xfrm>
            <a:off x="5784000" y="3478925"/>
            <a:ext cx="5977077" cy="2932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15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Nightcore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Versnellen</a:t>
            </a:r>
          </a:p>
          <a:p>
            <a:r>
              <a:rPr lang="nl-BE" dirty="0" smtClean="0"/>
              <a:t>Sample </a:t>
            </a:r>
            <a:r>
              <a:rPr lang="nl-BE" dirty="0" err="1" smtClean="0"/>
              <a:t>rate</a:t>
            </a:r>
            <a:r>
              <a:rPr lang="nl-BE" dirty="0" smtClean="0"/>
              <a:t> aanpassen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0127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Filters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LD, BP, HD (BP)</a:t>
            </a:r>
          </a:p>
          <a:p>
            <a:r>
              <a:rPr lang="nl-BE" dirty="0" smtClean="0"/>
              <a:t>FIR filter</a:t>
            </a:r>
          </a:p>
          <a:p>
            <a:r>
              <a:rPr lang="nl-BE" dirty="0" err="1" smtClean="0"/>
              <a:t>SciLab</a:t>
            </a:r>
            <a:r>
              <a:rPr lang="nl-BE" dirty="0" smtClean="0"/>
              <a:t> (32 bit)</a:t>
            </a:r>
            <a:endParaRPr lang="en-GB" dirty="0"/>
          </a:p>
        </p:txBody>
      </p:sp>
      <p:pic>
        <p:nvPicPr>
          <p:cNvPr id="3076" name="Picture 4" descr="https://raw.githubusercontent.com/ErazerBrecht/NightcoreThis/master/Documentatie/Foto's/SpectrumBP.jpg?token=AF_wa_e3VhiR066LW37u_pTk4eVLxlEsks5WnOWGwA%3D%3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2" t="15925" r="8920" b="11901"/>
          <a:stretch/>
        </p:blipFill>
        <p:spPr bwMode="auto">
          <a:xfrm>
            <a:off x="5580994" y="3461976"/>
            <a:ext cx="6138042" cy="303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899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Echo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Principe</a:t>
            </a:r>
          </a:p>
          <a:p>
            <a:r>
              <a:rPr lang="nl-BE" dirty="0" smtClean="0"/>
              <a:t>Delay</a:t>
            </a:r>
          </a:p>
        </p:txBody>
      </p:sp>
    </p:spTree>
    <p:extLst>
      <p:ext uri="{BB962C8B-B14F-4D97-AF65-F5344CB8AC3E}">
        <p14:creationId xmlns:p14="http://schemas.microsoft.com/office/powerpoint/2010/main" val="271035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Arduino DUE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Cortex M3 (DAC,  12 BIT ADC)</a:t>
            </a:r>
          </a:p>
          <a:p>
            <a:r>
              <a:rPr lang="nl-BE" dirty="0" smtClean="0"/>
              <a:t>1 MHz </a:t>
            </a:r>
            <a:r>
              <a:rPr lang="nl-BE" dirty="0" err="1" smtClean="0"/>
              <a:t>clock</a:t>
            </a:r>
            <a:endParaRPr lang="nl-BE" dirty="0" smtClean="0"/>
          </a:p>
          <a:p>
            <a:r>
              <a:rPr lang="nl-BE" dirty="0" smtClean="0"/>
              <a:t>SD Card (SPI)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634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Amplifier</a:t>
            </a:r>
            <a:endParaRPr lang="en-GB" dirty="0"/>
          </a:p>
        </p:txBody>
      </p:sp>
      <p:pic>
        <p:nvPicPr>
          <p:cNvPr id="1026" name="Picture 2" descr="schema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44" y="2196662"/>
            <a:ext cx="4093368" cy="409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15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Play sound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Audio </a:t>
            </a:r>
            <a:r>
              <a:rPr lang="nl-BE" dirty="0" err="1" smtClean="0"/>
              <a:t>library</a:t>
            </a:r>
            <a:endParaRPr lang="nl-BE" dirty="0" smtClean="0"/>
          </a:p>
          <a:p>
            <a:r>
              <a:rPr lang="nl-BE" dirty="0" smtClean="0"/>
              <a:t>SD </a:t>
            </a:r>
            <a:r>
              <a:rPr lang="nl-BE" dirty="0" err="1" smtClean="0"/>
              <a:t>library</a:t>
            </a:r>
            <a:endParaRPr lang="nl-BE" dirty="0" smtClean="0"/>
          </a:p>
          <a:p>
            <a:r>
              <a:rPr lang="nl-BE" dirty="0" smtClean="0"/>
              <a:t>Easy</a:t>
            </a:r>
          </a:p>
          <a:p>
            <a:r>
              <a:rPr lang="nl-BE" dirty="0" err="1" smtClean="0"/>
              <a:t>Wav</a:t>
            </a:r>
            <a:r>
              <a:rPr lang="nl-BE" dirty="0" smtClean="0"/>
              <a:t> files =&gt; mono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17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Play </a:t>
            </a:r>
            <a:r>
              <a:rPr lang="nl-BE" dirty="0" err="1" smtClean="0"/>
              <a:t>Nightcore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Speed up sample </a:t>
            </a:r>
            <a:r>
              <a:rPr lang="nl-BE" dirty="0" err="1" smtClean="0"/>
              <a:t>rate</a:t>
            </a:r>
            <a:endParaRPr lang="nl-BE" dirty="0" smtClean="0"/>
          </a:p>
          <a:p>
            <a:r>
              <a:rPr lang="nl-BE" dirty="0" err="1" smtClean="0"/>
              <a:t>Audio.begin</a:t>
            </a:r>
            <a:r>
              <a:rPr lang="nl-BE" dirty="0" smtClean="0"/>
              <a:t>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685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103</TotalTime>
  <Words>198</Words>
  <Application>Microsoft Office PowerPoint</Application>
  <PresentationFormat>Breedbeeld</PresentationFormat>
  <Paragraphs>76</Paragraphs>
  <Slides>12</Slides>
  <Notes>12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Corbel</vt:lpstr>
      <vt:lpstr>Wingdings</vt:lpstr>
      <vt:lpstr>Parallax</vt:lpstr>
      <vt:lpstr>Nightcore This</vt:lpstr>
      <vt:lpstr>SciLab</vt:lpstr>
      <vt:lpstr>Nightcore</vt:lpstr>
      <vt:lpstr>Filters</vt:lpstr>
      <vt:lpstr>Echo</vt:lpstr>
      <vt:lpstr>Arduino DUE</vt:lpstr>
      <vt:lpstr>Amplifier</vt:lpstr>
      <vt:lpstr>Play sound</vt:lpstr>
      <vt:lpstr>Play Nightcore</vt:lpstr>
      <vt:lpstr>Sample Audio</vt:lpstr>
      <vt:lpstr>Delay Audio (Echo)</vt:lpstr>
      <vt:lpstr>Conclusie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Nightcore This</dc:title>
  <dc:creator>Carlier Brecht [student]</dc:creator>
  <cp:lastModifiedBy>Carlier Brecht [student]</cp:lastModifiedBy>
  <cp:revision>11</cp:revision>
  <dcterms:created xsi:type="dcterms:W3CDTF">2016-01-11T12:40:30Z</dcterms:created>
  <dcterms:modified xsi:type="dcterms:W3CDTF">2016-01-12T15:27:28Z</dcterms:modified>
</cp:coreProperties>
</file>