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18" autoAdjust="0"/>
  </p:normalViewPr>
  <p:slideViewPr>
    <p:cSldViewPr snapToGrid="0">
      <p:cViewPr varScale="1">
        <p:scale>
          <a:sx n="49" d="100"/>
          <a:sy n="49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89D3E-CF80-4F13-A68C-12611C87F750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CBFE3-026C-4ECD-8A1E-E228A6D4CD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94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 </a:t>
            </a:r>
            <a:r>
              <a:rPr lang="nl-BE" dirty="0" err="1" smtClean="0"/>
              <a:t>Kerstens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6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Brecht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8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Brecht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887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4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Wav</a:t>
            </a:r>
            <a:r>
              <a:rPr lang="nl-BE" dirty="0" smtClean="0"/>
              <a:t> </a:t>
            </a:r>
            <a:r>
              <a:rPr lang="nl-BE" dirty="0" err="1" smtClean="0"/>
              <a:t>read</a:t>
            </a:r>
            <a:endParaRPr lang="nl-BE" dirty="0" smtClean="0"/>
          </a:p>
          <a:p>
            <a:r>
              <a:rPr lang="nl-BE" dirty="0" err="1" smtClean="0"/>
              <a:t>Wav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write</a:t>
            </a:r>
            <a:endParaRPr lang="nl-BE" baseline="0" dirty="0" smtClean="0"/>
          </a:p>
          <a:p>
            <a:r>
              <a:rPr lang="nl-BE" baseline="0" dirty="0" err="1" smtClean="0"/>
              <a:t>Playsnd</a:t>
            </a:r>
            <a:r>
              <a:rPr lang="nl-BE" baseline="0" dirty="0" smtClean="0"/>
              <a:t>()</a:t>
            </a:r>
          </a:p>
          <a:p>
            <a:endParaRPr lang="nl-BE" baseline="0" dirty="0" smtClean="0"/>
          </a:p>
          <a:p>
            <a:r>
              <a:rPr lang="nl-BE" baseline="0" dirty="0" smtClean="0"/>
              <a:t>Stijn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20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4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489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69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Brecht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916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</a:p>
          <a:p>
            <a:endParaRPr lang="nl-BE" dirty="0" smtClean="0"/>
          </a:p>
          <a:p>
            <a:r>
              <a:rPr lang="nl-BE" dirty="0" smtClean="0"/>
              <a:t>2 boxen van</a:t>
            </a:r>
            <a:r>
              <a:rPr lang="nl-BE" baseline="0" dirty="0" smtClean="0"/>
              <a:t> 4 ohm in serie =&gt; 8 ohm (Gedoneerd door Nick den Ridder)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60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</a:p>
          <a:p>
            <a:endParaRPr lang="nl-BE" dirty="0" smtClean="0"/>
          </a:p>
          <a:p>
            <a:r>
              <a:rPr lang="nl-BE" dirty="0" smtClean="0"/>
              <a:t>Audio </a:t>
            </a:r>
            <a:r>
              <a:rPr lang="nl-BE" dirty="0" err="1" smtClean="0"/>
              <a:t>library</a:t>
            </a:r>
            <a:r>
              <a:rPr lang="nl-BE" baseline="0" dirty="0" smtClean="0"/>
              <a:t> =&gt;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push samples </a:t>
            </a:r>
            <a:r>
              <a:rPr lang="nl-BE" baseline="0" dirty="0" err="1" smtClean="0"/>
              <a:t>into</a:t>
            </a:r>
            <a:r>
              <a:rPr lang="nl-BE" baseline="0" dirty="0" smtClean="0"/>
              <a:t> DAC buffer</a:t>
            </a:r>
          </a:p>
          <a:p>
            <a:r>
              <a:rPr lang="nl-BE" baseline="0" dirty="0" smtClean="0"/>
              <a:t>SD </a:t>
            </a:r>
            <a:r>
              <a:rPr lang="nl-BE" baseline="0" dirty="0" err="1" smtClean="0"/>
              <a:t>library</a:t>
            </a:r>
            <a:r>
              <a:rPr lang="nl-BE" baseline="0" dirty="0" smtClean="0"/>
              <a:t> =&gt;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communicating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SD card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38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</a:p>
          <a:p>
            <a:endParaRPr lang="nl-B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initialiseren van de audio bibliotheek met</a:t>
            </a:r>
            <a:endParaRPr lang="nl-BE" dirty="0" smtClean="0"/>
          </a:p>
          <a:p>
            <a:r>
              <a:rPr lang="nl-BE" dirty="0" err="1" smtClean="0"/>
              <a:t>Audio.begin</a:t>
            </a:r>
            <a:r>
              <a:rPr lang="nl-BE" baseline="0" dirty="0" smtClean="0"/>
              <a:t> </a:t>
            </a:r>
          </a:p>
          <a:p>
            <a:r>
              <a:rPr lang="nl-BE" baseline="0" dirty="0" err="1" smtClean="0"/>
              <a:t>sampel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fequentie</a:t>
            </a:r>
            <a:r>
              <a:rPr lang="nl-BE" baseline="0" dirty="0" smtClean="0"/>
              <a:t> als </a:t>
            </a:r>
            <a:r>
              <a:rPr lang="nl-BE" baseline="0" smtClean="0"/>
              <a:t>constructor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33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9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9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1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9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35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2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9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4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8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5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3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8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1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1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2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3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Nightcore</a:t>
            </a:r>
            <a:r>
              <a:rPr lang="nl-BE" dirty="0" smtClean="0"/>
              <a:t> </a:t>
            </a:r>
            <a:r>
              <a:rPr lang="nl-BE" dirty="0" err="1" smtClean="0"/>
              <a:t>This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Embedded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3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Sample Audio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Onverwacht</a:t>
            </a:r>
          </a:p>
          <a:p>
            <a:r>
              <a:rPr lang="nl-BE" dirty="0" smtClean="0"/>
              <a:t>Bibliotheek voor instellen ADC</a:t>
            </a:r>
            <a:r>
              <a:rPr lang="en-GB" dirty="0" smtClean="0"/>
              <a:t> &amp; DAC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smtClean="0"/>
              <a:t>ADC -&gt; 12 bit </a:t>
            </a:r>
            <a:r>
              <a:rPr lang="nl-BE" dirty="0" smtClean="0">
                <a:sym typeface="Wingdings" panose="05000000000000000000" pitchFamily="2" charset="2"/>
              </a:rPr>
              <a:t> (</a:t>
            </a:r>
            <a:r>
              <a:rPr lang="nl-BE" dirty="0" smtClean="0"/>
              <a:t>minstens </a:t>
            </a:r>
            <a:r>
              <a:rPr lang="nl-BE" dirty="0"/>
              <a:t>16 bit nodig) </a:t>
            </a:r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ADC -&gt; geen negatieve waarden 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194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Delay Audio (Echo)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Zelfde principe als </a:t>
            </a:r>
            <a:r>
              <a:rPr lang="nl-BE" dirty="0" err="1" smtClean="0"/>
              <a:t>SciLab</a:t>
            </a:r>
            <a:r>
              <a:rPr lang="nl-BE" dirty="0" smtClean="0"/>
              <a:t> (Bart)</a:t>
            </a:r>
          </a:p>
          <a:p>
            <a:r>
              <a:rPr lang="nl-BE" dirty="0" err="1" smtClean="0"/>
              <a:t>Realtime</a:t>
            </a:r>
            <a:r>
              <a:rPr lang="nl-BE" dirty="0" smtClean="0"/>
              <a:t> op Arduino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MathLab</a:t>
            </a:r>
            <a:r>
              <a:rPr lang="nl-BE" dirty="0" smtClean="0"/>
              <a:t> heeft betere ondersteuning</a:t>
            </a:r>
          </a:p>
          <a:p>
            <a:r>
              <a:rPr lang="nl-BE" dirty="0" smtClean="0"/>
              <a:t>TEENSY3.1 (Cortex M4)</a:t>
            </a:r>
          </a:p>
          <a:p>
            <a:r>
              <a:rPr lang="nl-BE" dirty="0" smtClean="0"/>
              <a:t>Doelstellingen bijna gehaald</a:t>
            </a:r>
          </a:p>
        </p:txBody>
      </p:sp>
    </p:spTree>
    <p:extLst>
      <p:ext uri="{BB962C8B-B14F-4D97-AF65-F5344CB8AC3E}">
        <p14:creationId xmlns:p14="http://schemas.microsoft.com/office/powerpoint/2010/main" val="29348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SciLab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Inlezen van </a:t>
            </a:r>
            <a:r>
              <a:rPr lang="nl-BE" dirty="0" err="1" smtClean="0"/>
              <a:t>wav</a:t>
            </a:r>
            <a:r>
              <a:rPr lang="nl-BE" dirty="0" smtClean="0"/>
              <a:t> file</a:t>
            </a:r>
          </a:p>
          <a:p>
            <a:r>
              <a:rPr lang="nl-BE" dirty="0" smtClean="0"/>
              <a:t>Schrijven van </a:t>
            </a:r>
            <a:r>
              <a:rPr lang="nl-BE" dirty="0" err="1" smtClean="0"/>
              <a:t>wav</a:t>
            </a:r>
            <a:r>
              <a:rPr lang="nl-BE" dirty="0" smtClean="0"/>
              <a:t> file</a:t>
            </a:r>
          </a:p>
          <a:p>
            <a:r>
              <a:rPr lang="nl-BE" dirty="0" err="1" smtClean="0"/>
              <a:t>Playsnd</a:t>
            </a:r>
            <a:r>
              <a:rPr lang="nl-BE" dirty="0" smtClean="0"/>
              <a:t>()</a:t>
            </a:r>
            <a:endParaRPr lang="en-GB" dirty="0"/>
          </a:p>
        </p:txBody>
      </p:sp>
      <p:pic>
        <p:nvPicPr>
          <p:cNvPr id="2052" name="Picture 4" descr="https://raw.githubusercontent.com/ErazerBrecht/NightcoreThis/master/Documentatie/Foto's/BP.jpg?token=AF_wazIzxP1Kr_DHbsMJcgzj6g0KMTWFks5WnOUpwA%3D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0" t="17410" r="10409" b="12352"/>
          <a:stretch/>
        </p:blipFill>
        <p:spPr bwMode="auto">
          <a:xfrm>
            <a:off x="5784000" y="3478925"/>
            <a:ext cx="5977077" cy="293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1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Nightcore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Versnellen</a:t>
            </a:r>
          </a:p>
          <a:p>
            <a:r>
              <a:rPr lang="nl-BE" dirty="0" smtClean="0"/>
              <a:t>Sample </a:t>
            </a:r>
            <a:r>
              <a:rPr lang="nl-BE" dirty="0" err="1" smtClean="0"/>
              <a:t>rate</a:t>
            </a:r>
            <a:r>
              <a:rPr lang="nl-BE" dirty="0" smtClean="0"/>
              <a:t> aanpassen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12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LD, BP, HD (BP)</a:t>
            </a:r>
          </a:p>
          <a:p>
            <a:r>
              <a:rPr lang="nl-BE" dirty="0" smtClean="0"/>
              <a:t>FIR filter</a:t>
            </a:r>
          </a:p>
          <a:p>
            <a:r>
              <a:rPr lang="nl-BE" dirty="0" err="1" smtClean="0"/>
              <a:t>SciLab</a:t>
            </a:r>
            <a:r>
              <a:rPr lang="nl-BE" dirty="0" smtClean="0"/>
              <a:t> (32 bit)</a:t>
            </a:r>
            <a:endParaRPr lang="en-GB" dirty="0"/>
          </a:p>
        </p:txBody>
      </p:sp>
      <p:pic>
        <p:nvPicPr>
          <p:cNvPr id="3076" name="Picture 4" descr="https://raw.githubusercontent.com/ErazerBrecht/NightcoreThis/master/Documentatie/Foto's/SpectrumBP.jpg?token=AF_wa_e3VhiR066LW37u_pTk4eVLxlEsks5WnOWGwA%3D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" t="15925" r="8920" b="11901"/>
          <a:stretch/>
        </p:blipFill>
        <p:spPr bwMode="auto">
          <a:xfrm>
            <a:off x="5580994" y="3461976"/>
            <a:ext cx="6138042" cy="303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9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Echo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Principe</a:t>
            </a:r>
          </a:p>
          <a:p>
            <a:r>
              <a:rPr lang="nl-BE" dirty="0" smtClean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27103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Arduino DUE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Cortex M3 (DAC,  12 BIT ADC)</a:t>
            </a:r>
          </a:p>
          <a:p>
            <a:r>
              <a:rPr lang="nl-BE" dirty="0" smtClean="0"/>
              <a:t>1 MHz </a:t>
            </a:r>
            <a:r>
              <a:rPr lang="nl-BE" dirty="0" err="1" smtClean="0"/>
              <a:t>clock</a:t>
            </a:r>
            <a:endParaRPr lang="nl-BE" dirty="0" smtClean="0"/>
          </a:p>
          <a:p>
            <a:r>
              <a:rPr lang="nl-BE" dirty="0" smtClean="0"/>
              <a:t>SD Card (SPI)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Amplifier</a:t>
            </a:r>
            <a:endParaRPr lang="en-GB" dirty="0"/>
          </a:p>
        </p:txBody>
      </p:sp>
      <p:pic>
        <p:nvPicPr>
          <p:cNvPr id="1026" name="Picture 2" descr="schem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44" y="2196662"/>
            <a:ext cx="4093368" cy="40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Play sound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Audio </a:t>
            </a:r>
            <a:r>
              <a:rPr lang="nl-BE" dirty="0" err="1" smtClean="0"/>
              <a:t>library</a:t>
            </a:r>
            <a:endParaRPr lang="nl-BE" dirty="0" smtClean="0"/>
          </a:p>
          <a:p>
            <a:r>
              <a:rPr lang="nl-BE" dirty="0" smtClean="0"/>
              <a:t>SD </a:t>
            </a:r>
            <a:r>
              <a:rPr lang="nl-BE" dirty="0" err="1" smtClean="0"/>
              <a:t>library</a:t>
            </a:r>
            <a:endParaRPr lang="nl-BE" dirty="0" smtClean="0"/>
          </a:p>
          <a:p>
            <a:r>
              <a:rPr lang="nl-BE" dirty="0" smtClean="0"/>
              <a:t>Easy</a:t>
            </a:r>
          </a:p>
          <a:p>
            <a:r>
              <a:rPr lang="nl-BE" dirty="0" err="1" smtClean="0"/>
              <a:t>Wav</a:t>
            </a:r>
            <a:r>
              <a:rPr lang="nl-BE" dirty="0" smtClean="0"/>
              <a:t> files =&gt; mono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Play </a:t>
            </a:r>
            <a:r>
              <a:rPr lang="nl-BE" dirty="0" err="1" smtClean="0"/>
              <a:t>Nightcore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Speed up sample </a:t>
            </a:r>
            <a:r>
              <a:rPr lang="nl-BE" dirty="0" err="1" smtClean="0"/>
              <a:t>rate</a:t>
            </a:r>
            <a:endParaRPr lang="nl-BE" dirty="0" smtClean="0"/>
          </a:p>
          <a:p>
            <a:r>
              <a:rPr lang="nl-BE" dirty="0" err="1" smtClean="0"/>
              <a:t>Audio.begin</a:t>
            </a:r>
            <a:r>
              <a:rPr lang="nl-BE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8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105</TotalTime>
  <Words>209</Words>
  <Application>Microsoft Office PowerPoint</Application>
  <PresentationFormat>Breedbeeld</PresentationFormat>
  <Paragraphs>80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Parallax</vt:lpstr>
      <vt:lpstr>Nightcore This</vt:lpstr>
      <vt:lpstr>SciLab</vt:lpstr>
      <vt:lpstr>Nightcore</vt:lpstr>
      <vt:lpstr>Filters</vt:lpstr>
      <vt:lpstr>Echo</vt:lpstr>
      <vt:lpstr>Arduino DUE</vt:lpstr>
      <vt:lpstr>Amplifier</vt:lpstr>
      <vt:lpstr>Play sound</vt:lpstr>
      <vt:lpstr>Play Nightcore</vt:lpstr>
      <vt:lpstr>Sample Audio</vt:lpstr>
      <vt:lpstr>Delay Audio (Echo)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Nightcore This</dc:title>
  <dc:creator>Carlier Brecht [student]</dc:creator>
  <cp:lastModifiedBy>Stijn</cp:lastModifiedBy>
  <cp:revision>12</cp:revision>
  <dcterms:created xsi:type="dcterms:W3CDTF">2016-01-11T12:40:30Z</dcterms:created>
  <dcterms:modified xsi:type="dcterms:W3CDTF">2016-01-12T16:33:55Z</dcterms:modified>
</cp:coreProperties>
</file>