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E6F54A-E5DD-4F68-8274-F50D030456C3}">
  <a:tblStyle styleId="{45E6F54A-E5DD-4F68-8274-F50D030456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b6285f9a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b6285f9a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b6285f9a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b6285f9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d4d69efb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d4d69efb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1aabd0571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1aabd0571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b6285f9a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b6285f9a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b6285f9a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b6285f9a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1aabd057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1aabd05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d4d69ef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d4d69ef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d4d69ef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d4d69ef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1aabd0571_5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1aabd0571_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614f58f4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614f58f4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1aabd057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1aabd057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1aabd0571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1aabd0571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1aabd0571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1aabd0571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b6285f9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b6285f9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b6285f9a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b6285f9a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b6285f9a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b6285f9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b6285f9a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b6285f9a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87825" y="1204225"/>
            <a:ext cx="6461100" cy="24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" sz="6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oommate</a:t>
            </a:r>
            <a:r>
              <a:rPr b="1" lang="en" sz="6600">
                <a:solidFill>
                  <a:srgbClr val="9EC2A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66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Finding</a:t>
            </a:r>
            <a:r>
              <a:rPr b="1" lang="en" sz="6600">
                <a:solidFill>
                  <a:srgbClr val="9EC2A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6600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endParaRPr b="1" sz="6600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5490475" y="2806475"/>
            <a:ext cx="3735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Subject Code -  CS451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Project Name - Roommate Finding App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Area - App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development(Cross-Platform)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Guide’s Name :  MISS SHAMA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Group Members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Abay Sevi TJE18CS001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Terin Tom ET TJE18CS036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Sanaljith P TJE18CS030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Aishwarya EK TJE18CS006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Bob’s Job c</a:t>
            </a:r>
            <a:r>
              <a:rPr lang="en"/>
              <a:t>an't</a:t>
            </a:r>
            <a:r>
              <a:rPr lang="en"/>
              <a:t> afford the price for the rent of the room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631" y="1800200"/>
            <a:ext cx="3793175" cy="26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6592675" y="4403650"/>
            <a:ext cx="184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#Bob_is_sad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>
                <a:latin typeface="Times New Roman"/>
                <a:ea typeface="Times New Roman"/>
                <a:cs typeface="Times New Roman"/>
                <a:sym typeface="Times New Roman"/>
              </a:rPr>
              <a:t>What is roommate app?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819150" y="1986075"/>
            <a:ext cx="7286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an app </a:t>
            </a:r>
            <a:r>
              <a:rPr lang="en" sz="30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</a:t>
            </a:r>
            <a:r>
              <a:rPr lang="en" sz="30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find a roommate with common </a:t>
            </a:r>
            <a:r>
              <a:rPr lang="en" sz="30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interests</a:t>
            </a:r>
            <a:r>
              <a:rPr lang="en" sz="30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System Specifications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666750" y="1495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It created through the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of dart(AKA flutter).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It is crossplatform.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It has a widely supported libraries for various functions.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Optimised integration with modern hardware architectures.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Flutter is optimal for modern smartphones integrated specs.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Future updates can add integrations to multiple API’s.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Trebuchet MS"/>
                <a:ea typeface="Trebuchet MS"/>
                <a:cs typeface="Trebuchet MS"/>
                <a:sym typeface="Trebuchet MS"/>
              </a:rPr>
              <a:t>API’s Used</a:t>
            </a:r>
            <a:endParaRPr b="1" sz="4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4387225" y="1872600"/>
            <a:ext cx="24099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Google Maps API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025" y="1404250"/>
            <a:ext cx="1153250" cy="11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00" y="24281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778800" y="3352975"/>
            <a:ext cx="24099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Firebase API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4806725" y="3867825"/>
            <a:ext cx="278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Recommender API</a:t>
            </a:r>
            <a:endParaRPr sz="1100"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473175" y="67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app Bob wi</a:t>
            </a:r>
            <a:r>
              <a:rPr lang="en"/>
              <a:t>ll be able to find a Roommate who can share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Rent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Food </a:t>
            </a:r>
            <a:r>
              <a:rPr lang="en">
                <a:solidFill>
                  <a:srgbClr val="3D85C6"/>
                </a:solidFill>
              </a:rPr>
              <a:t>Expenses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And other commodities </a:t>
            </a:r>
            <a:r>
              <a:rPr lang="en">
                <a:solidFill>
                  <a:srgbClr val="3D85C6"/>
                </a:solidFill>
              </a:rPr>
              <a:t>  </a:t>
            </a:r>
            <a:endParaRPr>
              <a:solidFill>
                <a:srgbClr val="3D85C6"/>
              </a:solidFill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374" y="1875625"/>
            <a:ext cx="3480026" cy="26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666050" y="1562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Find a roommate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Discuss the price of the room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Find the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nearest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room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Create specificities for roommate,i.e., cleaning,cooking,rent sharing.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 description of features like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,location etc.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 specific filters for niche requirement of the host.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533400" y="1388400"/>
            <a:ext cx="75057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Establish rating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system for the places which finds a suitable haven.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Capability to post rooms that are available for rent.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Monitoring common expenses taken up by all the parties,and display them individually.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Alert system is established within to act in emergency scenarios like disasters,violence etc.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737500" y="433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Roommate culture is being regarded as the goto way for moving out for the current generation.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As such a specialized application created for this will be a great help for this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endeavour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As this code base is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open source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it can repurposed for other use cases.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604850" y="743550"/>
            <a:ext cx="75057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696675" y="1572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IEEE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Pub.dev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Google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Google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Cloud Developer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Dart.dev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737525" y="2315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</a:t>
            </a:r>
            <a:endParaRPr sz="4200"/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42950" y="1608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rial"/>
              <a:buChar char="●"/>
            </a:pPr>
            <a:r>
              <a:rPr lang="en">
                <a:solidFill>
                  <a:srgbClr val="434343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cross-platform application is a </a:t>
            </a:r>
            <a:r>
              <a:rPr b="1" lang="en">
                <a:solidFill>
                  <a:srgbClr val="434343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mobile app that is compatible with multiple operating systems</a:t>
            </a:r>
            <a:r>
              <a:rPr lang="en">
                <a:solidFill>
                  <a:srgbClr val="434343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can, therefore, run on any smartphone, tablet, PC, smartwatch, and connected TV.</a:t>
            </a:r>
            <a:endParaRPr>
              <a:solidFill>
                <a:srgbClr val="434343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1995150" y="428625"/>
            <a:ext cx="5153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274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r>
              <a:rPr b="1" lang="en" sz="3700">
                <a:latin typeface="Times New Roman"/>
                <a:ea typeface="Times New Roman"/>
                <a:cs typeface="Times New Roman"/>
                <a:sym typeface="Times New Roman"/>
              </a:rPr>
              <a:t> Survey</a:t>
            </a:r>
            <a:endParaRPr b="1"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3" name="Google Shape;143;p15"/>
          <p:cNvGraphicFramePr/>
          <p:nvPr/>
        </p:nvGraphicFramePr>
        <p:xfrm>
          <a:off x="602600" y="157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{45E6F54A-E5DD-4F68-8274-F50D030456C3}</a:tableStyleId>
              </a:tblPr>
              <a:tblGrid>
                <a:gridCol w="1981975"/>
                <a:gridCol w="1981975"/>
                <a:gridCol w="1981975"/>
                <a:gridCol w="1981975"/>
              </a:tblGrid>
              <a:tr h="31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Name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Solutions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Drawbacks</a:t>
                      </a: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11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Analysis of cross-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platform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mobile app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tool IEEE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-Lack of user friendly interface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-Test app with real life users and provide a manual.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will not yield same performance as a native app &amp; long wait time for new features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Flutter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 through the flutter clean architecture packages IEEE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-Harder to find appropriate solution for a niche feature.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-We can add packages created by dart programmer community.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Massive file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9" name="Google Shape;149;p16"/>
          <p:cNvGraphicFramePr/>
          <p:nvPr/>
        </p:nvGraphicFramePr>
        <p:xfrm>
          <a:off x="608050" y="14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{45E6F54A-E5DD-4F68-8274-F50D030456C3}</a:tableStyleId>
              </a:tblPr>
              <a:tblGrid>
                <a:gridCol w="1981975"/>
                <a:gridCol w="1981975"/>
                <a:gridCol w="1981975"/>
                <a:gridCol w="1981975"/>
              </a:tblGrid>
              <a:tr h="3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Name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Solutions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Drawbacks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11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Sharing and privacy in  apps IEEE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Unnecessary authentication.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Auditing app permission.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not hide user location.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Designing platform apps independent mobile apps and services IEEE.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Similar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app development in all platforms regarding features.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 patches can be rolled accordance the platform specifically.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 of its extra features are community driven.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274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1"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6" name="Google Shape;156;p17"/>
          <p:cNvGraphicFramePr/>
          <p:nvPr/>
        </p:nvGraphicFramePr>
        <p:xfrm>
          <a:off x="608050" y="14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{45E6F54A-E5DD-4F68-8274-F50D030456C3}</a:tableStyleId>
              </a:tblPr>
              <a:tblGrid>
                <a:gridCol w="1981975"/>
                <a:gridCol w="1981975"/>
                <a:gridCol w="1981975"/>
                <a:gridCol w="1981975"/>
              </a:tblGrid>
              <a:tr h="3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Name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Solutions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Drawbacks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11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Inferring Mobile Apps from Resource Usage Patterns IEEE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the app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depends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up on the mobile arch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Moving some process to the cloud resources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Depends on a centralised cloud services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on dev of android apps IEEE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too wide spread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 Platform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can be used to introduce certain standards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will be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efficient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as native apps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274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1"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88350" y="2143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endParaRPr sz="5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625" y="1110725"/>
            <a:ext cx="3258681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>
            <p:ph type="title"/>
          </p:nvPr>
        </p:nvSpPr>
        <p:spPr>
          <a:xfrm>
            <a:off x="4489250" y="4016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Bob got a New Job</a:t>
            </a:r>
            <a:endParaRPr/>
          </a:p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589175" y="62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Have to Travel to </a:t>
            </a:r>
            <a:r>
              <a:rPr lang="en"/>
              <a:t>unfamiliar</a:t>
            </a:r>
            <a:r>
              <a:rPr lang="en"/>
              <a:t> places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950" y="713500"/>
            <a:ext cx="4162276" cy="416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will have to find a place to stay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175" y="1595375"/>
            <a:ext cx="4187675" cy="303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