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9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8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3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05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84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9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7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40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39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8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2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8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14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8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18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3CCADC-8216-4444-B74C-E17E722EE14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0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allozafferan.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DBCB9-DDEC-4456-BC51-1597895B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286" y="0"/>
            <a:ext cx="8001000" cy="2971801"/>
          </a:xfrm>
        </p:spPr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B3398B-86E8-4EDF-A3B4-C2AF9AD13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Erba Samuel</a:t>
            </a:r>
          </a:p>
          <a:p>
            <a:r>
              <a:rPr lang="it-IT" dirty="0"/>
              <a:t>O46000971</a:t>
            </a:r>
          </a:p>
          <a:p>
            <a:r>
              <a:rPr lang="it-IT" dirty="0"/>
              <a:t>25/03/2024</a:t>
            </a:r>
          </a:p>
        </p:txBody>
      </p:sp>
    </p:spTree>
    <p:extLst>
      <p:ext uri="{BB962C8B-B14F-4D97-AF65-F5344CB8AC3E}">
        <p14:creationId xmlns:p14="http://schemas.microsoft.com/office/powerpoint/2010/main" val="18963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F1CC48-BD6D-E568-2F9D-5AFA810E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Pagina proposta per questo mhw1 prende spunto da una pubblicazione di una ricetta dal sito </a:t>
            </a:r>
            <a:r>
              <a:rPr lang="it-IT" dirty="0">
                <a:hlinkClick r:id="rId2"/>
              </a:rPr>
              <a:t>www.giallozafferan.it</a:t>
            </a:r>
            <a:r>
              <a:rPr lang="it-IT" dirty="0"/>
              <a:t> . In questo mhw1 è stata creata una pagina sulla ricetta della «Pasta alla carbonara» 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A9888C6-11B3-0042-6859-CF91C03F2FEF}"/>
              </a:ext>
            </a:extLst>
          </p:cNvPr>
          <p:cNvSpPr/>
          <p:nvPr/>
        </p:nvSpPr>
        <p:spPr>
          <a:xfrm>
            <a:off x="3772402" y="-142050"/>
            <a:ext cx="43284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Introduzione</a:t>
            </a:r>
          </a:p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67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B53C2FF-848C-4040-9345-03BC0E398F89}"/>
              </a:ext>
            </a:extLst>
          </p:cNvPr>
          <p:cNvSpPr/>
          <p:nvPr/>
        </p:nvSpPr>
        <p:spPr>
          <a:xfrm>
            <a:off x="3773088" y="-168813"/>
            <a:ext cx="4645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Header +Nav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9996529E-AC01-1D69-601E-31941A3E1515}"/>
              </a:ext>
            </a:extLst>
          </p:cNvPr>
          <p:cNvSpPr txBox="1">
            <a:spLocks/>
          </p:cNvSpPr>
          <p:nvPr/>
        </p:nvSpPr>
        <p:spPr>
          <a:xfrm>
            <a:off x="8125247" y="3177373"/>
            <a:ext cx="3777935" cy="1595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pic>
        <p:nvPicPr>
          <p:cNvPr id="3" name="Immagine 2" descr="Immagine che contiene cibo, piatto, Cucina, pasto&#10;&#10;Descrizione generata automaticamente">
            <a:extLst>
              <a:ext uri="{FF2B5EF4-FFF2-40B4-BE49-F238E27FC236}">
                <a16:creationId xmlns:a16="http://schemas.microsoft.com/office/drawing/2014/main" id="{C5834429-EB16-F3DF-F9D2-407287729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3" y="869048"/>
            <a:ext cx="11900333" cy="1929784"/>
          </a:xfrm>
          <a:prstGeom prst="rect">
            <a:avLst/>
          </a:prstGeom>
        </p:spPr>
      </p:pic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DDBB81C-CCD1-2C46-275D-29479E603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9" y="2913363"/>
            <a:ext cx="4670414" cy="3828968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9C616C6-9D24-10ED-CBCA-3C39F9142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3" y="2913363"/>
            <a:ext cx="5848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3225D50-6C56-6116-ED91-478CDA80FB43}"/>
              </a:ext>
            </a:extLst>
          </p:cNvPr>
          <p:cNvSpPr/>
          <p:nvPr/>
        </p:nvSpPr>
        <p:spPr>
          <a:xfrm>
            <a:off x="3508705" y="-142050"/>
            <a:ext cx="4855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Presentazione</a:t>
            </a:r>
          </a:p>
        </p:txBody>
      </p:sp>
      <p:pic>
        <p:nvPicPr>
          <p:cNvPr id="5" name="Immagine 4" descr="Immagine che contiene testo, giornale, lettera, menu&#10;&#10;Descrizione generata automaticamente">
            <a:extLst>
              <a:ext uri="{FF2B5EF4-FFF2-40B4-BE49-F238E27FC236}">
                <a16:creationId xmlns:a16="http://schemas.microsoft.com/office/drawing/2014/main" id="{E2491D6F-1F1D-1A68-8976-3F220CE4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706"/>
            <a:ext cx="8514183" cy="2691058"/>
          </a:xfrm>
          <a:prstGeom prst="rect">
            <a:avLst/>
          </a:prstGeom>
        </p:spPr>
      </p:pic>
      <p:pic>
        <p:nvPicPr>
          <p:cNvPr id="7" name="Immagine 6" descr="Immagine che contiene testo, schermata, Carattere, informazione&#10;&#10;Descrizione generata automaticamente">
            <a:extLst>
              <a:ext uri="{FF2B5EF4-FFF2-40B4-BE49-F238E27FC236}">
                <a16:creationId xmlns:a16="http://schemas.microsoft.com/office/drawing/2014/main" id="{5FC0B04A-7990-0ADF-2CD1-9A41051FD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4064001"/>
            <a:ext cx="7757124" cy="1800761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2A89E2B-B0C2-7616-9620-FE13FA1AB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41" y="855706"/>
            <a:ext cx="3605059" cy="35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E1B58-D009-4CA8-9E3C-29324FB467B0}"/>
              </a:ext>
            </a:extLst>
          </p:cNvPr>
          <p:cNvSpPr/>
          <p:nvPr/>
        </p:nvSpPr>
        <p:spPr>
          <a:xfrm>
            <a:off x="4209107" y="161505"/>
            <a:ext cx="3773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Ingredienti</a:t>
            </a:r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7AABEB2B-4CF5-2074-FB91-C2EC74844B47}"/>
              </a:ext>
            </a:extLst>
          </p:cNvPr>
          <p:cNvSpPr txBox="1">
            <a:spLocks/>
          </p:cNvSpPr>
          <p:nvPr/>
        </p:nvSpPr>
        <p:spPr>
          <a:xfrm>
            <a:off x="860381" y="1167779"/>
            <a:ext cx="10305366" cy="33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5" name="Immagine 4" descr="Immagine che contiene testo, edificio, schermata, legno&#10;&#10;Descrizione generata automaticamente">
            <a:extLst>
              <a:ext uri="{FF2B5EF4-FFF2-40B4-BE49-F238E27FC236}">
                <a16:creationId xmlns:a16="http://schemas.microsoft.com/office/drawing/2014/main" id="{2FC0641F-8921-6A5D-67B1-C3F173F0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6" y="1167779"/>
            <a:ext cx="10195475" cy="1851284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AF6987E-4562-6738-F0A2-D4917D017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7" y="3102008"/>
            <a:ext cx="6493812" cy="1494214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2D91F14-9D79-A3FC-AC3D-5867BF5BC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25" y="3102007"/>
            <a:ext cx="4705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0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050BA8-8414-392B-DBCD-FCE1E00EF5FE}"/>
              </a:ext>
            </a:extLst>
          </p:cNvPr>
          <p:cNvSpPr/>
          <p:nvPr/>
        </p:nvSpPr>
        <p:spPr>
          <a:xfrm>
            <a:off x="3627332" y="-142050"/>
            <a:ext cx="4618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Preparazione</a:t>
            </a:r>
          </a:p>
        </p:txBody>
      </p:sp>
      <p:pic>
        <p:nvPicPr>
          <p:cNvPr id="6" name="Immagine 5" descr="Immagine che contiene testo, carta, Carattere, documento&#10;&#10;Descrizione generata automaticamente">
            <a:extLst>
              <a:ext uri="{FF2B5EF4-FFF2-40B4-BE49-F238E27FC236}">
                <a16:creationId xmlns:a16="http://schemas.microsoft.com/office/drawing/2014/main" id="{72B3F09F-FE27-EED4-275A-CD7DB5D6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917663"/>
            <a:ext cx="10057042" cy="1355584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947E1C9-F36A-AE7E-0105-B5BFA5E0F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2409630"/>
            <a:ext cx="10080080" cy="1793559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9F53181-2A05-0216-45BE-D4CAD3435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4339572"/>
            <a:ext cx="4610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F1889D0-592D-438A-825C-756FDB33F8EA}"/>
              </a:ext>
            </a:extLst>
          </p:cNvPr>
          <p:cNvSpPr/>
          <p:nvPr/>
        </p:nvSpPr>
        <p:spPr>
          <a:xfrm>
            <a:off x="4956905" y="-13778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Footer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3D09EA-4498-9002-B06D-84B793E8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" y="1633076"/>
            <a:ext cx="11444283" cy="363503"/>
          </a:xfrm>
          <a:prstGeom prst="rect">
            <a:avLst/>
          </a:prstGeom>
        </p:spPr>
      </p:pic>
      <p:pic>
        <p:nvPicPr>
          <p:cNvPr id="8" name="Immagine 7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B89B4198-3531-1FB6-77FD-C594A516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" y="2378515"/>
            <a:ext cx="4229100" cy="742950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714426D-C4E6-6039-051B-A54BC6482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30" y="2261669"/>
            <a:ext cx="2971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3821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123</TotalTime>
  <Words>52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Sezione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samuele erba</dc:creator>
  <cp:lastModifiedBy>Samuele Erba</cp:lastModifiedBy>
  <cp:revision>16</cp:revision>
  <dcterms:created xsi:type="dcterms:W3CDTF">2021-03-26T21:24:44Z</dcterms:created>
  <dcterms:modified xsi:type="dcterms:W3CDTF">2024-03-25T15:31:27Z</dcterms:modified>
</cp:coreProperties>
</file>