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71" r:id="rId4"/>
    <p:sldId id="297" r:id="rId5"/>
    <p:sldId id="298" r:id="rId6"/>
    <p:sldId id="300" r:id="rId7"/>
    <p:sldId id="299" r:id="rId8"/>
    <p:sldId id="301" r:id="rId9"/>
    <p:sldId id="257" r:id="rId10"/>
    <p:sldId id="258" r:id="rId11"/>
    <p:sldId id="259" r:id="rId12"/>
    <p:sldId id="295" r:id="rId13"/>
    <p:sldId id="264" r:id="rId14"/>
    <p:sldId id="294" r:id="rId15"/>
    <p:sldId id="277" r:id="rId16"/>
    <p:sldId id="303" r:id="rId17"/>
    <p:sldId id="304" r:id="rId18"/>
    <p:sldId id="307" r:id="rId19"/>
    <p:sldId id="308" r:id="rId20"/>
    <p:sldId id="305" r:id="rId21"/>
    <p:sldId id="306" r:id="rId22"/>
    <p:sldId id="266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E26C9-35C4-47B2-9951-A978271EB55B}" v="16" dt="2021-12-07T11:54:40.031"/>
    <p1510:client id="{706AEACC-904B-4861-9454-734D9F9F5AED}" v="1181" dt="2021-12-07T03:40:0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bene de Castro" userId="5cf18cae83b8df8f" providerId="LiveId" clId="{706AEACC-904B-4861-9454-734D9F9F5AED}"/>
    <pc:docChg chg="undo custSel addSld delSld modSld sldOrd">
      <pc:chgData name="Erbene de Castro" userId="5cf18cae83b8df8f" providerId="LiveId" clId="{706AEACC-904B-4861-9454-734D9F9F5AED}" dt="2021-12-07T03:40:04.165" v="1271" actId="2890"/>
      <pc:docMkLst>
        <pc:docMk/>
      </pc:docMkLst>
      <pc:sldChg chg="modSp mod">
        <pc:chgData name="Erbene de Castro" userId="5cf18cae83b8df8f" providerId="LiveId" clId="{706AEACC-904B-4861-9454-734D9F9F5AED}" dt="2021-12-06T22:34:08.682" v="80" actId="20577"/>
        <pc:sldMkLst>
          <pc:docMk/>
          <pc:sldMk cId="0" sldId="256"/>
        </pc:sldMkLst>
        <pc:spChg chg="mod">
          <ac:chgData name="Erbene de Castro" userId="5cf18cae83b8df8f" providerId="LiveId" clId="{706AEACC-904B-4861-9454-734D9F9F5AED}" dt="2021-11-30T19:17:40.845" v="27" actId="20577"/>
          <ac:spMkLst>
            <pc:docMk/>
            <pc:sldMk cId="0" sldId="256"/>
            <ac:spMk id="3" creationId="{C4C25C9E-8213-47EF-897E-B207AA2C4019}"/>
          </ac:spMkLst>
        </pc:spChg>
        <pc:spChg chg="mod">
          <ac:chgData name="Erbene de Castro" userId="5cf18cae83b8df8f" providerId="LiveId" clId="{706AEACC-904B-4861-9454-734D9F9F5AED}" dt="2021-12-06T22:34:08.682" v="80" actId="20577"/>
          <ac:spMkLst>
            <pc:docMk/>
            <pc:sldMk cId="0" sldId="256"/>
            <ac:spMk id="18434" creationId="{83148334-0F06-4D78-AC60-6789DCE54B47}"/>
          </ac:spMkLst>
        </pc:spChg>
      </pc:sldChg>
      <pc:sldChg chg="modSp mod">
        <pc:chgData name="Erbene de Castro" userId="5cf18cae83b8df8f" providerId="LiveId" clId="{706AEACC-904B-4861-9454-734D9F9F5AED}" dt="2021-12-07T02:26:19.043" v="293" actId="20577"/>
        <pc:sldMkLst>
          <pc:docMk/>
          <pc:sldMk cId="0" sldId="264"/>
        </pc:sldMkLst>
        <pc:spChg chg="mod">
          <ac:chgData name="Erbene de Castro" userId="5cf18cae83b8df8f" providerId="LiveId" clId="{706AEACC-904B-4861-9454-734D9F9F5AED}" dt="2021-12-07T02:26:19.043" v="293" actId="20577"/>
          <ac:spMkLst>
            <pc:docMk/>
            <pc:sldMk cId="0" sldId="264"/>
            <ac:spMk id="11" creationId="{01396D73-A0C9-44AA-87CD-EA05CEF01DD2}"/>
          </ac:spMkLst>
        </pc:spChg>
      </pc:sldChg>
      <pc:sldChg chg="modSp mod">
        <pc:chgData name="Erbene de Castro" userId="5cf18cae83b8df8f" providerId="LiveId" clId="{706AEACC-904B-4861-9454-734D9F9F5AED}" dt="2021-12-07T01:52:11.378" v="81" actId="20577"/>
        <pc:sldMkLst>
          <pc:docMk/>
          <pc:sldMk cId="0" sldId="267"/>
        </pc:sldMkLst>
        <pc:spChg chg="mod">
          <ac:chgData name="Erbene de Castro" userId="5cf18cae83b8df8f" providerId="LiveId" clId="{706AEACC-904B-4861-9454-734D9F9F5AED}" dt="2021-12-07T01:52:11.378" v="81" actId="20577"/>
          <ac:spMkLst>
            <pc:docMk/>
            <pc:sldMk cId="0" sldId="267"/>
            <ac:spMk id="19459" creationId="{2124B143-D469-4131-9BEF-D5A39A9919D2}"/>
          </ac:spMkLst>
        </pc:spChg>
      </pc:sldChg>
      <pc:sldChg chg="modSp mod">
        <pc:chgData name="Erbene de Castro" userId="5cf18cae83b8df8f" providerId="LiveId" clId="{706AEACC-904B-4861-9454-734D9F9F5AED}" dt="2021-11-30T19:18:14.202" v="55" actId="20577"/>
        <pc:sldMkLst>
          <pc:docMk/>
          <pc:sldMk cId="2323060808" sldId="295"/>
        </pc:sldMkLst>
        <pc:spChg chg="mod">
          <ac:chgData name="Erbene de Castro" userId="5cf18cae83b8df8f" providerId="LiveId" clId="{706AEACC-904B-4861-9454-734D9F9F5AED}" dt="2021-11-30T19:18:14.202" v="55" actId="20577"/>
          <ac:spMkLst>
            <pc:docMk/>
            <pc:sldMk cId="2323060808" sldId="295"/>
            <ac:spMk id="2" creationId="{05AECE39-5543-4F3D-8D28-593573B6F054}"/>
          </ac:spMkLst>
        </pc:spChg>
      </pc:sldChg>
      <pc:sldChg chg="ord">
        <pc:chgData name="Erbene de Castro" userId="5cf18cae83b8df8f" providerId="LiveId" clId="{706AEACC-904B-4861-9454-734D9F9F5AED}" dt="2021-12-07T01:52:21.779" v="83"/>
        <pc:sldMkLst>
          <pc:docMk/>
          <pc:sldMk cId="2282033491" sldId="297"/>
        </pc:sldMkLst>
      </pc:sldChg>
      <pc:sldChg chg="ord">
        <pc:chgData name="Erbene de Castro" userId="5cf18cae83b8df8f" providerId="LiveId" clId="{706AEACC-904B-4861-9454-734D9F9F5AED}" dt="2021-12-07T01:52:23.757" v="85"/>
        <pc:sldMkLst>
          <pc:docMk/>
          <pc:sldMk cId="2481453779" sldId="298"/>
        </pc:sldMkLst>
      </pc:sldChg>
      <pc:sldChg chg="addSp modSp mod ord">
        <pc:chgData name="Erbene de Castro" userId="5cf18cae83b8df8f" providerId="LiveId" clId="{706AEACC-904B-4861-9454-734D9F9F5AED}" dt="2021-12-07T02:50:39.544" v="473" actId="255"/>
        <pc:sldMkLst>
          <pc:docMk/>
          <pc:sldMk cId="3231020913" sldId="299"/>
        </pc:sldMkLst>
        <pc:spChg chg="add mod">
          <ac:chgData name="Erbene de Castro" userId="5cf18cae83b8df8f" providerId="LiveId" clId="{706AEACC-904B-4861-9454-734D9F9F5AED}" dt="2021-12-07T02:50:39.544" v="473" actId="255"/>
          <ac:spMkLst>
            <pc:docMk/>
            <pc:sldMk cId="3231020913" sldId="299"/>
            <ac:spMk id="3" creationId="{7CC4184C-BA61-4E7E-9204-3DA99E762400}"/>
          </ac:spMkLst>
        </pc:spChg>
        <pc:picChg chg="mod">
          <ac:chgData name="Erbene de Castro" userId="5cf18cae83b8df8f" providerId="LiveId" clId="{706AEACC-904B-4861-9454-734D9F9F5AED}" dt="2021-12-07T02:49:39.540" v="432" actId="1037"/>
          <ac:picMkLst>
            <pc:docMk/>
            <pc:sldMk cId="3231020913" sldId="299"/>
            <ac:picMk id="4" creationId="{7C6FF123-0B0F-4875-A0CF-A715894DB215}"/>
          </ac:picMkLst>
        </pc:picChg>
        <pc:picChg chg="add mod">
          <ac:chgData name="Erbene de Castro" userId="5cf18cae83b8df8f" providerId="LiveId" clId="{706AEACC-904B-4861-9454-734D9F9F5AED}" dt="2021-12-07T02:49:46.132" v="434" actId="1076"/>
          <ac:picMkLst>
            <pc:docMk/>
            <pc:sldMk cId="3231020913" sldId="299"/>
            <ac:picMk id="6" creationId="{34C8E621-8937-4AA4-8349-6584E46DEA43}"/>
          </ac:picMkLst>
        </pc:picChg>
        <pc:picChg chg="mod">
          <ac:chgData name="Erbene de Castro" userId="5cf18cae83b8df8f" providerId="LiveId" clId="{706AEACC-904B-4861-9454-734D9F9F5AED}" dt="2021-12-07T02:49:32.857" v="388" actId="1037"/>
          <ac:picMkLst>
            <pc:docMk/>
            <pc:sldMk cId="3231020913" sldId="299"/>
            <ac:picMk id="8" creationId="{BD48A84F-54FD-43B5-B5FB-79093A713CE3}"/>
          </ac:picMkLst>
        </pc:picChg>
      </pc:sldChg>
      <pc:sldChg chg="ord">
        <pc:chgData name="Erbene de Castro" userId="5cf18cae83b8df8f" providerId="LiveId" clId="{706AEACC-904B-4861-9454-734D9F9F5AED}" dt="2021-12-07T01:52:26.316" v="87"/>
        <pc:sldMkLst>
          <pc:docMk/>
          <pc:sldMk cId="459685672" sldId="300"/>
        </pc:sldMkLst>
      </pc:sldChg>
      <pc:sldChg chg="addSp delSp modSp mod ord setBg">
        <pc:chgData name="Erbene de Castro" userId="5cf18cae83b8df8f" providerId="LiveId" clId="{706AEACC-904B-4861-9454-734D9F9F5AED}" dt="2021-12-07T02:55:42.267" v="1095" actId="20577"/>
        <pc:sldMkLst>
          <pc:docMk/>
          <pc:sldMk cId="3706475142" sldId="301"/>
        </pc:sldMkLst>
        <pc:spChg chg="mod">
          <ac:chgData name="Erbene de Castro" userId="5cf18cae83b8df8f" providerId="LiveId" clId="{706AEACC-904B-4861-9454-734D9F9F5AED}" dt="2021-12-07T02:51:13.793" v="481" actId="20577"/>
          <ac:spMkLst>
            <pc:docMk/>
            <pc:sldMk cId="3706475142" sldId="301"/>
            <ac:spMk id="2" creationId="{05AECE39-5543-4F3D-8D28-593573B6F054}"/>
          </ac:spMkLst>
        </pc:spChg>
        <pc:spChg chg="mod">
          <ac:chgData name="Erbene de Castro" userId="5cf18cae83b8df8f" providerId="LiveId" clId="{706AEACC-904B-4861-9454-734D9F9F5AED}" dt="2021-12-07T02:55:42.267" v="1095" actId="20577"/>
          <ac:spMkLst>
            <pc:docMk/>
            <pc:sldMk cId="3706475142" sldId="301"/>
            <ac:spMk id="7" creationId="{9E7F1ED9-902A-446F-AE7B-5DD0AF397621}"/>
          </ac:spMkLst>
        </pc:spChg>
        <pc:picChg chg="add del mod">
          <ac:chgData name="Erbene de Castro" userId="5cf18cae83b8df8f" providerId="LiveId" clId="{706AEACC-904B-4861-9454-734D9F9F5AED}" dt="2021-12-07T02:49:26.683" v="361" actId="21"/>
          <ac:picMkLst>
            <pc:docMk/>
            <pc:sldMk cId="3706475142" sldId="301"/>
            <ac:picMk id="4" creationId="{9DDB1726-C5D3-4876-B484-9C4C064BA86A}"/>
          </ac:picMkLst>
        </pc:picChg>
      </pc:sldChg>
      <pc:sldChg chg="new del">
        <pc:chgData name="Erbene de Castro" userId="5cf18cae83b8df8f" providerId="LiveId" clId="{706AEACC-904B-4861-9454-734D9F9F5AED}" dt="2021-12-07T02:37:42.594" v="296" actId="47"/>
        <pc:sldMkLst>
          <pc:docMk/>
          <pc:sldMk cId="3992223322" sldId="302"/>
        </pc:sldMkLst>
      </pc:sldChg>
      <pc:sldChg chg="addSp delSp modSp add mod">
        <pc:chgData name="Erbene de Castro" userId="5cf18cae83b8df8f" providerId="LiveId" clId="{706AEACC-904B-4861-9454-734D9F9F5AED}" dt="2021-12-07T03:15:21.419" v="1193" actId="20577"/>
        <pc:sldMkLst>
          <pc:docMk/>
          <pc:sldMk cId="2429351353" sldId="303"/>
        </pc:sldMkLst>
        <pc:spChg chg="mod">
          <ac:chgData name="Erbene de Castro" userId="5cf18cae83b8df8f" providerId="LiveId" clId="{706AEACC-904B-4861-9454-734D9F9F5AED}" dt="2021-12-07T03:15:21.419" v="1193" actId="20577"/>
          <ac:spMkLst>
            <pc:docMk/>
            <pc:sldMk cId="2429351353" sldId="303"/>
            <ac:spMk id="24578" creationId="{ED5ED94E-F628-41B5-94E3-EA96EBB20B97}"/>
          </ac:spMkLst>
        </pc:spChg>
        <pc:spChg chg="mod">
          <ac:chgData name="Erbene de Castro" userId="5cf18cae83b8df8f" providerId="LiveId" clId="{706AEACC-904B-4861-9454-734D9F9F5AED}" dt="2021-12-07T02:45:25.771" v="354" actId="20577"/>
          <ac:spMkLst>
            <pc:docMk/>
            <pc:sldMk cId="2429351353" sldId="303"/>
            <ac:spMk id="24579" creationId="{D77E5C72-AA51-4F3B-863F-798846D50180}"/>
          </ac:spMkLst>
        </pc:spChg>
        <pc:graphicFrameChg chg="del">
          <ac:chgData name="Erbene de Castro" userId="5cf18cae83b8df8f" providerId="LiveId" clId="{706AEACC-904B-4861-9454-734D9F9F5AED}" dt="2021-12-07T02:38:15.956" v="306" actId="478"/>
          <ac:graphicFrameMkLst>
            <pc:docMk/>
            <pc:sldMk cId="2429351353" sldId="303"/>
            <ac:graphicFrameMk id="13" creationId="{FB4CDAAE-5834-4A30-8005-C4DDDF6E17F1}"/>
          </ac:graphicFrameMkLst>
        </pc:graphicFrameChg>
        <pc:graphicFrameChg chg="del">
          <ac:chgData name="Erbene de Castro" userId="5cf18cae83b8df8f" providerId="LiveId" clId="{706AEACC-904B-4861-9454-734D9F9F5AED}" dt="2021-12-07T02:38:15.956" v="306" actId="478"/>
          <ac:graphicFrameMkLst>
            <pc:docMk/>
            <pc:sldMk cId="2429351353" sldId="303"/>
            <ac:graphicFrameMk id="14" creationId="{43C87D50-ADD5-43EA-8913-FE7D8EC91971}"/>
          </ac:graphicFrameMkLst>
        </pc:graphicFrameChg>
        <pc:picChg chg="add mod">
          <ac:chgData name="Erbene de Castro" userId="5cf18cae83b8df8f" providerId="LiveId" clId="{706AEACC-904B-4861-9454-734D9F9F5AED}" dt="2021-12-07T03:00:06.995" v="1101" actId="14100"/>
          <ac:picMkLst>
            <pc:docMk/>
            <pc:sldMk cId="2429351353" sldId="303"/>
            <ac:picMk id="3" creationId="{7E8E36CD-D9E0-43A9-9160-153519F168C8}"/>
          </ac:picMkLst>
        </pc:picChg>
        <pc:picChg chg="del">
          <ac:chgData name="Erbene de Castro" userId="5cf18cae83b8df8f" providerId="LiveId" clId="{706AEACC-904B-4861-9454-734D9F9F5AED}" dt="2021-12-07T02:38:15.956" v="306" actId="478"/>
          <ac:picMkLst>
            <pc:docMk/>
            <pc:sldMk cId="2429351353" sldId="303"/>
            <ac:picMk id="24580" creationId="{BB961164-038C-4DD7-BC41-54E1346F02AD}"/>
          </ac:picMkLst>
        </pc:picChg>
        <pc:cxnChg chg="del">
          <ac:chgData name="Erbene de Castro" userId="5cf18cae83b8df8f" providerId="LiveId" clId="{706AEACC-904B-4861-9454-734D9F9F5AED}" dt="2021-12-07T02:38:15.956" v="306" actId="478"/>
          <ac:cxnSpMkLst>
            <pc:docMk/>
            <pc:sldMk cId="2429351353" sldId="303"/>
            <ac:cxnSpMk id="11" creationId="{20CD26B2-5EFE-48C5-A518-808877A7802D}"/>
          </ac:cxnSpMkLst>
        </pc:cxnChg>
      </pc:sldChg>
      <pc:sldChg chg="addSp delSp modSp add mod">
        <pc:chgData name="Erbene de Castro" userId="5cf18cae83b8df8f" providerId="LiveId" clId="{706AEACC-904B-4861-9454-734D9F9F5AED}" dt="2021-12-07T03:16:19.323" v="1207" actId="20577"/>
        <pc:sldMkLst>
          <pc:docMk/>
          <pc:sldMk cId="3205511694" sldId="304"/>
        </pc:sldMkLst>
        <pc:spChg chg="mod">
          <ac:chgData name="Erbene de Castro" userId="5cf18cae83b8df8f" providerId="LiveId" clId="{706AEACC-904B-4861-9454-734D9F9F5AED}" dt="2021-12-07T03:16:19.323" v="1207" actId="20577"/>
          <ac:spMkLst>
            <pc:docMk/>
            <pc:sldMk cId="3205511694" sldId="304"/>
            <ac:spMk id="24578" creationId="{ED5ED94E-F628-41B5-94E3-EA96EBB20B97}"/>
          </ac:spMkLst>
        </pc:spChg>
        <pc:spChg chg="mod">
          <ac:chgData name="Erbene de Castro" userId="5cf18cae83b8df8f" providerId="LiveId" clId="{706AEACC-904B-4861-9454-734D9F9F5AED}" dt="2021-12-07T03:14:13.522" v="1166" actId="20577"/>
          <ac:spMkLst>
            <pc:docMk/>
            <pc:sldMk cId="3205511694" sldId="304"/>
            <ac:spMk id="24579" creationId="{D77E5C72-AA51-4F3B-863F-798846D50180}"/>
          </ac:spMkLst>
        </pc:spChg>
        <pc:picChg chg="del">
          <ac:chgData name="Erbene de Castro" userId="5cf18cae83b8df8f" providerId="LiveId" clId="{706AEACC-904B-4861-9454-734D9F9F5AED}" dt="2021-12-07T03:00:27.731" v="1134" actId="478"/>
          <ac:picMkLst>
            <pc:docMk/>
            <pc:sldMk cId="3205511694" sldId="304"/>
            <ac:picMk id="3" creationId="{7E8E36CD-D9E0-43A9-9160-153519F168C8}"/>
          </ac:picMkLst>
        </pc:picChg>
        <pc:picChg chg="add mod">
          <ac:chgData name="Erbene de Castro" userId="5cf18cae83b8df8f" providerId="LiveId" clId="{706AEACC-904B-4861-9454-734D9F9F5AED}" dt="2021-12-07T03:14:19.761" v="1167" actId="1076"/>
          <ac:picMkLst>
            <pc:docMk/>
            <pc:sldMk cId="3205511694" sldId="304"/>
            <ac:picMk id="4" creationId="{A4519EF8-6098-4D54-9602-7516F45FCF12}"/>
          </ac:picMkLst>
        </pc:picChg>
        <pc:picChg chg="add mod">
          <ac:chgData name="Erbene de Castro" userId="5cf18cae83b8df8f" providerId="LiveId" clId="{706AEACC-904B-4861-9454-734D9F9F5AED}" dt="2021-12-07T03:14:54.160" v="1182" actId="1035"/>
          <ac:picMkLst>
            <pc:docMk/>
            <pc:sldMk cId="3205511694" sldId="304"/>
            <ac:picMk id="6" creationId="{E9D3F264-0A26-436F-8FA5-23CE7D1A56B5}"/>
          </ac:picMkLst>
        </pc:picChg>
      </pc:sldChg>
      <pc:sldChg chg="addSp delSp modSp add mod ord">
        <pc:chgData name="Erbene de Castro" userId="5cf18cae83b8df8f" providerId="LiveId" clId="{706AEACC-904B-4861-9454-734D9F9F5AED}" dt="2021-12-07T03:16:32.467" v="1221" actId="20577"/>
        <pc:sldMkLst>
          <pc:docMk/>
          <pc:sldMk cId="1670283826" sldId="305"/>
        </pc:sldMkLst>
        <pc:spChg chg="mod">
          <ac:chgData name="Erbene de Castro" userId="5cf18cae83b8df8f" providerId="LiveId" clId="{706AEACC-904B-4861-9454-734D9F9F5AED}" dt="2021-12-07T03:16:32.467" v="1221" actId="20577"/>
          <ac:spMkLst>
            <pc:docMk/>
            <pc:sldMk cId="1670283826" sldId="305"/>
            <ac:spMk id="24578" creationId="{ED5ED94E-F628-41B5-94E3-EA96EBB20B97}"/>
          </ac:spMkLst>
        </pc:spChg>
        <pc:picChg chg="del">
          <ac:chgData name="Erbene de Castro" userId="5cf18cae83b8df8f" providerId="LiveId" clId="{706AEACC-904B-4861-9454-734D9F9F5AED}" dt="2021-12-07T03:01:11.829" v="1144" actId="478"/>
          <ac:picMkLst>
            <pc:docMk/>
            <pc:sldMk cId="1670283826" sldId="305"/>
            <ac:picMk id="3" creationId="{7E8E36CD-D9E0-43A9-9160-153519F168C8}"/>
          </ac:picMkLst>
        </pc:picChg>
        <pc:picChg chg="add mod">
          <ac:chgData name="Erbene de Castro" userId="5cf18cae83b8df8f" providerId="LiveId" clId="{706AEACC-904B-4861-9454-734D9F9F5AED}" dt="2021-12-07T03:13:47.934" v="1150" actId="14100"/>
          <ac:picMkLst>
            <pc:docMk/>
            <pc:sldMk cId="1670283826" sldId="305"/>
            <ac:picMk id="4" creationId="{73692549-E807-4419-AC10-4DD15648D43C}"/>
          </ac:picMkLst>
        </pc:picChg>
      </pc:sldChg>
      <pc:sldChg chg="addSp delSp modSp add mod ord">
        <pc:chgData name="Erbene de Castro" userId="5cf18cae83b8df8f" providerId="LiveId" clId="{706AEACC-904B-4861-9454-734D9F9F5AED}" dt="2021-12-07T03:17:34.971" v="1243" actId="14100"/>
        <pc:sldMkLst>
          <pc:docMk/>
          <pc:sldMk cId="994744395" sldId="306"/>
        </pc:sldMkLst>
        <pc:spChg chg="mod">
          <ac:chgData name="Erbene de Castro" userId="5cf18cae83b8df8f" providerId="LiveId" clId="{706AEACC-904B-4861-9454-734D9F9F5AED}" dt="2021-12-07T03:16:37.664" v="1229" actId="20577"/>
          <ac:spMkLst>
            <pc:docMk/>
            <pc:sldMk cId="994744395" sldId="306"/>
            <ac:spMk id="24578" creationId="{ED5ED94E-F628-41B5-94E3-EA96EBB20B97}"/>
          </ac:spMkLst>
        </pc:spChg>
        <pc:picChg chg="add mod">
          <ac:chgData name="Erbene de Castro" userId="5cf18cae83b8df8f" providerId="LiveId" clId="{706AEACC-904B-4861-9454-734D9F9F5AED}" dt="2021-12-07T03:17:05.567" v="1236" actId="14100"/>
          <ac:picMkLst>
            <pc:docMk/>
            <pc:sldMk cId="994744395" sldId="306"/>
            <ac:picMk id="3" creationId="{C04BDAA2-5D70-413C-94D3-71E97CEF7020}"/>
          </ac:picMkLst>
        </pc:picChg>
        <pc:picChg chg="add del">
          <ac:chgData name="Erbene de Castro" userId="5cf18cae83b8df8f" providerId="LiveId" clId="{706AEACC-904B-4861-9454-734D9F9F5AED}" dt="2021-12-07T03:17:08.615" v="1237" actId="478"/>
          <ac:picMkLst>
            <pc:docMk/>
            <pc:sldMk cId="994744395" sldId="306"/>
            <ac:picMk id="4" creationId="{A4519EF8-6098-4D54-9602-7516F45FCF12}"/>
          </ac:picMkLst>
        </pc:picChg>
        <pc:picChg chg="del">
          <ac:chgData name="Erbene de Castro" userId="5cf18cae83b8df8f" providerId="LiveId" clId="{706AEACC-904B-4861-9454-734D9F9F5AED}" dt="2021-12-07T03:17:21.347" v="1238" actId="478"/>
          <ac:picMkLst>
            <pc:docMk/>
            <pc:sldMk cId="994744395" sldId="306"/>
            <ac:picMk id="6" creationId="{E9D3F264-0A26-436F-8FA5-23CE7D1A56B5}"/>
          </ac:picMkLst>
        </pc:picChg>
        <pc:picChg chg="add mod">
          <ac:chgData name="Erbene de Castro" userId="5cf18cae83b8df8f" providerId="LiveId" clId="{706AEACC-904B-4861-9454-734D9F9F5AED}" dt="2021-12-07T03:17:34.971" v="1243" actId="14100"/>
          <ac:picMkLst>
            <pc:docMk/>
            <pc:sldMk cId="994744395" sldId="306"/>
            <ac:picMk id="7" creationId="{29982385-11E2-4971-984E-7D3A38ADFC3C}"/>
          </ac:picMkLst>
        </pc:picChg>
      </pc:sldChg>
      <pc:sldChg chg="addSp delSp modSp add mod ord">
        <pc:chgData name="Erbene de Castro" userId="5cf18cae83b8df8f" providerId="LiveId" clId="{706AEACC-904B-4861-9454-734D9F9F5AED}" dt="2021-12-07T03:38:45.478" v="1261" actId="14100"/>
        <pc:sldMkLst>
          <pc:docMk/>
          <pc:sldMk cId="3447228757" sldId="307"/>
        </pc:sldMkLst>
        <pc:spChg chg="mod">
          <ac:chgData name="Erbene de Castro" userId="5cf18cae83b8df8f" providerId="LiveId" clId="{706AEACC-904B-4861-9454-734D9F9F5AED}" dt="2021-12-07T03:21:51.181" v="1251" actId="20577"/>
          <ac:spMkLst>
            <pc:docMk/>
            <pc:sldMk cId="3447228757" sldId="307"/>
            <ac:spMk id="24578" creationId="{ED5ED94E-F628-41B5-94E3-EA96EBB20B97}"/>
          </ac:spMkLst>
        </pc:spChg>
        <pc:picChg chg="del">
          <ac:chgData name="Erbene de Castro" userId="5cf18cae83b8df8f" providerId="LiveId" clId="{706AEACC-904B-4861-9454-734D9F9F5AED}" dt="2021-12-07T03:21:53.224" v="1252" actId="478"/>
          <ac:picMkLst>
            <pc:docMk/>
            <pc:sldMk cId="3447228757" sldId="307"/>
            <ac:picMk id="3" creationId="{7E8E36CD-D9E0-43A9-9160-153519F168C8}"/>
          </ac:picMkLst>
        </pc:picChg>
        <pc:picChg chg="add mod">
          <ac:chgData name="Erbene de Castro" userId="5cf18cae83b8df8f" providerId="LiveId" clId="{706AEACC-904B-4861-9454-734D9F9F5AED}" dt="2021-12-07T03:38:45.478" v="1261" actId="14100"/>
          <ac:picMkLst>
            <pc:docMk/>
            <pc:sldMk cId="3447228757" sldId="307"/>
            <ac:picMk id="4" creationId="{64BC9B03-6960-440C-A466-E3015CDAD117}"/>
          </ac:picMkLst>
        </pc:picChg>
      </pc:sldChg>
      <pc:sldChg chg="addSp delSp modSp add mod ord">
        <pc:chgData name="Erbene de Castro" userId="5cf18cae83b8df8f" providerId="LiveId" clId="{706AEACC-904B-4861-9454-734D9F9F5AED}" dt="2021-12-07T03:39:44.784" v="1269" actId="14100"/>
        <pc:sldMkLst>
          <pc:docMk/>
          <pc:sldMk cId="2383119209" sldId="308"/>
        </pc:sldMkLst>
        <pc:spChg chg="mod">
          <ac:chgData name="Erbene de Castro" userId="5cf18cae83b8df8f" providerId="LiveId" clId="{706AEACC-904B-4861-9454-734D9F9F5AED}" dt="2021-12-07T03:21:57.513" v="1254" actId="20577"/>
          <ac:spMkLst>
            <pc:docMk/>
            <pc:sldMk cId="2383119209" sldId="308"/>
            <ac:spMk id="24578" creationId="{ED5ED94E-F628-41B5-94E3-EA96EBB20B97}"/>
          </ac:spMkLst>
        </pc:spChg>
        <pc:picChg chg="add mod">
          <ac:chgData name="Erbene de Castro" userId="5cf18cae83b8df8f" providerId="LiveId" clId="{706AEACC-904B-4861-9454-734D9F9F5AED}" dt="2021-12-07T03:39:22.614" v="1264" actId="14100"/>
          <ac:picMkLst>
            <pc:docMk/>
            <pc:sldMk cId="2383119209" sldId="308"/>
            <ac:picMk id="3" creationId="{CC37DCCC-8BDF-4C5E-8C1C-5FA3AA65FBF5}"/>
          </ac:picMkLst>
        </pc:picChg>
        <pc:picChg chg="del mod">
          <ac:chgData name="Erbene de Castro" userId="5cf18cae83b8df8f" providerId="LiveId" clId="{706AEACC-904B-4861-9454-734D9F9F5AED}" dt="2021-12-07T03:22:00.893" v="1256" actId="478"/>
          <ac:picMkLst>
            <pc:docMk/>
            <pc:sldMk cId="2383119209" sldId="308"/>
            <ac:picMk id="4" creationId="{A4519EF8-6098-4D54-9602-7516F45FCF12}"/>
          </ac:picMkLst>
        </pc:picChg>
        <pc:picChg chg="del">
          <ac:chgData name="Erbene de Castro" userId="5cf18cae83b8df8f" providerId="LiveId" clId="{706AEACC-904B-4861-9454-734D9F9F5AED}" dt="2021-12-07T03:22:00.893" v="1256" actId="478"/>
          <ac:picMkLst>
            <pc:docMk/>
            <pc:sldMk cId="2383119209" sldId="308"/>
            <ac:picMk id="6" creationId="{E9D3F264-0A26-436F-8FA5-23CE7D1A56B5}"/>
          </ac:picMkLst>
        </pc:picChg>
        <pc:picChg chg="add mod">
          <ac:chgData name="Erbene de Castro" userId="5cf18cae83b8df8f" providerId="LiveId" clId="{706AEACC-904B-4861-9454-734D9F9F5AED}" dt="2021-12-07T03:39:44.784" v="1269" actId="14100"/>
          <ac:picMkLst>
            <pc:docMk/>
            <pc:sldMk cId="2383119209" sldId="308"/>
            <ac:picMk id="7" creationId="{0A81D279-2FF7-43B2-B120-C2EE1F3D29AD}"/>
          </ac:picMkLst>
        </pc:picChg>
      </pc:sldChg>
      <pc:sldChg chg="add del">
        <pc:chgData name="Erbene de Castro" userId="5cf18cae83b8df8f" providerId="LiveId" clId="{706AEACC-904B-4861-9454-734D9F9F5AED}" dt="2021-12-07T03:40:04.165" v="1271" actId="2890"/>
        <pc:sldMkLst>
          <pc:docMk/>
          <pc:sldMk cId="539434835" sldId="309"/>
        </pc:sldMkLst>
      </pc:sldChg>
    </pc:docChg>
  </pc:docChgLst>
  <pc:docChgLst>
    <pc:chgData name="Erbene de Castro" userId="5cf18cae83b8df8f" providerId="LiveId" clId="{01AE26C9-35C4-47B2-9951-A978271EB55B}"/>
    <pc:docChg chg="undo custSel addSld delSld modSld sldOrd">
      <pc:chgData name="Erbene de Castro" userId="5cf18cae83b8df8f" providerId="LiveId" clId="{01AE26C9-35C4-47B2-9951-A978271EB55B}" dt="2021-12-07T11:57:33.088" v="707" actId="6549"/>
      <pc:docMkLst>
        <pc:docMk/>
      </pc:docMkLst>
      <pc:sldChg chg="addSp modSp add mod ord">
        <pc:chgData name="Erbene de Castro" userId="5cf18cae83b8df8f" providerId="LiveId" clId="{01AE26C9-35C4-47B2-9951-A978271EB55B}" dt="2021-12-07T11:49:12.174" v="541" actId="14100"/>
        <pc:sldMkLst>
          <pc:docMk/>
          <pc:sldMk cId="0" sldId="257"/>
        </pc:sldMkLst>
        <pc:spChg chg="add mod">
          <ac:chgData name="Erbene de Castro" userId="5cf18cae83b8df8f" providerId="LiveId" clId="{01AE26C9-35C4-47B2-9951-A978271EB55B}" dt="2021-12-07T11:49:12.174" v="541" actId="14100"/>
          <ac:spMkLst>
            <pc:docMk/>
            <pc:sldMk cId="0" sldId="257"/>
            <ac:spMk id="4" creationId="{C4A08A32-3FAB-4A03-B2C0-B3FAB57FA30F}"/>
          </ac:spMkLst>
        </pc:spChg>
        <pc:picChg chg="mod">
          <ac:chgData name="Erbene de Castro" userId="5cf18cae83b8df8f" providerId="LiveId" clId="{01AE26C9-35C4-47B2-9951-A978271EB55B}" dt="2021-12-07T11:46:15.809" v="488" actId="1076"/>
          <ac:picMkLst>
            <pc:docMk/>
            <pc:sldMk cId="0" sldId="257"/>
            <ac:picMk id="20484" creationId="{7E367661-779E-460E-B958-B207AF8AA469}"/>
          </ac:picMkLst>
        </pc:picChg>
      </pc:sldChg>
      <pc:sldChg chg="addSp modSp add mod ord">
        <pc:chgData name="Erbene de Castro" userId="5cf18cae83b8df8f" providerId="LiveId" clId="{01AE26C9-35C4-47B2-9951-A978271EB55B}" dt="2021-12-07T11:47:24.913" v="508" actId="255"/>
        <pc:sldMkLst>
          <pc:docMk/>
          <pc:sldMk cId="0" sldId="258"/>
        </pc:sldMkLst>
        <pc:spChg chg="add mod">
          <ac:chgData name="Erbene de Castro" userId="5cf18cae83b8df8f" providerId="LiveId" clId="{01AE26C9-35C4-47B2-9951-A978271EB55B}" dt="2021-12-07T11:47:24.913" v="508" actId="255"/>
          <ac:spMkLst>
            <pc:docMk/>
            <pc:sldMk cId="0" sldId="258"/>
            <ac:spMk id="2" creationId="{7B5C7111-B32C-4431-AFD5-A66F1E248FE5}"/>
          </ac:spMkLst>
        </pc:spChg>
        <pc:picChg chg="mod">
          <ac:chgData name="Erbene de Castro" userId="5cf18cae83b8df8f" providerId="LiveId" clId="{01AE26C9-35C4-47B2-9951-A978271EB55B}" dt="2021-12-07T11:47:03.812" v="490" actId="1076"/>
          <ac:picMkLst>
            <pc:docMk/>
            <pc:sldMk cId="0" sldId="258"/>
            <ac:picMk id="22532" creationId="{2F9BB9B5-EC79-4EB2-A7C1-86A3D39C35FB}"/>
          </ac:picMkLst>
        </pc:picChg>
      </pc:sldChg>
      <pc:sldChg chg="add ord">
        <pc:chgData name="Erbene de Castro" userId="5cf18cae83b8df8f" providerId="LiveId" clId="{01AE26C9-35C4-47B2-9951-A978271EB55B}" dt="2021-12-07T11:44:16.295" v="485"/>
        <pc:sldMkLst>
          <pc:docMk/>
          <pc:sldMk cId="0" sldId="259"/>
        </pc:sldMkLst>
      </pc:sldChg>
      <pc:sldChg chg="modSp mod">
        <pc:chgData name="Erbene de Castro" userId="5cf18cae83b8df8f" providerId="LiveId" clId="{01AE26C9-35C4-47B2-9951-A978271EB55B}" dt="2021-12-07T11:43:11.907" v="482" actId="20577"/>
        <pc:sldMkLst>
          <pc:docMk/>
          <pc:sldMk cId="0" sldId="266"/>
        </pc:sldMkLst>
        <pc:spChg chg="mod">
          <ac:chgData name="Erbene de Castro" userId="5cf18cae83b8df8f" providerId="LiveId" clId="{01AE26C9-35C4-47B2-9951-A978271EB55B}" dt="2021-12-07T11:43:11.907" v="482" actId="20577"/>
          <ac:spMkLst>
            <pc:docMk/>
            <pc:sldMk cId="0" sldId="266"/>
            <ac:spMk id="3" creationId="{C8D709B8-5542-4FAE-A30F-7CC7A2E9A294}"/>
          </ac:spMkLst>
        </pc:spChg>
      </pc:sldChg>
      <pc:sldChg chg="modSp mod">
        <pc:chgData name="Erbene de Castro" userId="5cf18cae83b8df8f" providerId="LiveId" clId="{01AE26C9-35C4-47B2-9951-A978271EB55B}" dt="2021-12-07T11:57:33.088" v="707" actId="6549"/>
        <pc:sldMkLst>
          <pc:docMk/>
          <pc:sldMk cId="0" sldId="267"/>
        </pc:sldMkLst>
        <pc:spChg chg="mod">
          <ac:chgData name="Erbene de Castro" userId="5cf18cae83b8df8f" providerId="LiveId" clId="{01AE26C9-35C4-47B2-9951-A978271EB55B}" dt="2021-12-07T11:57:33.088" v="707" actId="6549"/>
          <ac:spMkLst>
            <pc:docMk/>
            <pc:sldMk cId="0" sldId="267"/>
            <ac:spMk id="19459" creationId="{2124B143-D469-4131-9BEF-D5A39A9919D2}"/>
          </ac:spMkLst>
        </pc:spChg>
      </pc:sldChg>
      <pc:sldChg chg="addSp modSp mod">
        <pc:chgData name="Erbene de Castro" userId="5cf18cae83b8df8f" providerId="LiveId" clId="{01AE26C9-35C4-47B2-9951-A978271EB55B}" dt="2021-12-07T11:51:03.441" v="590" actId="1076"/>
        <pc:sldMkLst>
          <pc:docMk/>
          <pc:sldMk cId="0" sldId="294"/>
        </pc:sldMkLst>
        <pc:spChg chg="add mod">
          <ac:chgData name="Erbene de Castro" userId="5cf18cae83b8df8f" providerId="LiveId" clId="{01AE26C9-35C4-47B2-9951-A978271EB55B}" dt="2021-12-07T11:51:03.441" v="590" actId="1076"/>
          <ac:spMkLst>
            <pc:docMk/>
            <pc:sldMk cId="0" sldId="294"/>
            <ac:spMk id="2" creationId="{FE3131CB-2E0B-4648-961A-A92C0D5EA686}"/>
          </ac:spMkLst>
        </pc:spChg>
      </pc:sldChg>
      <pc:sldChg chg="modSp mod ord">
        <pc:chgData name="Erbene de Castro" userId="5cf18cae83b8df8f" providerId="LiveId" clId="{01AE26C9-35C4-47B2-9951-A978271EB55B}" dt="2021-12-07T11:57:05.663" v="701"/>
        <pc:sldMkLst>
          <pc:docMk/>
          <pc:sldMk cId="2323060808" sldId="295"/>
        </pc:sldMkLst>
        <pc:spChg chg="mod">
          <ac:chgData name="Erbene de Castro" userId="5cf18cae83b8df8f" providerId="LiveId" clId="{01AE26C9-35C4-47B2-9951-A978271EB55B}" dt="2021-12-07T11:49:39.012" v="564" actId="255"/>
          <ac:spMkLst>
            <pc:docMk/>
            <pc:sldMk cId="2323060808" sldId="295"/>
            <ac:spMk id="20483" creationId="{3E7C7AC7-325F-4751-BE9B-1B8CBC5D2D90}"/>
          </ac:spMkLst>
        </pc:spChg>
      </pc:sldChg>
      <pc:sldChg chg="modSp mod">
        <pc:chgData name="Erbene de Castro" userId="5cf18cae83b8df8f" providerId="LiveId" clId="{01AE26C9-35C4-47B2-9951-A978271EB55B}" dt="2021-12-07T01:28:06.611" v="0" actId="6549"/>
        <pc:sldMkLst>
          <pc:docMk/>
          <pc:sldMk cId="2282033491" sldId="297"/>
        </pc:sldMkLst>
        <pc:spChg chg="mod">
          <ac:chgData name="Erbene de Castro" userId="5cf18cae83b8df8f" providerId="LiveId" clId="{01AE26C9-35C4-47B2-9951-A978271EB55B}" dt="2021-12-07T01:28:06.611" v="0" actId="6549"/>
          <ac:spMkLst>
            <pc:docMk/>
            <pc:sldMk cId="2282033491" sldId="297"/>
            <ac:spMk id="20483" creationId="{3E7C7AC7-325F-4751-BE9B-1B8CBC5D2D90}"/>
          </ac:spMkLst>
        </pc:spChg>
      </pc:sldChg>
      <pc:sldChg chg="modSp mod">
        <pc:chgData name="Erbene de Castro" userId="5cf18cae83b8df8f" providerId="LiveId" clId="{01AE26C9-35C4-47B2-9951-A978271EB55B}" dt="2021-12-07T01:30:04.733" v="6" actId="20577"/>
        <pc:sldMkLst>
          <pc:docMk/>
          <pc:sldMk cId="2481453779" sldId="298"/>
        </pc:sldMkLst>
        <pc:spChg chg="mod">
          <ac:chgData name="Erbene de Castro" userId="5cf18cae83b8df8f" providerId="LiveId" clId="{01AE26C9-35C4-47B2-9951-A978271EB55B}" dt="2021-12-07T01:30:04.733" v="6" actId="20577"/>
          <ac:spMkLst>
            <pc:docMk/>
            <pc:sldMk cId="2481453779" sldId="298"/>
            <ac:spMk id="7" creationId="{9E7F1ED9-902A-446F-AE7B-5DD0AF397621}"/>
          </ac:spMkLst>
        </pc:spChg>
      </pc:sldChg>
      <pc:sldChg chg="modSp mod">
        <pc:chgData name="Erbene de Castro" userId="5cf18cae83b8df8f" providerId="LiveId" clId="{01AE26C9-35C4-47B2-9951-A978271EB55B}" dt="2021-12-07T01:32:24.930" v="196" actId="1076"/>
        <pc:sldMkLst>
          <pc:docMk/>
          <pc:sldMk cId="3231020913" sldId="299"/>
        </pc:sldMkLst>
        <pc:picChg chg="mod">
          <ac:chgData name="Erbene de Castro" userId="5cf18cae83b8df8f" providerId="LiveId" clId="{01AE26C9-35C4-47B2-9951-A978271EB55B}" dt="2021-12-07T01:32:24.930" v="196" actId="1076"/>
          <ac:picMkLst>
            <pc:docMk/>
            <pc:sldMk cId="3231020913" sldId="299"/>
            <ac:picMk id="4" creationId="{7C6FF123-0B0F-4875-A0CF-A715894DB215}"/>
          </ac:picMkLst>
        </pc:picChg>
        <pc:picChg chg="mod">
          <ac:chgData name="Erbene de Castro" userId="5cf18cae83b8df8f" providerId="LiveId" clId="{01AE26C9-35C4-47B2-9951-A978271EB55B}" dt="2021-12-07T01:32:21.725" v="195" actId="1076"/>
          <ac:picMkLst>
            <pc:docMk/>
            <pc:sldMk cId="3231020913" sldId="299"/>
            <ac:picMk id="8" creationId="{BD48A84F-54FD-43B5-B5FB-79093A713CE3}"/>
          </ac:picMkLst>
        </pc:picChg>
      </pc:sldChg>
      <pc:sldChg chg="modSp add mod">
        <pc:chgData name="Erbene de Castro" userId="5cf18cae83b8df8f" providerId="LiveId" clId="{01AE26C9-35C4-47B2-9951-A978271EB55B}" dt="2021-12-07T01:32:02.361" v="194" actId="20577"/>
        <pc:sldMkLst>
          <pc:docMk/>
          <pc:sldMk cId="459685672" sldId="300"/>
        </pc:sldMkLst>
        <pc:spChg chg="mod">
          <ac:chgData name="Erbene de Castro" userId="5cf18cae83b8df8f" providerId="LiveId" clId="{01AE26C9-35C4-47B2-9951-A978271EB55B}" dt="2021-12-07T01:32:02.361" v="194" actId="20577"/>
          <ac:spMkLst>
            <pc:docMk/>
            <pc:sldMk cId="459685672" sldId="300"/>
            <ac:spMk id="7" creationId="{9E7F1ED9-902A-446F-AE7B-5DD0AF397621}"/>
          </ac:spMkLst>
        </pc:spChg>
      </pc:sldChg>
      <pc:sldChg chg="add del">
        <pc:chgData name="Erbene de Castro" userId="5cf18cae83b8df8f" providerId="LiveId" clId="{01AE26C9-35C4-47B2-9951-A978271EB55B}" dt="2021-12-07T01:34:17.375" v="198" actId="47"/>
        <pc:sldMkLst>
          <pc:docMk/>
          <pc:sldMk cId="1587455738" sldId="301"/>
        </pc:sldMkLst>
      </pc:sldChg>
      <pc:sldChg chg="delSp modSp add mod">
        <pc:chgData name="Erbene de Castro" userId="5cf18cae83b8df8f" providerId="LiveId" clId="{01AE26C9-35C4-47B2-9951-A978271EB55B}" dt="2021-12-07T01:36:41.896" v="463" actId="20577"/>
        <pc:sldMkLst>
          <pc:docMk/>
          <pc:sldMk cId="3706475142" sldId="301"/>
        </pc:sldMkLst>
        <pc:spChg chg="mod">
          <ac:chgData name="Erbene de Castro" userId="5cf18cae83b8df8f" providerId="LiveId" clId="{01AE26C9-35C4-47B2-9951-A978271EB55B}" dt="2021-12-07T01:35:03.262" v="249" actId="20577"/>
          <ac:spMkLst>
            <pc:docMk/>
            <pc:sldMk cId="3706475142" sldId="301"/>
            <ac:spMk id="2" creationId="{05AECE39-5543-4F3D-8D28-593573B6F054}"/>
          </ac:spMkLst>
        </pc:spChg>
        <pc:spChg chg="mod">
          <ac:chgData name="Erbene de Castro" userId="5cf18cae83b8df8f" providerId="LiveId" clId="{01AE26C9-35C4-47B2-9951-A978271EB55B}" dt="2021-12-07T01:36:41.896" v="463" actId="20577"/>
          <ac:spMkLst>
            <pc:docMk/>
            <pc:sldMk cId="3706475142" sldId="301"/>
            <ac:spMk id="7" creationId="{9E7F1ED9-902A-446F-AE7B-5DD0AF397621}"/>
          </ac:spMkLst>
        </pc:spChg>
        <pc:picChg chg="del">
          <ac:chgData name="Erbene de Castro" userId="5cf18cae83b8df8f" providerId="LiveId" clId="{01AE26C9-35C4-47B2-9951-A978271EB55B}" dt="2021-12-07T01:35:33.472" v="251" actId="478"/>
          <ac:picMkLst>
            <pc:docMk/>
            <pc:sldMk cId="3706475142" sldId="301"/>
            <ac:picMk id="4" creationId="{7C6FF123-0B0F-4875-A0CF-A715894DB215}"/>
          </ac:picMkLst>
        </pc:picChg>
        <pc:picChg chg="del">
          <ac:chgData name="Erbene de Castro" userId="5cf18cae83b8df8f" providerId="LiveId" clId="{01AE26C9-35C4-47B2-9951-A978271EB55B}" dt="2021-12-07T01:35:35.304" v="252" actId="478"/>
          <ac:picMkLst>
            <pc:docMk/>
            <pc:sldMk cId="3706475142" sldId="301"/>
            <ac:picMk id="8" creationId="{BD48A84F-54FD-43B5-B5FB-79093A713CE3}"/>
          </ac:picMkLst>
        </pc:picChg>
      </pc:sldChg>
      <pc:sldChg chg="addSp modSp mod ord">
        <pc:chgData name="Erbene de Castro" userId="5cf18cae83b8df8f" providerId="LiveId" clId="{01AE26C9-35C4-47B2-9951-A978271EB55B}" dt="2021-12-07T11:55:44.864" v="653"/>
        <pc:sldMkLst>
          <pc:docMk/>
          <pc:sldMk cId="3205511694" sldId="304"/>
        </pc:sldMkLst>
        <pc:spChg chg="mod">
          <ac:chgData name="Erbene de Castro" userId="5cf18cae83b8df8f" providerId="LiveId" clId="{01AE26C9-35C4-47B2-9951-A978271EB55B}" dt="2021-12-07T11:55:44.864" v="653"/>
          <ac:spMkLst>
            <pc:docMk/>
            <pc:sldMk cId="3205511694" sldId="304"/>
            <ac:spMk id="24579" creationId="{D77E5C72-AA51-4F3B-863F-798846D50180}"/>
          </ac:spMkLst>
        </pc:spChg>
        <pc:picChg chg="add mod">
          <ac:chgData name="Erbene de Castro" userId="5cf18cae83b8df8f" providerId="LiveId" clId="{01AE26C9-35C4-47B2-9951-A978271EB55B}" dt="2021-12-07T11:52:47.524" v="604" actId="14100"/>
          <ac:picMkLst>
            <pc:docMk/>
            <pc:sldMk cId="3205511694" sldId="304"/>
            <ac:picMk id="3" creationId="{13143F9F-0356-4BD9-828E-8E88C93E4576}"/>
          </ac:picMkLst>
        </pc:picChg>
        <pc:picChg chg="mod">
          <ac:chgData name="Erbene de Castro" userId="5cf18cae83b8df8f" providerId="LiveId" clId="{01AE26C9-35C4-47B2-9951-A978271EB55B}" dt="2021-12-07T11:52:54.647" v="606" actId="14100"/>
          <ac:picMkLst>
            <pc:docMk/>
            <pc:sldMk cId="3205511694" sldId="304"/>
            <ac:picMk id="4" creationId="{A4519EF8-6098-4D54-9602-7516F45FCF12}"/>
          </ac:picMkLst>
        </pc:picChg>
        <pc:picChg chg="mod">
          <ac:chgData name="Erbene de Castro" userId="5cf18cae83b8df8f" providerId="LiveId" clId="{01AE26C9-35C4-47B2-9951-A978271EB55B}" dt="2021-12-07T11:53:00.107" v="608" actId="14100"/>
          <ac:picMkLst>
            <pc:docMk/>
            <pc:sldMk cId="3205511694" sldId="304"/>
            <ac:picMk id="6" creationId="{E9D3F264-0A26-436F-8FA5-23CE7D1A56B5}"/>
          </ac:picMkLst>
        </pc:picChg>
      </pc:sldChg>
      <pc:sldChg chg="addSp modSp mod">
        <pc:chgData name="Erbene de Castro" userId="5cf18cae83b8df8f" providerId="LiveId" clId="{01AE26C9-35C4-47B2-9951-A978271EB55B}" dt="2021-12-07T11:55:34.087" v="651" actId="20577"/>
        <pc:sldMkLst>
          <pc:docMk/>
          <pc:sldMk cId="994744395" sldId="306"/>
        </pc:sldMkLst>
        <pc:spChg chg="mod">
          <ac:chgData name="Erbene de Castro" userId="5cf18cae83b8df8f" providerId="LiveId" clId="{01AE26C9-35C4-47B2-9951-A978271EB55B}" dt="2021-12-07T11:55:34.087" v="651" actId="20577"/>
          <ac:spMkLst>
            <pc:docMk/>
            <pc:sldMk cId="994744395" sldId="306"/>
            <ac:spMk id="24579" creationId="{D77E5C72-AA51-4F3B-863F-798846D50180}"/>
          </ac:spMkLst>
        </pc:spChg>
        <pc:picChg chg="mod">
          <ac:chgData name="Erbene de Castro" userId="5cf18cae83b8df8f" providerId="LiveId" clId="{01AE26C9-35C4-47B2-9951-A978271EB55B}" dt="2021-12-07T11:55:07.187" v="631" actId="1076"/>
          <ac:picMkLst>
            <pc:docMk/>
            <pc:sldMk cId="994744395" sldId="306"/>
            <ac:picMk id="3" creationId="{C04BDAA2-5D70-413C-94D3-71E97CEF7020}"/>
          </ac:picMkLst>
        </pc:picChg>
        <pc:picChg chg="add mod">
          <ac:chgData name="Erbene de Castro" userId="5cf18cae83b8df8f" providerId="LiveId" clId="{01AE26C9-35C4-47B2-9951-A978271EB55B}" dt="2021-12-07T11:55:07.187" v="631" actId="1076"/>
          <ac:picMkLst>
            <pc:docMk/>
            <pc:sldMk cId="994744395" sldId="306"/>
            <ac:picMk id="5" creationId="{9CA48B35-522A-42D9-AD03-A25A23617CD3}"/>
          </ac:picMkLst>
        </pc:picChg>
        <pc:picChg chg="mod">
          <ac:chgData name="Erbene de Castro" userId="5cf18cae83b8df8f" providerId="LiveId" clId="{01AE26C9-35C4-47B2-9951-A978271EB55B}" dt="2021-12-07T11:55:07.187" v="631" actId="1076"/>
          <ac:picMkLst>
            <pc:docMk/>
            <pc:sldMk cId="994744395" sldId="306"/>
            <ac:picMk id="7" creationId="{29982385-11E2-4971-984E-7D3A38ADFC3C}"/>
          </ac:picMkLst>
        </pc:picChg>
      </pc:sldChg>
      <pc:sldChg chg="addSp modSp mod">
        <pc:chgData name="Erbene de Castro" userId="5cf18cae83b8df8f" providerId="LiveId" clId="{01AE26C9-35C4-47B2-9951-A978271EB55B}" dt="2021-12-07T11:55:41.406" v="652"/>
        <pc:sldMkLst>
          <pc:docMk/>
          <pc:sldMk cId="2383119209" sldId="308"/>
        </pc:sldMkLst>
        <pc:spChg chg="mod">
          <ac:chgData name="Erbene de Castro" userId="5cf18cae83b8df8f" providerId="LiveId" clId="{01AE26C9-35C4-47B2-9951-A978271EB55B}" dt="2021-12-07T11:55:41.406" v="652"/>
          <ac:spMkLst>
            <pc:docMk/>
            <pc:sldMk cId="2383119209" sldId="308"/>
            <ac:spMk id="24579" creationId="{D77E5C72-AA51-4F3B-863F-798846D50180}"/>
          </ac:spMkLst>
        </pc:spChg>
        <pc:picChg chg="mod">
          <ac:chgData name="Erbene de Castro" userId="5cf18cae83b8df8f" providerId="LiveId" clId="{01AE26C9-35C4-47B2-9951-A978271EB55B}" dt="2021-12-07T11:54:15.187" v="618" actId="14100"/>
          <ac:picMkLst>
            <pc:docMk/>
            <pc:sldMk cId="2383119209" sldId="308"/>
            <ac:picMk id="3" creationId="{CC37DCCC-8BDF-4C5E-8C1C-5FA3AA65FBF5}"/>
          </ac:picMkLst>
        </pc:picChg>
        <pc:picChg chg="add mod">
          <ac:chgData name="Erbene de Castro" userId="5cf18cae83b8df8f" providerId="LiveId" clId="{01AE26C9-35C4-47B2-9951-A978271EB55B}" dt="2021-12-07T11:54:10.657" v="616" actId="14100"/>
          <ac:picMkLst>
            <pc:docMk/>
            <pc:sldMk cId="2383119209" sldId="308"/>
            <ac:picMk id="5" creationId="{B4DA8BE4-74C0-4369-B7CE-0383CFB88190}"/>
          </ac:picMkLst>
        </pc:picChg>
        <pc:picChg chg="mod">
          <ac:chgData name="Erbene de Castro" userId="5cf18cae83b8df8f" providerId="LiveId" clId="{01AE26C9-35C4-47B2-9951-A978271EB55B}" dt="2021-12-07T11:54:21.184" v="620" actId="14100"/>
          <ac:picMkLst>
            <pc:docMk/>
            <pc:sldMk cId="2383119209" sldId="308"/>
            <ac:picMk id="7" creationId="{0A81D279-2FF7-43B2-B120-C2EE1F3D29AD}"/>
          </ac:picMkLst>
        </pc:picChg>
      </pc:sldChg>
      <pc:sldChg chg="add del">
        <pc:chgData name="Erbene de Castro" userId="5cf18cae83b8df8f" providerId="LiveId" clId="{01AE26C9-35C4-47B2-9951-A978271EB55B}" dt="2021-12-07T11:46:09.051" v="487" actId="47"/>
        <pc:sldMkLst>
          <pc:docMk/>
          <pc:sldMk cId="2624303032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>
            <a:extLst>
              <a:ext uri="{FF2B5EF4-FFF2-40B4-BE49-F238E27FC236}">
                <a16:creationId xmlns:a16="http://schemas.microsoft.com/office/drawing/2014/main" id="{0347D7ED-3F70-4185-A763-D730CFBD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5A2842-152C-443D-8368-C912BA1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3F665-016A-4371-A406-BE909717C083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4F369C-E350-460C-B366-F3CDDDC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F61DD7-CD28-4BC1-9987-E162842E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2401E-C13D-4ABC-AEB6-1DF22CC6C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CB689FA6-DD99-4F1F-BB04-382B715C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E09D180-C4C0-4458-A3EC-895E5978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2EB2-93AC-4554-A2CB-A20FBEEAA8A1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69F74DC-71BE-4EB0-AAC5-2AF2C19D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D4913F4-F6C7-481B-9B4D-0B8B937B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82E65-8DEE-44B7-8A1E-84F7C111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D9D26CDD-F06B-4644-93ED-61001138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7288FC-532E-497E-802F-0A9D6F37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A16BF-C773-4383-9C1B-CA5E137CCFBE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2B1CD-B22D-4F01-97B6-F6AFB5D3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A88216-6B14-4DA1-B400-31EB10E3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A939-5BD0-41D0-B970-4847ECEFD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C46B83BA-4AF2-4129-A5F0-72A43DAD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6E500-60FD-46C1-9172-E66491DF667A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F87BC-031B-4BAC-A812-592D6F937ED6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E1BE0A7-C01A-4EB5-8D0C-851D91378B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F9E8-5350-4B5A-80E3-9EE06712FE6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C20EAB-1C75-4AD2-87F7-3828DEB722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DF37D0-DFE9-4524-A664-A604FD6A52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60DC7-4743-4E3B-9D66-C23A17DC0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DE7A34B9-B010-466E-842E-E4AD9BE1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BFD210-5A52-4087-A1C3-A9FA3B36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3180-2031-45DC-BA9F-1908A8B11AA4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ADEA74-FFB6-43AA-BD63-847F2A8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0AAB98-F13A-42F9-890B-2A10542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4E89A-9EA5-4494-A73E-CC6F5E03B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471F51A0-112A-4B54-9A52-8FB5F2A0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070D12-6007-4CE3-B0A1-4804C0D44051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855C0-A636-43F0-A129-71AF9B2E6AA6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CD32B3C-4994-437C-B6AE-C9310DD76E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263FC-6FE4-43FF-8E91-F6D78BAAFA42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B94A62A-1ABE-41E4-B996-E816FD15C1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CF4A97C-44AB-4F89-8392-E5A13C2143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6C883-E571-4EDF-91CF-EA3DA08E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F27599B8-5AE1-4F36-AB8B-0E7D9384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522E64-2D3C-4FEF-8FF1-580A113D27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CCDF-894F-402A-AFB1-3CEF6C08F71A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AD41F3-F229-4875-B4E6-1C518AA2AA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DA439E-ECD1-4CC6-92DA-F7853ED7F9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76221-5FB6-410C-90AB-38FB77DF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3376DE35-37E9-4F56-AC32-0F889234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51AA18-A52A-4A34-A286-BABD2F7D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22EA1-FFDF-406C-AE9A-7B84F1B35C76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718D8C-80FC-4100-99B1-A2932845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C8392D-F55E-4C4A-A8DE-D3F73A8B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BF927-3815-4EA0-8D33-EA4C3FC28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851C8256-83D0-4C8D-9BFA-95B5F3FB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D89FC6-D060-4FBE-9D39-8CAE81B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8CD62-B656-4CB8-9ECE-7F32F562E25D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4C469-F0DA-47BB-AB94-AE527760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A341D-5EF2-4764-8B92-15F8AF6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69DF7-E2A0-47BB-9ADC-E19FE3E29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A6312246-D4B8-4E33-B326-DB0882B0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E58AE3-AED2-459B-AEEE-0E4AA477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BCEC-B433-4193-B5EB-298100776FF5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040F09-4CBC-4685-8E37-38A14F4C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62E48B-E66D-4125-841E-D377524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AE2D-0739-4A71-A993-BC21C20C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A4D8BD9C-4EB9-4F12-8CD7-D4870E13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74AFC1-EC82-4441-A7E1-4EC03E5A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203CF-5C95-497D-8878-43C8E014CD84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89C9E4-AE3C-446A-9C63-7817C8CA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55AEB-D9D1-44E3-B6D4-01B652E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BAB5E-6A44-4ACD-BD5F-6B943412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C8A78B77-D6DE-41E7-A1F4-82B970D3D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38C5311-503A-4708-93F9-8B332881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6B2B-F04E-49E4-A020-68060ECD66D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008835F-57E7-474A-9075-66B7D127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267A33-0661-4800-93F3-C74C2630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27ED-DB8F-4C66-8960-A725425B2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547D58-CC45-408C-B2B3-995AD84E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BCB8-03A6-4D7A-86DE-FE6A5C573BC0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C9427A-F6F5-4F3F-9914-04905CCD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DC0830-4552-4F6F-87AB-84697B26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077C6-E427-4BDC-B310-A5AADAE8C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515EF5FB-A343-496A-BB85-E63258E2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43BCF56-DDE7-4A93-9A53-F2A7E49B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71C8F-62DF-4793-A882-0FFB457E1504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4361FD-1916-45EC-810C-1C4118EA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86CD736-83AF-4A35-9514-FC0E439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A6CF-FBEF-4EDD-87C0-5CB155144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272211AB-F4F6-44B0-9F37-B8139D57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75D82FD-90CA-4209-A722-F27B939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25C3-99B7-4684-947C-CF687706FD0A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AD6DD4E-8050-4676-95A9-52F829F2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1F10C43-DE2B-4CE1-88AB-3D82C02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810E-15EB-4928-B78D-10E2F34FE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E7BAA97C-BC1D-47B6-BF61-743C0077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0A661FA-71FD-4D8E-9F48-7643E5E7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CE8CC-68D4-440B-8C77-84FF7E80AF9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D5CB28B-DABA-4DA7-97B8-8662E39B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DAA3191-3BA7-4DD8-9E44-5A105AB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1EF08-13A4-4128-8E9D-2357D21C4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87B52CB8-0A1B-4052-92C5-140781F6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84DC782-E10D-4372-9D1C-00A16C73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0569-FF07-47F1-8EC5-CBFDE4410E57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482EBE5-AB4E-49CD-9384-1FDE86F5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5260344-531D-4DE0-8525-2C97A52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0D66-6DDB-46DA-9B24-8651AAD09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2441-4693-4A0E-A7AB-C9ABBCC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DC614F-19C2-4C3A-91A5-53107ECDC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99BE-547C-4481-968E-06054A71D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F731CE-BDC4-476D-97E3-D933EEBBD75D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BD59-BA5C-4C9B-9B64-C52D9636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6-FEBC-4A43-A081-22BDC2E94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A189D4D-2219-498C-853D-B85C8D909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59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fbm.biomedcentral.com/articles/10.1186/1751-0473-8-10" TargetMode="External"/><Relationship Id="rId2" Type="http://schemas.openxmlformats.org/officeDocument/2006/relationships/hyperlink" Target="https://www.cs.rochester.edu/u/jliu/CSC-576/NMF-tutori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b.uni-bonn.de/html/teaching/photo12-2021/2021-pho1-12-segmentation.pptx.pdf" TargetMode="External"/><Relationship Id="rId5" Type="http://schemas.openxmlformats.org/officeDocument/2006/relationships/hyperlink" Target="https://en.wikipedia.org/wiki/Mean_shift" TargetMode="External"/><Relationship Id="rId4" Type="http://schemas.openxmlformats.org/officeDocument/2006/relationships/hyperlink" Target="https://www.kaggle.com/navoneel/brain-mri-images-for-brain-tumor-dete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3148334-0F06-4D78-AC60-6789DCE54B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96963" y="590550"/>
            <a:ext cx="9144000" cy="32845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600" cap="none" dirty="0">
                <a:ln>
                  <a:noFill/>
                </a:ln>
              </a:rPr>
              <a:t>Pattern Recognition</a:t>
            </a:r>
            <a:br>
              <a:rPr lang="en-US" altLang="en-US" sz="3600" cap="none" dirty="0">
                <a:ln>
                  <a:noFill/>
                </a:ln>
              </a:rPr>
            </a:br>
            <a:br>
              <a:rPr lang="en-US" altLang="en-US" sz="3600" cap="none" dirty="0">
                <a:ln>
                  <a:noFill/>
                </a:ln>
              </a:rPr>
            </a:br>
            <a:r>
              <a:rPr lang="en-US" altLang="en-US" sz="3600" cap="none" dirty="0">
                <a:ln>
                  <a:noFill/>
                </a:ln>
              </a:rPr>
              <a:t>Mean-shift for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25C9E-8213-47EF-897E-B207AA2C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100" y="4202113"/>
            <a:ext cx="7197725" cy="1404937"/>
          </a:xfrm>
        </p:spPr>
        <p:txBody>
          <a:bodyPr rtlCol="0">
            <a:noAutofit/>
          </a:bodyPr>
          <a:lstStyle/>
          <a:p>
            <a:pPr algn="ctr" eaLnBrk="1" fontAlgn="auto" hangingPunct="1">
              <a:spcBef>
                <a:spcPts val="0"/>
              </a:spcBef>
              <a:buFont typeface="Arial"/>
              <a:buNone/>
              <a:defRPr/>
            </a:pPr>
            <a:r>
              <a:rPr lang="en-US" sz="2400" cap="none" dirty="0"/>
              <a:t>Erbene Castro</a:t>
            </a:r>
          </a:p>
          <a:p>
            <a:pPr algn="ctr" eaLnBrk="1" fontAlgn="auto" hangingPunct="1">
              <a:spcBef>
                <a:spcPts val="0"/>
              </a:spcBef>
              <a:buFont typeface="Arial"/>
              <a:buNone/>
              <a:defRPr/>
            </a:pPr>
            <a:endParaRPr lang="en-US" sz="2400" dirty="0"/>
          </a:p>
          <a:p>
            <a:pPr algn="ctr" eaLnBrk="1" fontAlgn="auto" hangingPunct="1">
              <a:spcBef>
                <a:spcPts val="0"/>
              </a:spcBef>
              <a:buFont typeface="Arial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03BD991-DF8B-4193-AE82-D32E7E079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</a:rPr>
              <a:t>What is non-negative matrix factorization (NMF)?</a:t>
            </a:r>
          </a:p>
        </p:txBody>
      </p:sp>
      <p:sp>
        <p:nvSpPr>
          <p:cNvPr id="22531" name="TextBox 7">
            <a:extLst>
              <a:ext uri="{FF2B5EF4-FFF2-40B4-BE49-F238E27FC236}">
                <a16:creationId xmlns:a16="http://schemas.microsoft.com/office/drawing/2014/main" id="{6A0A2045-613E-4872-835B-DC11E96EF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19300"/>
            <a:ext cx="609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The matrix </a:t>
            </a:r>
            <a:r>
              <a:rPr lang="en-US" altLang="en-US" b="1"/>
              <a:t>V</a:t>
            </a:r>
            <a:r>
              <a:rPr lang="en-US" altLang="en-US"/>
              <a:t> must have all values non-negative</a:t>
            </a:r>
          </a:p>
        </p:txBody>
      </p:sp>
      <p:pic>
        <p:nvPicPr>
          <p:cNvPr id="22532" name="Picture 8">
            <a:extLst>
              <a:ext uri="{FF2B5EF4-FFF2-40B4-BE49-F238E27FC236}">
                <a16:creationId xmlns:a16="http://schemas.microsoft.com/office/drawing/2014/main" id="{2F9BB9B5-EC79-4EB2-A7C1-86A3D39C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669273"/>
            <a:ext cx="944562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C7111-B32C-4431-AFD5-A66F1E248FE5}"/>
              </a:ext>
            </a:extLst>
          </p:cNvPr>
          <p:cNvSpPr txBox="1"/>
          <p:nvPr/>
        </p:nvSpPr>
        <p:spPr>
          <a:xfrm>
            <a:off x="973394" y="5834462"/>
            <a:ext cx="950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Image from https://en.wikipedia.org/wiki/Non-negative_matrix_factorization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18C662F-5789-4A33-8601-6713DD61A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10131425" cy="14557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</a:rPr>
              <a:t>How do we calculate W and H?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5A8B97C-B829-4587-AD9C-E70E502CE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14300"/>
            <a:ext cx="10131425" cy="5765800"/>
          </a:xfrm>
        </p:spPr>
        <p:txBody>
          <a:bodyPr/>
          <a:lstStyle/>
          <a:p>
            <a:r>
              <a:rPr lang="en-US" altLang="en-US" sz="2000"/>
              <a:t>We initialize W and H with random non-negative values.</a:t>
            </a:r>
          </a:p>
          <a:p>
            <a:r>
              <a:rPr lang="en-US" altLang="en-US" sz="2000"/>
              <a:t>We can have different loss functions, that we want to minimize, and regularizations. </a:t>
            </a:r>
          </a:p>
          <a:p>
            <a:r>
              <a:rPr lang="en-US" altLang="en-US" sz="2000"/>
              <a:t>Example:</a:t>
            </a:r>
          </a:p>
          <a:p>
            <a:pPr lvl="1"/>
            <a:r>
              <a:rPr lang="en-US" altLang="en-US" sz="2000"/>
              <a:t>Loss function: The squared error a.k.a Frobenius Norm</a:t>
            </a:r>
          </a:p>
          <a:p>
            <a:endParaRPr lang="en-US" altLang="en-US" sz="20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Iterative Algorithm: Multiplicative update rule</a:t>
            </a:r>
          </a:p>
          <a:p>
            <a:pPr lvl="2"/>
            <a:endParaRPr lang="en-US" altLang="en-US"/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54A67CA9-ACE5-446E-95B9-BF197C44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095625"/>
            <a:ext cx="3590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9">
            <a:extLst>
              <a:ext uri="{FF2B5EF4-FFF2-40B4-BE49-F238E27FC236}">
                <a16:creationId xmlns:a16="http://schemas.microsoft.com/office/drawing/2014/main" id="{63AB1C59-5A93-4B6C-833C-8756B51E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389438"/>
            <a:ext cx="530225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Image Segmentation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E7C7AC7-325F-4751-BE9B-1B8CBC5D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66806"/>
            <a:ext cx="10131425" cy="4984173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Break up image into similar regions. Cluster pixels according to similar properties (e.g., pixel intensity, colors, etc.)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marL="0" indent="0" algn="just" eaLnBrk="1" hangingPunct="1">
              <a:buNone/>
            </a:pPr>
            <a:endParaRPr lang="en-US" altLang="en-US" sz="1600" dirty="0"/>
          </a:p>
          <a:p>
            <a:pPr marL="0" indent="0" algn="just" eaLnBrk="1" hangingPunct="1">
              <a:buNone/>
            </a:pPr>
            <a:r>
              <a:rPr lang="en-US" altLang="en-US" sz="1400" dirty="0"/>
              <a:t>* Image taken from: Image segmentation using  Felzenszwalb’s algorithm </a:t>
            </a:r>
          </a:p>
          <a:p>
            <a:pPr marL="0" indent="0" algn="just" eaLnBrk="1" hangingPunct="1">
              <a:buNone/>
            </a:pPr>
            <a:r>
              <a:rPr lang="en-US" altLang="en-US" sz="1400" dirty="0"/>
              <a:t>(https://www.analyticsvidhya.com/blog/2021/05/image-segmentation-with-felzenszwalbs-algorithm/)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</p:txBody>
      </p:sp>
      <p:pic>
        <p:nvPicPr>
          <p:cNvPr id="4" name="Picture 2" descr="original image segmentation ">
            <a:extLst>
              <a:ext uri="{FF2B5EF4-FFF2-40B4-BE49-F238E27FC236}">
                <a16:creationId xmlns:a16="http://schemas.microsoft.com/office/drawing/2014/main" id="{0A15330E-F2A5-48BD-B0D6-E47F9E90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389363"/>
            <a:ext cx="4015509" cy="301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FB6AA-796F-4202-BE07-44F49FBE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16" y="2389363"/>
            <a:ext cx="4015509" cy="29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E9A7891-BBC5-4856-B20B-31D9B179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2788" y="-63500"/>
            <a:ext cx="10131425" cy="14557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 dirty="0">
                <a:ln>
                  <a:noFill/>
                </a:ln>
              </a:rPr>
              <a:t>Brain MRI images</a:t>
            </a:r>
          </a:p>
        </p:txBody>
      </p:sp>
      <p:pic>
        <p:nvPicPr>
          <p:cNvPr id="26627" name="Picture 3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3ED2192B-5EE5-4B6B-A8A3-4E1C2BC3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498600"/>
            <a:ext cx="1990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A picture containing indoor, close&#10;&#10;Description automatically generated">
            <a:extLst>
              <a:ext uri="{FF2B5EF4-FFF2-40B4-BE49-F238E27FC236}">
                <a16:creationId xmlns:a16="http://schemas.microsoft.com/office/drawing/2014/main" id="{71174092-A716-409E-99E3-232532DC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544638"/>
            <a:ext cx="169862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3FF3D783-9BC6-4DD3-877E-747FA4CA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498600"/>
            <a:ext cx="20875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396D73-A0C9-44AA-87CD-EA05CEF01DD2}"/>
              </a:ext>
            </a:extLst>
          </p:cNvPr>
          <p:cNvSpPr txBox="1"/>
          <p:nvPr/>
        </p:nvSpPr>
        <p:spPr>
          <a:xfrm>
            <a:off x="1112838" y="3959225"/>
            <a:ext cx="9558337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Images from Kaggle  brain tumor challenge dataset</a:t>
            </a:r>
          </a:p>
          <a:p>
            <a:pPr>
              <a:defRPr/>
            </a:pPr>
            <a:r>
              <a:rPr lang="en-US" dirty="0"/>
              <a:t>(https://www.kaggle.com/navoneel/brain-mri-images-for-brain-tumor-detection)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Brain MRI images in grayscale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Image sizes: Image 1 (209x212), Image 2 (256x256) and Image 3 (310x380)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Each pixel represents a sample, the features are grayscale local histograms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DCC7303-EEF8-47DD-A1D3-88E41A517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What are local histograms?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9473EAE-B670-4664-BC1C-A8A09596F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6446838" cy="4575175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A local histogram of an image is a histogram of the values of the pixels that lie in a neighborhood of a given pixel’s location. </a:t>
            </a:r>
          </a:p>
          <a:p>
            <a:pPr algn="just" eaLnBrk="1" hangingPunct="1"/>
            <a:r>
              <a:rPr lang="en-US" altLang="en-US" sz="2400"/>
              <a:t>It indicates the combination of pixel intensities or colors that appear in that neighborhood.</a:t>
            </a:r>
          </a:p>
          <a:p>
            <a:pPr algn="just" eaLnBrk="1" hangingPunct="1"/>
            <a:r>
              <a:rPr lang="en-US" altLang="en-US" sz="2400"/>
              <a:t>When used as features in an image classification scheme, such histograms can help distinguish one texture from another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F00FBB8-792D-4DDD-8A47-41374274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065338"/>
            <a:ext cx="27336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131CB-2E0B-4648-961A-A92C0D5EA686}"/>
              </a:ext>
            </a:extLst>
          </p:cNvPr>
          <p:cNvSpPr txBox="1"/>
          <p:nvPr/>
        </p:nvSpPr>
        <p:spPr>
          <a:xfrm>
            <a:off x="685800" y="6450476"/>
            <a:ext cx="780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Image taken from: https://sites.google.com/site/factorizationsegmentation/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 dirty="0">
                <a:ln>
                  <a:noFill/>
                </a:ln>
              </a:rPr>
              <a:t>Building the dataset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For each pixel, calculate local histograms bins: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With the normalized values for each pixel, the sample matrix is created:</a:t>
            </a:r>
          </a:p>
          <a:p>
            <a:pPr algn="just" eaLnBrk="1" hangingPunct="1"/>
            <a:endParaRPr lang="en-US" altLang="en-US" sz="2400" dirty="0"/>
          </a:p>
        </p:txBody>
      </p:sp>
      <p:pic>
        <p:nvPicPr>
          <p:cNvPr id="24580" name="Picture 8">
            <a:extLst>
              <a:ext uri="{FF2B5EF4-FFF2-40B4-BE49-F238E27FC236}">
                <a16:creationId xmlns:a16="http://schemas.microsoft.com/office/drawing/2014/main" id="{BB961164-038C-4DD7-BC41-54E1346F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628900"/>
            <a:ext cx="2463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D26B2-5EFE-48C5-A518-808877A7802D}"/>
              </a:ext>
            </a:extLst>
          </p:cNvPr>
          <p:cNvCxnSpPr>
            <a:stCxn id="24580" idx="3"/>
          </p:cNvCxnSpPr>
          <p:nvPr/>
        </p:nvCxnSpPr>
        <p:spPr>
          <a:xfrm flipV="1">
            <a:off x="3395663" y="3028950"/>
            <a:ext cx="1135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4CDAAE-5834-4A30-8005-C4DDDF6E17F1}"/>
              </a:ext>
            </a:extLst>
          </p:cNvPr>
          <p:cNvGraphicFramePr>
            <a:graphicFrameLocks noGrp="1"/>
          </p:cNvGraphicFramePr>
          <p:nvPr/>
        </p:nvGraphicFramePr>
        <p:xfrm>
          <a:off x="4530725" y="2476500"/>
          <a:ext cx="4165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Local Histogram bins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Pixel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0 - 1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2 - 3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0.888888889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4 - 5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0.111111111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6 - 7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C87D50-ADD5-43EA-8913-FE7D8EC91971}"/>
              </a:ext>
            </a:extLst>
          </p:cNvPr>
          <p:cNvGraphicFramePr>
            <a:graphicFrameLocks noGrp="1"/>
          </p:cNvGraphicFramePr>
          <p:nvPr/>
        </p:nvGraphicFramePr>
        <p:xfrm>
          <a:off x="2163763" y="4797425"/>
          <a:ext cx="56515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Pixel 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0 - 1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range 2 - 3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4 - 5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6 - 7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(0,0)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(0,1)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(0,2)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1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Considering 5 local histogram bins</a:t>
            </a:r>
          </a:p>
        </p:txBody>
      </p:sp>
      <p:pic>
        <p:nvPicPr>
          <p:cNvPr id="3" name="Picture 2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7E8E36CD-D9E0-43A9-9160-153519F16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8721"/>
            <a:ext cx="10131425" cy="34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1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Original image x Mean-shift texture x NMF texture</a:t>
            </a:r>
          </a:p>
        </p:txBody>
      </p:sp>
      <p:pic>
        <p:nvPicPr>
          <p:cNvPr id="4" name="Picture 3" descr="A picture containing accessory, spectacles, goggles&#10;&#10;Description automatically generated">
            <a:extLst>
              <a:ext uri="{FF2B5EF4-FFF2-40B4-BE49-F238E27FC236}">
                <a16:creationId xmlns:a16="http://schemas.microsoft.com/office/drawing/2014/main" id="{A4519EF8-6098-4D54-9602-7516F45F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261824"/>
            <a:ext cx="3383278" cy="343184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9D3F264-0A26-436F-8FA5-23CE7D1A5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57" y="2261825"/>
            <a:ext cx="3383277" cy="3431840"/>
          </a:xfrm>
          <a:prstGeom prst="rect">
            <a:avLst/>
          </a:prstGeom>
        </p:spPr>
      </p:pic>
      <p:pic>
        <p:nvPicPr>
          <p:cNvPr id="3" name="Picture 2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13143F9F-0356-4BD9-828E-8E88C93E4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1823"/>
            <a:ext cx="3383280" cy="34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2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/>
              <a:t>Considering 5 local histogram bins</a:t>
            </a:r>
          </a:p>
        </p:txBody>
      </p:sp>
      <p:pic>
        <p:nvPicPr>
          <p:cNvPr id="4" name="Picture 3" descr="A picture containing text, worm&#10;&#10;Description automatically generated">
            <a:extLst>
              <a:ext uri="{FF2B5EF4-FFF2-40B4-BE49-F238E27FC236}">
                <a16:creationId xmlns:a16="http://schemas.microsoft.com/office/drawing/2014/main" id="{64BC9B03-6960-440C-A466-E3015CDA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10820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28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2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Original image x Mean-shift texture x NMF texture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7DCCC-8BDF-4C5E-8C1C-5FA3AA65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2366486"/>
            <a:ext cx="3279617" cy="327961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A81D279-2FF7-43B2-B120-C2EE1F3D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8" y="2354264"/>
            <a:ext cx="3291840" cy="3291840"/>
          </a:xfrm>
          <a:prstGeom prst="rect">
            <a:avLst/>
          </a:prstGeom>
        </p:spPr>
      </p:pic>
      <p:pic>
        <p:nvPicPr>
          <p:cNvPr id="5" name="Picture 4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B4DA8BE4-74C0-4369-B7CE-0383CFB88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54263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FE8B38F-DBC5-4A98-BEF9-2B9B10238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10131425" cy="8001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cap="none" dirty="0">
                <a:ln>
                  <a:noFill/>
                </a:ln>
              </a:rPr>
              <a:t>Summary</a:t>
            </a:r>
            <a:endParaRPr lang="en-US" altLang="en-US" cap="none" dirty="0">
              <a:ln>
                <a:noFill/>
              </a:ln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24B143-D469-4131-9BEF-D5A39A991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1506200" cy="4575175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Project Scope</a:t>
            </a:r>
          </a:p>
          <a:p>
            <a:pPr algn="just" eaLnBrk="1" hangingPunct="1"/>
            <a:r>
              <a:rPr lang="en-US" altLang="en-US" sz="2400" dirty="0"/>
              <a:t>Mean-shift Algorithm</a:t>
            </a:r>
          </a:p>
          <a:p>
            <a:pPr algn="just" eaLnBrk="1" hangingPunct="1"/>
            <a:r>
              <a:rPr lang="en-US" altLang="en-US" sz="2400" dirty="0"/>
              <a:t>Non-negative matrix factorization (NMF)</a:t>
            </a:r>
          </a:p>
          <a:p>
            <a:pPr algn="just" eaLnBrk="1" hangingPunct="1"/>
            <a:r>
              <a:rPr lang="en-US" altLang="en-US" sz="2400" dirty="0"/>
              <a:t>Image Segmentation</a:t>
            </a:r>
          </a:p>
          <a:p>
            <a:pPr algn="just" eaLnBrk="1" hangingPunct="1"/>
            <a:r>
              <a:rPr lang="en-US" altLang="en-US" sz="2400"/>
              <a:t>Brain </a:t>
            </a:r>
            <a:r>
              <a:rPr lang="en-US" altLang="en-US" sz="2400" dirty="0"/>
              <a:t>MRI Images</a:t>
            </a:r>
          </a:p>
          <a:p>
            <a:pPr algn="just" eaLnBrk="1" hangingPunct="1"/>
            <a:r>
              <a:rPr lang="en-US" altLang="en-US" sz="2400" dirty="0"/>
              <a:t>What are Local histograms?</a:t>
            </a:r>
          </a:p>
          <a:p>
            <a:pPr algn="just" eaLnBrk="1" hangingPunct="1"/>
            <a:r>
              <a:rPr lang="en-US" altLang="en-US" sz="2400" dirty="0"/>
              <a:t>Building the dataset</a:t>
            </a:r>
          </a:p>
          <a:p>
            <a:pPr algn="just" eaLnBrk="1" hangingPunct="1"/>
            <a:r>
              <a:rPr lang="en-US" altLang="en-US" sz="2400" dirty="0"/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3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/>
              <a:t>Considering 5 local histogram bins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692549-E807-4419-AC10-4DD15648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151062"/>
            <a:ext cx="10131425" cy="41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ED94E-F628-41B5-94E3-EA96EBB2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ln>
                  <a:noFill/>
                </a:ln>
              </a:rPr>
              <a:t>Results Image 3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7E5C72-AA51-4F3B-863F-798846D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3225"/>
            <a:ext cx="10131425" cy="4575175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Original image x Mean-shift texture x NMF texture</a:t>
            </a:r>
          </a:p>
        </p:txBody>
      </p:sp>
      <p:pic>
        <p:nvPicPr>
          <p:cNvPr id="3" name="Picture 2" descr="A picture containing indoor, clock, watch&#10;&#10;Description automatically generated">
            <a:extLst>
              <a:ext uri="{FF2B5EF4-FFF2-40B4-BE49-F238E27FC236}">
                <a16:creationId xmlns:a16="http://schemas.microsoft.com/office/drawing/2014/main" id="{C04BDAA2-5D70-413C-94D3-71E97CEF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48" y="2301285"/>
            <a:ext cx="2952750" cy="3619500"/>
          </a:xfrm>
          <a:prstGeom prst="rect">
            <a:avLst/>
          </a:prstGeom>
        </p:spPr>
      </p:pic>
      <p:pic>
        <p:nvPicPr>
          <p:cNvPr id="7" name="Picture 6" descr="Map&#10;&#10;Description automatically generated with medium confidence">
            <a:extLst>
              <a:ext uri="{FF2B5EF4-FFF2-40B4-BE49-F238E27FC236}">
                <a16:creationId xmlns:a16="http://schemas.microsoft.com/office/drawing/2014/main" id="{29982385-11E2-4971-984E-7D3A38ADF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98" y="2301285"/>
            <a:ext cx="2952750" cy="3619499"/>
          </a:xfrm>
          <a:prstGeom prst="rect">
            <a:avLst/>
          </a:prstGeom>
        </p:spPr>
      </p:pic>
      <p:pic>
        <p:nvPicPr>
          <p:cNvPr id="5" name="Picture 4" descr="A picture containing indoor, close&#10;&#10;Description automatically generated">
            <a:extLst>
              <a:ext uri="{FF2B5EF4-FFF2-40B4-BE49-F238E27FC236}">
                <a16:creationId xmlns:a16="http://schemas.microsoft.com/office/drawing/2014/main" id="{9CA48B35-522A-42D9-AD03-A25A23617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98" y="2301285"/>
            <a:ext cx="295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3C15-6A96-4212-91FA-8EBFE7FB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28588"/>
            <a:ext cx="10131425" cy="9874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cap="non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09B8-5542-4FAE-A30F-7CC7A2E9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025"/>
            <a:ext cx="12192000" cy="48815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hlinkClick r:id="rId2"/>
              </a:rPr>
              <a:t>https://www.cs.rochester.edu/u/jliu/CSC-576/NMF-tutorial.pdf</a:t>
            </a: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hlinkClick r:id="rId3"/>
              </a:rPr>
              <a:t>https://scfbm.biomedcentral.com/articles/10.1186/1751-0473-8-10</a:t>
            </a: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hlinkClick r:id="rId4"/>
              </a:rPr>
              <a:t>https://www.kaggle.com/navoneel/brain-mri-images-for-brain-tumor-detection</a:t>
            </a: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hlinkClick r:id="rId5"/>
              </a:rPr>
              <a:t>https://en.wikipedia.org/wiki/Mean_shift</a:t>
            </a: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r>
              <a:rPr lang="en-US" sz="2800" dirty="0">
                <a:hlinkClick r:id="rId6"/>
              </a:rPr>
              <a:t>http://www.ipb.uni-bonn.de/html/teaching/photo12-2021/2021-pho1-12-segmentation.pptx.pdf</a:t>
            </a: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  <a:p>
            <a:pPr eaLnBrk="1" fontAlgn="auto" hangingPunct="1">
              <a:spcBef>
                <a:spcPts val="0"/>
              </a:spcBef>
              <a:buFont typeface="Arial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Project Scope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E7C7AC7-325F-4751-BE9B-1B8CBC5D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38300"/>
            <a:ext cx="10131425" cy="41529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Perform image segmentation (pixel clustering) on brain MRI using Mean-shift algorithm</a:t>
            </a:r>
          </a:p>
          <a:p>
            <a:pPr algn="just" eaLnBrk="1" hangingPunct="1"/>
            <a:r>
              <a:rPr lang="en-US" altLang="en-US" sz="2400" dirty="0"/>
              <a:t>Compare results with image segmentation using NMF</a:t>
            </a:r>
          </a:p>
          <a:p>
            <a:pPr algn="just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Mean Shift Algorithm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E7C7AC7-325F-4751-BE9B-1B8CBC5D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0287" y="1412875"/>
            <a:ext cx="10131425" cy="4984173"/>
          </a:xfrm>
        </p:spPr>
        <p:txBody>
          <a:bodyPr anchor="t"/>
          <a:lstStyle/>
          <a:p>
            <a:pPr algn="just" eaLnBrk="1" hangingPunct="1"/>
            <a:r>
              <a:rPr lang="en-US" altLang="en-US" sz="2400" dirty="0"/>
              <a:t>Mean shift is a procedure for locating the maxima—the modes—of a density function given discrete data sampled from that function. </a:t>
            </a:r>
          </a:p>
          <a:p>
            <a:pPr algn="just" eaLnBrk="1" hangingPunct="1"/>
            <a:r>
              <a:rPr lang="en-US" altLang="en-US" sz="2400" dirty="0"/>
              <a:t>Uses a non-parametric approach to density estimation within a region (kernel). Attempts to find the local modes of this density. </a:t>
            </a:r>
          </a:p>
          <a:p>
            <a:pPr algn="just" eaLnBrk="1" hangingPunct="1"/>
            <a:r>
              <a:rPr lang="en-US" altLang="en-US" sz="2400" dirty="0"/>
              <a:t>All points that lead to the same mode form a cluster.</a:t>
            </a:r>
          </a:p>
          <a:p>
            <a:pPr algn="just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03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Mean Shift Algorithm</a:t>
            </a:r>
            <a:endParaRPr lang="en-US" dirty="0"/>
          </a:p>
        </p:txBody>
      </p:sp>
      <p:pic>
        <p:nvPicPr>
          <p:cNvPr id="6146" name="Picture 2" descr="Mean Shift algorithm finding the clusters centers">
            <a:extLst>
              <a:ext uri="{FF2B5EF4-FFF2-40B4-BE49-F238E27FC236}">
                <a16:creationId xmlns:a16="http://schemas.microsoft.com/office/drawing/2014/main" id="{E0E79920-FED7-4E93-8D68-4E0E09F5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03" y="1234202"/>
            <a:ext cx="5916794" cy="47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A0084-8141-4770-B00D-63D8EDCD64DF}"/>
              </a:ext>
            </a:extLst>
          </p:cNvPr>
          <p:cNvSpPr txBox="1"/>
          <p:nvPr/>
        </p:nvSpPr>
        <p:spPr>
          <a:xfrm>
            <a:off x="5865903" y="6030285"/>
            <a:ext cx="5916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Original image from: https://www.researchgate.net/figure/Intuitive-description-of-the-mean-shift-procedure-find-the-densest-regions-in-the_fig3_326242239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1ED9-902A-446F-AE7B-5DD0AF397621}"/>
              </a:ext>
            </a:extLst>
          </p:cNvPr>
          <p:cNvSpPr txBox="1"/>
          <p:nvPr/>
        </p:nvSpPr>
        <p:spPr>
          <a:xfrm>
            <a:off x="637129" y="1234202"/>
            <a:ext cx="5228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 set of points in three-dimensional space. Assume a circular window centered at C and having radius r as the kernel.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shift is a hill climbing algorithm which involves shifting this kernel iteratively to a higher density region until convergence.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shift is defined by a mean shift vector. The mean shift vector always points toward the direction of the maximum increase in the density.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every iteration the kernel is shifted to the centroid or the mean of the points within it. </a:t>
            </a:r>
          </a:p>
        </p:txBody>
      </p:sp>
    </p:spTree>
    <p:extLst>
      <p:ext uri="{BB962C8B-B14F-4D97-AF65-F5344CB8AC3E}">
        <p14:creationId xmlns:p14="http://schemas.microsoft.com/office/powerpoint/2010/main" val="248145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Mean Shift Algorithm</a:t>
            </a:r>
            <a:endParaRPr lang="en-US" dirty="0"/>
          </a:p>
        </p:txBody>
      </p:sp>
      <p:pic>
        <p:nvPicPr>
          <p:cNvPr id="6146" name="Picture 2" descr="Mean Shift algorithm finding the clusters centers">
            <a:extLst>
              <a:ext uri="{FF2B5EF4-FFF2-40B4-BE49-F238E27FC236}">
                <a16:creationId xmlns:a16="http://schemas.microsoft.com/office/drawing/2014/main" id="{E0E79920-FED7-4E93-8D68-4E0E09F5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03" y="1234202"/>
            <a:ext cx="5916794" cy="47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A0084-8141-4770-B00D-63D8EDCD64DF}"/>
              </a:ext>
            </a:extLst>
          </p:cNvPr>
          <p:cNvSpPr txBox="1"/>
          <p:nvPr/>
        </p:nvSpPr>
        <p:spPr>
          <a:xfrm>
            <a:off x="5865903" y="6030285"/>
            <a:ext cx="5916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Original image from: https://www.researchgate.net/figure/Intuitive-description-of-the-mean-shift-procedure-find-the-densest-regions-in-the_fig3_326242239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1ED9-902A-446F-AE7B-5DD0AF397621}"/>
              </a:ext>
            </a:extLst>
          </p:cNvPr>
          <p:cNvSpPr txBox="1"/>
          <p:nvPr/>
        </p:nvSpPr>
        <p:spPr>
          <a:xfrm>
            <a:off x="637129" y="1234202"/>
            <a:ext cx="5228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of calculating this mean depends on the choice of the kernel.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flat kernel is chosen, every point will be shifted using the mean of the points within the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Gaussian kernel is chosen instead of a flat kernel, then every point will first be assigned a weight which will decay exponentially as the distance from the kernel's center increases. At convergence, there will be no direction at which a shift can accommodate more points inside the kernel.</a:t>
            </a:r>
          </a:p>
        </p:txBody>
      </p:sp>
    </p:spTree>
    <p:extLst>
      <p:ext uri="{BB962C8B-B14F-4D97-AF65-F5344CB8AC3E}">
        <p14:creationId xmlns:p14="http://schemas.microsoft.com/office/powerpoint/2010/main" val="4596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Mean Shift Algorithm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1ED9-902A-446F-AE7B-5DD0AF397621}"/>
              </a:ext>
            </a:extLst>
          </p:cNvPr>
          <p:cNvSpPr txBox="1"/>
          <p:nvPr/>
        </p:nvSpPr>
        <p:spPr>
          <a:xfrm>
            <a:off x="637129" y="1234202"/>
            <a:ext cx="10524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most used kernels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Flat kernel: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kernel: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FF123-0B0F-4875-A0CF-A715894D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261371"/>
            <a:ext cx="2571750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8A84F-54FD-43B5-B5FB-79093A71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2" y="4314366"/>
            <a:ext cx="4410567" cy="1078446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C8E621-8937-4AA4-8349-6584E46DE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03" y="1762275"/>
            <a:ext cx="5418462" cy="382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4184C-BA61-4E7E-9204-3DA99E762400}"/>
              </a:ext>
            </a:extLst>
          </p:cNvPr>
          <p:cNvSpPr txBox="1"/>
          <p:nvPr/>
        </p:nvSpPr>
        <p:spPr>
          <a:xfrm>
            <a:off x="6376503" y="5586757"/>
            <a:ext cx="529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 GIF animation from: https://spin.atomicobject.com/2015/05/26/mean-shift-clustering/</a:t>
            </a:r>
          </a:p>
        </p:txBody>
      </p:sp>
    </p:spTree>
    <p:extLst>
      <p:ext uri="{BB962C8B-B14F-4D97-AF65-F5344CB8AC3E}">
        <p14:creationId xmlns:p14="http://schemas.microsoft.com/office/powerpoint/2010/main" val="32310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E39-5543-4F3D-8D28-593573B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Mean Shift Algorithm Implementation</a:t>
            </a:r>
            <a:r>
              <a:rPr lang="en-US" cap="none"/>
              <a:t> details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1ED9-902A-446F-AE7B-5DD0AF397621}"/>
              </a:ext>
            </a:extLst>
          </p:cNvPr>
          <p:cNvSpPr txBox="1"/>
          <p:nvPr/>
        </p:nvSpPr>
        <p:spPr>
          <a:xfrm>
            <a:off x="637129" y="1234202"/>
            <a:ext cx="10524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implementation of this algorithm is done considering a rectangular window with size to me passed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implementation considers a flat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 and tolerance can be passed as parameters. In this case, tolerance is used as a stop measure when shifting points. If a shift has a “walk” distance less than tolerance, we reached our goal.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cluster vectors are rounded up to two decimal places and points are grouped by cluster vector.</a:t>
            </a:r>
          </a:p>
        </p:txBody>
      </p:sp>
    </p:spTree>
    <p:extLst>
      <p:ext uri="{BB962C8B-B14F-4D97-AF65-F5344CB8AC3E}">
        <p14:creationId xmlns:p14="http://schemas.microsoft.com/office/powerpoint/2010/main" val="37064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9B7-53F4-4FDD-A287-B71F0600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-42863"/>
            <a:ext cx="10131425" cy="14557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cap="none" dirty="0"/>
              <a:t>What really NMF does and why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4A13-8B27-4304-9CBF-5D25D2FB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8300"/>
            <a:ext cx="10131425" cy="41529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/>
              <a:t>Condenses high-dimensional data into lower-dimensional models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/>
              <a:t>NMF decomposes samples as a weighted sum of its components (or features)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/>
              <a:t>Models are easy to visualize and explain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r>
              <a:rPr lang="en-US" sz="2400" dirty="0"/>
              <a:t>Simplifies analysis</a:t>
            </a:r>
          </a:p>
          <a:p>
            <a:pPr fontAlgn="auto">
              <a:spcBef>
                <a:spcPts val="0"/>
              </a:spcBef>
              <a:buFont typeface="Arial"/>
              <a:buChar char="•"/>
              <a:defRPr/>
            </a:pPr>
            <a:endParaRPr lang="en-US" sz="2400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7E367661-779E-460E-B958-B207AF8A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7" y="2644775"/>
            <a:ext cx="70294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A08A32-3FAB-4A03-B2C0-B3FAB57FA30F}"/>
              </a:ext>
            </a:extLst>
          </p:cNvPr>
          <p:cNvSpPr txBox="1"/>
          <p:nvPr/>
        </p:nvSpPr>
        <p:spPr>
          <a:xfrm>
            <a:off x="685800" y="6219005"/>
            <a:ext cx="101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Image taken from: https://campus.datacamp.com/courses/unsupervised-learning-in-python/discovering-interpretable-features?ex=1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{40341100-AC0E-1F49-913A-64EA7717DAA0}tf10001058</Template>
  <TotalTime>4477</TotalTime>
  <Words>1044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Pattern Recognition  Mean-shift for image segmentation</vt:lpstr>
      <vt:lpstr>Summary</vt:lpstr>
      <vt:lpstr>Project Scope</vt:lpstr>
      <vt:lpstr>Mean Shift Algorithm</vt:lpstr>
      <vt:lpstr>Mean Shift Algorithm</vt:lpstr>
      <vt:lpstr>Mean Shift Algorithm</vt:lpstr>
      <vt:lpstr>Mean Shift Algorithm</vt:lpstr>
      <vt:lpstr>Mean Shift Algorithm Implementation details</vt:lpstr>
      <vt:lpstr>What really NMF does and why?</vt:lpstr>
      <vt:lpstr>What is non-negative matrix factorization (NMF)?</vt:lpstr>
      <vt:lpstr>How do we calculate W and H?</vt:lpstr>
      <vt:lpstr>Image Segmentation</vt:lpstr>
      <vt:lpstr>Brain MRI images</vt:lpstr>
      <vt:lpstr>What are local histograms?</vt:lpstr>
      <vt:lpstr>Building the dataset</vt:lpstr>
      <vt:lpstr>Results Image 1</vt:lpstr>
      <vt:lpstr>Results Image 1</vt:lpstr>
      <vt:lpstr>Results Image 2</vt:lpstr>
      <vt:lpstr>Results Image 2</vt:lpstr>
      <vt:lpstr>Results Image 3</vt:lpstr>
      <vt:lpstr>Results Image 3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</dc:title>
  <dc:creator>Erbene de Castro</dc:creator>
  <cp:lastModifiedBy>Erbene de Castro</cp:lastModifiedBy>
  <cp:revision>74</cp:revision>
  <dcterms:created xsi:type="dcterms:W3CDTF">2021-09-19T17:06:20Z</dcterms:created>
  <dcterms:modified xsi:type="dcterms:W3CDTF">2021-12-07T11:57:35Z</dcterms:modified>
</cp:coreProperties>
</file>