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59BF8D8-B2E7-4A9D-88A8-093B2922E57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DEA9498-1FD8-4E28-916A-2660FD2F7A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21609" y="1447800"/>
            <a:ext cx="9808191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CH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CH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CH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CH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CH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CH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de-CH" sz="1600" dirty="0" smtClean="0"/>
              <a:t>                </a:t>
            </a:r>
            <a:r>
              <a:rPr lang="de-CH" sz="2000" dirty="0" smtClean="0"/>
              <a:t> </a:t>
            </a:r>
            <a:r>
              <a:rPr lang="de-CH" sz="2000" b="1" dirty="0" smtClean="0">
                <a:solidFill>
                  <a:schemeClr val="accent1"/>
                </a:solidFill>
                <a:latin typeface="+mn-lt"/>
              </a:rPr>
              <a:t>Dizajnimi </a:t>
            </a:r>
            <a:r>
              <a:rPr lang="de-CH" sz="2000" b="1" dirty="0">
                <a:solidFill>
                  <a:schemeClr val="accent1"/>
                </a:solidFill>
                <a:latin typeface="+mn-lt"/>
              </a:rPr>
              <a:t>i rrjetës së </a:t>
            </a:r>
            <a:r>
              <a:rPr lang="de-CH" sz="2000" b="1" dirty="0" smtClean="0">
                <a:solidFill>
                  <a:schemeClr val="accent1"/>
                </a:solidFill>
                <a:latin typeface="+mn-lt"/>
              </a:rPr>
              <a:t>Komunës së Prishtinës </a:t>
            </a:r>
            <a:r>
              <a:rPr lang="de-CH" sz="2000" b="1" dirty="0">
                <a:solidFill>
                  <a:schemeClr val="accent1"/>
                </a:solidFill>
                <a:latin typeface="+mn-lt"/>
              </a:rPr>
              <a:t>me Packet </a:t>
            </a:r>
            <a:r>
              <a:rPr lang="de-CH" sz="2000" b="1" dirty="0" smtClean="0">
                <a:solidFill>
                  <a:schemeClr val="accent1"/>
                </a:solidFill>
                <a:latin typeface="+mn-lt"/>
              </a:rPr>
              <a:t>Tracer</a:t>
            </a:r>
          </a:p>
          <a:p>
            <a:pPr marL="0" indent="0">
              <a:buNone/>
            </a:pPr>
            <a:endParaRPr lang="de-CH" sz="2000" b="1" dirty="0" smtClean="0">
              <a:solidFill>
                <a:schemeClr val="accent1"/>
              </a:solidFill>
              <a:latin typeface="+mn-lt"/>
            </a:endParaRPr>
          </a:p>
          <a:p>
            <a:pPr marL="0" indent="0">
              <a:buNone/>
            </a:pPr>
            <a:r>
              <a:rPr lang="de-CH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de-CH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                                          </a:t>
            </a:r>
            <a:r>
              <a:rPr lang="de-CH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Lënda:  Rrjetat </a:t>
            </a:r>
            <a:r>
              <a:rPr lang="de-CH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Kompjuterike</a:t>
            </a:r>
          </a:p>
          <a:p>
            <a:pPr marL="0" indent="0">
              <a:buNone/>
            </a:pPr>
            <a:endParaRPr lang="de-CH" sz="1800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de-CH" sz="18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de-CH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        Erblin Berisha                                                              </a:t>
            </a:r>
            <a:r>
              <a:rPr lang="de-CH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Prof</a:t>
            </a:r>
            <a:r>
              <a:rPr lang="de-CH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Asoc. Dr. Blerim Rexha</a:t>
            </a:r>
            <a:endParaRPr lang="de-CH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de-CH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        Etnik Gashi                                                                  </a:t>
            </a:r>
            <a:r>
              <a:rPr lang="de-CH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Mcs.Haxhi </a:t>
            </a:r>
            <a:r>
              <a:rPr lang="de-CH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Lajqi</a:t>
            </a:r>
          </a:p>
          <a:p>
            <a:pPr marL="0" indent="0">
              <a:buNone/>
            </a:pPr>
            <a:r>
              <a:rPr lang="de-CH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        Merita Ahmeti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600200"/>
          </a:xfrm>
        </p:spPr>
        <p:txBody>
          <a:bodyPr/>
          <a:lstStyle/>
          <a:p>
            <a:r>
              <a:rPr lang="de-CH" sz="2400" dirty="0" smtClean="0"/>
              <a:t>t </a:t>
            </a:r>
            <a:r>
              <a:rPr lang="de-CH" sz="2400" dirty="0"/>
              <a:t>Tracer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1000"/>
            <a:ext cx="22098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0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Figura</a:t>
            </a:r>
            <a:r>
              <a:rPr lang="en-US" sz="2000" dirty="0" smtClean="0"/>
              <a:t> 4</a:t>
            </a:r>
            <a:br>
              <a:rPr lang="en-US" sz="2000" dirty="0" smtClean="0"/>
            </a:br>
            <a:r>
              <a:rPr lang="en-US" sz="2000" dirty="0" err="1" smtClean="0"/>
              <a:t>Lagjja</a:t>
            </a:r>
            <a:r>
              <a:rPr lang="en-US" sz="2000" dirty="0" smtClean="0"/>
              <a:t> </a:t>
            </a:r>
            <a:r>
              <a:rPr lang="en-US" sz="2000" dirty="0" err="1" smtClean="0"/>
              <a:t>Bregu</a:t>
            </a:r>
            <a:r>
              <a:rPr lang="en-US" sz="2000" dirty="0" smtClean="0"/>
              <a:t> i </a:t>
            </a:r>
            <a:r>
              <a:rPr lang="en-US" sz="2000" dirty="0" err="1" smtClean="0"/>
              <a:t>Diellit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3099"/>
            <a:ext cx="8229600" cy="4220164"/>
          </a:xfrm>
        </p:spPr>
      </p:pic>
    </p:spTree>
    <p:extLst>
      <p:ext uri="{BB962C8B-B14F-4D97-AF65-F5344CB8AC3E}">
        <p14:creationId xmlns:p14="http://schemas.microsoft.com/office/powerpoint/2010/main" val="32959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Velania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err="1" smtClean="0"/>
              <a:t>Routeri</a:t>
            </a:r>
            <a:r>
              <a:rPr lang="en-US" sz="1800" dirty="0"/>
              <a:t> </a:t>
            </a:r>
            <a:r>
              <a:rPr lang="en-US" sz="1800" dirty="0" smtClean="0"/>
              <a:t>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2911 </a:t>
            </a:r>
            <a:r>
              <a:rPr lang="en-US" sz="1800" dirty="0" err="1" smtClean="0"/>
              <a:t>për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/>
              <a:t>W</a:t>
            </a:r>
            <a:r>
              <a:rPr lang="en-US" sz="1800" dirty="0" smtClean="0"/>
              <a:t>ireless Router.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2960-24TT </a:t>
            </a:r>
            <a:r>
              <a:rPr lang="en-US" sz="1800" dirty="0" err="1" smtClean="0"/>
              <a:t>tek</a:t>
            </a:r>
            <a:r>
              <a:rPr lang="en-US" sz="1800" dirty="0" smtClean="0"/>
              <a:t> i </a:t>
            </a:r>
            <a:r>
              <a:rPr lang="en-US" sz="1800" dirty="0" err="1" smtClean="0"/>
              <a:t>cili</a:t>
            </a:r>
            <a:r>
              <a:rPr lang="en-US" sz="1800" dirty="0" smtClean="0"/>
              <a:t>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      Server – PT DHCP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PC-PT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Laptop-PT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W</a:t>
            </a:r>
            <a:r>
              <a:rPr lang="en-US" sz="1800" dirty="0" smtClean="0"/>
              <a:t>ireless Router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konektuar</a:t>
            </a:r>
            <a:r>
              <a:rPr lang="en-US" sz="1800" dirty="0" smtClean="0"/>
              <a:t>  </a:t>
            </a:r>
            <a:r>
              <a:rPr lang="en-US" sz="1800" dirty="0" err="1" smtClean="0"/>
              <a:t>dy</a:t>
            </a:r>
            <a:r>
              <a:rPr lang="en-US" sz="1800" dirty="0" smtClean="0"/>
              <a:t> </a:t>
            </a:r>
            <a:r>
              <a:rPr lang="en-US" sz="1800" dirty="0" err="1" smtClean="0"/>
              <a:t>PC,dy</a:t>
            </a:r>
            <a:r>
              <a:rPr lang="en-US" sz="1800" dirty="0" smtClean="0"/>
              <a:t> Smartphone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Laptop.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30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Figura</a:t>
            </a:r>
            <a:r>
              <a:rPr lang="en-US" sz="2000" dirty="0"/>
              <a:t> 5</a:t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Velania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724520"/>
            <a:ext cx="8229600" cy="4277322"/>
          </a:xfrm>
        </p:spPr>
      </p:pic>
    </p:spTree>
    <p:extLst>
      <p:ext uri="{BB962C8B-B14F-4D97-AF65-F5344CB8AC3E}">
        <p14:creationId xmlns:p14="http://schemas.microsoft.com/office/powerpoint/2010/main" val="28714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RrugaB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err="1" smtClean="0"/>
              <a:t>Routeri</a:t>
            </a:r>
            <a:r>
              <a:rPr lang="en-US" sz="1800" dirty="0" smtClean="0"/>
              <a:t>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2911 </a:t>
            </a:r>
            <a:r>
              <a:rPr lang="en-US" sz="1800" dirty="0" err="1" smtClean="0"/>
              <a:t>për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Wireless Router.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e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përdorur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2960-24TT,tek i </a:t>
            </a:r>
            <a:r>
              <a:rPr lang="en-US" sz="1800" dirty="0" err="1" smtClean="0"/>
              <a:t>cili</a:t>
            </a:r>
            <a:r>
              <a:rPr lang="en-US" sz="1800" dirty="0" smtClean="0"/>
              <a:t>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Server-PT DHCP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Printer-PT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PC-PT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Laptop-PT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W</a:t>
            </a:r>
            <a:r>
              <a:rPr lang="en-US" sz="1800" dirty="0" smtClean="0"/>
              <a:t>ireless Router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konektuar</a:t>
            </a:r>
            <a:r>
              <a:rPr lang="en-US" sz="1800" dirty="0" smtClean="0"/>
              <a:t> 4 smartphones.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7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Figura</a:t>
            </a:r>
            <a:r>
              <a:rPr lang="en-US" sz="2000" dirty="0"/>
              <a:t> 6</a:t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RrugaB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62679"/>
            <a:ext cx="8229599" cy="4057121"/>
          </a:xfrm>
        </p:spPr>
      </p:pic>
    </p:spTree>
    <p:extLst>
      <p:ext uri="{BB962C8B-B14F-4D97-AF65-F5344CB8AC3E}">
        <p14:creationId xmlns:p14="http://schemas.microsoft.com/office/powerpoint/2010/main" val="19979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Dragodani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Router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2911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</a:t>
            </a:r>
            <a:r>
              <a:rPr lang="en-US" sz="1800" dirty="0" err="1" smtClean="0"/>
              <a:t>dy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/>
              <a:t>W</a:t>
            </a:r>
            <a:r>
              <a:rPr lang="en-US" sz="1800" dirty="0" smtClean="0"/>
              <a:t>ireless </a:t>
            </a:r>
            <a:r>
              <a:rPr lang="en-US" sz="1800" dirty="0" smtClean="0"/>
              <a:t>Router.</a:t>
            </a: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cilët</a:t>
            </a:r>
            <a:r>
              <a:rPr lang="en-US" sz="1800" dirty="0" smtClean="0"/>
              <a:t>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përdorur</a:t>
            </a:r>
            <a:r>
              <a:rPr lang="en-US" sz="1800" dirty="0" smtClean="0"/>
              <a:t>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tipit</a:t>
            </a:r>
            <a:r>
              <a:rPr lang="en-US" sz="1800" dirty="0" smtClean="0"/>
              <a:t> </a:t>
            </a:r>
            <a:r>
              <a:rPr lang="en-US" sz="1800" dirty="0" smtClean="0"/>
              <a:t>2960-24TT.</a:t>
            </a: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i pare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 </a:t>
            </a:r>
            <a:r>
              <a:rPr lang="en-US" sz="1800" dirty="0" err="1" smtClean="0"/>
              <a:t>dy</a:t>
            </a:r>
            <a:r>
              <a:rPr lang="en-US" sz="1800" dirty="0" smtClean="0"/>
              <a:t> </a:t>
            </a:r>
            <a:r>
              <a:rPr lang="en-US" sz="1800" dirty="0" smtClean="0"/>
              <a:t>PC.</a:t>
            </a: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i </a:t>
            </a:r>
            <a:r>
              <a:rPr lang="en-US" sz="1800" dirty="0" err="1" smtClean="0"/>
              <a:t>dyte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Server-PT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Printer-PT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PC-PT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W</a:t>
            </a:r>
            <a:r>
              <a:rPr lang="en-US" sz="1800" dirty="0" smtClean="0"/>
              <a:t>ireless Router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konektohen</a:t>
            </a:r>
            <a:r>
              <a:rPr lang="en-US" sz="1800" dirty="0"/>
              <a:t> </a:t>
            </a:r>
            <a:r>
              <a:rPr lang="en-US" sz="1800" dirty="0" err="1" smtClean="0"/>
              <a:t>dy</a:t>
            </a:r>
            <a:r>
              <a:rPr lang="en-US" sz="1800" dirty="0" smtClean="0"/>
              <a:t> </a:t>
            </a:r>
            <a:r>
              <a:rPr lang="en-US" sz="1800" dirty="0" err="1" smtClean="0"/>
              <a:t>Laptop,tre</a:t>
            </a:r>
            <a:r>
              <a:rPr lang="en-US" sz="1800" dirty="0" smtClean="0"/>
              <a:t> smartphone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PC.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32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Figura</a:t>
            </a:r>
            <a:r>
              <a:rPr lang="en-US" sz="2000" dirty="0"/>
              <a:t> 7</a:t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Dragodani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153400" cy="4153480"/>
          </a:xfrm>
        </p:spPr>
      </p:pic>
    </p:spTree>
    <p:extLst>
      <p:ext uri="{BB962C8B-B14F-4D97-AF65-F5344CB8AC3E}">
        <p14:creationId xmlns:p14="http://schemas.microsoft.com/office/powerpoint/2010/main" val="5867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Skema</a:t>
            </a:r>
            <a:r>
              <a:rPr lang="en-US" sz="2000" dirty="0"/>
              <a:t> </a:t>
            </a:r>
            <a:r>
              <a:rPr lang="en-US" sz="2000" dirty="0" err="1" smtClean="0"/>
              <a:t>Përfundimtare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981200"/>
            <a:ext cx="8077200" cy="3962399"/>
          </a:xfrm>
        </p:spPr>
      </p:pic>
    </p:spTree>
    <p:extLst>
      <p:ext uri="{BB962C8B-B14F-4D97-AF65-F5344CB8AC3E}">
        <p14:creationId xmlns:p14="http://schemas.microsoft.com/office/powerpoint/2010/main" val="38029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Përfundimi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Me </a:t>
            </a:r>
            <a:r>
              <a:rPr lang="en-US" sz="1800" dirty="0" err="1" smtClean="0"/>
              <a:t>anë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këtij</a:t>
            </a:r>
            <a:r>
              <a:rPr lang="en-US" sz="1800" dirty="0" smtClean="0"/>
              <a:t> </a:t>
            </a:r>
            <a:r>
              <a:rPr lang="en-US" sz="1800" dirty="0" err="1" smtClean="0"/>
              <a:t>projekti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arritur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krijojmë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 err="1" smtClean="0"/>
              <a:t>rrjete</a:t>
            </a:r>
            <a:r>
              <a:rPr lang="en-US" sz="1800" dirty="0" smtClean="0"/>
              <a:t> </a:t>
            </a:r>
            <a:r>
              <a:rPr lang="en-US" sz="1800" dirty="0" err="1" smtClean="0"/>
              <a:t>kompjuterike</a:t>
            </a:r>
            <a:r>
              <a:rPr lang="en-US" sz="1800" dirty="0" smtClean="0"/>
              <a:t> </a:t>
            </a:r>
            <a:r>
              <a:rPr lang="en-US" sz="1800" dirty="0" err="1" smtClean="0"/>
              <a:t>për</a:t>
            </a:r>
            <a:r>
              <a:rPr lang="en-US" sz="1800" dirty="0" smtClean="0"/>
              <a:t> </a:t>
            </a:r>
            <a:r>
              <a:rPr lang="en-US" sz="1800" dirty="0" err="1" smtClean="0"/>
              <a:t>Komunën</a:t>
            </a:r>
            <a:r>
              <a:rPr lang="en-US" sz="1800" dirty="0" smtClean="0"/>
              <a:t> e </a:t>
            </a:r>
            <a:r>
              <a:rPr lang="en-US" sz="1800" dirty="0" err="1" smtClean="0"/>
              <a:t>Prishtinës.Kjo</a:t>
            </a:r>
            <a:r>
              <a:rPr lang="en-US" sz="1800" dirty="0" smtClean="0"/>
              <a:t> </a:t>
            </a:r>
            <a:r>
              <a:rPr lang="en-US" sz="1800" dirty="0" err="1" smtClean="0"/>
              <a:t>rrjetë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</a:t>
            </a:r>
            <a:r>
              <a:rPr lang="en-US" sz="1800" dirty="0" err="1" smtClean="0"/>
              <a:t>ndërtuar</a:t>
            </a:r>
            <a:r>
              <a:rPr lang="en-US" sz="1800" dirty="0" smtClean="0"/>
              <a:t> me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gjitha</a:t>
            </a:r>
            <a:r>
              <a:rPr lang="en-US" sz="1800" dirty="0" smtClean="0"/>
              <a:t> </a:t>
            </a:r>
            <a:r>
              <a:rPr lang="en-US" sz="1800" dirty="0" err="1" smtClean="0"/>
              <a:t>pajisjet</a:t>
            </a:r>
            <a:r>
              <a:rPr lang="en-US" sz="1800" dirty="0" smtClean="0"/>
              <a:t> e </a:t>
            </a:r>
            <a:r>
              <a:rPr lang="en-US" sz="1800" dirty="0" err="1" smtClean="0"/>
              <a:t>nevojshme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</a:t>
            </a:r>
            <a:r>
              <a:rPr lang="en-US" sz="1800" dirty="0" err="1" smtClean="0"/>
              <a:t>funksionale.Me</a:t>
            </a:r>
            <a:r>
              <a:rPr lang="en-US" sz="1800" dirty="0" smtClean="0"/>
              <a:t> </a:t>
            </a:r>
            <a:r>
              <a:rPr lang="en-US" sz="1800" dirty="0" err="1" smtClean="0"/>
              <a:t>anë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konfigurimit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pajisjeve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arritur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bëjmë</a:t>
            </a:r>
            <a:r>
              <a:rPr lang="en-US" sz="1800" dirty="0" smtClean="0"/>
              <a:t> </a:t>
            </a:r>
            <a:r>
              <a:rPr lang="en-US" sz="1800" dirty="0" err="1" smtClean="0"/>
              <a:t>lidhjen</a:t>
            </a:r>
            <a:r>
              <a:rPr lang="en-US" sz="1800" dirty="0" smtClean="0"/>
              <a:t> </a:t>
            </a:r>
            <a:r>
              <a:rPr lang="en-US" sz="1800" dirty="0" err="1" smtClean="0"/>
              <a:t>që</a:t>
            </a:r>
            <a:r>
              <a:rPr lang="en-US" sz="1800" dirty="0" smtClean="0"/>
              <a:t> </a:t>
            </a:r>
            <a:r>
              <a:rPr lang="en-US" sz="1800" dirty="0" err="1" smtClean="0"/>
              <a:t>mundëson</a:t>
            </a:r>
            <a:r>
              <a:rPr lang="en-US" sz="1800" dirty="0" smtClean="0"/>
              <a:t> </a:t>
            </a:r>
            <a:r>
              <a:rPr lang="en-US" sz="1800" dirty="0" err="1" smtClean="0"/>
              <a:t>komunikimin</a:t>
            </a:r>
            <a:r>
              <a:rPr lang="en-US" sz="1800" dirty="0" smtClean="0"/>
              <a:t> e </a:t>
            </a:r>
            <a:r>
              <a:rPr lang="en-US" sz="1800" dirty="0" err="1" smtClean="0"/>
              <a:t>tyre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Po </a:t>
            </a:r>
            <a:r>
              <a:rPr lang="en-US" sz="1800" dirty="0" err="1" smtClean="0"/>
              <a:t>ashtu</a:t>
            </a:r>
            <a:r>
              <a:rPr lang="en-US" sz="1800" dirty="0" smtClean="0"/>
              <a:t> me </a:t>
            </a:r>
            <a:r>
              <a:rPr lang="en-US" sz="1800" dirty="0" err="1" smtClean="0"/>
              <a:t>pak</a:t>
            </a:r>
            <a:r>
              <a:rPr lang="en-US" sz="1800" dirty="0" smtClean="0"/>
              <a:t> </a:t>
            </a:r>
            <a:r>
              <a:rPr lang="en-US" sz="1800" dirty="0" err="1" smtClean="0"/>
              <a:t>fjalë</a:t>
            </a:r>
            <a:r>
              <a:rPr lang="en-US" sz="1800" dirty="0" smtClean="0"/>
              <a:t> </a:t>
            </a:r>
            <a:r>
              <a:rPr lang="en-US" sz="1800" dirty="0" err="1" smtClean="0"/>
              <a:t>mund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konkludojmë</a:t>
            </a:r>
            <a:r>
              <a:rPr lang="en-US" sz="1800" dirty="0" smtClean="0"/>
              <a:t> se Packet Tracer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lehtë</a:t>
            </a:r>
            <a:r>
              <a:rPr lang="en-US" sz="1800" dirty="0" smtClean="0"/>
              <a:t> </a:t>
            </a:r>
            <a:r>
              <a:rPr lang="en-US" sz="1800" dirty="0" err="1" smtClean="0"/>
              <a:t>për</a:t>
            </a:r>
            <a:r>
              <a:rPr lang="en-US" sz="1800" dirty="0" smtClean="0"/>
              <a:t> </a:t>
            </a:r>
            <a:r>
              <a:rPr lang="en-US" sz="1800" dirty="0" err="1" smtClean="0"/>
              <a:t>përdorim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njëkohësisht</a:t>
            </a:r>
            <a:r>
              <a:rPr lang="en-US" sz="1800" dirty="0" smtClean="0"/>
              <a:t> </a:t>
            </a:r>
            <a:r>
              <a:rPr lang="en-US" sz="1800" dirty="0" err="1" smtClean="0"/>
              <a:t>shumë</a:t>
            </a:r>
            <a:r>
              <a:rPr lang="en-US" sz="1800" dirty="0" smtClean="0"/>
              <a:t> </a:t>
            </a:r>
            <a:r>
              <a:rPr lang="en-US" sz="1800" dirty="0" err="1" smtClean="0"/>
              <a:t>praktik.Në</a:t>
            </a:r>
            <a:r>
              <a:rPr lang="en-US" sz="1800" dirty="0" smtClean="0"/>
              <a:t> </a:t>
            </a:r>
            <a:r>
              <a:rPr lang="en-US" sz="1800" dirty="0" err="1" smtClean="0"/>
              <a:t>këtë</a:t>
            </a:r>
            <a:r>
              <a:rPr lang="en-US" sz="1800" dirty="0" smtClean="0"/>
              <a:t> </a:t>
            </a:r>
            <a:r>
              <a:rPr lang="en-US" sz="1800" dirty="0" err="1" smtClean="0"/>
              <a:t>mënyrë,lehtë,shpejtë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pa </a:t>
            </a:r>
            <a:r>
              <a:rPr lang="en-US" sz="1800" dirty="0" err="1" smtClean="0"/>
              <a:t>pagesë</a:t>
            </a:r>
            <a:r>
              <a:rPr lang="en-US" sz="1800" dirty="0" smtClean="0"/>
              <a:t> </a:t>
            </a:r>
            <a:r>
              <a:rPr lang="en-US" sz="1800" dirty="0" err="1" smtClean="0"/>
              <a:t>instruktorët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studentët</a:t>
            </a:r>
            <a:r>
              <a:rPr lang="en-US" sz="1800" dirty="0" smtClean="0"/>
              <a:t> </a:t>
            </a:r>
            <a:r>
              <a:rPr lang="en-US" sz="1800" dirty="0" err="1" smtClean="0"/>
              <a:t>nga</a:t>
            </a:r>
            <a:r>
              <a:rPr lang="en-US" sz="1800" dirty="0" smtClean="0"/>
              <a:t> e </a:t>
            </a:r>
            <a:r>
              <a:rPr lang="en-US" sz="1800" dirty="0" err="1" smtClean="0"/>
              <a:t>mbarë</a:t>
            </a:r>
            <a:r>
              <a:rPr lang="en-US" sz="1800" dirty="0" smtClean="0"/>
              <a:t> </a:t>
            </a:r>
            <a:r>
              <a:rPr lang="en-US" sz="1800" dirty="0" err="1" smtClean="0"/>
              <a:t>bota</a:t>
            </a:r>
            <a:r>
              <a:rPr lang="en-US" sz="1800" dirty="0" smtClean="0"/>
              <a:t> pa pas </a:t>
            </a:r>
            <a:r>
              <a:rPr lang="en-US" sz="1800" dirty="0" err="1" smtClean="0"/>
              <a:t>nevoj</a:t>
            </a:r>
            <a:r>
              <a:rPr lang="en-US" sz="1800" dirty="0" smtClean="0"/>
              <a:t> </a:t>
            </a:r>
            <a:r>
              <a:rPr lang="en-US" sz="1800" dirty="0" err="1" smtClean="0"/>
              <a:t>te</a:t>
            </a:r>
            <a:r>
              <a:rPr lang="en-US" sz="1800" dirty="0" smtClean="0"/>
              <a:t> </a:t>
            </a:r>
            <a:r>
              <a:rPr lang="en-US" sz="1800" dirty="0" err="1" smtClean="0"/>
              <a:t>ndodhen</a:t>
            </a:r>
            <a:r>
              <a:rPr lang="en-US" sz="1800" dirty="0" smtClean="0"/>
              <a:t> </a:t>
            </a:r>
            <a:r>
              <a:rPr lang="en-US" sz="1800" dirty="0" err="1" smtClean="0"/>
              <a:t>fizikisht</a:t>
            </a:r>
            <a:r>
              <a:rPr lang="en-US" sz="1800" dirty="0" smtClean="0"/>
              <a:t>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klase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pa pas </a:t>
            </a:r>
            <a:r>
              <a:rPr lang="en-US" sz="1800" dirty="0" err="1" smtClean="0"/>
              <a:t>nevoj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shpenzojnë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blerjen</a:t>
            </a:r>
            <a:r>
              <a:rPr lang="en-US" sz="1800" dirty="0" smtClean="0"/>
              <a:t> e </a:t>
            </a:r>
            <a:r>
              <a:rPr lang="en-US" sz="1800" dirty="0" err="1" smtClean="0"/>
              <a:t>pajisjeve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vërteta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rrjetit,do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mund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projektojne</a:t>
            </a:r>
            <a:r>
              <a:rPr lang="en-US" sz="1800" dirty="0" smtClean="0"/>
              <a:t> </a:t>
            </a:r>
            <a:r>
              <a:rPr lang="en-US" sz="1800" dirty="0" err="1" smtClean="0"/>
              <a:t>rrjetet</a:t>
            </a:r>
            <a:r>
              <a:rPr lang="en-US" sz="1800" dirty="0" smtClean="0"/>
              <a:t> </a:t>
            </a:r>
            <a:r>
              <a:rPr lang="en-US" sz="1800" dirty="0" err="1" smtClean="0"/>
              <a:t>kompjuterike</a:t>
            </a:r>
            <a:r>
              <a:rPr lang="en-US" sz="1800" dirty="0" smtClean="0"/>
              <a:t> </a:t>
            </a:r>
            <a:r>
              <a:rPr lang="en-US" sz="1800" dirty="0" err="1" smtClean="0"/>
              <a:t>virtuale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tyre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38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faleminderit</a:t>
            </a:r>
            <a:r>
              <a:rPr lang="en-US" dirty="0"/>
              <a:t>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600200"/>
          </a:xfrm>
        </p:spPr>
        <p:txBody>
          <a:bodyPr/>
          <a:lstStyle/>
          <a:p>
            <a:r>
              <a:rPr lang="en-US" sz="2800" dirty="0" err="1" smtClean="0"/>
              <a:t>Përshkrimi</a:t>
            </a:r>
            <a:r>
              <a:rPr lang="en-US" sz="2800" dirty="0" smtClean="0"/>
              <a:t> i </a:t>
            </a:r>
            <a:r>
              <a:rPr lang="en-US" sz="2800" dirty="0" err="1" smtClean="0"/>
              <a:t>punës</a:t>
            </a:r>
            <a:r>
              <a:rPr lang="en-US" sz="2800" dirty="0" smtClean="0"/>
              <a:t> </a:t>
            </a:r>
            <a:r>
              <a:rPr lang="en-US" sz="2800" dirty="0" err="1" smtClean="0"/>
              <a:t>së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projektit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 smtClean="0"/>
              <a:t>Projekti</a:t>
            </a:r>
            <a:r>
              <a:rPr lang="en-US" sz="1800" dirty="0" smtClean="0"/>
              <a:t> i </a:t>
            </a:r>
            <a:r>
              <a:rPr lang="en-US" sz="1800" dirty="0" err="1" smtClean="0"/>
              <a:t>punuar</a:t>
            </a:r>
            <a:r>
              <a:rPr lang="en-US" sz="1800" dirty="0" smtClean="0"/>
              <a:t> </a:t>
            </a:r>
            <a:r>
              <a:rPr lang="en-US" sz="1800" dirty="0" err="1" smtClean="0"/>
              <a:t>paraqet</a:t>
            </a:r>
            <a:r>
              <a:rPr lang="en-US" sz="1800" dirty="0" smtClean="0"/>
              <a:t> </a:t>
            </a:r>
            <a:r>
              <a:rPr lang="en-US" sz="1800" dirty="0" err="1" smtClean="0"/>
              <a:t>dizajnimin</a:t>
            </a:r>
            <a:r>
              <a:rPr lang="en-US" sz="1800" dirty="0" smtClean="0"/>
              <a:t> e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 err="1" smtClean="0"/>
              <a:t>rrjete</a:t>
            </a:r>
            <a:r>
              <a:rPr lang="en-US" sz="1800" dirty="0" smtClean="0"/>
              <a:t> </a:t>
            </a:r>
            <a:r>
              <a:rPr lang="en-US" sz="1800" dirty="0" err="1" smtClean="0"/>
              <a:t>kompjuterike,tema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cilën</a:t>
            </a:r>
            <a:r>
              <a:rPr lang="en-US" sz="1800" dirty="0" smtClean="0"/>
              <a:t> ne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shtjelluar</a:t>
            </a:r>
            <a:r>
              <a:rPr lang="en-US" sz="1800" dirty="0" smtClean="0"/>
              <a:t> </a:t>
            </a:r>
            <a:r>
              <a:rPr lang="en-US" sz="1800" dirty="0" err="1" smtClean="0"/>
              <a:t>paraqet</a:t>
            </a:r>
            <a:r>
              <a:rPr lang="en-US" sz="1800" dirty="0" smtClean="0"/>
              <a:t> </a:t>
            </a:r>
            <a:r>
              <a:rPr lang="en-US" sz="1800" dirty="0" err="1" smtClean="0"/>
              <a:t>dizajnimin</a:t>
            </a:r>
            <a:r>
              <a:rPr lang="en-US" sz="1800" dirty="0" smtClean="0"/>
              <a:t> e </a:t>
            </a:r>
            <a:r>
              <a:rPr lang="en-US" sz="1800" dirty="0" err="1" smtClean="0"/>
              <a:t>rrjetes</a:t>
            </a:r>
            <a:r>
              <a:rPr lang="en-US" sz="1800" dirty="0" smtClean="0"/>
              <a:t> </a:t>
            </a:r>
            <a:r>
              <a:rPr lang="en-US" sz="1800" dirty="0" err="1" smtClean="0"/>
              <a:t>kompjuterike</a:t>
            </a:r>
            <a:r>
              <a:rPr lang="en-US" sz="1800" dirty="0" smtClean="0"/>
              <a:t> </a:t>
            </a:r>
            <a:r>
              <a:rPr lang="en-US" sz="1800" dirty="0" err="1" smtClean="0"/>
              <a:t>për</a:t>
            </a:r>
            <a:r>
              <a:rPr lang="en-US" sz="1800" dirty="0" smtClean="0"/>
              <a:t> </a:t>
            </a:r>
            <a:r>
              <a:rPr lang="en-US" sz="1800" dirty="0" err="1" smtClean="0"/>
              <a:t>Komunën</a:t>
            </a:r>
            <a:r>
              <a:rPr lang="en-US" sz="1800" dirty="0" smtClean="0"/>
              <a:t> e </a:t>
            </a:r>
            <a:r>
              <a:rPr lang="en-US" sz="1800" dirty="0" err="1" smtClean="0"/>
              <a:t>Prishtinës,vegla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cilën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përdorur</a:t>
            </a:r>
            <a:r>
              <a:rPr lang="en-US" sz="1800" dirty="0" smtClean="0"/>
              <a:t> </a:t>
            </a:r>
            <a:r>
              <a:rPr lang="en-US" sz="1800" dirty="0" err="1" smtClean="0"/>
              <a:t>për</a:t>
            </a:r>
            <a:r>
              <a:rPr lang="en-US" sz="1800" dirty="0" smtClean="0"/>
              <a:t> </a:t>
            </a:r>
            <a:r>
              <a:rPr lang="en-US" sz="1800" dirty="0" err="1" smtClean="0"/>
              <a:t>realizimin</a:t>
            </a:r>
            <a:r>
              <a:rPr lang="en-US" sz="1800" dirty="0" smtClean="0"/>
              <a:t> e </a:t>
            </a:r>
            <a:r>
              <a:rPr lang="en-US" sz="1800" dirty="0" err="1" smtClean="0"/>
              <a:t>këtij</a:t>
            </a:r>
            <a:r>
              <a:rPr lang="en-US" sz="1800" dirty="0" smtClean="0"/>
              <a:t> </a:t>
            </a:r>
            <a:r>
              <a:rPr lang="en-US" sz="1800" dirty="0" err="1" smtClean="0"/>
              <a:t>projekti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</a:t>
            </a:r>
            <a:r>
              <a:rPr lang="en-US" sz="1800" b="1" dirty="0" smtClean="0"/>
              <a:t>Packet Tracer</a:t>
            </a:r>
            <a:r>
              <a:rPr lang="en-US" sz="1800" dirty="0" smtClean="0"/>
              <a:t> i </a:t>
            </a:r>
            <a:r>
              <a:rPr lang="en-US" sz="1800" dirty="0" err="1" smtClean="0"/>
              <a:t>dizajnuar</a:t>
            </a:r>
            <a:r>
              <a:rPr lang="en-US" sz="1800" dirty="0" smtClean="0"/>
              <a:t> </a:t>
            </a:r>
            <a:r>
              <a:rPr lang="en-US" sz="1800" dirty="0" err="1" smtClean="0"/>
              <a:t>nga</a:t>
            </a:r>
            <a:r>
              <a:rPr lang="en-US" sz="1800" dirty="0" smtClean="0"/>
              <a:t> Cisco </a:t>
            </a:r>
            <a:r>
              <a:rPr lang="en-US" sz="1800" dirty="0" err="1" smtClean="0"/>
              <a:t>System.Projekti</a:t>
            </a:r>
            <a:r>
              <a:rPr lang="en-US" sz="1800" dirty="0" smtClean="0"/>
              <a:t> </a:t>
            </a:r>
            <a:r>
              <a:rPr lang="en-US" sz="1800" dirty="0" err="1" smtClean="0"/>
              <a:t>ka</a:t>
            </a:r>
            <a:r>
              <a:rPr lang="en-US" sz="1800" dirty="0" smtClean="0"/>
              <a:t> </a:t>
            </a:r>
            <a:r>
              <a:rPr lang="en-US" sz="1800" dirty="0" err="1" smtClean="0"/>
              <a:t>për</a:t>
            </a:r>
            <a:r>
              <a:rPr lang="en-US" sz="1800" dirty="0" smtClean="0"/>
              <a:t> </a:t>
            </a:r>
            <a:r>
              <a:rPr lang="en-US" sz="1800" dirty="0" err="1" smtClean="0"/>
              <a:t>qëllim</a:t>
            </a:r>
            <a:r>
              <a:rPr lang="en-US" sz="1800" dirty="0" smtClean="0"/>
              <a:t> </a:t>
            </a:r>
            <a:r>
              <a:rPr lang="en-US" sz="1800" dirty="0" err="1" smtClean="0"/>
              <a:t>dizajnimin</a:t>
            </a:r>
            <a:r>
              <a:rPr lang="en-US" sz="1800" dirty="0" smtClean="0"/>
              <a:t> e </a:t>
            </a:r>
            <a:r>
              <a:rPr lang="en-US" sz="1800" dirty="0" err="1" smtClean="0"/>
              <a:t>rrjetes</a:t>
            </a:r>
            <a:r>
              <a:rPr lang="en-US" sz="1800" dirty="0" smtClean="0"/>
              <a:t> me </a:t>
            </a:r>
            <a:r>
              <a:rPr lang="en-US" sz="1800" dirty="0" err="1" smtClean="0"/>
              <a:t>degën</a:t>
            </a:r>
            <a:r>
              <a:rPr lang="en-US" sz="1800" dirty="0" smtClean="0"/>
              <a:t> </a:t>
            </a:r>
            <a:r>
              <a:rPr lang="en-US" sz="1800" dirty="0" err="1" smtClean="0"/>
              <a:t>kryesore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Komunës</a:t>
            </a:r>
            <a:r>
              <a:rPr lang="en-US" sz="1800" dirty="0" smtClean="0"/>
              <a:t> </a:t>
            </a:r>
            <a:r>
              <a:rPr lang="en-US" sz="1800" dirty="0" err="1" smtClean="0"/>
              <a:t>së</a:t>
            </a:r>
            <a:r>
              <a:rPr lang="en-US" sz="1800" dirty="0" smtClean="0"/>
              <a:t> </a:t>
            </a:r>
            <a:r>
              <a:rPr lang="en-US" sz="1800" dirty="0" err="1" smtClean="0"/>
              <a:t>Prishtinës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6 </a:t>
            </a:r>
            <a:r>
              <a:rPr lang="en-US" sz="1800" dirty="0" err="1" smtClean="0"/>
              <a:t>degë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tjera</a:t>
            </a:r>
            <a:r>
              <a:rPr lang="en-US" sz="1800" dirty="0" smtClean="0"/>
              <a:t> </a:t>
            </a:r>
            <a:r>
              <a:rPr lang="en-US" sz="1800" dirty="0" err="1" smtClean="0"/>
              <a:t>te</a:t>
            </a:r>
            <a:r>
              <a:rPr lang="en-US" sz="1800" dirty="0" smtClean="0"/>
              <a:t> </a:t>
            </a:r>
            <a:r>
              <a:rPr lang="en-US" sz="1800" dirty="0" err="1" smtClean="0"/>
              <a:t>cilat</a:t>
            </a:r>
            <a:r>
              <a:rPr lang="en-US" sz="1800" dirty="0" smtClean="0"/>
              <a:t> i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emërtuar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ndarë</a:t>
            </a:r>
            <a:r>
              <a:rPr lang="en-US" sz="1800" dirty="0" smtClean="0"/>
              <a:t> </a:t>
            </a:r>
            <a:r>
              <a:rPr lang="en-US" sz="1800" dirty="0" err="1" smtClean="0"/>
              <a:t>sipas</a:t>
            </a:r>
            <a:r>
              <a:rPr lang="en-US" sz="1800" dirty="0" smtClean="0"/>
              <a:t> </a:t>
            </a:r>
            <a:r>
              <a:rPr lang="en-US" sz="1800" dirty="0" err="1" smtClean="0"/>
              <a:t>lagjeve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qytetit</a:t>
            </a:r>
            <a:r>
              <a:rPr lang="en-US" sz="1800" dirty="0" smtClean="0"/>
              <a:t> </a:t>
            </a:r>
            <a:r>
              <a:rPr lang="en-US" sz="1800" dirty="0" err="1" smtClean="0"/>
              <a:t>ashtu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vijon</a:t>
            </a:r>
            <a:r>
              <a:rPr lang="en-US" sz="1800" dirty="0" smtClean="0"/>
              <a:t>:</a:t>
            </a:r>
          </a:p>
          <a:p>
            <a:r>
              <a:rPr lang="en-US" sz="1800" dirty="0" err="1" smtClean="0"/>
              <a:t>Komuna</a:t>
            </a:r>
            <a:r>
              <a:rPr lang="en-US" sz="1800" dirty="0" smtClean="0"/>
              <a:t> e </a:t>
            </a:r>
            <a:r>
              <a:rPr lang="en-US" sz="1800" dirty="0" err="1" smtClean="0"/>
              <a:t>Prishtinës-Dega</a:t>
            </a:r>
            <a:r>
              <a:rPr lang="en-US" sz="1800" dirty="0" smtClean="0"/>
              <a:t> </a:t>
            </a:r>
            <a:r>
              <a:rPr lang="en-US" sz="1800" dirty="0" err="1" smtClean="0"/>
              <a:t>Kyresore</a:t>
            </a:r>
            <a:endParaRPr lang="en-US" sz="1800" dirty="0" smtClean="0"/>
          </a:p>
          <a:p>
            <a:r>
              <a:rPr lang="en-US" sz="1800" dirty="0" err="1" smtClean="0"/>
              <a:t>Lagjja</a:t>
            </a:r>
            <a:r>
              <a:rPr lang="en-US" sz="1800" dirty="0" smtClean="0"/>
              <a:t> </a:t>
            </a:r>
            <a:r>
              <a:rPr lang="en-US" sz="1800" dirty="0" err="1" smtClean="0"/>
              <a:t>Dardania</a:t>
            </a:r>
            <a:endParaRPr lang="en-US" sz="1800" dirty="0" smtClean="0"/>
          </a:p>
          <a:p>
            <a:r>
              <a:rPr lang="en-US" sz="1800" dirty="0" err="1" smtClean="0"/>
              <a:t>Lagjja</a:t>
            </a:r>
            <a:r>
              <a:rPr lang="en-US" sz="1800" dirty="0" smtClean="0"/>
              <a:t> </a:t>
            </a:r>
            <a:r>
              <a:rPr lang="en-US" sz="1800" dirty="0" err="1" smtClean="0"/>
              <a:t>Ulpiana</a:t>
            </a:r>
            <a:endParaRPr lang="en-US" sz="1800" dirty="0" smtClean="0"/>
          </a:p>
          <a:p>
            <a:r>
              <a:rPr lang="en-US" sz="1800" dirty="0" err="1" smtClean="0"/>
              <a:t>Lagjja</a:t>
            </a:r>
            <a:r>
              <a:rPr lang="en-US" sz="1800" dirty="0" smtClean="0"/>
              <a:t> </a:t>
            </a:r>
            <a:r>
              <a:rPr lang="en-US" sz="1800" dirty="0" err="1" smtClean="0"/>
              <a:t>Bregu</a:t>
            </a:r>
            <a:r>
              <a:rPr lang="en-US" sz="1800" dirty="0" smtClean="0"/>
              <a:t> i </a:t>
            </a:r>
            <a:r>
              <a:rPr lang="en-US" sz="1800" dirty="0" err="1" smtClean="0"/>
              <a:t>Diellit</a:t>
            </a:r>
            <a:endParaRPr lang="en-US" sz="1800" dirty="0" smtClean="0"/>
          </a:p>
          <a:p>
            <a:r>
              <a:rPr lang="en-US" sz="1800" dirty="0" err="1" smtClean="0"/>
              <a:t>Lagjja</a:t>
            </a:r>
            <a:r>
              <a:rPr lang="en-US" sz="1800" dirty="0" smtClean="0"/>
              <a:t> </a:t>
            </a:r>
            <a:r>
              <a:rPr lang="en-US" sz="1800" dirty="0" err="1" smtClean="0"/>
              <a:t>Velania</a:t>
            </a:r>
            <a:endParaRPr lang="en-US" sz="1800" dirty="0" smtClean="0"/>
          </a:p>
          <a:p>
            <a:r>
              <a:rPr lang="en-US" sz="1800" dirty="0" err="1" smtClean="0"/>
              <a:t>Lagjja</a:t>
            </a:r>
            <a:r>
              <a:rPr lang="en-US" sz="1800" dirty="0" smtClean="0"/>
              <a:t> </a:t>
            </a:r>
            <a:r>
              <a:rPr lang="en-US" sz="1800" dirty="0" err="1" smtClean="0"/>
              <a:t>RrugaB</a:t>
            </a:r>
            <a:endParaRPr lang="en-US" sz="1800" dirty="0" smtClean="0"/>
          </a:p>
          <a:p>
            <a:r>
              <a:rPr lang="en-US" sz="1800" dirty="0" err="1" smtClean="0"/>
              <a:t>Lagjja</a:t>
            </a:r>
            <a:r>
              <a:rPr lang="en-US" sz="1800" dirty="0" smtClean="0"/>
              <a:t> </a:t>
            </a:r>
            <a:r>
              <a:rPr lang="en-US" sz="1800" dirty="0" err="1" smtClean="0"/>
              <a:t>Dragodani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Ku </a:t>
            </a:r>
            <a:r>
              <a:rPr lang="en-US" sz="1800" dirty="0" err="1" smtClean="0"/>
              <a:t>për</a:t>
            </a:r>
            <a:r>
              <a:rPr lang="en-US" sz="1800" dirty="0" smtClean="0"/>
              <a:t> </a:t>
            </a:r>
            <a:r>
              <a:rPr lang="en-US" sz="1800" dirty="0" err="1" smtClean="0"/>
              <a:t>secilen</a:t>
            </a:r>
            <a:r>
              <a:rPr lang="en-US" sz="1800" dirty="0" smtClean="0"/>
              <a:t> </a:t>
            </a:r>
            <a:r>
              <a:rPr lang="en-US" sz="1800" dirty="0" err="1" smtClean="0"/>
              <a:t>degë</a:t>
            </a:r>
            <a:r>
              <a:rPr lang="en-US" sz="1800" dirty="0" smtClean="0"/>
              <a:t> do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paraqesim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 err="1" smtClean="0"/>
              <a:t>spjegim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shkurtër</a:t>
            </a:r>
            <a:r>
              <a:rPr lang="en-US" sz="1800" dirty="0" smtClean="0"/>
              <a:t>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figurën</a:t>
            </a:r>
            <a:r>
              <a:rPr lang="en-US" sz="1800" dirty="0" smtClean="0"/>
              <a:t> e </a:t>
            </a:r>
            <a:r>
              <a:rPr lang="en-US" sz="1800" dirty="0" err="1" smtClean="0"/>
              <a:t>degës</a:t>
            </a:r>
            <a:r>
              <a:rPr lang="en-US" sz="1800" dirty="0" smtClean="0"/>
              <a:t> </a:t>
            </a:r>
            <a:r>
              <a:rPr lang="en-US" sz="1800" dirty="0" err="1" smtClean="0"/>
              <a:t>përkatëse</a:t>
            </a:r>
            <a:r>
              <a:rPr lang="en-US" sz="1800" dirty="0" smtClean="0"/>
              <a:t> </a:t>
            </a:r>
            <a:r>
              <a:rPr lang="en-US" sz="1800" dirty="0" err="1" smtClean="0"/>
              <a:t>në</a:t>
            </a:r>
            <a:r>
              <a:rPr lang="en-US" sz="1800" dirty="0" smtClean="0"/>
              <a:t> slide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vazhdim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71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Komuna</a:t>
            </a:r>
            <a:r>
              <a:rPr lang="en-US" sz="2000" dirty="0" smtClean="0"/>
              <a:t> e </a:t>
            </a:r>
            <a:r>
              <a:rPr lang="en-US" sz="2000" dirty="0" err="1" smtClean="0"/>
              <a:t>Prishtinës-Dega</a:t>
            </a:r>
            <a:r>
              <a:rPr lang="en-US" sz="2000" dirty="0" smtClean="0"/>
              <a:t> </a:t>
            </a:r>
            <a:r>
              <a:rPr lang="en-US" sz="2000" dirty="0" err="1" smtClean="0"/>
              <a:t>Kryesore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Router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2911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e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 </a:t>
            </a:r>
            <a:r>
              <a:rPr lang="en-US" sz="1800" dirty="0" err="1" smtClean="0"/>
              <a:t>dy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/>
              <a:t>W</a:t>
            </a:r>
            <a:r>
              <a:rPr lang="en-US" sz="1800" dirty="0" smtClean="0"/>
              <a:t>ireless Router.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cilët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përdorur</a:t>
            </a:r>
            <a:r>
              <a:rPr lang="en-US" sz="1800" dirty="0" smtClean="0"/>
              <a:t>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2960-24TT.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i </a:t>
            </a:r>
            <a:r>
              <a:rPr lang="en-US" sz="1800" dirty="0" err="1" smtClean="0"/>
              <a:t>parë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 </a:t>
            </a:r>
            <a:r>
              <a:rPr lang="en-US" sz="1800" dirty="0" err="1" smtClean="0"/>
              <a:t>dy</a:t>
            </a:r>
            <a:r>
              <a:rPr lang="en-US" sz="1800" dirty="0" smtClean="0"/>
              <a:t> PC </a:t>
            </a:r>
            <a:r>
              <a:rPr lang="en-US" sz="1800" dirty="0" err="1" smtClean="0"/>
              <a:t>dhe</a:t>
            </a:r>
            <a:r>
              <a:rPr lang="en-US" sz="1800" dirty="0" smtClean="0"/>
              <a:t> DNS </a:t>
            </a:r>
            <a:r>
              <a:rPr lang="en-US" sz="1800" dirty="0" err="1" smtClean="0"/>
              <a:t>Serverin,Web</a:t>
            </a:r>
            <a:r>
              <a:rPr lang="en-US" sz="1800" dirty="0" smtClean="0"/>
              <a:t> </a:t>
            </a:r>
            <a:r>
              <a:rPr lang="en-US" sz="1800" dirty="0" err="1" smtClean="0"/>
              <a:t>Serverin,DHCP</a:t>
            </a:r>
            <a:r>
              <a:rPr lang="en-US" sz="1800" dirty="0" smtClean="0"/>
              <a:t> </a:t>
            </a:r>
            <a:r>
              <a:rPr lang="en-US" sz="1800" dirty="0" err="1" smtClean="0"/>
              <a:t>Serverin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i </a:t>
            </a:r>
            <a:r>
              <a:rPr lang="en-US" sz="1800" dirty="0" err="1" smtClean="0"/>
              <a:t>dytë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 </a:t>
            </a:r>
            <a:r>
              <a:rPr lang="en-US" sz="1800" dirty="0" err="1" smtClean="0"/>
              <a:t>një</a:t>
            </a:r>
            <a:r>
              <a:rPr lang="en-US" sz="1800" dirty="0" smtClean="0"/>
              <a:t> laptop  </a:t>
            </a:r>
            <a:r>
              <a:rPr lang="en-US" sz="1800" dirty="0" err="1" smtClean="0"/>
              <a:t>dhe</a:t>
            </a:r>
            <a:r>
              <a:rPr lang="en-US" sz="1800" dirty="0" smtClean="0"/>
              <a:t> me </a:t>
            </a:r>
            <a:r>
              <a:rPr lang="en-US" sz="1800" dirty="0" err="1" smtClean="0"/>
              <a:t>pesë</a:t>
            </a:r>
            <a:r>
              <a:rPr lang="en-US" sz="1800" dirty="0" smtClean="0"/>
              <a:t> </a:t>
            </a:r>
            <a:r>
              <a:rPr lang="en-US" sz="1800" dirty="0" smtClean="0"/>
              <a:t>PC.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W</a:t>
            </a:r>
            <a:r>
              <a:rPr lang="en-US" sz="1800" dirty="0" smtClean="0"/>
              <a:t>ireless Router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 </a:t>
            </a:r>
            <a:r>
              <a:rPr lang="en-US" sz="1800" dirty="0" err="1" smtClean="0"/>
              <a:t>dy</a:t>
            </a:r>
            <a:r>
              <a:rPr lang="en-US" sz="1800" dirty="0" smtClean="0"/>
              <a:t> smartphone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 smtClean="0"/>
              <a:t>Tablet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6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fr-C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Figura 1</a:t>
            </a:r>
            <a:br>
              <a:rPr lang="fr-C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CH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H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Komuna</a:t>
            </a:r>
            <a:r>
              <a:rPr lang="fr-C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fr-CH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Prishtinës-Dega</a:t>
            </a:r>
            <a:r>
              <a:rPr lang="fr-CH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H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Kryesore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4375"/>
            <a:ext cx="8229600" cy="4157612"/>
          </a:xfrm>
        </p:spPr>
      </p:pic>
    </p:spTree>
    <p:extLst>
      <p:ext uri="{BB962C8B-B14F-4D97-AF65-F5344CB8AC3E}">
        <p14:creationId xmlns:p14="http://schemas.microsoft.com/office/powerpoint/2010/main" val="22733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Dardania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Router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2911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/>
              <a:t>W</a:t>
            </a:r>
            <a:r>
              <a:rPr lang="en-US" sz="1800" dirty="0" smtClean="0"/>
              <a:t>ireless Router.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përdorur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2960-24TT.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err="1" smtClean="0"/>
              <a:t>Në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      Server-PT  DHCP		</a:t>
            </a:r>
          </a:p>
          <a:p>
            <a:pPr marL="0" indent="0">
              <a:buNone/>
            </a:pPr>
            <a:r>
              <a:rPr lang="en-US" sz="1800" dirty="0" smtClean="0"/>
              <a:t>      Printer-PT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Dy</a:t>
            </a:r>
            <a:r>
              <a:rPr lang="en-US" sz="1800" dirty="0" smtClean="0"/>
              <a:t> Laptop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Dy</a:t>
            </a:r>
            <a:r>
              <a:rPr lang="en-US" sz="1800" dirty="0" smtClean="0"/>
              <a:t> PC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Wireless Router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konektohen</a:t>
            </a:r>
            <a:r>
              <a:rPr lang="en-US" sz="1800" dirty="0" smtClean="0"/>
              <a:t> </a:t>
            </a:r>
            <a:r>
              <a:rPr lang="en-US" sz="1800" dirty="0" err="1" smtClean="0"/>
              <a:t>dy</a:t>
            </a:r>
            <a:r>
              <a:rPr lang="en-US" sz="1800" dirty="0"/>
              <a:t> </a:t>
            </a:r>
            <a:r>
              <a:rPr lang="en-US" sz="1800" dirty="0" smtClean="0"/>
              <a:t>smartphone.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57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Figura</a:t>
            </a:r>
            <a:r>
              <a:rPr lang="en-US" sz="2000" dirty="0" smtClean="0"/>
              <a:t> 2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Dardania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0257"/>
            <a:ext cx="8229599" cy="4105848"/>
          </a:xfrm>
        </p:spPr>
      </p:pic>
    </p:spTree>
    <p:extLst>
      <p:ext uri="{BB962C8B-B14F-4D97-AF65-F5344CB8AC3E}">
        <p14:creationId xmlns:p14="http://schemas.microsoft.com/office/powerpoint/2010/main" val="27978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Ulpiana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Router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2911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/>
              <a:t>W</a:t>
            </a:r>
            <a:r>
              <a:rPr lang="en-US" sz="1800" dirty="0" smtClean="0"/>
              <a:t>ireless Router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Switch </a:t>
            </a:r>
            <a:r>
              <a:rPr lang="en-US" sz="1800" dirty="0" err="1"/>
              <a:t>të</a:t>
            </a:r>
            <a:r>
              <a:rPr lang="en-US" sz="1800" dirty="0"/>
              <a:t> </a:t>
            </a:r>
            <a:r>
              <a:rPr lang="en-US" sz="1800" dirty="0" err="1"/>
              <a:t>cilin</a:t>
            </a:r>
            <a:r>
              <a:rPr lang="en-US" sz="1800" dirty="0"/>
              <a:t> </a:t>
            </a:r>
            <a:r>
              <a:rPr lang="en-US" sz="1800" dirty="0" err="1"/>
              <a:t>kemi</a:t>
            </a:r>
            <a:r>
              <a:rPr lang="en-US" sz="1800" dirty="0"/>
              <a:t> </a:t>
            </a:r>
            <a:r>
              <a:rPr lang="en-US" sz="1800" dirty="0" err="1"/>
              <a:t>përdorur</a:t>
            </a:r>
            <a:r>
              <a:rPr lang="en-US" sz="1800" dirty="0"/>
              <a:t> </a:t>
            </a:r>
            <a:r>
              <a:rPr lang="en-US" sz="1800" dirty="0" err="1"/>
              <a:t>është</a:t>
            </a:r>
            <a:r>
              <a:rPr lang="en-US" sz="1800" dirty="0"/>
              <a:t> i </a:t>
            </a:r>
            <a:r>
              <a:rPr lang="en-US" sz="1800" dirty="0" err="1"/>
              <a:t>tipit</a:t>
            </a:r>
            <a:r>
              <a:rPr lang="en-US" sz="1800" dirty="0"/>
              <a:t> 2960-24TT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Tre</a:t>
            </a:r>
            <a:r>
              <a:rPr lang="en-US" sz="1800" dirty="0" smtClean="0"/>
              <a:t> Laptop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Dy</a:t>
            </a:r>
            <a:r>
              <a:rPr lang="en-US" sz="1800" dirty="0" smtClean="0"/>
              <a:t> PC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DHCP Server-PT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Printer-PT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W</a:t>
            </a:r>
            <a:r>
              <a:rPr lang="en-US" sz="1800" dirty="0" smtClean="0"/>
              <a:t>ireless Router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smartphone.</a:t>
            </a:r>
          </a:p>
        </p:txBody>
      </p:sp>
    </p:spTree>
    <p:extLst>
      <p:ext uri="{BB962C8B-B14F-4D97-AF65-F5344CB8AC3E}">
        <p14:creationId xmlns:p14="http://schemas.microsoft.com/office/powerpoint/2010/main" val="46359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Figura</a:t>
            </a:r>
            <a:r>
              <a:rPr lang="en-US" sz="2000" dirty="0" smtClean="0"/>
              <a:t> 3</a:t>
            </a:r>
            <a:br>
              <a:rPr lang="en-US" sz="2000" dirty="0" smtClean="0"/>
            </a:br>
            <a:r>
              <a:rPr lang="en-US" sz="2000" dirty="0" err="1" smtClean="0"/>
              <a:t>Lagjja</a:t>
            </a:r>
            <a:r>
              <a:rPr lang="en-US" sz="2000" dirty="0" smtClean="0"/>
              <a:t> </a:t>
            </a:r>
            <a:r>
              <a:rPr lang="en-US" sz="2000" dirty="0" err="1" smtClean="0"/>
              <a:t>Ulpiana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95621"/>
            <a:ext cx="8153400" cy="4006168"/>
          </a:xfrm>
        </p:spPr>
      </p:pic>
    </p:spTree>
    <p:extLst>
      <p:ext uri="{BB962C8B-B14F-4D97-AF65-F5344CB8AC3E}">
        <p14:creationId xmlns:p14="http://schemas.microsoft.com/office/powerpoint/2010/main" val="30261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Lagjja</a:t>
            </a:r>
            <a:r>
              <a:rPr lang="en-US" sz="2000" dirty="0"/>
              <a:t> </a:t>
            </a:r>
            <a:r>
              <a:rPr lang="en-US" sz="2000" dirty="0" err="1"/>
              <a:t>Bregu</a:t>
            </a:r>
            <a:r>
              <a:rPr lang="en-US" sz="2000" dirty="0"/>
              <a:t> i </a:t>
            </a:r>
            <a:r>
              <a:rPr lang="en-US" sz="2000" dirty="0" err="1"/>
              <a:t>Diellit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err="1" smtClean="0"/>
              <a:t>Routeri</a:t>
            </a:r>
            <a:r>
              <a:rPr lang="en-US" sz="1800" dirty="0" smtClean="0"/>
              <a:t> i </a:t>
            </a:r>
            <a:r>
              <a:rPr lang="en-US" sz="1800" dirty="0" err="1" smtClean="0"/>
              <a:t>tipit</a:t>
            </a:r>
            <a:r>
              <a:rPr lang="en-US" sz="1800" dirty="0" smtClean="0"/>
              <a:t> 2911 </a:t>
            </a:r>
            <a:r>
              <a:rPr lang="en-US" sz="1800" dirty="0" err="1" smtClean="0"/>
              <a:t>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cilin</a:t>
            </a:r>
            <a:r>
              <a:rPr lang="en-US" sz="1800" dirty="0" smtClean="0"/>
              <a:t> </a:t>
            </a:r>
            <a:r>
              <a:rPr lang="en-US" sz="1800" dirty="0" err="1" smtClean="0"/>
              <a:t>kemi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</a:t>
            </a:r>
            <a:r>
              <a:rPr lang="en-US" sz="1800" dirty="0" err="1" smtClean="0"/>
              <a:t>dy</a:t>
            </a:r>
            <a:r>
              <a:rPr lang="en-US" sz="1800" dirty="0" smtClean="0"/>
              <a:t> switch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</a:t>
            </a:r>
            <a:r>
              <a:rPr lang="en-US" sz="1800" dirty="0"/>
              <a:t>W</a:t>
            </a:r>
            <a:r>
              <a:rPr lang="en-US" sz="1800" dirty="0" smtClean="0"/>
              <a:t>ireless Router.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</a:t>
            </a:r>
            <a:r>
              <a:rPr lang="en-US" sz="1800" dirty="0" err="1" smtClean="0"/>
              <a:t>janë</a:t>
            </a:r>
            <a:r>
              <a:rPr lang="en-US" sz="1800" dirty="0" smtClean="0"/>
              <a:t> </a:t>
            </a:r>
            <a:r>
              <a:rPr lang="en-US" sz="1800" dirty="0" err="1" smtClean="0"/>
              <a:t>të</a:t>
            </a:r>
            <a:r>
              <a:rPr lang="en-US" sz="1800" dirty="0" smtClean="0"/>
              <a:t> </a:t>
            </a:r>
            <a:r>
              <a:rPr lang="en-US" sz="1800" dirty="0" err="1" smtClean="0"/>
              <a:t>tipit</a:t>
            </a:r>
            <a:r>
              <a:rPr lang="en-US" sz="1800" dirty="0" smtClean="0"/>
              <a:t> </a:t>
            </a:r>
            <a:r>
              <a:rPr lang="en-US" sz="1800" dirty="0" smtClean="0"/>
              <a:t>2960-24TT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i </a:t>
            </a:r>
            <a:r>
              <a:rPr lang="en-US" sz="1800" dirty="0" err="1" smtClean="0"/>
              <a:t>parë</a:t>
            </a:r>
            <a:r>
              <a:rPr lang="en-US" sz="1800" dirty="0" smtClean="0"/>
              <a:t> i </a:t>
            </a:r>
            <a:r>
              <a:rPr lang="en-US" sz="1800" dirty="0" err="1" smtClean="0"/>
              <a:t>cili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 </a:t>
            </a:r>
            <a:r>
              <a:rPr lang="en-US" sz="1800" dirty="0" err="1" smtClean="0"/>
              <a:t>tre</a:t>
            </a:r>
            <a:r>
              <a:rPr lang="en-US" sz="1800" dirty="0" smtClean="0"/>
              <a:t> PC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Laptop.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Switch i </a:t>
            </a:r>
            <a:r>
              <a:rPr lang="en-US" sz="1800" dirty="0" err="1" smtClean="0"/>
              <a:t>dytë</a:t>
            </a:r>
            <a:r>
              <a:rPr lang="en-US" sz="1800" dirty="0" smtClean="0"/>
              <a:t> me </a:t>
            </a:r>
            <a:r>
              <a:rPr lang="en-US" sz="1800" dirty="0" err="1" smtClean="0"/>
              <a:t>një</a:t>
            </a:r>
            <a:r>
              <a:rPr lang="en-US" sz="1800" dirty="0" smtClean="0"/>
              <a:t> Printer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Server DHCP.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W</a:t>
            </a:r>
            <a:r>
              <a:rPr lang="en-US" sz="1800" dirty="0" smtClean="0"/>
              <a:t>ireless Router i </a:t>
            </a:r>
            <a:r>
              <a:rPr lang="en-US" sz="1800" dirty="0" err="1" smtClean="0"/>
              <a:t>cili</a:t>
            </a:r>
            <a:r>
              <a:rPr lang="en-US" sz="1800" dirty="0" smtClean="0"/>
              <a:t> </a:t>
            </a:r>
            <a:r>
              <a:rPr lang="en-US" sz="1800" dirty="0" err="1" smtClean="0"/>
              <a:t>është</a:t>
            </a:r>
            <a:r>
              <a:rPr lang="en-US" sz="1800" dirty="0" smtClean="0"/>
              <a:t> i </a:t>
            </a:r>
            <a:r>
              <a:rPr lang="en-US" sz="1800" dirty="0" err="1" smtClean="0"/>
              <a:t>lidhur</a:t>
            </a:r>
            <a:r>
              <a:rPr lang="en-US" sz="1800" dirty="0" smtClean="0"/>
              <a:t> me </a:t>
            </a:r>
            <a:r>
              <a:rPr lang="en-US" sz="1800" dirty="0" err="1" smtClean="0"/>
              <a:t>dy</a:t>
            </a:r>
            <a:r>
              <a:rPr lang="en-US" sz="1800" dirty="0" smtClean="0"/>
              <a:t> </a:t>
            </a:r>
            <a:r>
              <a:rPr lang="en-US" sz="1800" dirty="0" smtClean="0"/>
              <a:t>Smartphone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dirty="0" err="1" smtClean="0"/>
              <a:t>një</a:t>
            </a:r>
            <a:r>
              <a:rPr lang="en-US" sz="1800" dirty="0" smtClean="0"/>
              <a:t> Tablet.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67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313</TotalTime>
  <Words>673</Words>
  <Application>Microsoft Office PowerPoint</Application>
  <PresentationFormat>On-screen Show (4:3)</PresentationFormat>
  <Paragraphs>138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t Tracer</vt:lpstr>
      <vt:lpstr>Përshkrimi i punës së projektit</vt:lpstr>
      <vt:lpstr>Komuna e Prishtinës-Dega Kryesore</vt:lpstr>
      <vt:lpstr>  Figura 1  Komuna e Prishtinës-Dega Kryesore</vt:lpstr>
      <vt:lpstr>     Lagjja Dardania</vt:lpstr>
      <vt:lpstr>Figura 2 Lagjja Dardania</vt:lpstr>
      <vt:lpstr> Lagjja Ulpiana</vt:lpstr>
      <vt:lpstr>Figura 3 Lagjja Ulpiana</vt:lpstr>
      <vt:lpstr> Lagjja Bregu i Diellit</vt:lpstr>
      <vt:lpstr>Figura 4 Lagjja Bregu i Diellit</vt:lpstr>
      <vt:lpstr> Lagjja Velania</vt:lpstr>
      <vt:lpstr> Figura 5 Lagjja Velania</vt:lpstr>
      <vt:lpstr> Lagjja RrugaB</vt:lpstr>
      <vt:lpstr> Figura 6 Lagjja RrugaB</vt:lpstr>
      <vt:lpstr>  Lagjja Dragodani</vt:lpstr>
      <vt:lpstr>Figura 7 Lagjja Dragodani</vt:lpstr>
      <vt:lpstr>Skema Përfundimtare</vt:lpstr>
      <vt:lpstr>Përfundimi</vt:lpstr>
      <vt:lpstr>Ju faleminderit!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37</cp:revision>
  <dcterms:created xsi:type="dcterms:W3CDTF">2019-06-08T20:59:42Z</dcterms:created>
  <dcterms:modified xsi:type="dcterms:W3CDTF">2019-06-09T11:28:59Z</dcterms:modified>
</cp:coreProperties>
</file>