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5"/>
  </p:sldMasterIdLst>
  <p:notesMasterIdLst>
    <p:notesMasterId r:id="rId16"/>
  </p:notesMasterIdLst>
  <p:sldIdLst>
    <p:sldId id="341" r:id="rId6"/>
    <p:sldId id="332" r:id="rId7"/>
    <p:sldId id="393" r:id="rId8"/>
    <p:sldId id="395" r:id="rId9"/>
    <p:sldId id="394" r:id="rId10"/>
    <p:sldId id="326" r:id="rId11"/>
    <p:sldId id="401" r:id="rId12"/>
    <p:sldId id="402" r:id="rId13"/>
    <p:sldId id="403" r:id="rId14"/>
    <p:sldId id="40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lda Wirth Federico" initials="HWF" lastIdx="34" clrIdx="0"/>
  <p:cmAuthor id="1" name="Sarah Evans" initials="SE" lastIdx="36" clrIdx="1"/>
  <p:cmAuthor id="2" name="LD" initials="LD" lastIdx="5" clrIdx="2"/>
  <p:cmAuthor id="3" name="Sarah Evans" initials="SJE" lastIdx="69" clrIdx="3"/>
  <p:cmAuthor id="4" name="Stefanie Emrich" initials="SJE" lastIdx="2" clrIdx="4"/>
  <p:cmAuthor id="5" name="Lisa B" initials="LB" lastIdx="35" clrIdx="5"/>
  <p:cmAuthor id="6" name="mike gordon" initials="mg" lastIdx="5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4578"/>
    <a:srgbClr val="005A94"/>
    <a:srgbClr val="2F8B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0" autoAdjust="0"/>
  </p:normalViewPr>
  <p:slideViewPr>
    <p:cSldViewPr>
      <p:cViewPr>
        <p:scale>
          <a:sx n="75" d="100"/>
          <a:sy n="75" d="100"/>
        </p:scale>
        <p:origin x="-966" y="426"/>
      </p:cViewPr>
      <p:guideLst>
        <p:guide orient="horz" pos="1104"/>
        <p:guide pos="2880"/>
      </p:guideLst>
    </p:cSldViewPr>
  </p:slideViewPr>
  <p:outlineViewPr>
    <p:cViewPr>
      <p:scale>
        <a:sx n="33" d="100"/>
        <a:sy n="33" d="100"/>
      </p:scale>
      <p:origin x="0" y="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06"/>
    </p:cViewPr>
  </p:sorterViewPr>
  <p:notesViewPr>
    <p:cSldViewPr showGuides="1">
      <p:cViewPr varScale="1">
        <p:scale>
          <a:sx n="52" d="100"/>
          <a:sy n="52" d="100"/>
        </p:scale>
        <p:origin x="-258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5BF25-40BE-405D-88E7-C5FB6E60947B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2621-405C-4F83-9120-2E9601611C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651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C91FB-68FB-4DD9-A9BF-03EE326AB038}" type="slidenum">
              <a:rPr lang="en-US">
                <a:solidFill>
                  <a:srgbClr val="000000"/>
                </a:solidFill>
              </a:rPr>
              <a:pPr/>
              <a:t>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8821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Letsgo</a:t>
            </a:r>
            <a:r>
              <a:rPr lang="en-US" dirty="0" smtClean="0"/>
              <a:t> is an application inspired by the struggles I had to go through as a L100 student to find the various lecture </a:t>
            </a:r>
            <a:r>
              <a:rPr lang="en-US" dirty="0" err="1" smtClean="0"/>
              <a:t>theathres</a:t>
            </a:r>
            <a:endParaRPr lang="en-US" dirty="0" smtClean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383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361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047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>
            <a:lvl1pPr>
              <a:defRPr b="1" i="1">
                <a:solidFill>
                  <a:srgbClr val="004578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©letsGO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786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©letsGO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754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583680"/>
            <a:ext cx="640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Copyright ©letsGO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583680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5A0288-DE65-4327-81AA-3D0ED474C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767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4578"/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izagyen96@gmail.com" TargetMode="External"/><Relationship Id="rId2" Type="http://schemas.openxmlformats.org/officeDocument/2006/relationships/hyperlink" Target="mailto:John.erbyn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536236"/>
            <a:ext cx="6400800" cy="274320"/>
          </a:xfrm>
        </p:spPr>
        <p:txBody>
          <a:bodyPr/>
          <a:lstStyle/>
          <a:p>
            <a:r>
              <a:rPr lang="en-US" smtClean="0"/>
              <a:t>Copyright ©letsGO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96199" y="6240780"/>
            <a:ext cx="105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8" name="Picture 7" descr="s8 mock up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8600"/>
            <a:ext cx="8382000" cy="624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4267200"/>
            <a:ext cx="3352800" cy="1828800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©letsGO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81001" y="3429000"/>
          <a:ext cx="8305800" cy="291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399"/>
                <a:gridCol w="1676400"/>
                <a:gridCol w="1676400"/>
                <a:gridCol w="1676400"/>
                <a:gridCol w="1600201"/>
              </a:tblGrid>
              <a:tr h="1158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Dennis </a:t>
                      </a:r>
                      <a:r>
                        <a:rPr lang="en-GB" sz="1800" dirty="0" err="1" smtClean="0"/>
                        <a:t>Effa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err="1" smtClean="0"/>
                        <a:t>Amponsah</a:t>
                      </a:r>
                      <a:endParaRPr lang="en-GB" sz="1800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John </a:t>
                      </a:r>
                      <a:r>
                        <a:rPr lang="en-GB" sz="1800" dirty="0" err="1" smtClean="0"/>
                        <a:t>Paakwesi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err="1" smtClean="0"/>
                        <a:t>Erbynn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/>
                        <a:t>Kwabena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err="1" smtClean="0"/>
                        <a:t>Afriyie-Gyamfi</a:t>
                      </a:r>
                      <a:endParaRPr lang="en-GB" sz="1800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Isaac </a:t>
                      </a:r>
                      <a:r>
                        <a:rPr lang="en-GB" sz="1800" dirty="0" err="1" smtClean="0"/>
                        <a:t>Agyen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err="1" smtClean="0"/>
                        <a:t>Duffour</a:t>
                      </a:r>
                      <a:endParaRPr lang="en-GB" sz="1800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Laud </a:t>
                      </a:r>
                      <a:r>
                        <a:rPr lang="en-GB" dirty="0" err="1" smtClean="0"/>
                        <a:t>Boakye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Ansah</a:t>
                      </a:r>
                      <a:endParaRPr lang="en-GB" dirty="0"/>
                    </a:p>
                  </a:txBody>
                  <a:tcPr/>
                </a:tc>
              </a:tr>
              <a:tr h="1752444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PS/CSC/15/0004</a:t>
                      </a:r>
                    </a:p>
                    <a:p>
                      <a:r>
                        <a:rPr lang="en-GB" sz="1800" u="sng" dirty="0" err="1" smtClean="0">
                          <a:hlinkClick r:id="rId2"/>
                        </a:rPr>
                        <a:t>Amponsah</a:t>
                      </a:r>
                      <a:r>
                        <a:rPr lang="en-GB" sz="1800" u="sng" dirty="0" smtClean="0">
                          <a:hlinkClick r:id="rId2"/>
                        </a:rPr>
                        <a:t> @</a:t>
                      </a:r>
                      <a:r>
                        <a:rPr lang="en-GB" sz="1800" u="sng" dirty="0" err="1" smtClean="0">
                          <a:hlinkClick r:id="rId2"/>
                        </a:rPr>
                        <a:t>gmail.com</a:t>
                      </a:r>
                      <a:r>
                        <a:rPr lang="en-GB" sz="1800" dirty="0" smtClean="0"/>
                        <a:t> </a:t>
                      </a:r>
                      <a:endParaRPr lang="en-GB" sz="2000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PS/CSC/15/0006</a:t>
                      </a:r>
                    </a:p>
                    <a:p>
                      <a:r>
                        <a:rPr lang="en-GB" sz="1800" u="sng" dirty="0" smtClean="0">
                          <a:hlinkClick r:id="rId2"/>
                        </a:rPr>
                        <a:t>John.erbynn@gmail.com</a:t>
                      </a:r>
                      <a:r>
                        <a:rPr lang="en-GB" sz="1800" dirty="0" smtClean="0"/>
                        <a:t> </a:t>
                      </a:r>
                      <a:endParaRPr lang="en-GB" sz="2000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PS/CSC/15/0007</a:t>
                      </a:r>
                    </a:p>
                    <a:p>
                      <a:r>
                        <a:rPr lang="en-GB" sz="18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kafriyiegyamfi@gmail.com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PS/CSC/15/0049</a:t>
                      </a:r>
                    </a:p>
                    <a:p>
                      <a:r>
                        <a:rPr lang="en-GB" sz="1800" u="sng" dirty="0" smtClean="0">
                          <a:hlinkClick r:id="rId3"/>
                        </a:rPr>
                        <a:t>izagyen96@gmail.com</a:t>
                      </a:r>
                      <a:r>
                        <a:rPr lang="en-GB" sz="1800" dirty="0" smtClean="0"/>
                        <a:t> </a:t>
                      </a:r>
                      <a:endParaRPr lang="en-GB" sz="2000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PS/CSC/15/0039</a:t>
                      </a:r>
                    </a:p>
                    <a:p>
                      <a:r>
                        <a:rPr lang="en-GB" sz="18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laudboakyeansah200@gmail.com</a:t>
                      </a:r>
                      <a:endParaRPr lang="en-GB" sz="18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hlinkClick r:id="rId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600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 descr="s8 mock up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15240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LetsGo</a:t>
            </a:r>
            <a:r>
              <a:rPr lang="en-US" dirty="0" smtClean="0"/>
              <a:t> </a:t>
            </a:r>
            <a:r>
              <a:rPr lang="en-US" b="0" dirty="0" smtClean="0"/>
              <a:t>is an app used to locate the various lecture theaters, event hubs in the school</a:t>
            </a:r>
            <a:r>
              <a:rPr lang="en-US" dirty="0" smtClean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00" y="6625244"/>
            <a:ext cx="5791200" cy="156556"/>
          </a:xfrm>
        </p:spPr>
        <p:txBody>
          <a:bodyPr/>
          <a:lstStyle/>
          <a:p>
            <a:r>
              <a:rPr lang="en-US" dirty="0" smtClean="0"/>
              <a:t>Copyright ©</a:t>
            </a:r>
            <a:r>
              <a:rPr lang="en-US" dirty="0" err="1" smtClean="0"/>
              <a:t>letsGO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6199" y="6240780"/>
            <a:ext cx="105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r"/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3345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&amp;Target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assist</a:t>
            </a:r>
            <a:r>
              <a:rPr lang="en-US" dirty="0" smtClean="0"/>
              <a:t> students conveniently locate lecture theaters easily </a:t>
            </a:r>
          </a:p>
          <a:p>
            <a:endParaRPr lang="en-US" b="1" dirty="0" smtClean="0"/>
          </a:p>
          <a:p>
            <a:r>
              <a:rPr lang="en-US" b="1" dirty="0" smtClean="0"/>
              <a:t>Target </a:t>
            </a:r>
          </a:p>
          <a:p>
            <a:pPr lvl="2"/>
            <a:r>
              <a:rPr lang="en-US" sz="3200" dirty="0" smtClean="0"/>
              <a:t>Students</a:t>
            </a:r>
          </a:p>
          <a:p>
            <a:pPr lvl="2"/>
            <a:r>
              <a:rPr lang="en-US" sz="3200" dirty="0" smtClean="0"/>
              <a:t>Resource personnel at the various events in the School</a:t>
            </a:r>
          </a:p>
          <a:p>
            <a:pPr lvl="2"/>
            <a:endParaRPr lang="en-US" sz="32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©letsGO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762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It Addresses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students locate the various lecture hall with ease</a:t>
            </a:r>
          </a:p>
          <a:p>
            <a:r>
              <a:rPr lang="en-US" dirty="0" smtClean="0"/>
              <a:t>Allows students locate the various Landmarks in the school</a:t>
            </a:r>
          </a:p>
          <a:p>
            <a:r>
              <a:rPr lang="en-US" dirty="0" smtClean="0"/>
              <a:t>Eliminate unnecessary human interaction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©letsGO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135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Products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60177" y="4876800"/>
            <a:ext cx="170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Stand-alone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2000" b="1" dirty="0" smtClean="0">
              <a:solidFill>
                <a:schemeClr val="bg1"/>
              </a:solidFill>
              <a:latin typeface="Arial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526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Google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HereWeGo</a:t>
            </a:r>
            <a:endParaRPr lang="en-US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Offline Maps and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Maps.Me</a:t>
            </a:r>
            <a:endParaRPr lang="en-US" sz="32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</a:t>
            </a:r>
            <a:r>
              <a:rPr lang="en-US" dirty="0" err="1" smtClean="0"/>
              <a:t>let’sGO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833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Competitive Edge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Fully functional offline</a:t>
            </a:r>
          </a:p>
          <a:p>
            <a:r>
              <a:rPr lang="en-US" dirty="0" smtClean="0"/>
              <a:t>Efficient since it conserves battery life</a:t>
            </a:r>
          </a:p>
          <a:p>
            <a:r>
              <a:rPr lang="en-US" dirty="0" smtClean="0"/>
              <a:t>No additional downloads in order to use software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©letsGO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919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case diagram(Interactional Model)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©letsGO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use 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209800"/>
            <a:ext cx="7811689" cy="3600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apture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457200"/>
            <a:ext cx="8686800" cy="6324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52400"/>
            <a:ext cx="3657600" cy="381000"/>
          </a:xfrm>
        </p:spPr>
        <p:txBody>
          <a:bodyPr>
            <a:normAutofit fontScale="40000" lnSpcReduction="20000"/>
          </a:bodyPr>
          <a:lstStyle/>
          <a:p>
            <a:r>
              <a:rPr lang="en-GB" dirty="0" smtClean="0"/>
              <a:t>Sequence Diagram( </a:t>
            </a:r>
            <a:r>
              <a:rPr lang="en-GB" dirty="0" err="1" smtClean="0"/>
              <a:t>Behavorial</a:t>
            </a:r>
            <a:r>
              <a:rPr lang="en-GB" dirty="0" smtClean="0"/>
              <a:t> model)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©letsGO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Structural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©letsGO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class di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153400" cy="5169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222bea-0a0f-4f8c-b9f7-21e1ae72cb64">4DEH7KH7T3PT-28-8871</_dlc_DocId>
    <_dlc_DocIdUrl xmlns="e5222bea-0a0f-4f8c-b9f7-21e1ae72cb64">
      <Url>http://web.cerritos.edu/bnegrete/_layouts/DocIdRedir.aspx?ID=4DEH7KH7T3PT-28-8871</Url>
      <Description>4DEH7KH7T3PT-28-8871</Description>
    </_dlc_DocIdUrl>
    <WikiField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Wiki Page" ma:contentTypeID="0x010108000A229418E70B3449916068AA20145DBD" ma:contentTypeVersion="1" ma:contentTypeDescription="Create a new wiki page." ma:contentTypeScope="" ma:versionID="a6202e0020b7f577dc8d5991ce5e7c99">
  <xsd:schema xmlns:xsd="http://www.w3.org/2001/XMLSchema" xmlns:xs="http://www.w3.org/2001/XMLSchema" xmlns:p="http://schemas.microsoft.com/office/2006/metadata/properties" xmlns:ns1="http://schemas.microsoft.com/sharepoint/v3" xmlns:ns2="e5222bea-0a0f-4f8c-b9f7-21e1ae72cb64" targetNamespace="http://schemas.microsoft.com/office/2006/metadata/properties" ma:root="true" ma:fieldsID="35dc98d1b06bd8f9f810fb7c0d70b157" ns1:_="" ns2:_="">
    <xsd:import namespace="http://schemas.microsoft.com/sharepoint/v3"/>
    <xsd:import namespace="e5222bea-0a0f-4f8c-b9f7-21e1ae72cb64"/>
    <xsd:element name="properties">
      <xsd:complexType>
        <xsd:sequence>
          <xsd:element name="documentManagement">
            <xsd:complexType>
              <xsd:all>
                <xsd:element ref="ns1:WikiField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WikiField" ma:index="7" nillable="true" ma:displayName="Wiki Content" ma:internalName="WikiField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bea-0a0f-4f8c-b9f7-21e1ae72cb6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WikiEditForm</Display>
  <Edit>WikiEditForm</Edit>
  <New>WikiEditForm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9E2AEB4-247C-4338-84F4-AD5E0103312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5222bea-0a0f-4f8c-b9f7-21e1ae72cb64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D2C547-6B63-4C02-9CCE-48F1C508C3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5222bea-0a0f-4f8c-b9f7-21e1ae72cb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5B563B-8A9B-4CD6-A710-A3A0909C1E0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D2F39D0-F6AD-4BC5-B33B-3921D7D2BF9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13334</TotalTime>
  <Words>207</Words>
  <Application>Microsoft Office PowerPoint</Application>
  <PresentationFormat>On-screen Show (4:3)</PresentationFormat>
  <Paragraphs>70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Slide 0</vt:lpstr>
      <vt:lpstr>Introduction</vt:lpstr>
      <vt:lpstr>Objective &amp;Target</vt:lpstr>
      <vt:lpstr>Problem It Addresses </vt:lpstr>
      <vt:lpstr>Alternative Products  </vt:lpstr>
      <vt:lpstr>Competitive Edge  </vt:lpstr>
      <vt:lpstr>System Model </vt:lpstr>
      <vt:lpstr>Slide 7</vt:lpstr>
      <vt:lpstr>Structural Model</vt:lpstr>
      <vt:lpstr>Team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Technology In Action</dc:creator>
  <cp:lastModifiedBy>Zlatan</cp:lastModifiedBy>
  <cp:revision>309</cp:revision>
  <dcterms:created xsi:type="dcterms:W3CDTF">2011-08-19T00:37:13Z</dcterms:created>
  <dcterms:modified xsi:type="dcterms:W3CDTF">2017-11-20T11:36:31Z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1919d8b3-9059-4e08-bea8-f4f849915ee3</vt:lpwstr>
  </property>
  <property fmtid="{D5CDD505-2E9C-101B-9397-08002B2CF9AE}" pid="3" name="ContentTypeId">
    <vt:lpwstr>0x010108000A229418E70B3449916068AA20145DBD</vt:lpwstr>
  </property>
</Properties>
</file>